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37" r:id="rId2"/>
    <p:sldId id="439" r:id="rId3"/>
    <p:sldId id="441" r:id="rId4"/>
    <p:sldId id="464" r:id="rId5"/>
    <p:sldId id="442" r:id="rId6"/>
    <p:sldId id="440" r:id="rId7"/>
    <p:sldId id="443" r:id="rId8"/>
    <p:sldId id="444" r:id="rId9"/>
    <p:sldId id="463" r:id="rId10"/>
    <p:sldId id="471" r:id="rId11"/>
    <p:sldId id="446" r:id="rId12"/>
    <p:sldId id="447" r:id="rId13"/>
    <p:sldId id="448" r:id="rId14"/>
    <p:sldId id="449" r:id="rId15"/>
    <p:sldId id="450" r:id="rId16"/>
    <p:sldId id="451" r:id="rId17"/>
    <p:sldId id="452" r:id="rId18"/>
    <p:sldId id="454" r:id="rId19"/>
    <p:sldId id="455" r:id="rId20"/>
    <p:sldId id="465" r:id="rId21"/>
    <p:sldId id="456" r:id="rId22"/>
    <p:sldId id="457" r:id="rId23"/>
    <p:sldId id="472" r:id="rId24"/>
    <p:sldId id="458" r:id="rId25"/>
    <p:sldId id="459" r:id="rId26"/>
    <p:sldId id="466" r:id="rId27"/>
    <p:sldId id="467" r:id="rId28"/>
    <p:sldId id="468" r:id="rId29"/>
    <p:sldId id="469" r:id="rId30"/>
    <p:sldId id="470" r:id="rId31"/>
    <p:sldId id="460" r:id="rId32"/>
    <p:sldId id="461" r:id="rId33"/>
    <p:sldId id="4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2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96341"/>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_lor\Downloads\Nivel%201-%20Lenguaje%20comu&#769;n%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_lor\Downloads\Nivel%202-%20Procesos%20comunes%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_lor\Downloads\Nivel%204-%20Benchmarking%20%20(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_lor\Downloads\Nivel%205-%20Mejora%20continu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ANÁLISIS DEL NIVEL 1 - LENGUAJE COM</a:t>
            </a:r>
            <a:r>
              <a:rPr lang="es-ES_tradnl"/>
              <a:t>ÚN</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'[Nivel 1- Lenguaje común (3).xlsx]8 Categorias'!$T$659:$AA$660</c:f>
              <c:multiLvlStrCache>
                <c:ptCount val="8"/>
                <c:lvl>
                  <c:pt idx="0">
                    <c:v>ALCANCE</c:v>
                  </c:pt>
                  <c:pt idx="1">
                    <c:v>TIEMPO</c:v>
                  </c:pt>
                  <c:pt idx="2">
                    <c:v>COSTO</c:v>
                  </c:pt>
                  <c:pt idx="3">
                    <c:v>R.R.H.H</c:v>
                  </c:pt>
                  <c:pt idx="4">
                    <c:v>OBTENCIÓN</c:v>
                  </c:pt>
                  <c:pt idx="5">
                    <c:v>CALIDAD</c:v>
                  </c:pt>
                  <c:pt idx="6">
                    <c:v>RIESGO</c:v>
                  </c:pt>
                  <c:pt idx="7">
                    <c:v>COMUNICACIONES</c:v>
                  </c:pt>
                </c:lvl>
                <c:lvl>
                  <c:pt idx="0">
                    <c:v>AREAS DE CONOCIMIENTO</c:v>
                  </c:pt>
                </c:lvl>
              </c:multiLvlStrCache>
            </c:multiLvlStrRef>
          </c:cat>
          <c:val>
            <c:numRef>
              <c:f>'[Nivel 1- Lenguaje común (3).xlsx]8 Categorias'!$T$661:$AA$661</c:f>
              <c:numCache>
                <c:formatCode>0.00</c:formatCode>
                <c:ptCount val="8"/>
                <c:pt idx="0">
                  <c:v>68.611111111111114</c:v>
                </c:pt>
                <c:pt idx="1">
                  <c:v>63.333333333333343</c:v>
                </c:pt>
                <c:pt idx="2">
                  <c:v>63.611111111111107</c:v>
                </c:pt>
                <c:pt idx="3">
                  <c:v>63.333333333333343</c:v>
                </c:pt>
                <c:pt idx="4">
                  <c:v>60.75</c:v>
                </c:pt>
                <c:pt idx="5">
                  <c:v>58</c:v>
                </c:pt>
                <c:pt idx="6">
                  <c:v>62.3888888888889</c:v>
                </c:pt>
                <c:pt idx="7">
                  <c:v>57.194444444444443</c:v>
                </c:pt>
              </c:numCache>
            </c:numRef>
          </c:val>
          <c:extLst>
            <c:ext xmlns:c16="http://schemas.microsoft.com/office/drawing/2014/chart" uri="{C3380CC4-5D6E-409C-BE32-E72D297353CC}">
              <c16:uniqueId val="{00000000-A758-4B32-B0DF-17EA9F8F976B}"/>
            </c:ext>
          </c:extLst>
        </c:ser>
        <c:dLbls>
          <c:showLegendKey val="0"/>
          <c:showVal val="0"/>
          <c:showCatName val="0"/>
          <c:showSerName val="0"/>
          <c:showPercent val="0"/>
          <c:showBubbleSize val="0"/>
        </c:dLbls>
        <c:gapWidth val="219"/>
        <c:overlap val="-27"/>
        <c:axId val="2120585376"/>
        <c:axId val="2112196688"/>
      </c:barChart>
      <c:catAx>
        <c:axId val="212058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2196688"/>
        <c:crosses val="autoZero"/>
        <c:auto val="1"/>
        <c:lblAlgn val="ctr"/>
        <c:lblOffset val="100"/>
        <c:noMultiLvlLbl val="0"/>
      </c:catAx>
      <c:valAx>
        <c:axId val="21121966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585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ES_tradnl" sz="1800" b="0" i="0" baseline="0">
                <a:effectLst/>
              </a:rPr>
              <a:t>ANÁLISIS DEL NIVEL 2- PROCESOS COMUNES</a:t>
            </a:r>
            <a:endParaRPr lang="es-ES_tradnl" sz="180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w="19050">
              <a:solidFill>
                <a:schemeClr val="lt1"/>
              </a:solidFill>
            </a:ln>
            <a:effectLst/>
          </c:spPr>
          <c:invertIfNegative val="0"/>
          <c:dPt>
            <c:idx val="0"/>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1-A808-4270-9205-18DA9145FE19}"/>
              </c:ext>
            </c:extLst>
          </c:dPt>
          <c:dPt>
            <c:idx val="1"/>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3-A808-4270-9205-18DA9145FE19}"/>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A808-4270-9205-18DA9145FE19}"/>
              </c:ext>
            </c:extLst>
          </c:dPt>
          <c:dPt>
            <c:idx val="3"/>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7-A808-4270-9205-18DA9145FE19}"/>
              </c:ext>
            </c:extLst>
          </c:dPt>
          <c:dPt>
            <c:idx val="4"/>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9-A808-4270-9205-18DA9145FE1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'[Nivel 2- Procesos comunes .xlsx]NIvel2- procesos comunes'!$T$46:$X$46</c:f>
              <c:strCache>
                <c:ptCount val="5"/>
                <c:pt idx="0">
                  <c:v>Embrionario </c:v>
                </c:pt>
                <c:pt idx="1">
                  <c:v>Gerencia Ejecutiva</c:v>
                </c:pt>
                <c:pt idx="2">
                  <c:v>Gerencia de linea</c:v>
                </c:pt>
                <c:pt idx="3">
                  <c:v>Crecimiento</c:v>
                </c:pt>
                <c:pt idx="4">
                  <c:v>Madurez</c:v>
                </c:pt>
              </c:strCache>
            </c:strRef>
          </c:cat>
          <c:val>
            <c:numRef>
              <c:f>'[Nivel 2- Procesos comunes .xlsx]NIvel2- procesos comunes'!$T$47:$X$47</c:f>
              <c:numCache>
                <c:formatCode>0.00</c:formatCode>
                <c:ptCount val="5"/>
                <c:pt idx="0">
                  <c:v>2.333333333333333</c:v>
                </c:pt>
                <c:pt idx="1">
                  <c:v>2.0833333333333339</c:v>
                </c:pt>
                <c:pt idx="2">
                  <c:v>1.694444444444444</c:v>
                </c:pt>
                <c:pt idx="3">
                  <c:v>2.8055555555555549</c:v>
                </c:pt>
                <c:pt idx="4">
                  <c:v>0.80555555555555602</c:v>
                </c:pt>
              </c:numCache>
            </c:numRef>
          </c:val>
          <c:extLst>
            <c:ext xmlns:c16="http://schemas.microsoft.com/office/drawing/2014/chart" uri="{C3380CC4-5D6E-409C-BE32-E72D297353CC}">
              <c16:uniqueId val="{0000000A-A808-4270-9205-18DA9145FE19}"/>
            </c:ext>
          </c:extLst>
        </c:ser>
        <c:dLbls>
          <c:showLegendKey val="0"/>
          <c:showVal val="0"/>
          <c:showCatName val="0"/>
          <c:showSerName val="0"/>
          <c:showPercent val="0"/>
          <c:showBubbleSize val="0"/>
        </c:dLbls>
        <c:gapWidth val="100"/>
        <c:axId val="2111324960"/>
        <c:axId val="2111328288"/>
      </c:barChart>
      <c:catAx>
        <c:axId val="2111324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11328288"/>
        <c:crosses val="autoZero"/>
        <c:auto val="1"/>
        <c:lblAlgn val="ctr"/>
        <c:lblOffset val="100"/>
        <c:noMultiLvlLbl val="0"/>
      </c:catAx>
      <c:valAx>
        <c:axId val="2111328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1324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S_tradnl" b="1"/>
              <a:t>ANÁLISIS</a:t>
            </a:r>
            <a:r>
              <a:rPr lang="es-ES_tradnl" b="1" baseline="0"/>
              <a:t> DEL NIVEL </a:t>
            </a:r>
            <a:r>
              <a:rPr lang="es-ES_tradnl" b="1"/>
              <a:t> 4- BENCHMARKING</a:t>
            </a:r>
          </a:p>
        </c:rich>
      </c:tx>
      <c:layout>
        <c:manualLayout>
          <c:xMode val="edge"/>
          <c:yMode val="edge"/>
          <c:x val="0.23321747458390299"/>
          <c:y val="1.697264040566839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61-4C57-903E-D8AA21235B5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61-4C57-903E-D8AA21235B5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'[Nivel 4- Benchmarking  (4).xlsx]Cuantitativo y cualitativo'!$J$45:$K$45</c:f>
              <c:strCache>
                <c:ptCount val="2"/>
                <c:pt idx="0">
                  <c:v>Benchmarking Cuantitativo</c:v>
                </c:pt>
                <c:pt idx="1">
                  <c:v>Benchmarking Cualitativo</c:v>
                </c:pt>
              </c:strCache>
            </c:strRef>
          </c:cat>
          <c:val>
            <c:numRef>
              <c:f>'[Nivel 4- Benchmarking  (4).xlsx]Cuantitativo y cualitativo'!$J$46:$K$46</c:f>
              <c:numCache>
                <c:formatCode>0.00</c:formatCode>
                <c:ptCount val="2"/>
                <c:pt idx="0">
                  <c:v>5.416666666666667</c:v>
                </c:pt>
                <c:pt idx="1">
                  <c:v>4.333333333333333</c:v>
                </c:pt>
              </c:numCache>
            </c:numRef>
          </c:val>
          <c:extLst>
            <c:ext xmlns:c16="http://schemas.microsoft.com/office/drawing/2014/chart" uri="{C3380CC4-5D6E-409C-BE32-E72D297353CC}">
              <c16:uniqueId val="{00000002-A161-4C57-903E-D8AA21235B51}"/>
            </c:ext>
          </c:extLst>
        </c:ser>
        <c:dLbls>
          <c:showLegendKey val="0"/>
          <c:showVal val="0"/>
          <c:showCatName val="0"/>
          <c:showSerName val="0"/>
          <c:showPercent val="0"/>
          <c:showBubbleSize val="0"/>
        </c:dLbls>
        <c:gapWidth val="219"/>
        <c:overlap val="-27"/>
        <c:axId val="2112912432"/>
        <c:axId val="2106378976"/>
      </c:barChart>
      <c:catAx>
        <c:axId val="211291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06378976"/>
        <c:crosses val="autoZero"/>
        <c:auto val="1"/>
        <c:lblAlgn val="ctr"/>
        <c:lblOffset val="100"/>
        <c:noMultiLvlLbl val="0"/>
      </c:catAx>
      <c:valAx>
        <c:axId val="2106378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2912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ES_tradnl"/>
              <a:t>ANÁLISIS DEL NIVEL 5- MEJORAMIENTO CONTINUO</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scatterChart>
        <c:scatterStyle val="lineMarker"/>
        <c:varyColors val="0"/>
        <c:ser>
          <c:idx val="0"/>
          <c:order val="0"/>
          <c:spPr>
            <a:ln w="25400" cap="rnd">
              <a:noFill/>
              <a:round/>
            </a:ln>
            <a:effectLst/>
          </c:spPr>
          <c:marker>
            <c:symbol val="diamond"/>
            <c:size val="6"/>
            <c:spPr>
              <a:solidFill>
                <a:schemeClr val="lt1"/>
              </a:solidFill>
              <a:ln w="15875">
                <a:solidFill>
                  <a:schemeClr val="accent3"/>
                </a:solidFill>
                <a:round/>
              </a:ln>
              <a:effectLst/>
            </c:spPr>
          </c:marker>
          <c:dLbls>
            <c:dLbl>
              <c:idx val="0"/>
              <c:spPr>
                <a:noFill/>
                <a:ln>
                  <a:noFill/>
                </a:ln>
                <a:effectLst/>
              </c:spPr>
              <c:txPr>
                <a:bodyPr rot="0" spcFirstLastPara="1" vertOverflow="ellipsis" horzOverflow="clip" vert="horz" wrap="square" lIns="38100" tIns="19050" rIns="38100" bIns="19050" anchor="ctr" anchorCtr="1">
                  <a:no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3397-40F2-821C-2E4F42B7D7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2">
                          <a:lumMod val="75000"/>
                        </a:schemeClr>
                      </a:solidFill>
                      <a:round/>
                    </a:ln>
                    <a:effectLst/>
                  </c:spPr>
                </c15:leaderLines>
              </c:ext>
            </c:extLst>
          </c:dLbls>
          <c:yVal>
            <c:numRef>
              <c:f>'[Nivel 5- Mejora continua.xlsx]Nivel 5-Mejora continua'!$Y$30</c:f>
              <c:numCache>
                <c:formatCode>General</c:formatCode>
                <c:ptCount val="1"/>
                <c:pt idx="0">
                  <c:v>6.47</c:v>
                </c:pt>
              </c:numCache>
            </c:numRef>
          </c:yVal>
          <c:smooth val="0"/>
          <c:extLst>
            <c:ext xmlns:c16="http://schemas.microsoft.com/office/drawing/2014/chart" uri="{C3380CC4-5D6E-409C-BE32-E72D297353CC}">
              <c16:uniqueId val="{00000001-3397-40F2-821C-2E4F42B7D789}"/>
            </c:ext>
          </c:extLst>
        </c:ser>
        <c:dLbls>
          <c:showLegendKey val="0"/>
          <c:showVal val="0"/>
          <c:showCatName val="0"/>
          <c:showSerName val="0"/>
          <c:showPercent val="0"/>
          <c:showBubbleSize val="0"/>
        </c:dLbls>
        <c:axId val="2111456032"/>
        <c:axId val="2111459520"/>
      </c:scatterChart>
      <c:valAx>
        <c:axId val="21114560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111459520"/>
        <c:crosses val="autoZero"/>
        <c:crossBetween val="midCat"/>
      </c:valAx>
      <c:valAx>
        <c:axId val="21114595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111456032"/>
        <c:crosses val="autoZero"/>
        <c:crossBetween val="midCat"/>
      </c:valAx>
      <c:spPr>
        <a:solidFill>
          <a:schemeClr val="accent5">
            <a:lumMod val="20000"/>
            <a:lumOff val="80000"/>
          </a:schemeClr>
        </a:solid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AAE6F-03EB-4238-AE48-DA597E197878}" type="doc">
      <dgm:prSet loTypeId="urn:microsoft.com/office/officeart/2005/8/layout/venn3" loCatId="relationship" qsTypeId="urn:microsoft.com/office/officeart/2005/8/quickstyle/simple1" qsCatId="simple" csTypeId="urn:microsoft.com/office/officeart/2005/8/colors/accent1_2" csCatId="accent1" phldr="0"/>
      <dgm:spPr/>
      <dgm:t>
        <a:bodyPr/>
        <a:lstStyle/>
        <a:p>
          <a:endParaRPr lang="en-US"/>
        </a:p>
      </dgm:t>
    </dgm:pt>
    <dgm:pt modelId="{79EF8AF6-7960-43D9-9F56-04F8F360A96E}">
      <dgm:prSet phldrT="[Texto]" phldr="1"/>
      <dgm:spPr/>
      <dgm:t>
        <a:bodyPr/>
        <a:lstStyle/>
        <a:p>
          <a:endParaRPr lang="en-US"/>
        </a:p>
      </dgm:t>
    </dgm:pt>
    <dgm:pt modelId="{C229E957-8064-448B-807A-192F51968CC1}" type="parTrans" cxnId="{86DDC93A-8B4C-4E59-BB4E-3944FD72809B}">
      <dgm:prSet/>
      <dgm:spPr/>
      <dgm:t>
        <a:bodyPr/>
        <a:lstStyle/>
        <a:p>
          <a:endParaRPr lang="en-US"/>
        </a:p>
      </dgm:t>
    </dgm:pt>
    <dgm:pt modelId="{6B6C6766-BBA8-4B6C-A60B-BB7C3BDF716B}" type="sibTrans" cxnId="{86DDC93A-8B4C-4E59-BB4E-3944FD72809B}">
      <dgm:prSet/>
      <dgm:spPr/>
      <dgm:t>
        <a:bodyPr/>
        <a:lstStyle/>
        <a:p>
          <a:endParaRPr lang="en-US"/>
        </a:p>
      </dgm:t>
    </dgm:pt>
    <dgm:pt modelId="{C9D88802-22D1-4507-B088-4DF9EBF8E86E}">
      <dgm:prSet phldrT="[Texto]" phldr="1"/>
      <dgm:spPr/>
      <dgm:t>
        <a:bodyPr/>
        <a:lstStyle/>
        <a:p>
          <a:endParaRPr lang="en-US"/>
        </a:p>
      </dgm:t>
    </dgm:pt>
    <dgm:pt modelId="{D209005B-D3FB-4D10-89AF-F40E4F8E7F85}" type="parTrans" cxnId="{4D058D66-46EE-431B-8BAF-0A80F2B32441}">
      <dgm:prSet/>
      <dgm:spPr/>
      <dgm:t>
        <a:bodyPr/>
        <a:lstStyle/>
        <a:p>
          <a:endParaRPr lang="en-US"/>
        </a:p>
      </dgm:t>
    </dgm:pt>
    <dgm:pt modelId="{AD2E1D09-365D-4C9E-A127-8747BF267D52}" type="sibTrans" cxnId="{4D058D66-46EE-431B-8BAF-0A80F2B32441}">
      <dgm:prSet/>
      <dgm:spPr/>
      <dgm:t>
        <a:bodyPr/>
        <a:lstStyle/>
        <a:p>
          <a:endParaRPr lang="en-US"/>
        </a:p>
      </dgm:t>
    </dgm:pt>
    <dgm:pt modelId="{5B2F0B24-94E6-4965-887F-1651D05DB229}">
      <dgm:prSet phldrT="[Texto]" phldr="1"/>
      <dgm:spPr/>
      <dgm:t>
        <a:bodyPr/>
        <a:lstStyle/>
        <a:p>
          <a:endParaRPr lang="en-US"/>
        </a:p>
      </dgm:t>
    </dgm:pt>
    <dgm:pt modelId="{A4230F33-A85A-4443-A820-F17176E81D67}" type="parTrans" cxnId="{9857CCF8-8237-42ED-8F78-F2534A800ED4}">
      <dgm:prSet/>
      <dgm:spPr/>
      <dgm:t>
        <a:bodyPr/>
        <a:lstStyle/>
        <a:p>
          <a:endParaRPr lang="en-US"/>
        </a:p>
      </dgm:t>
    </dgm:pt>
    <dgm:pt modelId="{6E4F9EF1-9FA5-4C53-8972-F59FA5628B8B}" type="sibTrans" cxnId="{9857CCF8-8237-42ED-8F78-F2534A800ED4}">
      <dgm:prSet/>
      <dgm:spPr/>
      <dgm:t>
        <a:bodyPr/>
        <a:lstStyle/>
        <a:p>
          <a:endParaRPr lang="en-US"/>
        </a:p>
      </dgm:t>
    </dgm:pt>
    <dgm:pt modelId="{AEB6AE60-F572-4C0C-A633-EAF958904286}">
      <dgm:prSet phldrT="[Texto]" phldr="1"/>
      <dgm:spPr/>
      <dgm:t>
        <a:bodyPr/>
        <a:lstStyle/>
        <a:p>
          <a:endParaRPr lang="en-US"/>
        </a:p>
      </dgm:t>
    </dgm:pt>
    <dgm:pt modelId="{73E285A8-2C35-4675-B6B3-EDB920380911}" type="parTrans" cxnId="{557E2E5E-08D6-45FD-9925-4B7EE87A74DD}">
      <dgm:prSet/>
      <dgm:spPr/>
      <dgm:t>
        <a:bodyPr/>
        <a:lstStyle/>
        <a:p>
          <a:endParaRPr lang="en-US"/>
        </a:p>
      </dgm:t>
    </dgm:pt>
    <dgm:pt modelId="{C7E0B387-D235-4A4A-9B08-0CDB6C7A201C}" type="sibTrans" cxnId="{557E2E5E-08D6-45FD-9925-4B7EE87A74DD}">
      <dgm:prSet/>
      <dgm:spPr/>
      <dgm:t>
        <a:bodyPr/>
        <a:lstStyle/>
        <a:p>
          <a:endParaRPr lang="en-US"/>
        </a:p>
      </dgm:t>
    </dgm:pt>
    <dgm:pt modelId="{1D7FA1C7-594A-42F2-AAE8-18D9888937C2}" type="pres">
      <dgm:prSet presAssocID="{D45AAE6F-03EB-4238-AE48-DA597E197878}" presName="Name0" presStyleCnt="0">
        <dgm:presLayoutVars>
          <dgm:dir/>
          <dgm:resizeHandles val="exact"/>
        </dgm:presLayoutVars>
      </dgm:prSet>
      <dgm:spPr/>
    </dgm:pt>
    <dgm:pt modelId="{5CCFC258-626D-4A10-BDCA-20D716C95065}" type="pres">
      <dgm:prSet presAssocID="{79EF8AF6-7960-43D9-9F56-04F8F360A96E}" presName="Name5" presStyleLbl="vennNode1" presStyleIdx="0" presStyleCnt="4">
        <dgm:presLayoutVars>
          <dgm:bulletEnabled val="1"/>
        </dgm:presLayoutVars>
      </dgm:prSet>
      <dgm:spPr/>
    </dgm:pt>
    <dgm:pt modelId="{D5A17B4C-90E9-41A1-8845-51D38F319930}" type="pres">
      <dgm:prSet presAssocID="{6B6C6766-BBA8-4B6C-A60B-BB7C3BDF716B}" presName="space" presStyleCnt="0"/>
      <dgm:spPr/>
    </dgm:pt>
    <dgm:pt modelId="{18CE2BFE-88C9-48A3-AA65-F810BE527C56}" type="pres">
      <dgm:prSet presAssocID="{C9D88802-22D1-4507-B088-4DF9EBF8E86E}" presName="Name5" presStyleLbl="vennNode1" presStyleIdx="1" presStyleCnt="4">
        <dgm:presLayoutVars>
          <dgm:bulletEnabled val="1"/>
        </dgm:presLayoutVars>
      </dgm:prSet>
      <dgm:spPr/>
    </dgm:pt>
    <dgm:pt modelId="{98361C02-1004-4967-A804-889015BBD0D9}" type="pres">
      <dgm:prSet presAssocID="{AD2E1D09-365D-4C9E-A127-8747BF267D52}" presName="space" presStyleCnt="0"/>
      <dgm:spPr/>
    </dgm:pt>
    <dgm:pt modelId="{6756D7B0-E140-4E89-96EC-273623A30C65}" type="pres">
      <dgm:prSet presAssocID="{5B2F0B24-94E6-4965-887F-1651D05DB229}" presName="Name5" presStyleLbl="vennNode1" presStyleIdx="2" presStyleCnt="4">
        <dgm:presLayoutVars>
          <dgm:bulletEnabled val="1"/>
        </dgm:presLayoutVars>
      </dgm:prSet>
      <dgm:spPr/>
    </dgm:pt>
    <dgm:pt modelId="{AB5AC437-104D-40A4-A6A0-5F9FAB31CE02}" type="pres">
      <dgm:prSet presAssocID="{6E4F9EF1-9FA5-4C53-8972-F59FA5628B8B}" presName="space" presStyleCnt="0"/>
      <dgm:spPr/>
    </dgm:pt>
    <dgm:pt modelId="{228528A4-76F3-48E0-97DA-51F12DC529BA}" type="pres">
      <dgm:prSet presAssocID="{AEB6AE60-F572-4C0C-A633-EAF958904286}" presName="Name5" presStyleLbl="vennNode1" presStyleIdx="3" presStyleCnt="4">
        <dgm:presLayoutVars>
          <dgm:bulletEnabled val="1"/>
        </dgm:presLayoutVars>
      </dgm:prSet>
      <dgm:spPr/>
    </dgm:pt>
  </dgm:ptLst>
  <dgm:cxnLst>
    <dgm:cxn modelId="{07EC491F-F27F-456A-91E9-6B7213273816}" type="presOf" srcId="{C9D88802-22D1-4507-B088-4DF9EBF8E86E}" destId="{18CE2BFE-88C9-48A3-AA65-F810BE527C56}" srcOrd="0" destOrd="0" presId="urn:microsoft.com/office/officeart/2005/8/layout/venn3"/>
    <dgm:cxn modelId="{86DDC93A-8B4C-4E59-BB4E-3944FD72809B}" srcId="{D45AAE6F-03EB-4238-AE48-DA597E197878}" destId="{79EF8AF6-7960-43D9-9F56-04F8F360A96E}" srcOrd="0" destOrd="0" parTransId="{C229E957-8064-448B-807A-192F51968CC1}" sibTransId="{6B6C6766-BBA8-4B6C-A60B-BB7C3BDF716B}"/>
    <dgm:cxn modelId="{557E2E5E-08D6-45FD-9925-4B7EE87A74DD}" srcId="{D45AAE6F-03EB-4238-AE48-DA597E197878}" destId="{AEB6AE60-F572-4C0C-A633-EAF958904286}" srcOrd="3" destOrd="0" parTransId="{73E285A8-2C35-4675-B6B3-EDB920380911}" sibTransId="{C7E0B387-D235-4A4A-9B08-0CDB6C7A201C}"/>
    <dgm:cxn modelId="{6D977A65-F589-40BC-885C-B86AAD469665}" type="presOf" srcId="{AEB6AE60-F572-4C0C-A633-EAF958904286}" destId="{228528A4-76F3-48E0-97DA-51F12DC529BA}" srcOrd="0" destOrd="0" presId="urn:microsoft.com/office/officeart/2005/8/layout/venn3"/>
    <dgm:cxn modelId="{4D058D66-46EE-431B-8BAF-0A80F2B32441}" srcId="{D45AAE6F-03EB-4238-AE48-DA597E197878}" destId="{C9D88802-22D1-4507-B088-4DF9EBF8E86E}" srcOrd="1" destOrd="0" parTransId="{D209005B-D3FB-4D10-89AF-F40E4F8E7F85}" sibTransId="{AD2E1D09-365D-4C9E-A127-8747BF267D52}"/>
    <dgm:cxn modelId="{6FEC8650-71CA-4618-97D4-754CA9B62BF9}" type="presOf" srcId="{79EF8AF6-7960-43D9-9F56-04F8F360A96E}" destId="{5CCFC258-626D-4A10-BDCA-20D716C95065}" srcOrd="0" destOrd="0" presId="urn:microsoft.com/office/officeart/2005/8/layout/venn3"/>
    <dgm:cxn modelId="{B76AB2AA-8BE5-413B-B148-CDAA72878B4F}" type="presOf" srcId="{D45AAE6F-03EB-4238-AE48-DA597E197878}" destId="{1D7FA1C7-594A-42F2-AAE8-18D9888937C2}" srcOrd="0" destOrd="0" presId="urn:microsoft.com/office/officeart/2005/8/layout/venn3"/>
    <dgm:cxn modelId="{D3467BEF-3AE6-4537-B0AE-16579E8387FD}" type="presOf" srcId="{5B2F0B24-94E6-4965-887F-1651D05DB229}" destId="{6756D7B0-E140-4E89-96EC-273623A30C65}" srcOrd="0" destOrd="0" presId="urn:microsoft.com/office/officeart/2005/8/layout/venn3"/>
    <dgm:cxn modelId="{9857CCF8-8237-42ED-8F78-F2534A800ED4}" srcId="{D45AAE6F-03EB-4238-AE48-DA597E197878}" destId="{5B2F0B24-94E6-4965-887F-1651D05DB229}" srcOrd="2" destOrd="0" parTransId="{A4230F33-A85A-4443-A820-F17176E81D67}" sibTransId="{6E4F9EF1-9FA5-4C53-8972-F59FA5628B8B}"/>
    <dgm:cxn modelId="{117D8B8B-2D79-4BE3-A37D-B72CBF6A5AD5}" type="presParOf" srcId="{1D7FA1C7-594A-42F2-AAE8-18D9888937C2}" destId="{5CCFC258-626D-4A10-BDCA-20D716C95065}" srcOrd="0" destOrd="0" presId="urn:microsoft.com/office/officeart/2005/8/layout/venn3"/>
    <dgm:cxn modelId="{AC845A94-C6DF-436A-9CB4-8516A9AC6F07}" type="presParOf" srcId="{1D7FA1C7-594A-42F2-AAE8-18D9888937C2}" destId="{D5A17B4C-90E9-41A1-8845-51D38F319930}" srcOrd="1" destOrd="0" presId="urn:microsoft.com/office/officeart/2005/8/layout/venn3"/>
    <dgm:cxn modelId="{2FD2832B-6AE3-4BF1-8C7F-1AAEBA8E0F25}" type="presParOf" srcId="{1D7FA1C7-594A-42F2-AAE8-18D9888937C2}" destId="{18CE2BFE-88C9-48A3-AA65-F810BE527C56}" srcOrd="2" destOrd="0" presId="urn:microsoft.com/office/officeart/2005/8/layout/venn3"/>
    <dgm:cxn modelId="{4DBD6E31-1690-4B43-B088-4C3B7662DE88}" type="presParOf" srcId="{1D7FA1C7-594A-42F2-AAE8-18D9888937C2}" destId="{98361C02-1004-4967-A804-889015BBD0D9}" srcOrd="3" destOrd="0" presId="urn:microsoft.com/office/officeart/2005/8/layout/venn3"/>
    <dgm:cxn modelId="{99FF318F-73D0-4551-B0D2-E501BB0E5861}" type="presParOf" srcId="{1D7FA1C7-594A-42F2-AAE8-18D9888937C2}" destId="{6756D7B0-E140-4E89-96EC-273623A30C65}" srcOrd="4" destOrd="0" presId="urn:microsoft.com/office/officeart/2005/8/layout/venn3"/>
    <dgm:cxn modelId="{A1FC8757-B528-44C9-B724-F2176A5F4F35}" type="presParOf" srcId="{1D7FA1C7-594A-42F2-AAE8-18D9888937C2}" destId="{AB5AC437-104D-40A4-A6A0-5F9FAB31CE02}" srcOrd="5" destOrd="0" presId="urn:microsoft.com/office/officeart/2005/8/layout/venn3"/>
    <dgm:cxn modelId="{202FC3C9-9CDD-4F21-9398-A9A58E5F5E14}" type="presParOf" srcId="{1D7FA1C7-594A-42F2-AAE8-18D9888937C2}" destId="{228528A4-76F3-48E0-97DA-51F12DC529BA}"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36286-9EA7-4B70-B1ED-85DF5DA953F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DCBE927-8F43-4C38-8124-4D2AFF970CE7}">
      <dgm:prSet phldrT="[Texto]"/>
      <dgm:spPr/>
      <dgm:t>
        <a:bodyPr/>
        <a:lstStyle/>
        <a:p>
          <a:r>
            <a:rPr lang="es-EC" dirty="0"/>
            <a:t>Educación superior enfrenta desafíos</a:t>
          </a:r>
          <a:endParaRPr lang="en-US" dirty="0"/>
        </a:p>
      </dgm:t>
    </dgm:pt>
    <dgm:pt modelId="{FE351AA4-EAB2-4A53-A1B2-612EF8F97C25}" type="parTrans" cxnId="{FDC23010-BC19-4FD0-AEC0-81BAD0A4F531}">
      <dgm:prSet/>
      <dgm:spPr/>
      <dgm:t>
        <a:bodyPr/>
        <a:lstStyle/>
        <a:p>
          <a:endParaRPr lang="en-US"/>
        </a:p>
      </dgm:t>
    </dgm:pt>
    <dgm:pt modelId="{0770643A-F551-4CCB-876F-32FA159F55B8}" type="sibTrans" cxnId="{FDC23010-BC19-4FD0-AEC0-81BAD0A4F531}">
      <dgm:prSet/>
      <dgm:spPr/>
      <dgm:t>
        <a:bodyPr/>
        <a:lstStyle/>
        <a:p>
          <a:endParaRPr lang="en-US"/>
        </a:p>
      </dgm:t>
    </dgm:pt>
    <dgm:pt modelId="{30E41021-5736-45D6-AB47-42A11B456A4C}">
      <dgm:prSet phldrT="[Texto]"/>
      <dgm:spPr/>
      <dgm:t>
        <a:bodyPr/>
        <a:lstStyle/>
        <a:p>
          <a:r>
            <a:rPr lang="es-EC" dirty="0"/>
            <a:t>Sistemas de Evaluación constituyen instrumentos de gestión</a:t>
          </a:r>
          <a:endParaRPr lang="en-US" dirty="0"/>
        </a:p>
      </dgm:t>
    </dgm:pt>
    <dgm:pt modelId="{4DC70A07-5205-4E44-9F91-FF6CD0638C23}" type="parTrans" cxnId="{49C94ADB-7777-4542-A802-97D59B29DEA5}">
      <dgm:prSet/>
      <dgm:spPr/>
      <dgm:t>
        <a:bodyPr/>
        <a:lstStyle/>
        <a:p>
          <a:endParaRPr lang="en-US"/>
        </a:p>
      </dgm:t>
    </dgm:pt>
    <dgm:pt modelId="{ADA51236-7CF1-4E77-954F-891818DB6044}" type="sibTrans" cxnId="{49C94ADB-7777-4542-A802-97D59B29DEA5}">
      <dgm:prSet/>
      <dgm:spPr/>
      <dgm:t>
        <a:bodyPr/>
        <a:lstStyle/>
        <a:p>
          <a:endParaRPr lang="en-US"/>
        </a:p>
      </dgm:t>
    </dgm:pt>
    <dgm:pt modelId="{09F1E5A1-E5C9-4E4C-80F9-559C69D0B26A}">
      <dgm:prSet phldrT="[Texto]"/>
      <dgm:spPr/>
      <dgm:t>
        <a:bodyPr/>
        <a:lstStyle/>
        <a:p>
          <a:r>
            <a:rPr lang="es-EC" dirty="0"/>
            <a:t>Situación actual exige competitividad </a:t>
          </a:r>
          <a:endParaRPr lang="en-US" dirty="0"/>
        </a:p>
      </dgm:t>
    </dgm:pt>
    <dgm:pt modelId="{7A124B7C-7FBF-4512-BFD4-50F1B563E4A1}" type="parTrans" cxnId="{9FCB3E8F-8988-4BE4-B4F6-B054B6E319E1}">
      <dgm:prSet/>
      <dgm:spPr/>
      <dgm:t>
        <a:bodyPr/>
        <a:lstStyle/>
        <a:p>
          <a:endParaRPr lang="en-US"/>
        </a:p>
      </dgm:t>
    </dgm:pt>
    <dgm:pt modelId="{89203164-FED4-48B5-B1B7-DF634471CF96}" type="sibTrans" cxnId="{9FCB3E8F-8988-4BE4-B4F6-B054B6E319E1}">
      <dgm:prSet/>
      <dgm:spPr/>
      <dgm:t>
        <a:bodyPr/>
        <a:lstStyle/>
        <a:p>
          <a:endParaRPr lang="en-US"/>
        </a:p>
      </dgm:t>
    </dgm:pt>
    <dgm:pt modelId="{B00FAAB6-A856-4243-9C37-C8BC8B85FB0E}" type="pres">
      <dgm:prSet presAssocID="{95036286-9EA7-4B70-B1ED-85DF5DA953FD}" presName="Name0" presStyleCnt="0">
        <dgm:presLayoutVars>
          <dgm:dir/>
          <dgm:resizeHandles val="exact"/>
        </dgm:presLayoutVars>
      </dgm:prSet>
      <dgm:spPr/>
    </dgm:pt>
    <dgm:pt modelId="{B05E419E-724B-4358-86EC-841BD718C766}" type="pres">
      <dgm:prSet presAssocID="{8DCBE927-8F43-4C38-8124-4D2AFF970CE7}" presName="Name5" presStyleLbl="vennNode1" presStyleIdx="0" presStyleCnt="3">
        <dgm:presLayoutVars>
          <dgm:bulletEnabled val="1"/>
        </dgm:presLayoutVars>
      </dgm:prSet>
      <dgm:spPr/>
    </dgm:pt>
    <dgm:pt modelId="{EA777EF3-8162-4F8B-ACE3-A13752053606}" type="pres">
      <dgm:prSet presAssocID="{0770643A-F551-4CCB-876F-32FA159F55B8}" presName="space" presStyleCnt="0"/>
      <dgm:spPr/>
    </dgm:pt>
    <dgm:pt modelId="{08D2322F-78CF-4DF5-94E5-4B3FD4A73FD5}" type="pres">
      <dgm:prSet presAssocID="{30E41021-5736-45D6-AB47-42A11B456A4C}" presName="Name5" presStyleLbl="vennNode1" presStyleIdx="1" presStyleCnt="3">
        <dgm:presLayoutVars>
          <dgm:bulletEnabled val="1"/>
        </dgm:presLayoutVars>
      </dgm:prSet>
      <dgm:spPr/>
    </dgm:pt>
    <dgm:pt modelId="{8CC124CC-DB2C-4C35-8851-3BB5A65014D8}" type="pres">
      <dgm:prSet presAssocID="{ADA51236-7CF1-4E77-954F-891818DB6044}" presName="space" presStyleCnt="0"/>
      <dgm:spPr/>
    </dgm:pt>
    <dgm:pt modelId="{18902549-ED85-4AB2-BDF3-2BFD6F1B1401}" type="pres">
      <dgm:prSet presAssocID="{09F1E5A1-E5C9-4E4C-80F9-559C69D0B26A}" presName="Name5" presStyleLbl="vennNode1" presStyleIdx="2" presStyleCnt="3">
        <dgm:presLayoutVars>
          <dgm:bulletEnabled val="1"/>
        </dgm:presLayoutVars>
      </dgm:prSet>
      <dgm:spPr/>
    </dgm:pt>
  </dgm:ptLst>
  <dgm:cxnLst>
    <dgm:cxn modelId="{FDC23010-BC19-4FD0-AEC0-81BAD0A4F531}" srcId="{95036286-9EA7-4B70-B1ED-85DF5DA953FD}" destId="{8DCBE927-8F43-4C38-8124-4D2AFF970CE7}" srcOrd="0" destOrd="0" parTransId="{FE351AA4-EAB2-4A53-A1B2-612EF8F97C25}" sibTransId="{0770643A-F551-4CCB-876F-32FA159F55B8}"/>
    <dgm:cxn modelId="{20D7A319-9DCE-4D13-B67D-17B355E2506D}" type="presOf" srcId="{95036286-9EA7-4B70-B1ED-85DF5DA953FD}" destId="{B00FAAB6-A856-4243-9C37-C8BC8B85FB0E}" srcOrd="0" destOrd="0" presId="urn:microsoft.com/office/officeart/2005/8/layout/venn3"/>
    <dgm:cxn modelId="{3E82F274-CCB4-4F03-A90D-0039A94D91F4}" type="presOf" srcId="{8DCBE927-8F43-4C38-8124-4D2AFF970CE7}" destId="{B05E419E-724B-4358-86EC-841BD718C766}" srcOrd="0" destOrd="0" presId="urn:microsoft.com/office/officeart/2005/8/layout/venn3"/>
    <dgm:cxn modelId="{9FCB3E8F-8988-4BE4-B4F6-B054B6E319E1}" srcId="{95036286-9EA7-4B70-B1ED-85DF5DA953FD}" destId="{09F1E5A1-E5C9-4E4C-80F9-559C69D0B26A}" srcOrd="2" destOrd="0" parTransId="{7A124B7C-7FBF-4512-BFD4-50F1B563E4A1}" sibTransId="{89203164-FED4-48B5-B1B7-DF634471CF96}"/>
    <dgm:cxn modelId="{D7F1A49E-1D35-404A-B2B2-6E767CBFEB47}" type="presOf" srcId="{09F1E5A1-E5C9-4E4C-80F9-559C69D0B26A}" destId="{18902549-ED85-4AB2-BDF3-2BFD6F1B1401}" srcOrd="0" destOrd="0" presId="urn:microsoft.com/office/officeart/2005/8/layout/venn3"/>
    <dgm:cxn modelId="{6F3EBCCE-C045-4F60-AC9B-177940D3CF6D}" type="presOf" srcId="{30E41021-5736-45D6-AB47-42A11B456A4C}" destId="{08D2322F-78CF-4DF5-94E5-4B3FD4A73FD5}" srcOrd="0" destOrd="0" presId="urn:microsoft.com/office/officeart/2005/8/layout/venn3"/>
    <dgm:cxn modelId="{49C94ADB-7777-4542-A802-97D59B29DEA5}" srcId="{95036286-9EA7-4B70-B1ED-85DF5DA953FD}" destId="{30E41021-5736-45D6-AB47-42A11B456A4C}" srcOrd="1" destOrd="0" parTransId="{4DC70A07-5205-4E44-9F91-FF6CD0638C23}" sibTransId="{ADA51236-7CF1-4E77-954F-891818DB6044}"/>
    <dgm:cxn modelId="{587A6120-E64E-465B-9E71-41008CEE2543}" type="presParOf" srcId="{B00FAAB6-A856-4243-9C37-C8BC8B85FB0E}" destId="{B05E419E-724B-4358-86EC-841BD718C766}" srcOrd="0" destOrd="0" presId="urn:microsoft.com/office/officeart/2005/8/layout/venn3"/>
    <dgm:cxn modelId="{A1301215-A202-41F1-B608-1ABDB4E7674B}" type="presParOf" srcId="{B00FAAB6-A856-4243-9C37-C8BC8B85FB0E}" destId="{EA777EF3-8162-4F8B-ACE3-A13752053606}" srcOrd="1" destOrd="0" presId="urn:microsoft.com/office/officeart/2005/8/layout/venn3"/>
    <dgm:cxn modelId="{BDF45E39-D71B-47F3-9CEC-C618A3E0E34B}" type="presParOf" srcId="{B00FAAB6-A856-4243-9C37-C8BC8B85FB0E}" destId="{08D2322F-78CF-4DF5-94E5-4B3FD4A73FD5}" srcOrd="2" destOrd="0" presId="urn:microsoft.com/office/officeart/2005/8/layout/venn3"/>
    <dgm:cxn modelId="{4FA35558-6E88-4BAA-B736-23519DBED2A7}" type="presParOf" srcId="{B00FAAB6-A856-4243-9C37-C8BC8B85FB0E}" destId="{8CC124CC-DB2C-4C35-8851-3BB5A65014D8}" srcOrd="3" destOrd="0" presId="urn:microsoft.com/office/officeart/2005/8/layout/venn3"/>
    <dgm:cxn modelId="{FD113590-CAD5-448F-85D0-A3AD47C2F661}" type="presParOf" srcId="{B00FAAB6-A856-4243-9C37-C8BC8B85FB0E}" destId="{18902549-ED85-4AB2-BDF3-2BFD6F1B1401}"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A49F3-34B6-4EBD-AB88-9504D24B42B2}" type="doc">
      <dgm:prSet loTypeId="urn:microsoft.com/office/officeart/2005/8/layout/hChevron3" loCatId="process" qsTypeId="urn:microsoft.com/office/officeart/2005/8/quickstyle/simple1" qsCatId="simple" csTypeId="urn:microsoft.com/office/officeart/2005/8/colors/accent1_2" csCatId="accent1" phldr="0"/>
      <dgm:spPr/>
    </dgm:pt>
    <dgm:pt modelId="{CA61938F-5CB1-4DFC-93B9-3DDFF863EADF}">
      <dgm:prSet phldrT="[Texto]" phldr="1"/>
      <dgm:spPr/>
      <dgm:t>
        <a:bodyPr/>
        <a:lstStyle/>
        <a:p>
          <a:endParaRPr lang="en-US"/>
        </a:p>
      </dgm:t>
    </dgm:pt>
    <dgm:pt modelId="{1DEAC8C9-7938-482E-95A8-9F4D86A84631}" type="parTrans" cxnId="{D45E25D8-33D0-44E9-A72D-38FB2833EDC7}">
      <dgm:prSet/>
      <dgm:spPr/>
    </dgm:pt>
    <dgm:pt modelId="{BB03F2FD-5856-4611-89A7-B1792DDAEC1C}" type="sibTrans" cxnId="{D45E25D8-33D0-44E9-A72D-38FB2833EDC7}">
      <dgm:prSet/>
      <dgm:spPr/>
    </dgm:pt>
    <dgm:pt modelId="{508FF842-F054-4851-BA46-65837BC10D5D}">
      <dgm:prSet phldrT="[Texto]" phldr="1"/>
      <dgm:spPr/>
      <dgm:t>
        <a:bodyPr/>
        <a:lstStyle/>
        <a:p>
          <a:endParaRPr lang="en-US"/>
        </a:p>
      </dgm:t>
    </dgm:pt>
    <dgm:pt modelId="{22DBA0C0-22FB-4D29-905F-72217EC72CD5}" type="parTrans" cxnId="{061595E8-127E-4470-A9B7-3F0534F4CBEB}">
      <dgm:prSet/>
      <dgm:spPr/>
    </dgm:pt>
    <dgm:pt modelId="{D1F1E793-023C-4B9B-8C5D-D7DA8BE1AE63}" type="sibTrans" cxnId="{061595E8-127E-4470-A9B7-3F0534F4CBEB}">
      <dgm:prSet/>
      <dgm:spPr/>
    </dgm:pt>
    <dgm:pt modelId="{61164621-9BE4-4F89-A245-9574AB394BFB}">
      <dgm:prSet phldrT="[Texto]" phldr="1"/>
      <dgm:spPr/>
      <dgm:t>
        <a:bodyPr/>
        <a:lstStyle/>
        <a:p>
          <a:endParaRPr lang="en-US"/>
        </a:p>
      </dgm:t>
    </dgm:pt>
    <dgm:pt modelId="{F0361515-2834-4AE7-A8C5-6B19BE677E4A}" type="parTrans" cxnId="{D86BE2E7-F1FD-4F67-B49D-01EA8FCA01C7}">
      <dgm:prSet/>
      <dgm:spPr/>
    </dgm:pt>
    <dgm:pt modelId="{4483315C-1078-41EB-9272-C41BC29652C6}" type="sibTrans" cxnId="{D86BE2E7-F1FD-4F67-B49D-01EA8FCA01C7}">
      <dgm:prSet/>
      <dgm:spPr/>
    </dgm:pt>
    <dgm:pt modelId="{D74E3C84-95C2-4422-978B-6DAD51A94CF4}" type="pres">
      <dgm:prSet presAssocID="{EA6A49F3-34B6-4EBD-AB88-9504D24B42B2}" presName="Name0" presStyleCnt="0">
        <dgm:presLayoutVars>
          <dgm:dir/>
          <dgm:resizeHandles val="exact"/>
        </dgm:presLayoutVars>
      </dgm:prSet>
      <dgm:spPr/>
    </dgm:pt>
    <dgm:pt modelId="{324F19A4-33C9-4BEF-B4FE-C839C3B008A9}" type="pres">
      <dgm:prSet presAssocID="{CA61938F-5CB1-4DFC-93B9-3DDFF863EADF}" presName="parTxOnly" presStyleLbl="node1" presStyleIdx="0" presStyleCnt="3">
        <dgm:presLayoutVars>
          <dgm:bulletEnabled val="1"/>
        </dgm:presLayoutVars>
      </dgm:prSet>
      <dgm:spPr/>
    </dgm:pt>
    <dgm:pt modelId="{7C088353-734D-4340-8B74-D3D1FB2AEFDE}" type="pres">
      <dgm:prSet presAssocID="{BB03F2FD-5856-4611-89A7-B1792DDAEC1C}" presName="parSpace" presStyleCnt="0"/>
      <dgm:spPr/>
    </dgm:pt>
    <dgm:pt modelId="{6E85AA0C-D5F8-4D1E-B4D3-3B272C1A3848}" type="pres">
      <dgm:prSet presAssocID="{508FF842-F054-4851-BA46-65837BC10D5D}" presName="parTxOnly" presStyleLbl="node1" presStyleIdx="1" presStyleCnt="3">
        <dgm:presLayoutVars>
          <dgm:bulletEnabled val="1"/>
        </dgm:presLayoutVars>
      </dgm:prSet>
      <dgm:spPr/>
    </dgm:pt>
    <dgm:pt modelId="{0FE893DC-8836-4D84-B33B-6285169BCF2C}" type="pres">
      <dgm:prSet presAssocID="{D1F1E793-023C-4B9B-8C5D-D7DA8BE1AE63}" presName="parSpace" presStyleCnt="0"/>
      <dgm:spPr/>
    </dgm:pt>
    <dgm:pt modelId="{F5A162AD-68C5-4B28-96F8-3701D017A24C}" type="pres">
      <dgm:prSet presAssocID="{61164621-9BE4-4F89-A245-9574AB394BFB}" presName="parTxOnly" presStyleLbl="node1" presStyleIdx="2" presStyleCnt="3">
        <dgm:presLayoutVars>
          <dgm:bulletEnabled val="1"/>
        </dgm:presLayoutVars>
      </dgm:prSet>
      <dgm:spPr/>
    </dgm:pt>
  </dgm:ptLst>
  <dgm:cxnLst>
    <dgm:cxn modelId="{BB6D0C7E-DC3A-459C-ADF2-161F58F5CE8C}" type="presOf" srcId="{508FF842-F054-4851-BA46-65837BC10D5D}" destId="{6E85AA0C-D5F8-4D1E-B4D3-3B272C1A3848}" srcOrd="0" destOrd="0" presId="urn:microsoft.com/office/officeart/2005/8/layout/hChevron3"/>
    <dgm:cxn modelId="{3F981FA0-E1B5-48DE-BBAE-355E90700896}" type="presOf" srcId="{61164621-9BE4-4F89-A245-9574AB394BFB}" destId="{F5A162AD-68C5-4B28-96F8-3701D017A24C}" srcOrd="0" destOrd="0" presId="urn:microsoft.com/office/officeart/2005/8/layout/hChevron3"/>
    <dgm:cxn modelId="{7777A4B9-06AE-44DD-9D66-88775B27101C}" type="presOf" srcId="{EA6A49F3-34B6-4EBD-AB88-9504D24B42B2}" destId="{D74E3C84-95C2-4422-978B-6DAD51A94CF4}" srcOrd="0" destOrd="0" presId="urn:microsoft.com/office/officeart/2005/8/layout/hChevron3"/>
    <dgm:cxn modelId="{8F0525CF-83C0-43D7-979F-F5EE8F4E1331}" type="presOf" srcId="{CA61938F-5CB1-4DFC-93B9-3DDFF863EADF}" destId="{324F19A4-33C9-4BEF-B4FE-C839C3B008A9}" srcOrd="0" destOrd="0" presId="urn:microsoft.com/office/officeart/2005/8/layout/hChevron3"/>
    <dgm:cxn modelId="{D45E25D8-33D0-44E9-A72D-38FB2833EDC7}" srcId="{EA6A49F3-34B6-4EBD-AB88-9504D24B42B2}" destId="{CA61938F-5CB1-4DFC-93B9-3DDFF863EADF}" srcOrd="0" destOrd="0" parTransId="{1DEAC8C9-7938-482E-95A8-9F4D86A84631}" sibTransId="{BB03F2FD-5856-4611-89A7-B1792DDAEC1C}"/>
    <dgm:cxn modelId="{D86BE2E7-F1FD-4F67-B49D-01EA8FCA01C7}" srcId="{EA6A49F3-34B6-4EBD-AB88-9504D24B42B2}" destId="{61164621-9BE4-4F89-A245-9574AB394BFB}" srcOrd="2" destOrd="0" parTransId="{F0361515-2834-4AE7-A8C5-6B19BE677E4A}" sibTransId="{4483315C-1078-41EB-9272-C41BC29652C6}"/>
    <dgm:cxn modelId="{061595E8-127E-4470-A9B7-3F0534F4CBEB}" srcId="{EA6A49F3-34B6-4EBD-AB88-9504D24B42B2}" destId="{508FF842-F054-4851-BA46-65837BC10D5D}" srcOrd="1" destOrd="0" parTransId="{22DBA0C0-22FB-4D29-905F-72217EC72CD5}" sibTransId="{D1F1E793-023C-4B9B-8C5D-D7DA8BE1AE63}"/>
    <dgm:cxn modelId="{6E3CB1F6-2D9A-44F0-9E97-C164822ED2D7}" type="presParOf" srcId="{D74E3C84-95C2-4422-978B-6DAD51A94CF4}" destId="{324F19A4-33C9-4BEF-B4FE-C839C3B008A9}" srcOrd="0" destOrd="0" presId="urn:microsoft.com/office/officeart/2005/8/layout/hChevron3"/>
    <dgm:cxn modelId="{FE87F94E-5833-4E5A-BC5D-A16080BA3071}" type="presParOf" srcId="{D74E3C84-95C2-4422-978B-6DAD51A94CF4}" destId="{7C088353-734D-4340-8B74-D3D1FB2AEFDE}" srcOrd="1" destOrd="0" presId="urn:microsoft.com/office/officeart/2005/8/layout/hChevron3"/>
    <dgm:cxn modelId="{D2D5951A-8D68-4AFC-90C2-071812CFFB32}" type="presParOf" srcId="{D74E3C84-95C2-4422-978B-6DAD51A94CF4}" destId="{6E85AA0C-D5F8-4D1E-B4D3-3B272C1A3848}" srcOrd="2" destOrd="0" presId="urn:microsoft.com/office/officeart/2005/8/layout/hChevron3"/>
    <dgm:cxn modelId="{05480F58-D61A-4159-BE90-544B6107B17F}" type="presParOf" srcId="{D74E3C84-95C2-4422-978B-6DAD51A94CF4}" destId="{0FE893DC-8836-4D84-B33B-6285169BCF2C}" srcOrd="3" destOrd="0" presId="urn:microsoft.com/office/officeart/2005/8/layout/hChevron3"/>
    <dgm:cxn modelId="{D5F14C50-A416-4F7D-9153-AC054DE43F70}" type="presParOf" srcId="{D74E3C84-95C2-4422-978B-6DAD51A94CF4}" destId="{F5A162AD-68C5-4B28-96F8-3701D017A24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97A431-7CE4-4317-80F2-EBD7EDEEAC54}" type="doc">
      <dgm:prSet loTypeId="urn:microsoft.com/office/officeart/2005/8/layout/hChevron3" loCatId="process" qsTypeId="urn:microsoft.com/office/officeart/2005/8/quickstyle/simple1" qsCatId="simple" csTypeId="urn:microsoft.com/office/officeart/2005/8/colors/accent1_2" csCatId="accent1" phldr="1"/>
      <dgm:spPr/>
    </dgm:pt>
    <dgm:pt modelId="{2B1FB72B-6113-485B-AD7E-0F8EA8D58D27}">
      <dgm:prSet phldrT="[Texto]"/>
      <dgm:spPr>
        <a:solidFill>
          <a:schemeClr val="accent5">
            <a:lumMod val="60000"/>
            <a:lumOff val="40000"/>
          </a:schemeClr>
        </a:solidFill>
      </dgm:spPr>
      <dgm:t>
        <a:bodyPr/>
        <a:lstStyle/>
        <a:p>
          <a:r>
            <a:rPr lang="es-EC" dirty="0">
              <a:solidFill>
                <a:schemeClr val="tx1"/>
              </a:solidFill>
            </a:rPr>
            <a:t>Diseño</a:t>
          </a:r>
          <a:endParaRPr lang="en-US" dirty="0">
            <a:solidFill>
              <a:schemeClr val="tx1"/>
            </a:solidFill>
          </a:endParaRPr>
        </a:p>
      </dgm:t>
    </dgm:pt>
    <dgm:pt modelId="{F0D03D84-D7E3-46EC-9858-06D7322EF036}" type="parTrans" cxnId="{B00BC78E-4A62-4673-ABAA-D62D8E5439EF}">
      <dgm:prSet/>
      <dgm:spPr/>
      <dgm:t>
        <a:bodyPr/>
        <a:lstStyle/>
        <a:p>
          <a:endParaRPr lang="en-US"/>
        </a:p>
      </dgm:t>
    </dgm:pt>
    <dgm:pt modelId="{4D3AB9DD-45CE-417D-B224-637434C25761}" type="sibTrans" cxnId="{B00BC78E-4A62-4673-ABAA-D62D8E5439EF}">
      <dgm:prSet/>
      <dgm:spPr/>
      <dgm:t>
        <a:bodyPr/>
        <a:lstStyle/>
        <a:p>
          <a:endParaRPr lang="en-US"/>
        </a:p>
      </dgm:t>
    </dgm:pt>
    <dgm:pt modelId="{730B930A-45CD-4E5B-9708-EDEC8DD245AB}">
      <dgm:prSet phldrT="[Texto]"/>
      <dgm:spPr>
        <a:solidFill>
          <a:schemeClr val="accent5">
            <a:lumMod val="60000"/>
            <a:lumOff val="40000"/>
          </a:schemeClr>
        </a:solidFill>
      </dgm:spPr>
      <dgm:t>
        <a:bodyPr/>
        <a:lstStyle/>
        <a:p>
          <a:r>
            <a:rPr lang="es-EC" dirty="0">
              <a:solidFill>
                <a:schemeClr val="tx1"/>
              </a:solidFill>
            </a:rPr>
            <a:t>Enfoque</a:t>
          </a:r>
          <a:endParaRPr lang="en-US" dirty="0">
            <a:solidFill>
              <a:schemeClr val="tx1"/>
            </a:solidFill>
          </a:endParaRPr>
        </a:p>
      </dgm:t>
    </dgm:pt>
    <dgm:pt modelId="{A4F1CE01-3DF6-4844-AF56-ED304AA1DC89}" type="parTrans" cxnId="{5081BF38-0104-484F-937C-30744EFC96F5}">
      <dgm:prSet/>
      <dgm:spPr/>
      <dgm:t>
        <a:bodyPr/>
        <a:lstStyle/>
        <a:p>
          <a:endParaRPr lang="en-US"/>
        </a:p>
      </dgm:t>
    </dgm:pt>
    <dgm:pt modelId="{783F1D9F-A509-4A49-9510-1289EFB32684}" type="sibTrans" cxnId="{5081BF38-0104-484F-937C-30744EFC96F5}">
      <dgm:prSet/>
      <dgm:spPr/>
      <dgm:t>
        <a:bodyPr/>
        <a:lstStyle/>
        <a:p>
          <a:endParaRPr lang="en-US"/>
        </a:p>
      </dgm:t>
    </dgm:pt>
    <dgm:pt modelId="{00F44AD5-90F2-42D4-85DB-7775AC9B598F}">
      <dgm:prSet phldrT="[Texto]"/>
      <dgm:spPr>
        <a:solidFill>
          <a:schemeClr val="accent5">
            <a:lumMod val="60000"/>
            <a:lumOff val="40000"/>
          </a:schemeClr>
        </a:solidFill>
      </dgm:spPr>
      <dgm:t>
        <a:bodyPr/>
        <a:lstStyle/>
        <a:p>
          <a:r>
            <a:rPr lang="es-EC" dirty="0">
              <a:solidFill>
                <a:schemeClr val="tx1"/>
              </a:solidFill>
            </a:rPr>
            <a:t>Tipo</a:t>
          </a:r>
          <a:endParaRPr lang="en-US" dirty="0">
            <a:solidFill>
              <a:schemeClr val="tx1"/>
            </a:solidFill>
          </a:endParaRPr>
        </a:p>
      </dgm:t>
    </dgm:pt>
    <dgm:pt modelId="{BC0523F0-BB74-4359-A2F2-536FA5E9ACEE}" type="parTrans" cxnId="{54873DBA-A981-4CBA-A808-CE9D605E9EBC}">
      <dgm:prSet/>
      <dgm:spPr/>
      <dgm:t>
        <a:bodyPr/>
        <a:lstStyle/>
        <a:p>
          <a:endParaRPr lang="en-US"/>
        </a:p>
      </dgm:t>
    </dgm:pt>
    <dgm:pt modelId="{D28EEF39-9B0F-4612-AB32-01E40DBC846C}" type="sibTrans" cxnId="{54873DBA-A981-4CBA-A808-CE9D605E9EBC}">
      <dgm:prSet/>
      <dgm:spPr/>
      <dgm:t>
        <a:bodyPr/>
        <a:lstStyle/>
        <a:p>
          <a:endParaRPr lang="en-US"/>
        </a:p>
      </dgm:t>
    </dgm:pt>
    <dgm:pt modelId="{142EC1B5-B174-4182-917E-0A392FD18423}">
      <dgm:prSet phldrT="[Texto]"/>
      <dgm:spPr>
        <a:solidFill>
          <a:schemeClr val="accent5">
            <a:lumMod val="60000"/>
            <a:lumOff val="40000"/>
          </a:schemeClr>
        </a:solidFill>
      </dgm:spPr>
      <dgm:t>
        <a:bodyPr/>
        <a:lstStyle/>
        <a:p>
          <a:r>
            <a:rPr lang="es-EC" dirty="0">
              <a:solidFill>
                <a:schemeClr val="tx1"/>
              </a:solidFill>
            </a:rPr>
            <a:t>Técnica</a:t>
          </a:r>
          <a:endParaRPr lang="en-US" dirty="0">
            <a:solidFill>
              <a:schemeClr val="tx1"/>
            </a:solidFill>
          </a:endParaRPr>
        </a:p>
      </dgm:t>
    </dgm:pt>
    <dgm:pt modelId="{796E090C-F6F0-41FB-A2F3-8C232E9934BF}" type="parTrans" cxnId="{534820CC-BC13-4DA5-AC36-FF56C3A01C29}">
      <dgm:prSet/>
      <dgm:spPr/>
      <dgm:t>
        <a:bodyPr/>
        <a:lstStyle/>
        <a:p>
          <a:endParaRPr lang="en-US"/>
        </a:p>
      </dgm:t>
    </dgm:pt>
    <dgm:pt modelId="{342A17DB-9917-4EBF-9EF8-95437226F92E}" type="sibTrans" cxnId="{534820CC-BC13-4DA5-AC36-FF56C3A01C29}">
      <dgm:prSet/>
      <dgm:spPr/>
      <dgm:t>
        <a:bodyPr/>
        <a:lstStyle/>
        <a:p>
          <a:endParaRPr lang="en-US"/>
        </a:p>
      </dgm:t>
    </dgm:pt>
    <dgm:pt modelId="{6D26B3CE-575B-44DF-BAF1-205ADEC9F216}">
      <dgm:prSet phldrT="[Texto]"/>
      <dgm:spPr>
        <a:solidFill>
          <a:schemeClr val="accent5">
            <a:lumMod val="60000"/>
            <a:lumOff val="40000"/>
          </a:schemeClr>
        </a:solidFill>
      </dgm:spPr>
      <dgm:t>
        <a:bodyPr/>
        <a:lstStyle/>
        <a:p>
          <a:r>
            <a:rPr lang="es-EC" dirty="0">
              <a:solidFill>
                <a:schemeClr val="tx1"/>
              </a:solidFill>
            </a:rPr>
            <a:t>Fuentes</a:t>
          </a:r>
          <a:endParaRPr lang="en-US" dirty="0">
            <a:solidFill>
              <a:schemeClr val="tx1"/>
            </a:solidFill>
          </a:endParaRPr>
        </a:p>
      </dgm:t>
    </dgm:pt>
    <dgm:pt modelId="{16340D73-EC4F-4462-8CF9-B34A50F5483B}" type="parTrans" cxnId="{613BD078-28C1-401B-B7BD-26C909C8C07E}">
      <dgm:prSet/>
      <dgm:spPr/>
      <dgm:t>
        <a:bodyPr/>
        <a:lstStyle/>
        <a:p>
          <a:endParaRPr lang="en-US"/>
        </a:p>
      </dgm:t>
    </dgm:pt>
    <dgm:pt modelId="{BBC97868-E564-4A7F-99E1-7905F86FFB47}" type="sibTrans" cxnId="{613BD078-28C1-401B-B7BD-26C909C8C07E}">
      <dgm:prSet/>
      <dgm:spPr/>
      <dgm:t>
        <a:bodyPr/>
        <a:lstStyle/>
        <a:p>
          <a:endParaRPr lang="en-US"/>
        </a:p>
      </dgm:t>
    </dgm:pt>
    <dgm:pt modelId="{BAD9DA55-7F54-4E23-8F82-6D71FD708F3E}" type="pres">
      <dgm:prSet presAssocID="{C897A431-7CE4-4317-80F2-EBD7EDEEAC54}" presName="Name0" presStyleCnt="0">
        <dgm:presLayoutVars>
          <dgm:dir/>
          <dgm:resizeHandles val="exact"/>
        </dgm:presLayoutVars>
      </dgm:prSet>
      <dgm:spPr/>
    </dgm:pt>
    <dgm:pt modelId="{3EDC8CE6-FBFC-46CA-96CB-6855B426D8CF}" type="pres">
      <dgm:prSet presAssocID="{2B1FB72B-6113-485B-AD7E-0F8EA8D58D27}" presName="parTxOnly" presStyleLbl="node1" presStyleIdx="0" presStyleCnt="5" custLinFactNeighborY="303">
        <dgm:presLayoutVars>
          <dgm:bulletEnabled val="1"/>
        </dgm:presLayoutVars>
      </dgm:prSet>
      <dgm:spPr/>
    </dgm:pt>
    <dgm:pt modelId="{5C727B80-4607-41BD-8212-4511A5A47115}" type="pres">
      <dgm:prSet presAssocID="{4D3AB9DD-45CE-417D-B224-637434C25761}" presName="parSpace" presStyleCnt="0"/>
      <dgm:spPr/>
    </dgm:pt>
    <dgm:pt modelId="{B7070232-40B9-46AA-863F-9D589A2BAF41}" type="pres">
      <dgm:prSet presAssocID="{730B930A-45CD-4E5B-9708-EDEC8DD245AB}" presName="parTxOnly" presStyleLbl="node1" presStyleIdx="1" presStyleCnt="5" custLinFactNeighborY="606">
        <dgm:presLayoutVars>
          <dgm:bulletEnabled val="1"/>
        </dgm:presLayoutVars>
      </dgm:prSet>
      <dgm:spPr/>
    </dgm:pt>
    <dgm:pt modelId="{C38BE3E0-2ABA-4CD3-8AF3-08227890B83E}" type="pres">
      <dgm:prSet presAssocID="{783F1D9F-A509-4A49-9510-1289EFB32684}" presName="parSpace" presStyleCnt="0"/>
      <dgm:spPr/>
    </dgm:pt>
    <dgm:pt modelId="{AB9D3F73-7A08-4846-98B1-7206DB9C51D9}" type="pres">
      <dgm:prSet presAssocID="{00F44AD5-90F2-42D4-85DB-7775AC9B598F}" presName="parTxOnly" presStyleLbl="node1" presStyleIdx="2" presStyleCnt="5" custLinFactNeighborY="606">
        <dgm:presLayoutVars>
          <dgm:bulletEnabled val="1"/>
        </dgm:presLayoutVars>
      </dgm:prSet>
      <dgm:spPr/>
    </dgm:pt>
    <dgm:pt modelId="{B7F4FF89-7102-4F7A-84FD-751826858EA9}" type="pres">
      <dgm:prSet presAssocID="{D28EEF39-9B0F-4612-AB32-01E40DBC846C}" presName="parSpace" presStyleCnt="0"/>
      <dgm:spPr/>
    </dgm:pt>
    <dgm:pt modelId="{3D517E17-5F2A-4936-AB74-5A0DD67030C9}" type="pres">
      <dgm:prSet presAssocID="{142EC1B5-B174-4182-917E-0A392FD18423}" presName="parTxOnly" presStyleLbl="node1" presStyleIdx="3" presStyleCnt="5" custLinFactNeighborY="606">
        <dgm:presLayoutVars>
          <dgm:bulletEnabled val="1"/>
        </dgm:presLayoutVars>
      </dgm:prSet>
      <dgm:spPr/>
    </dgm:pt>
    <dgm:pt modelId="{3A981DA6-5123-4E0F-BE0E-B82E33405ED4}" type="pres">
      <dgm:prSet presAssocID="{342A17DB-9917-4EBF-9EF8-95437226F92E}" presName="parSpace" presStyleCnt="0"/>
      <dgm:spPr/>
    </dgm:pt>
    <dgm:pt modelId="{15C3FA58-710A-451A-B2F8-C7CD4B664821}" type="pres">
      <dgm:prSet presAssocID="{6D26B3CE-575B-44DF-BAF1-205ADEC9F216}" presName="parTxOnly" presStyleLbl="node1" presStyleIdx="4" presStyleCnt="5" custLinFactNeighborY="881">
        <dgm:presLayoutVars>
          <dgm:bulletEnabled val="1"/>
        </dgm:presLayoutVars>
      </dgm:prSet>
      <dgm:spPr/>
    </dgm:pt>
  </dgm:ptLst>
  <dgm:cxnLst>
    <dgm:cxn modelId="{8EBA7D1E-F25F-499D-9A9E-A40B49AE1578}" type="presOf" srcId="{00F44AD5-90F2-42D4-85DB-7775AC9B598F}" destId="{AB9D3F73-7A08-4846-98B1-7206DB9C51D9}" srcOrd="0" destOrd="0" presId="urn:microsoft.com/office/officeart/2005/8/layout/hChevron3"/>
    <dgm:cxn modelId="{88C0BE30-2C68-43E7-A201-7C2FE4561400}" type="presOf" srcId="{6D26B3CE-575B-44DF-BAF1-205ADEC9F216}" destId="{15C3FA58-710A-451A-B2F8-C7CD4B664821}" srcOrd="0" destOrd="0" presId="urn:microsoft.com/office/officeart/2005/8/layout/hChevron3"/>
    <dgm:cxn modelId="{5081BF38-0104-484F-937C-30744EFC96F5}" srcId="{C897A431-7CE4-4317-80F2-EBD7EDEEAC54}" destId="{730B930A-45CD-4E5B-9708-EDEC8DD245AB}" srcOrd="1" destOrd="0" parTransId="{A4F1CE01-3DF6-4844-AF56-ED304AA1DC89}" sibTransId="{783F1D9F-A509-4A49-9510-1289EFB32684}"/>
    <dgm:cxn modelId="{613BD078-28C1-401B-B7BD-26C909C8C07E}" srcId="{C897A431-7CE4-4317-80F2-EBD7EDEEAC54}" destId="{6D26B3CE-575B-44DF-BAF1-205ADEC9F216}" srcOrd="4" destOrd="0" parTransId="{16340D73-EC4F-4462-8CF9-B34A50F5483B}" sibTransId="{BBC97868-E564-4A7F-99E1-7905F86FFB47}"/>
    <dgm:cxn modelId="{37B09483-5808-4FB7-B64C-A5DD933EE23E}" type="presOf" srcId="{C897A431-7CE4-4317-80F2-EBD7EDEEAC54}" destId="{BAD9DA55-7F54-4E23-8F82-6D71FD708F3E}" srcOrd="0" destOrd="0" presId="urn:microsoft.com/office/officeart/2005/8/layout/hChevron3"/>
    <dgm:cxn modelId="{B00BC78E-4A62-4673-ABAA-D62D8E5439EF}" srcId="{C897A431-7CE4-4317-80F2-EBD7EDEEAC54}" destId="{2B1FB72B-6113-485B-AD7E-0F8EA8D58D27}" srcOrd="0" destOrd="0" parTransId="{F0D03D84-D7E3-46EC-9858-06D7322EF036}" sibTransId="{4D3AB9DD-45CE-417D-B224-637434C25761}"/>
    <dgm:cxn modelId="{25410AAA-AD09-40E6-88CD-E590887E3E03}" type="presOf" srcId="{2B1FB72B-6113-485B-AD7E-0F8EA8D58D27}" destId="{3EDC8CE6-FBFC-46CA-96CB-6855B426D8CF}" srcOrd="0" destOrd="0" presId="urn:microsoft.com/office/officeart/2005/8/layout/hChevron3"/>
    <dgm:cxn modelId="{54873DBA-A981-4CBA-A808-CE9D605E9EBC}" srcId="{C897A431-7CE4-4317-80F2-EBD7EDEEAC54}" destId="{00F44AD5-90F2-42D4-85DB-7775AC9B598F}" srcOrd="2" destOrd="0" parTransId="{BC0523F0-BB74-4359-A2F2-536FA5E9ACEE}" sibTransId="{D28EEF39-9B0F-4612-AB32-01E40DBC846C}"/>
    <dgm:cxn modelId="{CFAE52BA-A863-44D4-915F-7910B1D1648F}" type="presOf" srcId="{142EC1B5-B174-4182-917E-0A392FD18423}" destId="{3D517E17-5F2A-4936-AB74-5A0DD67030C9}" srcOrd="0" destOrd="0" presId="urn:microsoft.com/office/officeart/2005/8/layout/hChevron3"/>
    <dgm:cxn modelId="{534820CC-BC13-4DA5-AC36-FF56C3A01C29}" srcId="{C897A431-7CE4-4317-80F2-EBD7EDEEAC54}" destId="{142EC1B5-B174-4182-917E-0A392FD18423}" srcOrd="3" destOrd="0" parTransId="{796E090C-F6F0-41FB-A2F3-8C232E9934BF}" sibTransId="{342A17DB-9917-4EBF-9EF8-95437226F92E}"/>
    <dgm:cxn modelId="{819614DE-8A72-4594-92FB-794C6DC069E4}" type="presOf" srcId="{730B930A-45CD-4E5B-9708-EDEC8DD245AB}" destId="{B7070232-40B9-46AA-863F-9D589A2BAF41}" srcOrd="0" destOrd="0" presId="urn:microsoft.com/office/officeart/2005/8/layout/hChevron3"/>
    <dgm:cxn modelId="{66248856-4038-4526-97C7-40514F02BFF6}" type="presParOf" srcId="{BAD9DA55-7F54-4E23-8F82-6D71FD708F3E}" destId="{3EDC8CE6-FBFC-46CA-96CB-6855B426D8CF}" srcOrd="0" destOrd="0" presId="urn:microsoft.com/office/officeart/2005/8/layout/hChevron3"/>
    <dgm:cxn modelId="{386483C1-4DDD-404D-826D-19CB4FDD374C}" type="presParOf" srcId="{BAD9DA55-7F54-4E23-8F82-6D71FD708F3E}" destId="{5C727B80-4607-41BD-8212-4511A5A47115}" srcOrd="1" destOrd="0" presId="urn:microsoft.com/office/officeart/2005/8/layout/hChevron3"/>
    <dgm:cxn modelId="{FB252CC7-72E4-44A6-851B-4091349CF444}" type="presParOf" srcId="{BAD9DA55-7F54-4E23-8F82-6D71FD708F3E}" destId="{B7070232-40B9-46AA-863F-9D589A2BAF41}" srcOrd="2" destOrd="0" presId="urn:microsoft.com/office/officeart/2005/8/layout/hChevron3"/>
    <dgm:cxn modelId="{9927E170-FDEE-4027-BC88-81F3280B2BFF}" type="presParOf" srcId="{BAD9DA55-7F54-4E23-8F82-6D71FD708F3E}" destId="{C38BE3E0-2ABA-4CD3-8AF3-08227890B83E}" srcOrd="3" destOrd="0" presId="urn:microsoft.com/office/officeart/2005/8/layout/hChevron3"/>
    <dgm:cxn modelId="{99E3CF04-8FE5-4C96-80F8-2626FB0BEBF8}" type="presParOf" srcId="{BAD9DA55-7F54-4E23-8F82-6D71FD708F3E}" destId="{AB9D3F73-7A08-4846-98B1-7206DB9C51D9}" srcOrd="4" destOrd="0" presId="urn:microsoft.com/office/officeart/2005/8/layout/hChevron3"/>
    <dgm:cxn modelId="{A4335269-712F-471E-BD26-5E6117DBF05D}" type="presParOf" srcId="{BAD9DA55-7F54-4E23-8F82-6D71FD708F3E}" destId="{B7F4FF89-7102-4F7A-84FD-751826858EA9}" srcOrd="5" destOrd="0" presId="urn:microsoft.com/office/officeart/2005/8/layout/hChevron3"/>
    <dgm:cxn modelId="{6DFAC389-B2E7-4CF8-904E-7C130F6B7072}" type="presParOf" srcId="{BAD9DA55-7F54-4E23-8F82-6D71FD708F3E}" destId="{3D517E17-5F2A-4936-AB74-5A0DD67030C9}" srcOrd="6" destOrd="0" presId="urn:microsoft.com/office/officeart/2005/8/layout/hChevron3"/>
    <dgm:cxn modelId="{FA262F8D-E0E5-45CA-9BB3-444CE2B43165}" type="presParOf" srcId="{BAD9DA55-7F54-4E23-8F82-6D71FD708F3E}" destId="{3A981DA6-5123-4E0F-BE0E-B82E33405ED4}" srcOrd="7" destOrd="0" presId="urn:microsoft.com/office/officeart/2005/8/layout/hChevron3"/>
    <dgm:cxn modelId="{00CC7F8D-5641-41D9-87BA-A44209B8DAD4}" type="presParOf" srcId="{BAD9DA55-7F54-4E23-8F82-6D71FD708F3E}" destId="{15C3FA58-710A-451A-B2F8-C7CD4B664821}"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C1F167-A56D-4F0D-9FCD-C302595E1128}"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28159B34-7EDE-4549-BB64-CEB55B507FE6}">
      <dgm:prSet phldrT="[Texto]"/>
      <dgm:spPr/>
      <dgm:t>
        <a:bodyPr/>
        <a:lstStyle/>
        <a:p>
          <a:r>
            <a:rPr lang="en-US"/>
            <a:t>PATROCINADOR</a:t>
          </a:r>
        </a:p>
      </dgm:t>
    </dgm:pt>
    <dgm:pt modelId="{157C2738-66BA-49F3-8E34-5652EF44D754}" type="parTrans" cxnId="{05ADA163-AA7E-4AE2-AF72-AA327B957F74}">
      <dgm:prSet/>
      <dgm:spPr/>
      <dgm:t>
        <a:bodyPr/>
        <a:lstStyle/>
        <a:p>
          <a:endParaRPr lang="en-US"/>
        </a:p>
      </dgm:t>
    </dgm:pt>
    <dgm:pt modelId="{626B5C03-7239-4EF7-BF61-9B41DD72C8DF}" type="sibTrans" cxnId="{05ADA163-AA7E-4AE2-AF72-AA327B957F74}">
      <dgm:prSet/>
      <dgm:spPr/>
      <dgm:t>
        <a:bodyPr/>
        <a:lstStyle/>
        <a:p>
          <a:pPr algn="ctr"/>
          <a:r>
            <a:rPr lang="en-US" dirty="0"/>
            <a:t>Director del </a:t>
          </a:r>
          <a:r>
            <a:rPr lang="en-US" dirty="0" err="1"/>
            <a:t>Departamento</a:t>
          </a:r>
          <a:endParaRPr lang="en-US" dirty="0"/>
        </a:p>
      </dgm:t>
    </dgm:pt>
    <dgm:pt modelId="{7C2F3BE2-A3BF-4DB5-B7E5-BD4AA649435D}" type="asst">
      <dgm:prSet phldrT="[Texto]"/>
      <dgm:spPr/>
      <dgm:t>
        <a:bodyPr/>
        <a:lstStyle/>
        <a:p>
          <a:r>
            <a:rPr lang="en-US"/>
            <a:t>Administrador del plan de capacitación</a:t>
          </a:r>
        </a:p>
      </dgm:t>
    </dgm:pt>
    <dgm:pt modelId="{5B5AE908-3457-4A81-A0F3-95246535FB54}" type="parTrans" cxnId="{B24864F8-4F8E-490C-A137-C31238F55340}">
      <dgm:prSet/>
      <dgm:spPr/>
      <dgm:t>
        <a:bodyPr/>
        <a:lstStyle/>
        <a:p>
          <a:endParaRPr lang="en-US"/>
        </a:p>
      </dgm:t>
    </dgm:pt>
    <dgm:pt modelId="{B159CEF5-7CE7-442A-8669-D02947559EEB}" type="sibTrans" cxnId="{B24864F8-4F8E-490C-A137-C31238F55340}">
      <dgm:prSet/>
      <dgm:spPr/>
      <dgm:t>
        <a:bodyPr/>
        <a:lstStyle/>
        <a:p>
          <a:pPr algn="ctr"/>
          <a:r>
            <a:rPr lang="en-US" dirty="0"/>
            <a:t>Director del Centro de </a:t>
          </a:r>
          <a:r>
            <a:rPr lang="en-US" dirty="0" err="1"/>
            <a:t>Posgrados</a:t>
          </a:r>
          <a:endParaRPr lang="en-US" dirty="0"/>
        </a:p>
      </dgm:t>
    </dgm:pt>
    <dgm:pt modelId="{FF10B31A-7870-4552-A4F3-85FBB24D04A0}">
      <dgm:prSet phldrT="[Texto]"/>
      <dgm:spPr/>
      <dgm:t>
        <a:bodyPr/>
        <a:lstStyle/>
        <a:p>
          <a:r>
            <a:rPr lang="en-US"/>
            <a:t>Colaboradores</a:t>
          </a:r>
        </a:p>
      </dgm:t>
    </dgm:pt>
    <dgm:pt modelId="{8238DEA6-E457-4908-80BA-FAEB2F5DF740}" type="parTrans" cxnId="{7A766A47-9D96-4794-9BB6-BBAEA8942A86}">
      <dgm:prSet/>
      <dgm:spPr/>
      <dgm:t>
        <a:bodyPr/>
        <a:lstStyle/>
        <a:p>
          <a:endParaRPr lang="en-US"/>
        </a:p>
      </dgm:t>
    </dgm:pt>
    <dgm:pt modelId="{29CF4982-5C57-4195-9AF2-1A9242BAA214}" type="sibTrans" cxnId="{7A766A47-9D96-4794-9BB6-BBAEA8942A86}">
      <dgm:prSet custT="1"/>
      <dgm:spPr/>
      <dgm:t>
        <a:bodyPr/>
        <a:lstStyle/>
        <a:p>
          <a:r>
            <a:rPr lang="en-US" sz="1400" dirty="0" err="1"/>
            <a:t>Docentes</a:t>
          </a:r>
          <a:r>
            <a:rPr lang="en-US" sz="1400" dirty="0"/>
            <a:t>, personal </a:t>
          </a:r>
          <a:r>
            <a:rPr lang="en-US" sz="1400" dirty="0" err="1"/>
            <a:t>administrativo</a:t>
          </a:r>
          <a:r>
            <a:rPr lang="en-US" sz="1400" dirty="0"/>
            <a:t> </a:t>
          </a:r>
        </a:p>
      </dgm:t>
    </dgm:pt>
    <dgm:pt modelId="{2B619661-6C0B-43A3-BD83-D19CE9988D79}">
      <dgm:prSet phldrT="[Texto]"/>
      <dgm:spPr/>
      <dgm:t>
        <a:bodyPr/>
        <a:lstStyle/>
        <a:p>
          <a:r>
            <a:rPr lang="en-US"/>
            <a:t>Capacitadores externos</a:t>
          </a:r>
        </a:p>
      </dgm:t>
    </dgm:pt>
    <dgm:pt modelId="{15E0DE14-4C3F-4CEB-A709-D974CABA8A42}" type="parTrans" cxnId="{3006DBEB-75A9-4F47-AA80-3650B5FE01C0}">
      <dgm:prSet/>
      <dgm:spPr/>
      <dgm:t>
        <a:bodyPr/>
        <a:lstStyle/>
        <a:p>
          <a:endParaRPr lang="en-US"/>
        </a:p>
      </dgm:t>
    </dgm:pt>
    <dgm:pt modelId="{6E5BECB8-2FB6-4997-9A28-2146492CD4C5}" type="sibTrans" cxnId="{3006DBEB-75A9-4F47-AA80-3650B5FE01C0}">
      <dgm:prSet/>
      <dgm:spPr/>
      <dgm:t>
        <a:bodyPr/>
        <a:lstStyle/>
        <a:p>
          <a:pPr algn="ctr"/>
          <a:r>
            <a:rPr lang="en-US" dirty="0" err="1"/>
            <a:t>Empresas</a:t>
          </a:r>
          <a:r>
            <a:rPr lang="en-US" dirty="0"/>
            <a:t> </a:t>
          </a:r>
          <a:r>
            <a:rPr lang="en-US" dirty="0" err="1"/>
            <a:t>contratadas</a:t>
          </a:r>
          <a:endParaRPr lang="en-US" dirty="0"/>
        </a:p>
      </dgm:t>
    </dgm:pt>
    <dgm:pt modelId="{A9F099C0-C4B2-482B-ADCA-374262420369}" type="pres">
      <dgm:prSet presAssocID="{E2C1F167-A56D-4F0D-9FCD-C302595E1128}" presName="hierChild1" presStyleCnt="0">
        <dgm:presLayoutVars>
          <dgm:orgChart val="1"/>
          <dgm:chPref val="1"/>
          <dgm:dir/>
          <dgm:animOne val="branch"/>
          <dgm:animLvl val="lvl"/>
          <dgm:resizeHandles/>
        </dgm:presLayoutVars>
      </dgm:prSet>
      <dgm:spPr/>
    </dgm:pt>
    <dgm:pt modelId="{C0A4CFA2-F697-400D-939D-C0327258F0F3}" type="pres">
      <dgm:prSet presAssocID="{28159B34-7EDE-4549-BB64-CEB55B507FE6}" presName="hierRoot1" presStyleCnt="0">
        <dgm:presLayoutVars>
          <dgm:hierBranch val="init"/>
        </dgm:presLayoutVars>
      </dgm:prSet>
      <dgm:spPr/>
    </dgm:pt>
    <dgm:pt modelId="{7A857D39-B901-47B9-9762-275480F54429}" type="pres">
      <dgm:prSet presAssocID="{28159B34-7EDE-4549-BB64-CEB55B507FE6}" presName="rootComposite1" presStyleCnt="0"/>
      <dgm:spPr/>
    </dgm:pt>
    <dgm:pt modelId="{4FA90C36-7E1C-462B-A8D1-40DADC1C525B}" type="pres">
      <dgm:prSet presAssocID="{28159B34-7EDE-4549-BB64-CEB55B507FE6}" presName="rootText1" presStyleLbl="node0" presStyleIdx="0" presStyleCnt="1">
        <dgm:presLayoutVars>
          <dgm:chMax/>
          <dgm:chPref val="3"/>
        </dgm:presLayoutVars>
      </dgm:prSet>
      <dgm:spPr/>
    </dgm:pt>
    <dgm:pt modelId="{3C54B5DD-244C-45F5-A2EA-FA60065E535C}" type="pres">
      <dgm:prSet presAssocID="{28159B34-7EDE-4549-BB64-CEB55B507FE6}" presName="titleText1" presStyleLbl="fgAcc0" presStyleIdx="0" presStyleCnt="1">
        <dgm:presLayoutVars>
          <dgm:chMax val="0"/>
          <dgm:chPref val="0"/>
        </dgm:presLayoutVars>
      </dgm:prSet>
      <dgm:spPr/>
    </dgm:pt>
    <dgm:pt modelId="{ECA15895-A039-4B96-A839-0DD1708B6359}" type="pres">
      <dgm:prSet presAssocID="{28159B34-7EDE-4549-BB64-CEB55B507FE6}" presName="rootConnector1" presStyleLbl="node1" presStyleIdx="0" presStyleCnt="2"/>
      <dgm:spPr/>
    </dgm:pt>
    <dgm:pt modelId="{76E3A165-AEFF-4D33-8925-D287CAB4FE54}" type="pres">
      <dgm:prSet presAssocID="{28159B34-7EDE-4549-BB64-CEB55B507FE6}" presName="hierChild2" presStyleCnt="0"/>
      <dgm:spPr/>
    </dgm:pt>
    <dgm:pt modelId="{AEF171CC-C194-4E09-AD6B-39C9BD166DE0}" type="pres">
      <dgm:prSet presAssocID="{8238DEA6-E457-4908-80BA-FAEB2F5DF740}" presName="Name37" presStyleLbl="parChTrans1D2" presStyleIdx="0" presStyleCnt="3"/>
      <dgm:spPr/>
    </dgm:pt>
    <dgm:pt modelId="{4555C1D2-1365-4517-BCC8-456C88C9BA8B}" type="pres">
      <dgm:prSet presAssocID="{FF10B31A-7870-4552-A4F3-85FBB24D04A0}" presName="hierRoot2" presStyleCnt="0">
        <dgm:presLayoutVars>
          <dgm:hierBranch val="init"/>
        </dgm:presLayoutVars>
      </dgm:prSet>
      <dgm:spPr/>
    </dgm:pt>
    <dgm:pt modelId="{CBA3EB43-E53E-47DF-9F3E-CDFA84DB55A6}" type="pres">
      <dgm:prSet presAssocID="{FF10B31A-7870-4552-A4F3-85FBB24D04A0}" presName="rootComposite" presStyleCnt="0"/>
      <dgm:spPr/>
    </dgm:pt>
    <dgm:pt modelId="{1C7EC9FB-159E-4FCA-8F4E-84772C389323}" type="pres">
      <dgm:prSet presAssocID="{FF10B31A-7870-4552-A4F3-85FBB24D04A0}" presName="rootText" presStyleLbl="node1" presStyleIdx="0" presStyleCnt="2">
        <dgm:presLayoutVars>
          <dgm:chMax/>
          <dgm:chPref val="3"/>
        </dgm:presLayoutVars>
      </dgm:prSet>
      <dgm:spPr/>
    </dgm:pt>
    <dgm:pt modelId="{F73DA7F8-5B79-442A-B1A0-D61F29757D08}" type="pres">
      <dgm:prSet presAssocID="{FF10B31A-7870-4552-A4F3-85FBB24D04A0}" presName="titleText2" presStyleLbl="fgAcc1" presStyleIdx="0" presStyleCnt="2" custScaleX="143539" custScaleY="125854" custLinFactNeighborX="16797" custLinFactNeighborY="12189">
        <dgm:presLayoutVars>
          <dgm:chMax val="0"/>
          <dgm:chPref val="0"/>
        </dgm:presLayoutVars>
      </dgm:prSet>
      <dgm:spPr/>
    </dgm:pt>
    <dgm:pt modelId="{F051FEB1-F319-4CC1-8313-4D667E64CE4E}" type="pres">
      <dgm:prSet presAssocID="{FF10B31A-7870-4552-A4F3-85FBB24D04A0}" presName="rootConnector" presStyleLbl="node2" presStyleIdx="0" presStyleCnt="0"/>
      <dgm:spPr/>
    </dgm:pt>
    <dgm:pt modelId="{F1C9E61A-1AF2-4E6C-954A-19C0140A29AE}" type="pres">
      <dgm:prSet presAssocID="{FF10B31A-7870-4552-A4F3-85FBB24D04A0}" presName="hierChild4" presStyleCnt="0"/>
      <dgm:spPr/>
    </dgm:pt>
    <dgm:pt modelId="{B8D710E6-6E05-4FD9-B2DC-A471996460F4}" type="pres">
      <dgm:prSet presAssocID="{FF10B31A-7870-4552-A4F3-85FBB24D04A0}" presName="hierChild5" presStyleCnt="0"/>
      <dgm:spPr/>
    </dgm:pt>
    <dgm:pt modelId="{AF5B0FBA-B869-43B7-A91B-64F912ED1E81}" type="pres">
      <dgm:prSet presAssocID="{15E0DE14-4C3F-4CEB-A709-D974CABA8A42}" presName="Name37" presStyleLbl="parChTrans1D2" presStyleIdx="1" presStyleCnt="3"/>
      <dgm:spPr/>
    </dgm:pt>
    <dgm:pt modelId="{907C9BA7-983D-4189-9B7E-C5104C234F6A}" type="pres">
      <dgm:prSet presAssocID="{2B619661-6C0B-43A3-BD83-D19CE9988D79}" presName="hierRoot2" presStyleCnt="0">
        <dgm:presLayoutVars>
          <dgm:hierBranch val="init"/>
        </dgm:presLayoutVars>
      </dgm:prSet>
      <dgm:spPr/>
    </dgm:pt>
    <dgm:pt modelId="{0DE8CB34-FE7B-4955-B917-B15EC8C9B983}" type="pres">
      <dgm:prSet presAssocID="{2B619661-6C0B-43A3-BD83-D19CE9988D79}" presName="rootComposite" presStyleCnt="0"/>
      <dgm:spPr/>
    </dgm:pt>
    <dgm:pt modelId="{4EF4901F-B55E-4428-9933-80BDF677A5BA}" type="pres">
      <dgm:prSet presAssocID="{2B619661-6C0B-43A3-BD83-D19CE9988D79}" presName="rootText" presStyleLbl="node1" presStyleIdx="1" presStyleCnt="2">
        <dgm:presLayoutVars>
          <dgm:chMax/>
          <dgm:chPref val="3"/>
        </dgm:presLayoutVars>
      </dgm:prSet>
      <dgm:spPr/>
    </dgm:pt>
    <dgm:pt modelId="{C84E2FAA-E62D-4DC8-8D00-80994E24A24F}" type="pres">
      <dgm:prSet presAssocID="{2B619661-6C0B-43A3-BD83-D19CE9988D79}" presName="titleText2" presStyleLbl="fgAcc1" presStyleIdx="1" presStyleCnt="2">
        <dgm:presLayoutVars>
          <dgm:chMax val="0"/>
          <dgm:chPref val="0"/>
        </dgm:presLayoutVars>
      </dgm:prSet>
      <dgm:spPr/>
    </dgm:pt>
    <dgm:pt modelId="{175B3463-40C3-4027-8FDD-619CA3F5625B}" type="pres">
      <dgm:prSet presAssocID="{2B619661-6C0B-43A3-BD83-D19CE9988D79}" presName="rootConnector" presStyleLbl="node2" presStyleIdx="0" presStyleCnt="0"/>
      <dgm:spPr/>
    </dgm:pt>
    <dgm:pt modelId="{9095778E-EE34-4B9D-9523-CBD8394C8D43}" type="pres">
      <dgm:prSet presAssocID="{2B619661-6C0B-43A3-BD83-D19CE9988D79}" presName="hierChild4" presStyleCnt="0"/>
      <dgm:spPr/>
    </dgm:pt>
    <dgm:pt modelId="{95BC25B2-50D2-47AD-87E6-3EC485A08B37}" type="pres">
      <dgm:prSet presAssocID="{2B619661-6C0B-43A3-BD83-D19CE9988D79}" presName="hierChild5" presStyleCnt="0"/>
      <dgm:spPr/>
    </dgm:pt>
    <dgm:pt modelId="{3F42AE6C-938B-4AAE-BA62-D86819F8F731}" type="pres">
      <dgm:prSet presAssocID="{28159B34-7EDE-4549-BB64-CEB55B507FE6}" presName="hierChild3" presStyleCnt="0"/>
      <dgm:spPr/>
    </dgm:pt>
    <dgm:pt modelId="{AE965E53-A653-49FD-8F96-EC3CBCDC2F64}" type="pres">
      <dgm:prSet presAssocID="{5B5AE908-3457-4A81-A0F3-95246535FB54}" presName="Name96" presStyleLbl="parChTrans1D2" presStyleIdx="2" presStyleCnt="3"/>
      <dgm:spPr/>
    </dgm:pt>
    <dgm:pt modelId="{4E6048E6-B8C7-45F0-AEE9-0B73CA66EDBC}" type="pres">
      <dgm:prSet presAssocID="{7C2F3BE2-A3BF-4DB5-B7E5-BD4AA649435D}" presName="hierRoot3" presStyleCnt="0">
        <dgm:presLayoutVars>
          <dgm:hierBranch val="init"/>
        </dgm:presLayoutVars>
      </dgm:prSet>
      <dgm:spPr/>
    </dgm:pt>
    <dgm:pt modelId="{70C0E69A-3DD5-482A-87BA-17668EBA44BB}" type="pres">
      <dgm:prSet presAssocID="{7C2F3BE2-A3BF-4DB5-B7E5-BD4AA649435D}" presName="rootComposite3" presStyleCnt="0"/>
      <dgm:spPr/>
    </dgm:pt>
    <dgm:pt modelId="{E0554494-5F9F-40D3-BCA4-0235F51C4C98}" type="pres">
      <dgm:prSet presAssocID="{7C2F3BE2-A3BF-4DB5-B7E5-BD4AA649435D}" presName="rootText3" presStyleLbl="asst1" presStyleIdx="0" presStyleCnt="1">
        <dgm:presLayoutVars>
          <dgm:chPref val="3"/>
        </dgm:presLayoutVars>
      </dgm:prSet>
      <dgm:spPr/>
    </dgm:pt>
    <dgm:pt modelId="{02AC0C40-430C-4600-A3CD-3AC6645957DE}" type="pres">
      <dgm:prSet presAssocID="{7C2F3BE2-A3BF-4DB5-B7E5-BD4AA649435D}" presName="titleText3" presStyleLbl="fgAcc2" presStyleIdx="0" presStyleCnt="1" custLinFactNeighborX="1605" custLinFactNeighborY="8372">
        <dgm:presLayoutVars>
          <dgm:chMax val="0"/>
          <dgm:chPref val="0"/>
        </dgm:presLayoutVars>
      </dgm:prSet>
      <dgm:spPr/>
    </dgm:pt>
    <dgm:pt modelId="{B2E13D2F-5D4A-4323-8757-A54D422F8387}" type="pres">
      <dgm:prSet presAssocID="{7C2F3BE2-A3BF-4DB5-B7E5-BD4AA649435D}" presName="rootConnector3" presStyleLbl="asst1" presStyleIdx="0" presStyleCnt="1"/>
      <dgm:spPr/>
    </dgm:pt>
    <dgm:pt modelId="{20AA0D15-E0DB-4AD3-ADEE-09B5CA8D5285}" type="pres">
      <dgm:prSet presAssocID="{7C2F3BE2-A3BF-4DB5-B7E5-BD4AA649435D}" presName="hierChild6" presStyleCnt="0"/>
      <dgm:spPr/>
    </dgm:pt>
    <dgm:pt modelId="{967D1BCE-7EE9-4A2F-9E9C-857C54C90D98}" type="pres">
      <dgm:prSet presAssocID="{7C2F3BE2-A3BF-4DB5-B7E5-BD4AA649435D}" presName="hierChild7" presStyleCnt="0"/>
      <dgm:spPr/>
    </dgm:pt>
  </dgm:ptLst>
  <dgm:cxnLst>
    <dgm:cxn modelId="{49E17D0D-FA90-C943-A7FC-670BFF844695}" type="presOf" srcId="{29CF4982-5C57-4195-9AF2-1A9242BAA214}" destId="{F73DA7F8-5B79-442A-B1A0-D61F29757D08}" srcOrd="0" destOrd="0" presId="urn:microsoft.com/office/officeart/2008/layout/NameandTitleOrganizationalChart"/>
    <dgm:cxn modelId="{FE48291B-7519-454D-BFFA-EB4573AEE4C3}" type="presOf" srcId="{5B5AE908-3457-4A81-A0F3-95246535FB54}" destId="{AE965E53-A653-49FD-8F96-EC3CBCDC2F64}" srcOrd="0" destOrd="0" presId="urn:microsoft.com/office/officeart/2008/layout/NameandTitleOrganizationalChart"/>
    <dgm:cxn modelId="{C5102B1D-7FAB-6B4A-9FB1-5041ECF5628E}" type="presOf" srcId="{6E5BECB8-2FB6-4997-9A28-2146492CD4C5}" destId="{C84E2FAA-E62D-4DC8-8D00-80994E24A24F}" srcOrd="0" destOrd="0" presId="urn:microsoft.com/office/officeart/2008/layout/NameandTitleOrganizationalChart"/>
    <dgm:cxn modelId="{6B78811E-80FD-EC45-862C-CE74CB8E39B7}" type="presOf" srcId="{FF10B31A-7870-4552-A4F3-85FBB24D04A0}" destId="{F051FEB1-F319-4CC1-8313-4D667E64CE4E}" srcOrd="1" destOrd="0" presId="urn:microsoft.com/office/officeart/2008/layout/NameandTitleOrganizationalChart"/>
    <dgm:cxn modelId="{45D23D30-6C9A-A94A-AE2C-8CC7F2C2C90F}" type="presOf" srcId="{7C2F3BE2-A3BF-4DB5-B7E5-BD4AA649435D}" destId="{B2E13D2F-5D4A-4323-8757-A54D422F8387}" srcOrd="1" destOrd="0" presId="urn:microsoft.com/office/officeart/2008/layout/NameandTitleOrganizationalChart"/>
    <dgm:cxn modelId="{4E8AAD35-AC93-0E41-B043-50966FE4EBD6}" type="presOf" srcId="{2B619661-6C0B-43A3-BD83-D19CE9988D79}" destId="{175B3463-40C3-4027-8FDD-619CA3F5625B}" srcOrd="1" destOrd="0" presId="urn:microsoft.com/office/officeart/2008/layout/NameandTitleOrganizationalChart"/>
    <dgm:cxn modelId="{05ADA163-AA7E-4AE2-AF72-AA327B957F74}" srcId="{E2C1F167-A56D-4F0D-9FCD-C302595E1128}" destId="{28159B34-7EDE-4549-BB64-CEB55B507FE6}" srcOrd="0" destOrd="0" parTransId="{157C2738-66BA-49F3-8E34-5652EF44D754}" sibTransId="{626B5C03-7239-4EF7-BF61-9B41DD72C8DF}"/>
    <dgm:cxn modelId="{7A766A47-9D96-4794-9BB6-BBAEA8942A86}" srcId="{28159B34-7EDE-4549-BB64-CEB55B507FE6}" destId="{FF10B31A-7870-4552-A4F3-85FBB24D04A0}" srcOrd="1" destOrd="0" parTransId="{8238DEA6-E457-4908-80BA-FAEB2F5DF740}" sibTransId="{29CF4982-5C57-4195-9AF2-1A9242BAA214}"/>
    <dgm:cxn modelId="{095CBF4B-FCE4-2040-AE48-8F28C68BDCFD}" type="presOf" srcId="{8238DEA6-E457-4908-80BA-FAEB2F5DF740}" destId="{AEF171CC-C194-4E09-AD6B-39C9BD166DE0}" srcOrd="0" destOrd="0" presId="urn:microsoft.com/office/officeart/2008/layout/NameandTitleOrganizationalChart"/>
    <dgm:cxn modelId="{9350EE70-05DC-614F-8967-98DE39AD4BFC}" type="presOf" srcId="{7C2F3BE2-A3BF-4DB5-B7E5-BD4AA649435D}" destId="{E0554494-5F9F-40D3-BCA4-0235F51C4C98}" srcOrd="0" destOrd="0" presId="urn:microsoft.com/office/officeart/2008/layout/NameandTitleOrganizationalChart"/>
    <dgm:cxn modelId="{097E5386-7832-5943-9450-934A1612D2FC}" type="presOf" srcId="{2B619661-6C0B-43A3-BD83-D19CE9988D79}" destId="{4EF4901F-B55E-4428-9933-80BDF677A5BA}" srcOrd="0" destOrd="0" presId="urn:microsoft.com/office/officeart/2008/layout/NameandTitleOrganizationalChart"/>
    <dgm:cxn modelId="{8DBCDB96-C4E8-8B42-9B86-E9F91D47C8B2}" type="presOf" srcId="{E2C1F167-A56D-4F0D-9FCD-C302595E1128}" destId="{A9F099C0-C4B2-482B-ADCA-374262420369}" srcOrd="0" destOrd="0" presId="urn:microsoft.com/office/officeart/2008/layout/NameandTitleOrganizationalChart"/>
    <dgm:cxn modelId="{4719ACBC-529F-1C4C-BD1E-AD455ECBE9A5}" type="presOf" srcId="{B159CEF5-7CE7-442A-8669-D02947559EEB}" destId="{02AC0C40-430C-4600-A3CD-3AC6645957DE}" srcOrd="0" destOrd="0" presId="urn:microsoft.com/office/officeart/2008/layout/NameandTitleOrganizationalChart"/>
    <dgm:cxn modelId="{018786D8-C3BA-0346-86A7-A1BBA3322843}" type="presOf" srcId="{28159B34-7EDE-4549-BB64-CEB55B507FE6}" destId="{ECA15895-A039-4B96-A839-0DD1708B6359}" srcOrd="1" destOrd="0" presId="urn:microsoft.com/office/officeart/2008/layout/NameandTitleOrganizationalChart"/>
    <dgm:cxn modelId="{0E47DCE5-55CB-2548-B730-41A6A1BCF116}" type="presOf" srcId="{15E0DE14-4C3F-4CEB-A709-D974CABA8A42}" destId="{AF5B0FBA-B869-43B7-A91B-64F912ED1E81}" srcOrd="0" destOrd="0" presId="urn:microsoft.com/office/officeart/2008/layout/NameandTitleOrganizationalChart"/>
    <dgm:cxn modelId="{3E883AEA-FB45-E04E-9981-97924B325C4E}" type="presOf" srcId="{FF10B31A-7870-4552-A4F3-85FBB24D04A0}" destId="{1C7EC9FB-159E-4FCA-8F4E-84772C389323}" srcOrd="0" destOrd="0" presId="urn:microsoft.com/office/officeart/2008/layout/NameandTitleOrganizationalChart"/>
    <dgm:cxn modelId="{83E2C8EB-E1DF-3A4D-B3B0-3DDD226CC54F}" type="presOf" srcId="{626B5C03-7239-4EF7-BF61-9B41DD72C8DF}" destId="{3C54B5DD-244C-45F5-A2EA-FA60065E535C}" srcOrd="0" destOrd="0" presId="urn:microsoft.com/office/officeart/2008/layout/NameandTitleOrganizationalChart"/>
    <dgm:cxn modelId="{3006DBEB-75A9-4F47-AA80-3650B5FE01C0}" srcId="{28159B34-7EDE-4549-BB64-CEB55B507FE6}" destId="{2B619661-6C0B-43A3-BD83-D19CE9988D79}" srcOrd="2" destOrd="0" parTransId="{15E0DE14-4C3F-4CEB-A709-D974CABA8A42}" sibTransId="{6E5BECB8-2FB6-4997-9A28-2146492CD4C5}"/>
    <dgm:cxn modelId="{6E837FF4-F741-B945-A877-29EAFAF0C617}" type="presOf" srcId="{28159B34-7EDE-4549-BB64-CEB55B507FE6}" destId="{4FA90C36-7E1C-462B-A8D1-40DADC1C525B}" srcOrd="0" destOrd="0" presId="urn:microsoft.com/office/officeart/2008/layout/NameandTitleOrganizationalChart"/>
    <dgm:cxn modelId="{B24864F8-4F8E-490C-A137-C31238F55340}" srcId="{28159B34-7EDE-4549-BB64-CEB55B507FE6}" destId="{7C2F3BE2-A3BF-4DB5-B7E5-BD4AA649435D}" srcOrd="0" destOrd="0" parTransId="{5B5AE908-3457-4A81-A0F3-95246535FB54}" sibTransId="{B159CEF5-7CE7-442A-8669-D02947559EEB}"/>
    <dgm:cxn modelId="{8E9FDF91-16FB-9747-8D1D-92D36F7E9360}" type="presParOf" srcId="{A9F099C0-C4B2-482B-ADCA-374262420369}" destId="{C0A4CFA2-F697-400D-939D-C0327258F0F3}" srcOrd="0" destOrd="0" presId="urn:microsoft.com/office/officeart/2008/layout/NameandTitleOrganizationalChart"/>
    <dgm:cxn modelId="{FC33DCF8-8BA8-3246-A4DC-1A68F37A9922}" type="presParOf" srcId="{C0A4CFA2-F697-400D-939D-C0327258F0F3}" destId="{7A857D39-B901-47B9-9762-275480F54429}" srcOrd="0" destOrd="0" presId="urn:microsoft.com/office/officeart/2008/layout/NameandTitleOrganizationalChart"/>
    <dgm:cxn modelId="{A0D9A767-3186-4241-8B29-8D5CA737AD8B}" type="presParOf" srcId="{7A857D39-B901-47B9-9762-275480F54429}" destId="{4FA90C36-7E1C-462B-A8D1-40DADC1C525B}" srcOrd="0" destOrd="0" presId="urn:microsoft.com/office/officeart/2008/layout/NameandTitleOrganizationalChart"/>
    <dgm:cxn modelId="{1CE3C579-D878-D246-BC92-5EEFBB806238}" type="presParOf" srcId="{7A857D39-B901-47B9-9762-275480F54429}" destId="{3C54B5DD-244C-45F5-A2EA-FA60065E535C}" srcOrd="1" destOrd="0" presId="urn:microsoft.com/office/officeart/2008/layout/NameandTitleOrganizationalChart"/>
    <dgm:cxn modelId="{345157E9-226D-C842-86DC-6947A5255E12}" type="presParOf" srcId="{7A857D39-B901-47B9-9762-275480F54429}" destId="{ECA15895-A039-4B96-A839-0DD1708B6359}" srcOrd="2" destOrd="0" presId="urn:microsoft.com/office/officeart/2008/layout/NameandTitleOrganizationalChart"/>
    <dgm:cxn modelId="{69EACA64-BD9A-0C45-84EC-011B69976F14}" type="presParOf" srcId="{C0A4CFA2-F697-400D-939D-C0327258F0F3}" destId="{76E3A165-AEFF-4D33-8925-D287CAB4FE54}" srcOrd="1" destOrd="0" presId="urn:microsoft.com/office/officeart/2008/layout/NameandTitleOrganizationalChart"/>
    <dgm:cxn modelId="{808A4E63-4280-1842-B915-701CADCA9C76}" type="presParOf" srcId="{76E3A165-AEFF-4D33-8925-D287CAB4FE54}" destId="{AEF171CC-C194-4E09-AD6B-39C9BD166DE0}" srcOrd="0" destOrd="0" presId="urn:microsoft.com/office/officeart/2008/layout/NameandTitleOrganizationalChart"/>
    <dgm:cxn modelId="{9F0BBE91-0DB1-3E49-B1A0-9354D24614AB}" type="presParOf" srcId="{76E3A165-AEFF-4D33-8925-D287CAB4FE54}" destId="{4555C1D2-1365-4517-BCC8-456C88C9BA8B}" srcOrd="1" destOrd="0" presId="urn:microsoft.com/office/officeart/2008/layout/NameandTitleOrganizationalChart"/>
    <dgm:cxn modelId="{E6B0EC31-E480-C549-BF1E-94ABE072654E}" type="presParOf" srcId="{4555C1D2-1365-4517-BCC8-456C88C9BA8B}" destId="{CBA3EB43-E53E-47DF-9F3E-CDFA84DB55A6}" srcOrd="0" destOrd="0" presId="urn:microsoft.com/office/officeart/2008/layout/NameandTitleOrganizationalChart"/>
    <dgm:cxn modelId="{DD0F6832-41E4-7448-9B35-291A80D7776A}" type="presParOf" srcId="{CBA3EB43-E53E-47DF-9F3E-CDFA84DB55A6}" destId="{1C7EC9FB-159E-4FCA-8F4E-84772C389323}" srcOrd="0" destOrd="0" presId="urn:microsoft.com/office/officeart/2008/layout/NameandTitleOrganizationalChart"/>
    <dgm:cxn modelId="{259AD67A-FD95-374C-831C-D3FA95904576}" type="presParOf" srcId="{CBA3EB43-E53E-47DF-9F3E-CDFA84DB55A6}" destId="{F73DA7F8-5B79-442A-B1A0-D61F29757D08}" srcOrd="1" destOrd="0" presId="urn:microsoft.com/office/officeart/2008/layout/NameandTitleOrganizationalChart"/>
    <dgm:cxn modelId="{30BE0004-DB13-CD4F-822D-9DAC51C4E5DE}" type="presParOf" srcId="{CBA3EB43-E53E-47DF-9F3E-CDFA84DB55A6}" destId="{F051FEB1-F319-4CC1-8313-4D667E64CE4E}" srcOrd="2" destOrd="0" presId="urn:microsoft.com/office/officeart/2008/layout/NameandTitleOrganizationalChart"/>
    <dgm:cxn modelId="{7EC33C0B-C142-1748-8BE3-95F874B4A1B9}" type="presParOf" srcId="{4555C1D2-1365-4517-BCC8-456C88C9BA8B}" destId="{F1C9E61A-1AF2-4E6C-954A-19C0140A29AE}" srcOrd="1" destOrd="0" presId="urn:microsoft.com/office/officeart/2008/layout/NameandTitleOrganizationalChart"/>
    <dgm:cxn modelId="{8D6A19CE-D4DA-694B-A869-9BAE87F5C2F2}" type="presParOf" srcId="{4555C1D2-1365-4517-BCC8-456C88C9BA8B}" destId="{B8D710E6-6E05-4FD9-B2DC-A471996460F4}" srcOrd="2" destOrd="0" presId="urn:microsoft.com/office/officeart/2008/layout/NameandTitleOrganizationalChart"/>
    <dgm:cxn modelId="{D2C1C270-EF3F-754D-A425-FAAED78C3805}" type="presParOf" srcId="{76E3A165-AEFF-4D33-8925-D287CAB4FE54}" destId="{AF5B0FBA-B869-43B7-A91B-64F912ED1E81}" srcOrd="2" destOrd="0" presId="urn:microsoft.com/office/officeart/2008/layout/NameandTitleOrganizationalChart"/>
    <dgm:cxn modelId="{9FBE884F-C7AD-6A4E-ADBA-C785135B2CA8}" type="presParOf" srcId="{76E3A165-AEFF-4D33-8925-D287CAB4FE54}" destId="{907C9BA7-983D-4189-9B7E-C5104C234F6A}" srcOrd="3" destOrd="0" presId="urn:microsoft.com/office/officeart/2008/layout/NameandTitleOrganizationalChart"/>
    <dgm:cxn modelId="{CA92F050-7711-0F40-9C3E-7559A3FA902C}" type="presParOf" srcId="{907C9BA7-983D-4189-9B7E-C5104C234F6A}" destId="{0DE8CB34-FE7B-4955-B917-B15EC8C9B983}" srcOrd="0" destOrd="0" presId="urn:microsoft.com/office/officeart/2008/layout/NameandTitleOrganizationalChart"/>
    <dgm:cxn modelId="{D3331DDA-2658-994E-88C0-7FDFFB1CAAFD}" type="presParOf" srcId="{0DE8CB34-FE7B-4955-B917-B15EC8C9B983}" destId="{4EF4901F-B55E-4428-9933-80BDF677A5BA}" srcOrd="0" destOrd="0" presId="urn:microsoft.com/office/officeart/2008/layout/NameandTitleOrganizationalChart"/>
    <dgm:cxn modelId="{5CE991F1-4B1F-1842-8EF4-19509632D6BB}" type="presParOf" srcId="{0DE8CB34-FE7B-4955-B917-B15EC8C9B983}" destId="{C84E2FAA-E62D-4DC8-8D00-80994E24A24F}" srcOrd="1" destOrd="0" presId="urn:microsoft.com/office/officeart/2008/layout/NameandTitleOrganizationalChart"/>
    <dgm:cxn modelId="{0DA6F348-9648-A748-B9F3-5000F4E8E0E1}" type="presParOf" srcId="{0DE8CB34-FE7B-4955-B917-B15EC8C9B983}" destId="{175B3463-40C3-4027-8FDD-619CA3F5625B}" srcOrd="2" destOrd="0" presId="urn:microsoft.com/office/officeart/2008/layout/NameandTitleOrganizationalChart"/>
    <dgm:cxn modelId="{2E86AB0B-9F80-FB43-9C30-7E5CBB6F8550}" type="presParOf" srcId="{907C9BA7-983D-4189-9B7E-C5104C234F6A}" destId="{9095778E-EE34-4B9D-9523-CBD8394C8D43}" srcOrd="1" destOrd="0" presId="urn:microsoft.com/office/officeart/2008/layout/NameandTitleOrganizationalChart"/>
    <dgm:cxn modelId="{5FF4DC15-4221-194A-B5C8-5EF16C1CBEBC}" type="presParOf" srcId="{907C9BA7-983D-4189-9B7E-C5104C234F6A}" destId="{95BC25B2-50D2-47AD-87E6-3EC485A08B37}" srcOrd="2" destOrd="0" presId="urn:microsoft.com/office/officeart/2008/layout/NameandTitleOrganizationalChart"/>
    <dgm:cxn modelId="{F91760A0-B79D-5245-B058-8AF116DCE876}" type="presParOf" srcId="{C0A4CFA2-F697-400D-939D-C0327258F0F3}" destId="{3F42AE6C-938B-4AAE-BA62-D86819F8F731}" srcOrd="2" destOrd="0" presId="urn:microsoft.com/office/officeart/2008/layout/NameandTitleOrganizationalChart"/>
    <dgm:cxn modelId="{B9954F2F-EFE4-C14B-A419-35C40252E2A6}" type="presParOf" srcId="{3F42AE6C-938B-4AAE-BA62-D86819F8F731}" destId="{AE965E53-A653-49FD-8F96-EC3CBCDC2F64}" srcOrd="0" destOrd="0" presId="urn:microsoft.com/office/officeart/2008/layout/NameandTitleOrganizationalChart"/>
    <dgm:cxn modelId="{D579407E-18E0-1142-921A-3157FE6C9F2E}" type="presParOf" srcId="{3F42AE6C-938B-4AAE-BA62-D86819F8F731}" destId="{4E6048E6-B8C7-45F0-AEE9-0B73CA66EDBC}" srcOrd="1" destOrd="0" presId="urn:microsoft.com/office/officeart/2008/layout/NameandTitleOrganizationalChart"/>
    <dgm:cxn modelId="{0B71E60E-0652-4249-A295-6A42F459BDB1}" type="presParOf" srcId="{4E6048E6-B8C7-45F0-AEE9-0B73CA66EDBC}" destId="{70C0E69A-3DD5-482A-87BA-17668EBA44BB}" srcOrd="0" destOrd="0" presId="urn:microsoft.com/office/officeart/2008/layout/NameandTitleOrganizationalChart"/>
    <dgm:cxn modelId="{7B647E58-C2AA-7C49-A981-31B7E7EB44B6}" type="presParOf" srcId="{70C0E69A-3DD5-482A-87BA-17668EBA44BB}" destId="{E0554494-5F9F-40D3-BCA4-0235F51C4C98}" srcOrd="0" destOrd="0" presId="urn:microsoft.com/office/officeart/2008/layout/NameandTitleOrganizationalChart"/>
    <dgm:cxn modelId="{E60890CF-E98F-ED49-B30A-C5751701DF51}" type="presParOf" srcId="{70C0E69A-3DD5-482A-87BA-17668EBA44BB}" destId="{02AC0C40-430C-4600-A3CD-3AC6645957DE}" srcOrd="1" destOrd="0" presId="urn:microsoft.com/office/officeart/2008/layout/NameandTitleOrganizationalChart"/>
    <dgm:cxn modelId="{AE55484C-CB1D-8C47-A402-657D95A57EAD}" type="presParOf" srcId="{70C0E69A-3DD5-482A-87BA-17668EBA44BB}" destId="{B2E13D2F-5D4A-4323-8757-A54D422F8387}" srcOrd="2" destOrd="0" presId="urn:microsoft.com/office/officeart/2008/layout/NameandTitleOrganizationalChart"/>
    <dgm:cxn modelId="{1B50B4AF-47EB-A04C-856D-0E823D81103D}" type="presParOf" srcId="{4E6048E6-B8C7-45F0-AEE9-0B73CA66EDBC}" destId="{20AA0D15-E0DB-4AD3-ADEE-09B5CA8D5285}" srcOrd="1" destOrd="0" presId="urn:microsoft.com/office/officeart/2008/layout/NameandTitleOrganizationalChart"/>
    <dgm:cxn modelId="{C69A0959-0C51-D74F-9E26-BC159BBDA92E}" type="presParOf" srcId="{4E6048E6-B8C7-45F0-AEE9-0B73CA66EDBC}" destId="{967D1BCE-7EE9-4A2F-9E9C-857C54C90D98}"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FC258-626D-4A10-BDCA-20D716C95065}">
      <dsp:nvSpPr>
        <dsp:cNvPr id="0" name=""/>
        <dsp:cNvSpPr/>
      </dsp:nvSpPr>
      <dsp:spPr>
        <a:xfrm>
          <a:off x="3080" y="630163"/>
          <a:ext cx="3091011" cy="30910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66040" rIns="170109" bIns="66040" numCol="1" spcCol="1270" anchor="ctr" anchorCtr="0">
          <a:noAutofit/>
        </a:bodyPr>
        <a:lstStyle/>
        <a:p>
          <a:pPr marL="0" lvl="0" indent="0" algn="ctr" defTabSz="2311400">
            <a:lnSpc>
              <a:spcPct val="90000"/>
            </a:lnSpc>
            <a:spcBef>
              <a:spcPct val="0"/>
            </a:spcBef>
            <a:spcAft>
              <a:spcPct val="35000"/>
            </a:spcAft>
            <a:buNone/>
          </a:pPr>
          <a:endParaRPr lang="en-US" sz="5200" kern="1200"/>
        </a:p>
      </dsp:txBody>
      <dsp:txXfrm>
        <a:off x="455748" y="1082831"/>
        <a:ext cx="2185675" cy="2185675"/>
      </dsp:txXfrm>
    </dsp:sp>
    <dsp:sp modelId="{18CE2BFE-88C9-48A3-AA65-F810BE527C56}">
      <dsp:nvSpPr>
        <dsp:cNvPr id="0" name=""/>
        <dsp:cNvSpPr/>
      </dsp:nvSpPr>
      <dsp:spPr>
        <a:xfrm>
          <a:off x="2475889" y="630163"/>
          <a:ext cx="3091011" cy="30910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66040" rIns="170109" bIns="66040" numCol="1" spcCol="1270" anchor="ctr" anchorCtr="0">
          <a:noAutofit/>
        </a:bodyPr>
        <a:lstStyle/>
        <a:p>
          <a:pPr marL="0" lvl="0" indent="0" algn="ctr" defTabSz="2311400">
            <a:lnSpc>
              <a:spcPct val="90000"/>
            </a:lnSpc>
            <a:spcBef>
              <a:spcPct val="0"/>
            </a:spcBef>
            <a:spcAft>
              <a:spcPct val="35000"/>
            </a:spcAft>
            <a:buNone/>
          </a:pPr>
          <a:endParaRPr lang="en-US" sz="5200" kern="1200"/>
        </a:p>
      </dsp:txBody>
      <dsp:txXfrm>
        <a:off x="2928557" y="1082831"/>
        <a:ext cx="2185675" cy="2185675"/>
      </dsp:txXfrm>
    </dsp:sp>
    <dsp:sp modelId="{6756D7B0-E140-4E89-96EC-273623A30C65}">
      <dsp:nvSpPr>
        <dsp:cNvPr id="0" name=""/>
        <dsp:cNvSpPr/>
      </dsp:nvSpPr>
      <dsp:spPr>
        <a:xfrm>
          <a:off x="4948698" y="630163"/>
          <a:ext cx="3091011" cy="30910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66040" rIns="170109" bIns="66040" numCol="1" spcCol="1270" anchor="ctr" anchorCtr="0">
          <a:noAutofit/>
        </a:bodyPr>
        <a:lstStyle/>
        <a:p>
          <a:pPr marL="0" lvl="0" indent="0" algn="ctr" defTabSz="2311400">
            <a:lnSpc>
              <a:spcPct val="90000"/>
            </a:lnSpc>
            <a:spcBef>
              <a:spcPct val="0"/>
            </a:spcBef>
            <a:spcAft>
              <a:spcPct val="35000"/>
            </a:spcAft>
            <a:buNone/>
          </a:pPr>
          <a:endParaRPr lang="en-US" sz="5200" kern="1200"/>
        </a:p>
      </dsp:txBody>
      <dsp:txXfrm>
        <a:off x="5401366" y="1082831"/>
        <a:ext cx="2185675" cy="2185675"/>
      </dsp:txXfrm>
    </dsp:sp>
    <dsp:sp modelId="{228528A4-76F3-48E0-97DA-51F12DC529BA}">
      <dsp:nvSpPr>
        <dsp:cNvPr id="0" name=""/>
        <dsp:cNvSpPr/>
      </dsp:nvSpPr>
      <dsp:spPr>
        <a:xfrm>
          <a:off x="7421507" y="630163"/>
          <a:ext cx="3091011" cy="30910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66040" rIns="170109" bIns="66040" numCol="1" spcCol="1270" anchor="ctr" anchorCtr="0">
          <a:noAutofit/>
        </a:bodyPr>
        <a:lstStyle/>
        <a:p>
          <a:pPr marL="0" lvl="0" indent="0" algn="ctr" defTabSz="2311400">
            <a:lnSpc>
              <a:spcPct val="90000"/>
            </a:lnSpc>
            <a:spcBef>
              <a:spcPct val="0"/>
            </a:spcBef>
            <a:spcAft>
              <a:spcPct val="35000"/>
            </a:spcAft>
            <a:buNone/>
          </a:pPr>
          <a:endParaRPr lang="en-US" sz="5200" kern="1200"/>
        </a:p>
      </dsp:txBody>
      <dsp:txXfrm>
        <a:off x="7874175" y="1082831"/>
        <a:ext cx="2185675" cy="2185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E419E-724B-4358-86EC-841BD718C766}">
      <dsp:nvSpPr>
        <dsp:cNvPr id="0" name=""/>
        <dsp:cNvSpPr/>
      </dsp:nvSpPr>
      <dsp:spPr>
        <a:xfrm>
          <a:off x="3571" y="1147630"/>
          <a:ext cx="3123406" cy="31234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30480" rIns="171891" bIns="30480" numCol="1" spcCol="1270" anchor="ctr" anchorCtr="0">
          <a:noAutofit/>
        </a:bodyPr>
        <a:lstStyle/>
        <a:p>
          <a:pPr marL="0" lvl="0" indent="0" algn="ctr" defTabSz="1066800">
            <a:lnSpc>
              <a:spcPct val="90000"/>
            </a:lnSpc>
            <a:spcBef>
              <a:spcPct val="0"/>
            </a:spcBef>
            <a:spcAft>
              <a:spcPct val="35000"/>
            </a:spcAft>
            <a:buNone/>
          </a:pPr>
          <a:r>
            <a:rPr lang="es-EC" sz="2400" kern="1200" dirty="0"/>
            <a:t>Educación superior enfrenta desafíos</a:t>
          </a:r>
          <a:endParaRPr lang="en-US" sz="2400" kern="1200" dirty="0"/>
        </a:p>
      </dsp:txBody>
      <dsp:txXfrm>
        <a:off x="460983" y="1605042"/>
        <a:ext cx="2208582" cy="2208582"/>
      </dsp:txXfrm>
    </dsp:sp>
    <dsp:sp modelId="{08D2322F-78CF-4DF5-94E5-4B3FD4A73FD5}">
      <dsp:nvSpPr>
        <dsp:cNvPr id="0" name=""/>
        <dsp:cNvSpPr/>
      </dsp:nvSpPr>
      <dsp:spPr>
        <a:xfrm>
          <a:off x="2502296" y="1147630"/>
          <a:ext cx="3123406" cy="31234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30480" rIns="171891" bIns="30480" numCol="1" spcCol="1270" anchor="ctr" anchorCtr="0">
          <a:noAutofit/>
        </a:bodyPr>
        <a:lstStyle/>
        <a:p>
          <a:pPr marL="0" lvl="0" indent="0" algn="ctr" defTabSz="1066800">
            <a:lnSpc>
              <a:spcPct val="90000"/>
            </a:lnSpc>
            <a:spcBef>
              <a:spcPct val="0"/>
            </a:spcBef>
            <a:spcAft>
              <a:spcPct val="35000"/>
            </a:spcAft>
            <a:buNone/>
          </a:pPr>
          <a:r>
            <a:rPr lang="es-EC" sz="2400" kern="1200" dirty="0"/>
            <a:t>Sistemas de Evaluación constituyen instrumentos de gestión</a:t>
          </a:r>
          <a:endParaRPr lang="en-US" sz="2400" kern="1200" dirty="0"/>
        </a:p>
      </dsp:txBody>
      <dsp:txXfrm>
        <a:off x="2959708" y="1605042"/>
        <a:ext cx="2208582" cy="2208582"/>
      </dsp:txXfrm>
    </dsp:sp>
    <dsp:sp modelId="{18902549-ED85-4AB2-BDF3-2BFD6F1B1401}">
      <dsp:nvSpPr>
        <dsp:cNvPr id="0" name=""/>
        <dsp:cNvSpPr/>
      </dsp:nvSpPr>
      <dsp:spPr>
        <a:xfrm>
          <a:off x="5001021" y="1147630"/>
          <a:ext cx="3123406" cy="31234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30480" rIns="171891" bIns="30480" numCol="1" spcCol="1270" anchor="ctr" anchorCtr="0">
          <a:noAutofit/>
        </a:bodyPr>
        <a:lstStyle/>
        <a:p>
          <a:pPr marL="0" lvl="0" indent="0" algn="ctr" defTabSz="1066800">
            <a:lnSpc>
              <a:spcPct val="90000"/>
            </a:lnSpc>
            <a:spcBef>
              <a:spcPct val="0"/>
            </a:spcBef>
            <a:spcAft>
              <a:spcPct val="35000"/>
            </a:spcAft>
            <a:buNone/>
          </a:pPr>
          <a:r>
            <a:rPr lang="es-EC" sz="2400" kern="1200" dirty="0"/>
            <a:t>Situación actual exige competitividad </a:t>
          </a:r>
          <a:endParaRPr lang="en-US" sz="2400" kern="1200" dirty="0"/>
        </a:p>
      </dsp:txBody>
      <dsp:txXfrm>
        <a:off x="5458433" y="1605042"/>
        <a:ext cx="2208582" cy="2208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F19A4-33C9-4BEF-B4FE-C839C3B008A9}">
      <dsp:nvSpPr>
        <dsp:cNvPr id="0" name=""/>
        <dsp:cNvSpPr/>
      </dsp:nvSpPr>
      <dsp:spPr>
        <a:xfrm>
          <a:off x="4621" y="1367487"/>
          <a:ext cx="4040906" cy="16163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10" tIns="173355" rIns="86678" bIns="17335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621" y="1367487"/>
        <a:ext cx="3636816" cy="1616362"/>
      </dsp:txXfrm>
    </dsp:sp>
    <dsp:sp modelId="{6E85AA0C-D5F8-4D1E-B4D3-3B272C1A3848}">
      <dsp:nvSpPr>
        <dsp:cNvPr id="0" name=""/>
        <dsp:cNvSpPr/>
      </dsp:nvSpPr>
      <dsp:spPr>
        <a:xfrm>
          <a:off x="3237346" y="1367487"/>
          <a:ext cx="4040906" cy="1616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4045527" y="1367487"/>
        <a:ext cx="2424544" cy="1616362"/>
      </dsp:txXfrm>
    </dsp:sp>
    <dsp:sp modelId="{F5A162AD-68C5-4B28-96F8-3701D017A24C}">
      <dsp:nvSpPr>
        <dsp:cNvPr id="0" name=""/>
        <dsp:cNvSpPr/>
      </dsp:nvSpPr>
      <dsp:spPr>
        <a:xfrm>
          <a:off x="6470072" y="1367487"/>
          <a:ext cx="4040906" cy="1616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7278253" y="1367487"/>
        <a:ext cx="2424544" cy="1616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C8CE6-FBFC-46CA-96CB-6855B426D8CF}">
      <dsp:nvSpPr>
        <dsp:cNvPr id="0" name=""/>
        <dsp:cNvSpPr/>
      </dsp:nvSpPr>
      <dsp:spPr>
        <a:xfrm>
          <a:off x="992" y="2324725"/>
          <a:ext cx="1934765" cy="773906"/>
        </a:xfrm>
        <a:prstGeom prst="homePlat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1"/>
              </a:solidFill>
            </a:rPr>
            <a:t>Diseño</a:t>
          </a:r>
          <a:endParaRPr lang="en-US" sz="2400" kern="1200" dirty="0">
            <a:solidFill>
              <a:schemeClr val="tx1"/>
            </a:solidFill>
          </a:endParaRPr>
        </a:p>
      </dsp:txBody>
      <dsp:txXfrm>
        <a:off x="992" y="2324725"/>
        <a:ext cx="1741289" cy="773906"/>
      </dsp:txXfrm>
    </dsp:sp>
    <dsp:sp modelId="{B7070232-40B9-46AA-863F-9D589A2BAF41}">
      <dsp:nvSpPr>
        <dsp:cNvPr id="0" name=""/>
        <dsp:cNvSpPr/>
      </dsp:nvSpPr>
      <dsp:spPr>
        <a:xfrm>
          <a:off x="1548804" y="2327070"/>
          <a:ext cx="1934765" cy="773906"/>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1"/>
              </a:solidFill>
            </a:rPr>
            <a:t>Enfoque</a:t>
          </a:r>
          <a:endParaRPr lang="en-US" sz="2400" kern="1200" dirty="0">
            <a:solidFill>
              <a:schemeClr val="tx1"/>
            </a:solidFill>
          </a:endParaRPr>
        </a:p>
      </dsp:txBody>
      <dsp:txXfrm>
        <a:off x="1935757" y="2327070"/>
        <a:ext cx="1160859" cy="773906"/>
      </dsp:txXfrm>
    </dsp:sp>
    <dsp:sp modelId="{AB9D3F73-7A08-4846-98B1-7206DB9C51D9}">
      <dsp:nvSpPr>
        <dsp:cNvPr id="0" name=""/>
        <dsp:cNvSpPr/>
      </dsp:nvSpPr>
      <dsp:spPr>
        <a:xfrm>
          <a:off x="3096617" y="2327070"/>
          <a:ext cx="1934765" cy="773906"/>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1"/>
              </a:solidFill>
            </a:rPr>
            <a:t>Tipo</a:t>
          </a:r>
          <a:endParaRPr lang="en-US" sz="2400" kern="1200" dirty="0">
            <a:solidFill>
              <a:schemeClr val="tx1"/>
            </a:solidFill>
          </a:endParaRPr>
        </a:p>
      </dsp:txBody>
      <dsp:txXfrm>
        <a:off x="3483570" y="2327070"/>
        <a:ext cx="1160859" cy="773906"/>
      </dsp:txXfrm>
    </dsp:sp>
    <dsp:sp modelId="{3D517E17-5F2A-4936-AB74-5A0DD67030C9}">
      <dsp:nvSpPr>
        <dsp:cNvPr id="0" name=""/>
        <dsp:cNvSpPr/>
      </dsp:nvSpPr>
      <dsp:spPr>
        <a:xfrm>
          <a:off x="4644429" y="2327070"/>
          <a:ext cx="1934765" cy="773906"/>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1"/>
              </a:solidFill>
            </a:rPr>
            <a:t>Técnica</a:t>
          </a:r>
          <a:endParaRPr lang="en-US" sz="2400" kern="1200" dirty="0">
            <a:solidFill>
              <a:schemeClr val="tx1"/>
            </a:solidFill>
          </a:endParaRPr>
        </a:p>
      </dsp:txBody>
      <dsp:txXfrm>
        <a:off x="5031382" y="2327070"/>
        <a:ext cx="1160859" cy="773906"/>
      </dsp:txXfrm>
    </dsp:sp>
    <dsp:sp modelId="{15C3FA58-710A-451A-B2F8-C7CD4B664821}">
      <dsp:nvSpPr>
        <dsp:cNvPr id="0" name=""/>
        <dsp:cNvSpPr/>
      </dsp:nvSpPr>
      <dsp:spPr>
        <a:xfrm>
          <a:off x="6192242" y="2329198"/>
          <a:ext cx="1934765" cy="773906"/>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1"/>
              </a:solidFill>
            </a:rPr>
            <a:t>Fuentes</a:t>
          </a:r>
          <a:endParaRPr lang="en-US" sz="2400" kern="1200" dirty="0">
            <a:solidFill>
              <a:schemeClr val="tx1"/>
            </a:solidFill>
          </a:endParaRPr>
        </a:p>
      </dsp:txBody>
      <dsp:txXfrm>
        <a:off x="6579195" y="2329198"/>
        <a:ext cx="1160859" cy="773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65E53-A653-49FD-8F96-EC3CBCDC2F64}">
      <dsp:nvSpPr>
        <dsp:cNvPr id="0" name=""/>
        <dsp:cNvSpPr/>
      </dsp:nvSpPr>
      <dsp:spPr>
        <a:xfrm>
          <a:off x="2526503" y="980227"/>
          <a:ext cx="322747" cy="1054398"/>
        </a:xfrm>
        <a:custGeom>
          <a:avLst/>
          <a:gdLst/>
          <a:ahLst/>
          <a:cxnLst/>
          <a:rect l="0" t="0" r="0" b="0"/>
          <a:pathLst>
            <a:path>
              <a:moveTo>
                <a:pt x="322747" y="0"/>
              </a:moveTo>
              <a:lnTo>
                <a:pt x="322747" y="1054398"/>
              </a:lnTo>
              <a:lnTo>
                <a:pt x="0" y="10543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5B0FBA-B869-43B7-A91B-64F912ED1E81}">
      <dsp:nvSpPr>
        <dsp:cNvPr id="0" name=""/>
        <dsp:cNvSpPr/>
      </dsp:nvSpPr>
      <dsp:spPr>
        <a:xfrm>
          <a:off x="2849250" y="980227"/>
          <a:ext cx="1452607" cy="2108796"/>
        </a:xfrm>
        <a:custGeom>
          <a:avLst/>
          <a:gdLst/>
          <a:ahLst/>
          <a:cxnLst/>
          <a:rect l="0" t="0" r="0" b="0"/>
          <a:pathLst>
            <a:path>
              <a:moveTo>
                <a:pt x="0" y="0"/>
              </a:moveTo>
              <a:lnTo>
                <a:pt x="0" y="1880524"/>
              </a:lnTo>
              <a:lnTo>
                <a:pt x="1452607" y="1880524"/>
              </a:lnTo>
              <a:lnTo>
                <a:pt x="1452607" y="2108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171CC-C194-4E09-AD6B-39C9BD166DE0}">
      <dsp:nvSpPr>
        <dsp:cNvPr id="0" name=""/>
        <dsp:cNvSpPr/>
      </dsp:nvSpPr>
      <dsp:spPr>
        <a:xfrm>
          <a:off x="1396643" y="980227"/>
          <a:ext cx="1452607" cy="2108796"/>
        </a:xfrm>
        <a:custGeom>
          <a:avLst/>
          <a:gdLst/>
          <a:ahLst/>
          <a:cxnLst/>
          <a:rect l="0" t="0" r="0" b="0"/>
          <a:pathLst>
            <a:path>
              <a:moveTo>
                <a:pt x="1452607" y="0"/>
              </a:moveTo>
              <a:lnTo>
                <a:pt x="1452607" y="1880524"/>
              </a:lnTo>
              <a:lnTo>
                <a:pt x="0" y="1880524"/>
              </a:lnTo>
              <a:lnTo>
                <a:pt x="0" y="2108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A90C36-7E1C-462B-A8D1-40DADC1C525B}">
      <dsp:nvSpPr>
        <dsp:cNvPr id="0" name=""/>
        <dsp:cNvSpPr/>
      </dsp:nvSpPr>
      <dsp:spPr>
        <a:xfrm>
          <a:off x="1904492" y="1920"/>
          <a:ext cx="1889515" cy="9783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38050" numCol="1" spcCol="1270" anchor="ctr" anchorCtr="0">
          <a:noAutofit/>
        </a:bodyPr>
        <a:lstStyle/>
        <a:p>
          <a:pPr marL="0" lvl="0" indent="0" algn="ctr" defTabSz="844550">
            <a:lnSpc>
              <a:spcPct val="90000"/>
            </a:lnSpc>
            <a:spcBef>
              <a:spcPct val="0"/>
            </a:spcBef>
            <a:spcAft>
              <a:spcPct val="35000"/>
            </a:spcAft>
            <a:buNone/>
          </a:pPr>
          <a:r>
            <a:rPr lang="en-US" sz="1900" kern="1200"/>
            <a:t>PATROCINADOR</a:t>
          </a:r>
        </a:p>
      </dsp:txBody>
      <dsp:txXfrm>
        <a:off x="1904492" y="1920"/>
        <a:ext cx="1889515" cy="978307"/>
      </dsp:txXfrm>
    </dsp:sp>
    <dsp:sp modelId="{3C54B5DD-244C-45F5-A2EA-FA60065E535C}">
      <dsp:nvSpPr>
        <dsp:cNvPr id="0" name=""/>
        <dsp:cNvSpPr/>
      </dsp:nvSpPr>
      <dsp:spPr>
        <a:xfrm>
          <a:off x="2282395" y="762826"/>
          <a:ext cx="1700564" cy="3261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ctr" defTabSz="488950">
            <a:lnSpc>
              <a:spcPct val="90000"/>
            </a:lnSpc>
            <a:spcBef>
              <a:spcPct val="0"/>
            </a:spcBef>
            <a:spcAft>
              <a:spcPct val="35000"/>
            </a:spcAft>
            <a:buNone/>
          </a:pPr>
          <a:r>
            <a:rPr lang="en-US" sz="1100" kern="1200" dirty="0"/>
            <a:t>Director del </a:t>
          </a:r>
          <a:r>
            <a:rPr lang="en-US" sz="1100" kern="1200" dirty="0" err="1"/>
            <a:t>Departamento</a:t>
          </a:r>
          <a:endParaRPr lang="en-US" sz="1100" kern="1200" dirty="0"/>
        </a:p>
      </dsp:txBody>
      <dsp:txXfrm>
        <a:off x="2282395" y="762826"/>
        <a:ext cx="1700564" cy="326102"/>
      </dsp:txXfrm>
    </dsp:sp>
    <dsp:sp modelId="{1C7EC9FB-159E-4FCA-8F4E-84772C389323}">
      <dsp:nvSpPr>
        <dsp:cNvPr id="0" name=""/>
        <dsp:cNvSpPr/>
      </dsp:nvSpPr>
      <dsp:spPr>
        <a:xfrm>
          <a:off x="451885" y="3089024"/>
          <a:ext cx="1889515" cy="9783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38050" numCol="1" spcCol="1270" anchor="ctr" anchorCtr="0">
          <a:noAutofit/>
        </a:bodyPr>
        <a:lstStyle/>
        <a:p>
          <a:pPr marL="0" lvl="0" indent="0" algn="ctr" defTabSz="844550">
            <a:lnSpc>
              <a:spcPct val="90000"/>
            </a:lnSpc>
            <a:spcBef>
              <a:spcPct val="0"/>
            </a:spcBef>
            <a:spcAft>
              <a:spcPct val="35000"/>
            </a:spcAft>
            <a:buNone/>
          </a:pPr>
          <a:r>
            <a:rPr lang="en-US" sz="1900" kern="1200"/>
            <a:t>Colaboradores</a:t>
          </a:r>
        </a:p>
      </dsp:txBody>
      <dsp:txXfrm>
        <a:off x="451885" y="3089024"/>
        <a:ext cx="1889515" cy="978307"/>
      </dsp:txXfrm>
    </dsp:sp>
    <dsp:sp modelId="{F73DA7F8-5B79-442A-B1A0-D61F29757D08}">
      <dsp:nvSpPr>
        <dsp:cNvPr id="0" name=""/>
        <dsp:cNvSpPr/>
      </dsp:nvSpPr>
      <dsp:spPr>
        <a:xfrm>
          <a:off x="745227" y="3809694"/>
          <a:ext cx="2440972" cy="41041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en-US" sz="1400" kern="1200" dirty="0" err="1"/>
            <a:t>Docentes</a:t>
          </a:r>
          <a:r>
            <a:rPr lang="en-US" sz="1400" kern="1200" dirty="0"/>
            <a:t>, personal </a:t>
          </a:r>
          <a:r>
            <a:rPr lang="en-US" sz="1400" kern="1200" dirty="0" err="1"/>
            <a:t>administrativo</a:t>
          </a:r>
          <a:r>
            <a:rPr lang="en-US" sz="1400" kern="1200" dirty="0"/>
            <a:t> </a:t>
          </a:r>
        </a:p>
      </dsp:txBody>
      <dsp:txXfrm>
        <a:off x="745227" y="3809694"/>
        <a:ext cx="2440972" cy="410413"/>
      </dsp:txXfrm>
    </dsp:sp>
    <dsp:sp modelId="{4EF4901F-B55E-4428-9933-80BDF677A5BA}">
      <dsp:nvSpPr>
        <dsp:cNvPr id="0" name=""/>
        <dsp:cNvSpPr/>
      </dsp:nvSpPr>
      <dsp:spPr>
        <a:xfrm>
          <a:off x="3357100" y="3089024"/>
          <a:ext cx="1889515" cy="9783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38050" numCol="1" spcCol="1270" anchor="ctr" anchorCtr="0">
          <a:noAutofit/>
        </a:bodyPr>
        <a:lstStyle/>
        <a:p>
          <a:pPr marL="0" lvl="0" indent="0" algn="ctr" defTabSz="844550">
            <a:lnSpc>
              <a:spcPct val="90000"/>
            </a:lnSpc>
            <a:spcBef>
              <a:spcPct val="0"/>
            </a:spcBef>
            <a:spcAft>
              <a:spcPct val="35000"/>
            </a:spcAft>
            <a:buNone/>
          </a:pPr>
          <a:r>
            <a:rPr lang="en-US" sz="1900" kern="1200"/>
            <a:t>Capacitadores externos</a:t>
          </a:r>
        </a:p>
      </dsp:txBody>
      <dsp:txXfrm>
        <a:off x="3357100" y="3089024"/>
        <a:ext cx="1889515" cy="978307"/>
      </dsp:txXfrm>
    </dsp:sp>
    <dsp:sp modelId="{C84E2FAA-E62D-4DC8-8D00-80994E24A24F}">
      <dsp:nvSpPr>
        <dsp:cNvPr id="0" name=""/>
        <dsp:cNvSpPr/>
      </dsp:nvSpPr>
      <dsp:spPr>
        <a:xfrm>
          <a:off x="3735003" y="3849929"/>
          <a:ext cx="1700564" cy="3261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t>Empresas</a:t>
          </a:r>
          <a:r>
            <a:rPr lang="en-US" sz="1400" kern="1200" dirty="0"/>
            <a:t> </a:t>
          </a:r>
          <a:r>
            <a:rPr lang="en-US" sz="1400" kern="1200" dirty="0" err="1"/>
            <a:t>contratadas</a:t>
          </a:r>
          <a:endParaRPr lang="en-US" sz="1400" kern="1200" dirty="0"/>
        </a:p>
      </dsp:txBody>
      <dsp:txXfrm>
        <a:off x="3735003" y="3849929"/>
        <a:ext cx="1700564" cy="326102"/>
      </dsp:txXfrm>
    </dsp:sp>
    <dsp:sp modelId="{E0554494-5F9F-40D3-BCA4-0235F51C4C98}">
      <dsp:nvSpPr>
        <dsp:cNvPr id="0" name=""/>
        <dsp:cNvSpPr/>
      </dsp:nvSpPr>
      <dsp:spPr>
        <a:xfrm>
          <a:off x="636987" y="1545472"/>
          <a:ext cx="1889515" cy="9783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38050" numCol="1" spcCol="1270" anchor="ctr" anchorCtr="0">
          <a:noAutofit/>
        </a:bodyPr>
        <a:lstStyle/>
        <a:p>
          <a:pPr marL="0" lvl="0" indent="0" algn="ctr" defTabSz="844550">
            <a:lnSpc>
              <a:spcPct val="90000"/>
            </a:lnSpc>
            <a:spcBef>
              <a:spcPct val="0"/>
            </a:spcBef>
            <a:spcAft>
              <a:spcPct val="35000"/>
            </a:spcAft>
            <a:buNone/>
          </a:pPr>
          <a:r>
            <a:rPr lang="en-US" sz="1900" kern="1200"/>
            <a:t>Administrador del plan de capacitación</a:t>
          </a:r>
        </a:p>
      </dsp:txBody>
      <dsp:txXfrm>
        <a:off x="636987" y="1545472"/>
        <a:ext cx="1889515" cy="978307"/>
      </dsp:txXfrm>
    </dsp:sp>
    <dsp:sp modelId="{02AC0C40-430C-4600-A3CD-3AC6645957DE}">
      <dsp:nvSpPr>
        <dsp:cNvPr id="0" name=""/>
        <dsp:cNvSpPr/>
      </dsp:nvSpPr>
      <dsp:spPr>
        <a:xfrm>
          <a:off x="1042184" y="2333679"/>
          <a:ext cx="1700564" cy="3261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ctr" defTabSz="488950">
            <a:lnSpc>
              <a:spcPct val="90000"/>
            </a:lnSpc>
            <a:spcBef>
              <a:spcPct val="0"/>
            </a:spcBef>
            <a:spcAft>
              <a:spcPct val="35000"/>
            </a:spcAft>
            <a:buNone/>
          </a:pPr>
          <a:r>
            <a:rPr lang="en-US" sz="1100" kern="1200" dirty="0"/>
            <a:t>Director del Centro de </a:t>
          </a:r>
          <a:r>
            <a:rPr lang="en-US" sz="1100" kern="1200" dirty="0" err="1"/>
            <a:t>Posgrados</a:t>
          </a:r>
          <a:endParaRPr lang="en-US" sz="1100" kern="1200" dirty="0"/>
        </a:p>
      </dsp:txBody>
      <dsp:txXfrm>
        <a:off x="1042184" y="2333679"/>
        <a:ext cx="1700564" cy="32610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3FB30-9B46-44FE-9E68-4F7AD046C7F9}" type="datetimeFigureOut">
              <a:rPr lang="en-US" smtClean="0"/>
              <a:t>3/2/2022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E030B-027D-4118-BB64-9C31E4C03B7D}" type="slidenum">
              <a:rPr lang="en-US" smtClean="0"/>
              <a:t>‹Nº›</a:t>
            </a:fld>
            <a:endParaRPr lang="en-US"/>
          </a:p>
        </p:txBody>
      </p:sp>
    </p:spTree>
    <p:extLst>
      <p:ext uri="{BB962C8B-B14F-4D97-AF65-F5344CB8AC3E}">
        <p14:creationId xmlns:p14="http://schemas.microsoft.com/office/powerpoint/2010/main" val="248995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18CE030B-027D-4118-BB64-9C31E4C03B7D}" type="slidenum">
              <a:rPr lang="en-US" smtClean="0"/>
              <a:t>22</a:t>
            </a:fld>
            <a:endParaRPr lang="en-US"/>
          </a:p>
        </p:txBody>
      </p:sp>
    </p:spTree>
    <p:extLst>
      <p:ext uri="{BB962C8B-B14F-4D97-AF65-F5344CB8AC3E}">
        <p14:creationId xmlns:p14="http://schemas.microsoft.com/office/powerpoint/2010/main" val="275236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5AE94-4020-4C49-A8C3-B04B47D59B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C6072DA1-D80F-49D9-BE75-11AB45EE6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8B4510E9-9A66-44E0-8469-0FB9027DC061}"/>
              </a:ext>
            </a:extLst>
          </p:cNvPr>
          <p:cNvSpPr>
            <a:spLocks noGrp="1"/>
          </p:cNvSpPr>
          <p:nvPr>
            <p:ph type="dt" sz="half" idx="10"/>
          </p:nvPr>
        </p:nvSpPr>
        <p:spPr/>
        <p:txBody>
          <a:bodyPr/>
          <a:lstStyle/>
          <a:p>
            <a:fld id="{DDDA52F4-9709-4F0B-903D-9CEEEB0D55B3}" type="datetimeFigureOut">
              <a:rPr lang="en-US" smtClean="0"/>
              <a:t>3/2/2022</a:t>
            </a:fld>
            <a:endParaRPr lang="en-US"/>
          </a:p>
        </p:txBody>
      </p:sp>
      <p:sp>
        <p:nvSpPr>
          <p:cNvPr id="5" name="Marcador de pie de página 4">
            <a:extLst>
              <a:ext uri="{FF2B5EF4-FFF2-40B4-BE49-F238E27FC236}">
                <a16:creationId xmlns:a16="http://schemas.microsoft.com/office/drawing/2014/main" id="{511593BB-4DA2-4377-BD82-3BD0BC7FEAB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A55D055-6F99-478B-BBE3-F7D01414044E}"/>
              </a:ext>
            </a:extLst>
          </p:cNvPr>
          <p:cNvSpPr>
            <a:spLocks noGrp="1"/>
          </p:cNvSpPr>
          <p:nvPr>
            <p:ph type="sldNum" sz="quarter" idx="12"/>
          </p:nvPr>
        </p:nvSpPr>
        <p:spPr/>
        <p:txBody>
          <a:bodyPr/>
          <a:lstStyle/>
          <a:p>
            <a:fld id="{70C3313C-3AE0-40B8-916B-C5E6CB47C25F}" type="slidenum">
              <a:rPr lang="en-US" smtClean="0"/>
              <a:t>‹Nº›</a:t>
            </a:fld>
            <a:endParaRPr lang="en-US"/>
          </a:p>
        </p:txBody>
      </p:sp>
    </p:spTree>
    <p:extLst>
      <p:ext uri="{BB962C8B-B14F-4D97-AF65-F5344CB8AC3E}">
        <p14:creationId xmlns:p14="http://schemas.microsoft.com/office/powerpoint/2010/main" val="314325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6E8F67-B633-43C6-8447-CDF3073646B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2FD6C7A6-B73B-4F62-A88C-C5B1DE33015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74CE8E3-8DC3-4FBD-83A7-9242741F0E66}"/>
              </a:ext>
            </a:extLst>
          </p:cNvPr>
          <p:cNvSpPr>
            <a:spLocks noGrp="1"/>
          </p:cNvSpPr>
          <p:nvPr>
            <p:ph type="dt" sz="half" idx="10"/>
          </p:nvPr>
        </p:nvSpPr>
        <p:spPr/>
        <p:txBody>
          <a:bodyPr/>
          <a:lstStyle/>
          <a:p>
            <a:fld id="{DDDA52F4-9709-4F0B-903D-9CEEEB0D55B3}" type="datetimeFigureOut">
              <a:rPr lang="en-US" smtClean="0"/>
              <a:t>3/2/2022</a:t>
            </a:fld>
            <a:endParaRPr lang="en-US"/>
          </a:p>
        </p:txBody>
      </p:sp>
      <p:sp>
        <p:nvSpPr>
          <p:cNvPr id="5" name="Marcador de pie de página 4">
            <a:extLst>
              <a:ext uri="{FF2B5EF4-FFF2-40B4-BE49-F238E27FC236}">
                <a16:creationId xmlns:a16="http://schemas.microsoft.com/office/drawing/2014/main" id="{13DAA5FB-FC32-41F0-9481-57A98034466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00A08A1-E725-4E96-B0E7-F83E69D2469A}"/>
              </a:ext>
            </a:extLst>
          </p:cNvPr>
          <p:cNvSpPr>
            <a:spLocks noGrp="1"/>
          </p:cNvSpPr>
          <p:nvPr>
            <p:ph type="sldNum" sz="quarter" idx="12"/>
          </p:nvPr>
        </p:nvSpPr>
        <p:spPr/>
        <p:txBody>
          <a:bodyPr/>
          <a:lstStyle/>
          <a:p>
            <a:fld id="{70C3313C-3AE0-40B8-916B-C5E6CB47C25F}" type="slidenum">
              <a:rPr lang="en-US" smtClean="0"/>
              <a:t>‹Nº›</a:t>
            </a:fld>
            <a:endParaRPr lang="en-US"/>
          </a:p>
        </p:txBody>
      </p:sp>
    </p:spTree>
    <p:extLst>
      <p:ext uri="{BB962C8B-B14F-4D97-AF65-F5344CB8AC3E}">
        <p14:creationId xmlns:p14="http://schemas.microsoft.com/office/powerpoint/2010/main" val="268250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F18B2D-BC91-493A-BFAD-302981B47D3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FF0C8B46-B531-4AA5-A8FC-924092CE4BD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DBA33BFB-42E6-4070-9141-E0D25CCC7991}"/>
              </a:ext>
            </a:extLst>
          </p:cNvPr>
          <p:cNvSpPr>
            <a:spLocks noGrp="1"/>
          </p:cNvSpPr>
          <p:nvPr>
            <p:ph type="dt" sz="half" idx="10"/>
          </p:nvPr>
        </p:nvSpPr>
        <p:spPr/>
        <p:txBody>
          <a:bodyPr/>
          <a:lstStyle/>
          <a:p>
            <a:fld id="{DDDA52F4-9709-4F0B-903D-9CEEEB0D55B3}" type="datetimeFigureOut">
              <a:rPr lang="en-US" smtClean="0"/>
              <a:t>3/2/2022</a:t>
            </a:fld>
            <a:endParaRPr lang="en-US"/>
          </a:p>
        </p:txBody>
      </p:sp>
      <p:sp>
        <p:nvSpPr>
          <p:cNvPr id="5" name="Marcador de pie de página 4">
            <a:extLst>
              <a:ext uri="{FF2B5EF4-FFF2-40B4-BE49-F238E27FC236}">
                <a16:creationId xmlns:a16="http://schemas.microsoft.com/office/drawing/2014/main" id="{3AD5D338-2646-40B2-A4E5-FC3E1291099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1C7A430-01F9-4E9E-8319-1AAD0FFEB793}"/>
              </a:ext>
            </a:extLst>
          </p:cNvPr>
          <p:cNvSpPr>
            <a:spLocks noGrp="1"/>
          </p:cNvSpPr>
          <p:nvPr>
            <p:ph type="sldNum" sz="quarter" idx="12"/>
          </p:nvPr>
        </p:nvSpPr>
        <p:spPr/>
        <p:txBody>
          <a:bodyPr/>
          <a:lstStyle/>
          <a:p>
            <a:fld id="{70C3313C-3AE0-40B8-916B-C5E6CB47C25F}" type="slidenum">
              <a:rPr lang="en-US" smtClean="0"/>
              <a:t>‹Nº›</a:t>
            </a:fld>
            <a:endParaRPr lang="en-US"/>
          </a:p>
        </p:txBody>
      </p:sp>
    </p:spTree>
    <p:extLst>
      <p:ext uri="{BB962C8B-B14F-4D97-AF65-F5344CB8AC3E}">
        <p14:creationId xmlns:p14="http://schemas.microsoft.com/office/powerpoint/2010/main" val="267886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43BF2-4A6B-443A-9FB1-33444A31DF08}"/>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EA0CDC79-9994-48D9-90AC-0076B47A3F1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8034F394-72CA-4DDA-9C09-A456303F1107}"/>
              </a:ext>
            </a:extLst>
          </p:cNvPr>
          <p:cNvSpPr>
            <a:spLocks noGrp="1"/>
          </p:cNvSpPr>
          <p:nvPr>
            <p:ph type="dt" sz="half" idx="10"/>
          </p:nvPr>
        </p:nvSpPr>
        <p:spPr/>
        <p:txBody>
          <a:bodyPr/>
          <a:lstStyle/>
          <a:p>
            <a:fld id="{DDDA52F4-9709-4F0B-903D-9CEEEB0D55B3}" type="datetimeFigureOut">
              <a:rPr lang="en-US" smtClean="0"/>
              <a:t>3/2/2022</a:t>
            </a:fld>
            <a:endParaRPr lang="en-US"/>
          </a:p>
        </p:txBody>
      </p:sp>
      <p:sp>
        <p:nvSpPr>
          <p:cNvPr id="5" name="Marcador de pie de página 4">
            <a:extLst>
              <a:ext uri="{FF2B5EF4-FFF2-40B4-BE49-F238E27FC236}">
                <a16:creationId xmlns:a16="http://schemas.microsoft.com/office/drawing/2014/main" id="{DF3E5026-786E-428C-9E36-6EB3F97816A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192A917-E928-4644-A7E8-A7035D3CAAE6}"/>
              </a:ext>
            </a:extLst>
          </p:cNvPr>
          <p:cNvSpPr>
            <a:spLocks noGrp="1"/>
          </p:cNvSpPr>
          <p:nvPr>
            <p:ph type="sldNum" sz="quarter" idx="12"/>
          </p:nvPr>
        </p:nvSpPr>
        <p:spPr/>
        <p:txBody>
          <a:bodyPr/>
          <a:lstStyle/>
          <a:p>
            <a:fld id="{70C3313C-3AE0-40B8-916B-C5E6CB47C25F}" type="slidenum">
              <a:rPr lang="en-US" smtClean="0"/>
              <a:t>‹Nº›</a:t>
            </a:fld>
            <a:endParaRPr lang="en-US"/>
          </a:p>
        </p:txBody>
      </p:sp>
    </p:spTree>
    <p:extLst>
      <p:ext uri="{BB962C8B-B14F-4D97-AF65-F5344CB8AC3E}">
        <p14:creationId xmlns:p14="http://schemas.microsoft.com/office/powerpoint/2010/main" val="243775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47F055-00B0-4AB5-A8F0-CA5658BBB7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D25CACBC-0250-444D-9B7A-E5F0B031B6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D4055B9-8672-4D5B-9FEE-AD8E553AC61B}"/>
              </a:ext>
            </a:extLst>
          </p:cNvPr>
          <p:cNvSpPr>
            <a:spLocks noGrp="1"/>
          </p:cNvSpPr>
          <p:nvPr>
            <p:ph type="dt" sz="half" idx="10"/>
          </p:nvPr>
        </p:nvSpPr>
        <p:spPr/>
        <p:txBody>
          <a:bodyPr/>
          <a:lstStyle/>
          <a:p>
            <a:fld id="{DDDA52F4-9709-4F0B-903D-9CEEEB0D55B3}" type="datetimeFigureOut">
              <a:rPr lang="en-US" smtClean="0"/>
              <a:t>3/2/2022</a:t>
            </a:fld>
            <a:endParaRPr lang="en-US"/>
          </a:p>
        </p:txBody>
      </p:sp>
      <p:sp>
        <p:nvSpPr>
          <p:cNvPr id="5" name="Marcador de pie de página 4">
            <a:extLst>
              <a:ext uri="{FF2B5EF4-FFF2-40B4-BE49-F238E27FC236}">
                <a16:creationId xmlns:a16="http://schemas.microsoft.com/office/drawing/2014/main" id="{BC54F41F-5AB8-40A8-8CAA-D6D8D3597BC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ED2C0DE-7629-4BEA-BD36-E319945542B5}"/>
              </a:ext>
            </a:extLst>
          </p:cNvPr>
          <p:cNvSpPr>
            <a:spLocks noGrp="1"/>
          </p:cNvSpPr>
          <p:nvPr>
            <p:ph type="sldNum" sz="quarter" idx="12"/>
          </p:nvPr>
        </p:nvSpPr>
        <p:spPr/>
        <p:txBody>
          <a:bodyPr/>
          <a:lstStyle/>
          <a:p>
            <a:fld id="{70C3313C-3AE0-40B8-916B-C5E6CB47C25F}" type="slidenum">
              <a:rPr lang="en-US" smtClean="0"/>
              <a:t>‹Nº›</a:t>
            </a:fld>
            <a:endParaRPr lang="en-US"/>
          </a:p>
        </p:txBody>
      </p:sp>
    </p:spTree>
    <p:extLst>
      <p:ext uri="{BB962C8B-B14F-4D97-AF65-F5344CB8AC3E}">
        <p14:creationId xmlns:p14="http://schemas.microsoft.com/office/powerpoint/2010/main" val="286859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4DDB5-4D05-430E-B517-365EC60688E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09078A8-431D-4B62-9549-7DCBF8BB8B2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B61325BD-D973-43FF-9A04-2535E20BA4F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09114C63-64AF-4220-861D-B7D819152AB1}"/>
              </a:ext>
            </a:extLst>
          </p:cNvPr>
          <p:cNvSpPr>
            <a:spLocks noGrp="1"/>
          </p:cNvSpPr>
          <p:nvPr>
            <p:ph type="dt" sz="half" idx="10"/>
          </p:nvPr>
        </p:nvSpPr>
        <p:spPr/>
        <p:txBody>
          <a:bodyPr/>
          <a:lstStyle/>
          <a:p>
            <a:fld id="{DDDA52F4-9709-4F0B-903D-9CEEEB0D55B3}" type="datetimeFigureOut">
              <a:rPr lang="en-US" smtClean="0"/>
              <a:t>3/2/2022</a:t>
            </a:fld>
            <a:endParaRPr lang="en-US"/>
          </a:p>
        </p:txBody>
      </p:sp>
      <p:sp>
        <p:nvSpPr>
          <p:cNvPr id="6" name="Marcador de pie de página 5">
            <a:extLst>
              <a:ext uri="{FF2B5EF4-FFF2-40B4-BE49-F238E27FC236}">
                <a16:creationId xmlns:a16="http://schemas.microsoft.com/office/drawing/2014/main" id="{29050CE5-433E-4327-807F-02E7E06F9221}"/>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C13BBE0B-260D-4593-A607-CEAAAED4E185}"/>
              </a:ext>
            </a:extLst>
          </p:cNvPr>
          <p:cNvSpPr>
            <a:spLocks noGrp="1"/>
          </p:cNvSpPr>
          <p:nvPr>
            <p:ph type="sldNum" sz="quarter" idx="12"/>
          </p:nvPr>
        </p:nvSpPr>
        <p:spPr/>
        <p:txBody>
          <a:bodyPr/>
          <a:lstStyle/>
          <a:p>
            <a:fld id="{70C3313C-3AE0-40B8-916B-C5E6CB47C25F}" type="slidenum">
              <a:rPr lang="en-US" smtClean="0"/>
              <a:t>‹Nº›</a:t>
            </a:fld>
            <a:endParaRPr lang="en-US"/>
          </a:p>
        </p:txBody>
      </p:sp>
    </p:spTree>
    <p:extLst>
      <p:ext uri="{BB962C8B-B14F-4D97-AF65-F5344CB8AC3E}">
        <p14:creationId xmlns:p14="http://schemas.microsoft.com/office/powerpoint/2010/main" val="153450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0F7D9-1AFF-44E2-B38F-1C2DD3C0394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DE5BAC40-D75C-4005-AAE7-CF6B2E9BF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31E5207F-501A-440F-8A1A-109E7469C7A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4C88F355-03B4-466D-A4B7-5D78A3E9A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CFB2BAB-33DE-4198-959B-0EE0B99C8C5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16CAE5AF-D3D6-474D-AFF8-676138EAE741}"/>
              </a:ext>
            </a:extLst>
          </p:cNvPr>
          <p:cNvSpPr>
            <a:spLocks noGrp="1"/>
          </p:cNvSpPr>
          <p:nvPr>
            <p:ph type="dt" sz="half" idx="10"/>
          </p:nvPr>
        </p:nvSpPr>
        <p:spPr/>
        <p:txBody>
          <a:bodyPr/>
          <a:lstStyle/>
          <a:p>
            <a:fld id="{DDDA52F4-9709-4F0B-903D-9CEEEB0D55B3}" type="datetimeFigureOut">
              <a:rPr lang="en-US" smtClean="0"/>
              <a:t>3/2/2022</a:t>
            </a:fld>
            <a:endParaRPr lang="en-US"/>
          </a:p>
        </p:txBody>
      </p:sp>
      <p:sp>
        <p:nvSpPr>
          <p:cNvPr id="8" name="Marcador de pie de página 7">
            <a:extLst>
              <a:ext uri="{FF2B5EF4-FFF2-40B4-BE49-F238E27FC236}">
                <a16:creationId xmlns:a16="http://schemas.microsoft.com/office/drawing/2014/main" id="{C8C627B5-2BC1-4091-8D0D-A6CAA8EFF6FE}"/>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7E72C7D5-9F08-40CC-8E8F-4789C42CED9C}"/>
              </a:ext>
            </a:extLst>
          </p:cNvPr>
          <p:cNvSpPr>
            <a:spLocks noGrp="1"/>
          </p:cNvSpPr>
          <p:nvPr>
            <p:ph type="sldNum" sz="quarter" idx="12"/>
          </p:nvPr>
        </p:nvSpPr>
        <p:spPr/>
        <p:txBody>
          <a:bodyPr/>
          <a:lstStyle/>
          <a:p>
            <a:fld id="{70C3313C-3AE0-40B8-916B-C5E6CB47C25F}" type="slidenum">
              <a:rPr lang="en-US" smtClean="0"/>
              <a:t>‹Nº›</a:t>
            </a:fld>
            <a:endParaRPr lang="en-US"/>
          </a:p>
        </p:txBody>
      </p:sp>
    </p:spTree>
    <p:extLst>
      <p:ext uri="{BB962C8B-B14F-4D97-AF65-F5344CB8AC3E}">
        <p14:creationId xmlns:p14="http://schemas.microsoft.com/office/powerpoint/2010/main" val="76306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06FEE-6CAA-42BA-B6F2-99D9BB4A6E1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14027349-1A95-4A18-AAA9-A85D91F113E8}"/>
              </a:ext>
            </a:extLst>
          </p:cNvPr>
          <p:cNvSpPr>
            <a:spLocks noGrp="1"/>
          </p:cNvSpPr>
          <p:nvPr>
            <p:ph type="dt" sz="half" idx="10"/>
          </p:nvPr>
        </p:nvSpPr>
        <p:spPr/>
        <p:txBody>
          <a:bodyPr/>
          <a:lstStyle/>
          <a:p>
            <a:fld id="{DDDA52F4-9709-4F0B-903D-9CEEEB0D55B3}" type="datetimeFigureOut">
              <a:rPr lang="en-US" smtClean="0"/>
              <a:t>3/2/2022</a:t>
            </a:fld>
            <a:endParaRPr lang="en-US"/>
          </a:p>
        </p:txBody>
      </p:sp>
      <p:sp>
        <p:nvSpPr>
          <p:cNvPr id="4" name="Marcador de pie de página 3">
            <a:extLst>
              <a:ext uri="{FF2B5EF4-FFF2-40B4-BE49-F238E27FC236}">
                <a16:creationId xmlns:a16="http://schemas.microsoft.com/office/drawing/2014/main" id="{0AFECC78-705B-4FEF-BEDB-69BEA0BBDBD7}"/>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D46B93A2-E7BB-4755-B8EC-D635EC2F9A9B}"/>
              </a:ext>
            </a:extLst>
          </p:cNvPr>
          <p:cNvSpPr>
            <a:spLocks noGrp="1"/>
          </p:cNvSpPr>
          <p:nvPr>
            <p:ph type="sldNum" sz="quarter" idx="12"/>
          </p:nvPr>
        </p:nvSpPr>
        <p:spPr/>
        <p:txBody>
          <a:bodyPr/>
          <a:lstStyle/>
          <a:p>
            <a:fld id="{70C3313C-3AE0-40B8-916B-C5E6CB47C25F}" type="slidenum">
              <a:rPr lang="en-US" smtClean="0"/>
              <a:t>‹Nº›</a:t>
            </a:fld>
            <a:endParaRPr lang="en-US"/>
          </a:p>
        </p:txBody>
      </p:sp>
    </p:spTree>
    <p:extLst>
      <p:ext uri="{BB962C8B-B14F-4D97-AF65-F5344CB8AC3E}">
        <p14:creationId xmlns:p14="http://schemas.microsoft.com/office/powerpoint/2010/main" val="219495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4BB83F1-BA4C-4A17-A4BC-05FC029FB759}"/>
              </a:ext>
            </a:extLst>
          </p:cNvPr>
          <p:cNvSpPr>
            <a:spLocks noGrp="1"/>
          </p:cNvSpPr>
          <p:nvPr>
            <p:ph type="dt" sz="half" idx="10"/>
          </p:nvPr>
        </p:nvSpPr>
        <p:spPr/>
        <p:txBody>
          <a:bodyPr/>
          <a:lstStyle/>
          <a:p>
            <a:fld id="{DDDA52F4-9709-4F0B-903D-9CEEEB0D55B3}" type="datetimeFigureOut">
              <a:rPr lang="en-US" smtClean="0"/>
              <a:t>3/2/2022</a:t>
            </a:fld>
            <a:endParaRPr lang="en-US"/>
          </a:p>
        </p:txBody>
      </p:sp>
      <p:sp>
        <p:nvSpPr>
          <p:cNvPr id="3" name="Marcador de pie de página 2">
            <a:extLst>
              <a:ext uri="{FF2B5EF4-FFF2-40B4-BE49-F238E27FC236}">
                <a16:creationId xmlns:a16="http://schemas.microsoft.com/office/drawing/2014/main" id="{2E78650F-0468-4880-ABDA-F5CABF202716}"/>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BDC2A400-946D-4457-BCFE-18D09305D717}"/>
              </a:ext>
            </a:extLst>
          </p:cNvPr>
          <p:cNvSpPr>
            <a:spLocks noGrp="1"/>
          </p:cNvSpPr>
          <p:nvPr>
            <p:ph type="sldNum" sz="quarter" idx="12"/>
          </p:nvPr>
        </p:nvSpPr>
        <p:spPr/>
        <p:txBody>
          <a:bodyPr/>
          <a:lstStyle/>
          <a:p>
            <a:fld id="{70C3313C-3AE0-40B8-916B-C5E6CB47C25F}" type="slidenum">
              <a:rPr lang="en-US" smtClean="0"/>
              <a:t>‹Nº›</a:t>
            </a:fld>
            <a:endParaRPr lang="en-US"/>
          </a:p>
        </p:txBody>
      </p:sp>
    </p:spTree>
    <p:extLst>
      <p:ext uri="{BB962C8B-B14F-4D97-AF65-F5344CB8AC3E}">
        <p14:creationId xmlns:p14="http://schemas.microsoft.com/office/powerpoint/2010/main" val="293794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B742A-42D5-4A24-821F-FF14DA47D2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15371962-835A-49AB-BC68-0218B9FAF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0F8B5027-9A07-4023-9E9B-DA3FE6C9D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DB4C173-EE4A-4C47-AA73-FACEC4C1933B}"/>
              </a:ext>
            </a:extLst>
          </p:cNvPr>
          <p:cNvSpPr>
            <a:spLocks noGrp="1"/>
          </p:cNvSpPr>
          <p:nvPr>
            <p:ph type="dt" sz="half" idx="10"/>
          </p:nvPr>
        </p:nvSpPr>
        <p:spPr/>
        <p:txBody>
          <a:bodyPr/>
          <a:lstStyle/>
          <a:p>
            <a:fld id="{DDDA52F4-9709-4F0B-903D-9CEEEB0D55B3}" type="datetimeFigureOut">
              <a:rPr lang="en-US" smtClean="0"/>
              <a:t>3/2/2022</a:t>
            </a:fld>
            <a:endParaRPr lang="en-US"/>
          </a:p>
        </p:txBody>
      </p:sp>
      <p:sp>
        <p:nvSpPr>
          <p:cNvPr id="6" name="Marcador de pie de página 5">
            <a:extLst>
              <a:ext uri="{FF2B5EF4-FFF2-40B4-BE49-F238E27FC236}">
                <a16:creationId xmlns:a16="http://schemas.microsoft.com/office/drawing/2014/main" id="{93BD6768-AE13-49C1-9D06-9E81F1B16A42}"/>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2CC77384-B3DF-4B96-89E4-39F924E87FA9}"/>
              </a:ext>
            </a:extLst>
          </p:cNvPr>
          <p:cNvSpPr>
            <a:spLocks noGrp="1"/>
          </p:cNvSpPr>
          <p:nvPr>
            <p:ph type="sldNum" sz="quarter" idx="12"/>
          </p:nvPr>
        </p:nvSpPr>
        <p:spPr/>
        <p:txBody>
          <a:bodyPr/>
          <a:lstStyle/>
          <a:p>
            <a:fld id="{70C3313C-3AE0-40B8-916B-C5E6CB47C25F}" type="slidenum">
              <a:rPr lang="en-US" smtClean="0"/>
              <a:t>‹Nº›</a:t>
            </a:fld>
            <a:endParaRPr lang="en-US"/>
          </a:p>
        </p:txBody>
      </p:sp>
    </p:spTree>
    <p:extLst>
      <p:ext uri="{BB962C8B-B14F-4D97-AF65-F5344CB8AC3E}">
        <p14:creationId xmlns:p14="http://schemas.microsoft.com/office/powerpoint/2010/main" val="150515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B302D-E89B-4B37-9C68-450D53677C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85A6095A-C9FF-49C3-858D-A2AAD682F3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C05D58E6-C831-4B86-8F76-D55138ED2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E09E829-0554-42E8-8845-53887F031171}"/>
              </a:ext>
            </a:extLst>
          </p:cNvPr>
          <p:cNvSpPr>
            <a:spLocks noGrp="1"/>
          </p:cNvSpPr>
          <p:nvPr>
            <p:ph type="dt" sz="half" idx="10"/>
          </p:nvPr>
        </p:nvSpPr>
        <p:spPr/>
        <p:txBody>
          <a:bodyPr/>
          <a:lstStyle/>
          <a:p>
            <a:fld id="{DDDA52F4-9709-4F0B-903D-9CEEEB0D55B3}" type="datetimeFigureOut">
              <a:rPr lang="en-US" smtClean="0"/>
              <a:t>3/2/2022</a:t>
            </a:fld>
            <a:endParaRPr lang="en-US"/>
          </a:p>
        </p:txBody>
      </p:sp>
      <p:sp>
        <p:nvSpPr>
          <p:cNvPr id="6" name="Marcador de pie de página 5">
            <a:extLst>
              <a:ext uri="{FF2B5EF4-FFF2-40B4-BE49-F238E27FC236}">
                <a16:creationId xmlns:a16="http://schemas.microsoft.com/office/drawing/2014/main" id="{30A9B8E3-96BC-4D9B-8742-1B707B196FC5}"/>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AE9ECA68-62DD-4109-BE1F-B69B2CB8731A}"/>
              </a:ext>
            </a:extLst>
          </p:cNvPr>
          <p:cNvSpPr>
            <a:spLocks noGrp="1"/>
          </p:cNvSpPr>
          <p:nvPr>
            <p:ph type="sldNum" sz="quarter" idx="12"/>
          </p:nvPr>
        </p:nvSpPr>
        <p:spPr/>
        <p:txBody>
          <a:bodyPr/>
          <a:lstStyle/>
          <a:p>
            <a:fld id="{70C3313C-3AE0-40B8-916B-C5E6CB47C25F}" type="slidenum">
              <a:rPr lang="en-US" smtClean="0"/>
              <a:t>‹Nº›</a:t>
            </a:fld>
            <a:endParaRPr lang="en-US"/>
          </a:p>
        </p:txBody>
      </p:sp>
    </p:spTree>
    <p:extLst>
      <p:ext uri="{BB962C8B-B14F-4D97-AF65-F5344CB8AC3E}">
        <p14:creationId xmlns:p14="http://schemas.microsoft.com/office/powerpoint/2010/main" val="265033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75999EB-F79A-4171-B56C-52052EB7D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184B466-876B-4E4B-BBEA-3CB452EBF5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D5B94545-8C50-4F09-BA74-E48EBC0D1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A52F4-9709-4F0B-903D-9CEEEB0D55B3}" type="datetimeFigureOut">
              <a:rPr lang="en-US" smtClean="0"/>
              <a:t>3/2/2022</a:t>
            </a:fld>
            <a:endParaRPr lang="en-US"/>
          </a:p>
        </p:txBody>
      </p:sp>
      <p:sp>
        <p:nvSpPr>
          <p:cNvPr id="5" name="Marcador de pie de página 4">
            <a:extLst>
              <a:ext uri="{FF2B5EF4-FFF2-40B4-BE49-F238E27FC236}">
                <a16:creationId xmlns:a16="http://schemas.microsoft.com/office/drawing/2014/main" id="{5CF50241-0F88-418D-A5DD-D63932483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4C1F1BA1-CCEF-430E-AB47-04E3F4A7D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3313C-3AE0-40B8-916B-C5E6CB47C25F}" type="slidenum">
              <a:rPr lang="en-US" smtClean="0"/>
              <a:t>‹Nº›</a:t>
            </a:fld>
            <a:endParaRPr lang="en-US"/>
          </a:p>
        </p:txBody>
      </p:sp>
    </p:spTree>
    <p:extLst>
      <p:ext uri="{BB962C8B-B14F-4D97-AF65-F5344CB8AC3E}">
        <p14:creationId xmlns:p14="http://schemas.microsoft.com/office/powerpoint/2010/main" val="1998575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Layout" Target="../diagrams/layout3.xml"/><Relationship Id="rId7" Type="http://schemas.openxmlformats.org/officeDocument/2006/relationships/image" Target="../media/image2.png"/><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2.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E">
            <a:extLst>
              <a:ext uri="{FF2B5EF4-FFF2-40B4-BE49-F238E27FC236}">
                <a16:creationId xmlns:a16="http://schemas.microsoft.com/office/drawing/2014/main" id="{0C9BA660-C816-4F1D-9101-2D7ABBD41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613" y="39426"/>
            <a:ext cx="6090244" cy="1569651"/>
          </a:xfrm>
          <a:prstGeom prst="rect">
            <a:avLst/>
          </a:prstGeom>
          <a:noFill/>
          <a:extLst>
            <a:ext uri="{909E8E84-426E-40DD-AFC4-6F175D3DCCD1}">
              <a14:hiddenFill xmlns:a14="http://schemas.microsoft.com/office/drawing/2010/main">
                <a:solidFill>
                  <a:srgbClr val="FFFFFF"/>
                </a:solidFill>
              </a14:hiddenFill>
            </a:ext>
          </a:extLst>
        </p:spPr>
      </p:pic>
      <p:sp>
        <p:nvSpPr>
          <p:cNvPr id="5" name="2 Subtítulo">
            <a:extLst>
              <a:ext uri="{FF2B5EF4-FFF2-40B4-BE49-F238E27FC236}">
                <a16:creationId xmlns:a16="http://schemas.microsoft.com/office/drawing/2014/main" id="{E7E8B307-999F-4100-A071-61DED8FD48A6}"/>
              </a:ext>
            </a:extLst>
          </p:cNvPr>
          <p:cNvSpPr txBox="1">
            <a:spLocks/>
          </p:cNvSpPr>
          <p:nvPr/>
        </p:nvSpPr>
        <p:spPr>
          <a:xfrm>
            <a:off x="1910868" y="1454852"/>
            <a:ext cx="8983235" cy="516946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CARRERA DE INGENIERÍA COMERCIAL</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INGENIERO COMERCIAL</a:t>
            </a:r>
            <a:endParaRPr lang="es-EC" sz="18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AUTOR:</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GARCÍA IBARRA, LUIS ANDRÉS</a:t>
            </a:r>
          </a:p>
          <a:p>
            <a:pPr marL="0" indent="0" algn="ctr">
              <a:buNone/>
            </a:pPr>
            <a:br>
              <a:rPr lang="es-EC" sz="1800" b="1" dirty="0">
                <a:solidFill>
                  <a:srgbClr val="000000"/>
                </a:solidFill>
                <a:latin typeface="Times New Roman" panose="02020603050405020304" pitchFamily="18" charset="0"/>
                <a:cs typeface="Times New Roman" panose="02020603050405020304" pitchFamily="18" charset="0"/>
              </a:rPr>
            </a:br>
            <a:r>
              <a:rPr lang="es-ES" sz="1800" b="1" cap="al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ANÁLISIS DE LA GESTIÓN DE PROGRAMAS DE POSGRADOS DEL DEPARTAMENTO DE CIENCIAS ECONÓMICAS, ADMINISTRATIVAS Y DE COMERCIO EN LA UNIVERSIDAD DE LAS FUERZAS ARMADAS ESPE.</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a:t>
            </a:r>
          </a:p>
          <a:p>
            <a:pPr marL="0" indent="0" algn="ctr">
              <a:buNone/>
            </a:pPr>
            <a:r>
              <a:rPr lang="es-EC"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ING. SALAZAR BAÑO, ALFREDO GEOVANNY</a:t>
            </a:r>
            <a:r>
              <a:rPr lang="es-EC" sz="1800" b="1" dirty="0">
                <a:solidFill>
                  <a:srgbClr val="000000"/>
                </a:solidFill>
                <a:latin typeface="Times New Roman" panose="02020603050405020304" pitchFamily="18" charset="0"/>
                <a:cs typeface="Times New Roman" panose="02020603050405020304" pitchFamily="18" charset="0"/>
              </a:rPr>
              <a:t>, PhD.</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1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22AFD-CA60-4292-9833-36C5E17D3197}"/>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809B2394-4759-4E8A-AC7E-26E9927DE398}"/>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87CEC844-C67F-4CBA-BAEB-24BDCB5A6408}"/>
              </a:ext>
            </a:extLst>
          </p:cNvPr>
          <p:cNvPicPr>
            <a:picLocks noChangeAspect="1"/>
          </p:cNvPicPr>
          <p:nvPr/>
        </p:nvPicPr>
        <p:blipFill>
          <a:blip r:embed="rId2"/>
          <a:stretch>
            <a:fillRect/>
          </a:stretch>
        </p:blipFill>
        <p:spPr>
          <a:xfrm>
            <a:off x="-76880" y="205515"/>
            <a:ext cx="12192000" cy="6815926"/>
          </a:xfrm>
          <a:prstGeom prst="rect">
            <a:avLst/>
          </a:prstGeom>
        </p:spPr>
      </p:pic>
      <p:sp>
        <p:nvSpPr>
          <p:cNvPr id="8" name="Rectángulo: esquinas redondeadas 7">
            <a:extLst>
              <a:ext uri="{FF2B5EF4-FFF2-40B4-BE49-F238E27FC236}">
                <a16:creationId xmlns:a16="http://schemas.microsoft.com/office/drawing/2014/main" id="{EBBA122D-EC21-400E-94BD-1C3DFB679EB9}"/>
              </a:ext>
            </a:extLst>
          </p:cNvPr>
          <p:cNvSpPr/>
          <p:nvPr/>
        </p:nvSpPr>
        <p:spPr>
          <a:xfrm>
            <a:off x="76880" y="3093106"/>
            <a:ext cx="3540606" cy="2940951"/>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sp>
        <p:nvSpPr>
          <p:cNvPr id="9" name="Título 1">
            <a:extLst>
              <a:ext uri="{FF2B5EF4-FFF2-40B4-BE49-F238E27FC236}">
                <a16:creationId xmlns:a16="http://schemas.microsoft.com/office/drawing/2014/main" id="{3EBD66D9-5AEB-4E7C-94C4-F7133092BBE1}"/>
              </a:ext>
            </a:extLst>
          </p:cNvPr>
          <p:cNvSpPr txBox="1">
            <a:spLocks/>
          </p:cNvSpPr>
          <p:nvPr/>
        </p:nvSpPr>
        <p:spPr>
          <a:xfrm>
            <a:off x="168901" y="100940"/>
            <a:ext cx="3289917" cy="835391"/>
          </a:xfrm>
          <a:prstGeom prst="rect">
            <a:avLst/>
          </a:prstGeom>
          <a:solidFill>
            <a:schemeClr val="accent6">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Marco Conceptual</a:t>
            </a:r>
            <a:endParaRPr lang="en-US" sz="3200" dirty="0"/>
          </a:p>
        </p:txBody>
      </p:sp>
      <p:sp>
        <p:nvSpPr>
          <p:cNvPr id="10" name="Rectángulo: esquinas redondeadas 8">
            <a:extLst>
              <a:ext uri="{FF2B5EF4-FFF2-40B4-BE49-F238E27FC236}">
                <a16:creationId xmlns:a16="http://schemas.microsoft.com/office/drawing/2014/main" id="{91E08549-BF1F-4508-998E-6626E028F35F}"/>
              </a:ext>
            </a:extLst>
          </p:cNvPr>
          <p:cNvSpPr/>
          <p:nvPr/>
        </p:nvSpPr>
        <p:spPr>
          <a:xfrm>
            <a:off x="4373898" y="371329"/>
            <a:ext cx="3283276" cy="76806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rPr>
              <a:t>Modelo para medir el nivel de madurez</a:t>
            </a:r>
            <a:endParaRPr lang="en-US" sz="2000" dirty="0">
              <a:solidFill>
                <a:schemeClr val="tx1"/>
              </a:solidFill>
            </a:endParaRPr>
          </a:p>
        </p:txBody>
      </p:sp>
      <p:sp>
        <p:nvSpPr>
          <p:cNvPr id="12" name="Rectángulo: esquinas redondeadas 7">
            <a:extLst>
              <a:ext uri="{FF2B5EF4-FFF2-40B4-BE49-F238E27FC236}">
                <a16:creationId xmlns:a16="http://schemas.microsoft.com/office/drawing/2014/main" id="{EBBA122D-EC21-400E-94BD-1C3DFB679EB9}"/>
              </a:ext>
            </a:extLst>
          </p:cNvPr>
          <p:cNvSpPr/>
          <p:nvPr/>
        </p:nvSpPr>
        <p:spPr>
          <a:xfrm>
            <a:off x="6000962" y="3017867"/>
            <a:ext cx="3777169" cy="3016190"/>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sp>
        <p:nvSpPr>
          <p:cNvPr id="5" name="Rectángulo redondeado 4"/>
          <p:cNvSpPr/>
          <p:nvPr/>
        </p:nvSpPr>
        <p:spPr>
          <a:xfrm>
            <a:off x="6080291" y="1705945"/>
            <a:ext cx="2719620" cy="5391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_tradnl" dirty="0"/>
              <a:t>Modelo OPMMM-OPM3</a:t>
            </a:r>
          </a:p>
        </p:txBody>
      </p:sp>
      <p:sp>
        <p:nvSpPr>
          <p:cNvPr id="13" name="Rectángulo redondeado 12"/>
          <p:cNvSpPr/>
          <p:nvPr/>
        </p:nvSpPr>
        <p:spPr>
          <a:xfrm>
            <a:off x="120107" y="1827465"/>
            <a:ext cx="2719620" cy="5391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_tradnl" dirty="0"/>
              <a:t>Modelo PMMM</a:t>
            </a:r>
          </a:p>
        </p:txBody>
      </p:sp>
      <p:sp>
        <p:nvSpPr>
          <p:cNvPr id="15" name="Rectangle 2"/>
          <p:cNvSpPr>
            <a:spLocks noChangeArrowheads="1"/>
          </p:cNvSpPr>
          <p:nvPr/>
        </p:nvSpPr>
        <p:spPr bwMode="auto">
          <a:xfrm>
            <a:off x="6381673" y="2698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1025" name="Imagen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955" y="3281231"/>
            <a:ext cx="3340100" cy="21209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6381673" y="5335744"/>
            <a:ext cx="31027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tx1"/>
                </a:solidFill>
                <a:effectLst/>
              </a:rPr>
              <a:t>Fuente: (Castellanos, Gallegos,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tx1"/>
                </a:solidFill>
                <a:effectLst/>
              </a:rPr>
              <a:t>Delgado, &amp; </a:t>
            </a:r>
            <a:r>
              <a:rPr kumimoji="0" lang="es-ES_tradnl" altLang="es-ES_tradnl" sz="1800" b="0" i="0" u="none" strike="noStrike" cap="none" normalizeH="0" baseline="0" dirty="0" err="1">
                <a:ln>
                  <a:noFill/>
                </a:ln>
                <a:solidFill>
                  <a:schemeClr val="tx1"/>
                </a:solidFill>
                <a:effectLst/>
              </a:rPr>
              <a:t>Merchan</a:t>
            </a:r>
            <a:r>
              <a:rPr kumimoji="0" lang="es-ES_tradnl" altLang="es-ES_tradnl" sz="1800" b="0" i="0" u="none" strike="noStrike" cap="none" normalizeH="0" baseline="0" dirty="0">
                <a:ln>
                  <a:noFill/>
                </a:ln>
                <a:solidFill>
                  <a:schemeClr val="tx1"/>
                </a:solidFill>
                <a:effectLst/>
              </a:rPr>
              <a:t>, 2014)</a:t>
            </a:r>
          </a:p>
        </p:txBody>
      </p:sp>
      <p:sp>
        <p:nvSpPr>
          <p:cNvPr id="17" name="Rectangle 5"/>
          <p:cNvSpPr>
            <a:spLocks noChangeArrowheads="1"/>
          </p:cNvSpPr>
          <p:nvPr/>
        </p:nvSpPr>
        <p:spPr bwMode="auto">
          <a:xfrm>
            <a:off x="1112589" y="30991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1028" name="Imagen 39"/>
          <p:cNvPicPr>
            <a:picLocks noChangeAspect="1" noChangeArrowheads="1"/>
          </p:cNvPicPr>
          <p:nvPr/>
        </p:nvPicPr>
        <p:blipFill rotWithShape="1">
          <a:blip r:embed="rId4">
            <a:extLst>
              <a:ext uri="{28A0092B-C50C-407E-A947-70E740481C1C}">
                <a14:useLocalDpi xmlns:a14="http://schemas.microsoft.com/office/drawing/2010/main" val="0"/>
              </a:ext>
            </a:extLst>
          </a:blip>
          <a:srcRect l="7393" t="2130" r="3843"/>
          <a:stretch/>
        </p:blipFill>
        <p:spPr bwMode="auto">
          <a:xfrm>
            <a:off x="168901" y="3322833"/>
            <a:ext cx="3009901" cy="228990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6"/>
          <p:cNvSpPr>
            <a:spLocks noChangeArrowheads="1"/>
          </p:cNvSpPr>
          <p:nvPr/>
        </p:nvSpPr>
        <p:spPr bwMode="auto">
          <a:xfrm>
            <a:off x="266732" y="5612743"/>
            <a:ext cx="24263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_tradnl" sz="1800" b="0" i="0" u="none" strike="noStrike" cap="none" normalizeH="0" baseline="0" dirty="0">
                <a:ln>
                  <a:noFill/>
                </a:ln>
                <a:solidFill>
                  <a:schemeClr val="tx1"/>
                </a:solidFill>
                <a:effectLst/>
              </a:rPr>
              <a:t>Fuente: (</a:t>
            </a:r>
            <a:r>
              <a:rPr kumimoji="0" lang="es-ES_tradnl" altLang="es-ES_tradnl" sz="1800" b="0" i="0" u="none" strike="noStrike" cap="none" normalizeH="0" baseline="0" dirty="0" err="1">
                <a:ln>
                  <a:noFill/>
                </a:ln>
                <a:solidFill>
                  <a:schemeClr val="tx1"/>
                </a:solidFill>
                <a:effectLst/>
              </a:rPr>
              <a:t>Kerzner</a:t>
            </a:r>
            <a:r>
              <a:rPr kumimoji="0" lang="es-ES_tradnl" altLang="es-ES_tradnl" sz="1800" b="0" i="0" u="none" strike="noStrike" cap="none" normalizeH="0" baseline="0" dirty="0">
                <a:ln>
                  <a:noFill/>
                </a:ln>
                <a:solidFill>
                  <a:schemeClr val="tx1"/>
                </a:solidFill>
                <a:effectLst/>
              </a:rPr>
              <a:t>, 2001) </a:t>
            </a:r>
          </a:p>
        </p:txBody>
      </p:sp>
      <p:sp>
        <p:nvSpPr>
          <p:cNvPr id="19" name="Rectángulo redondeado 12">
            <a:extLst>
              <a:ext uri="{FF2B5EF4-FFF2-40B4-BE49-F238E27FC236}">
                <a16:creationId xmlns:a16="http://schemas.microsoft.com/office/drawing/2014/main" id="{092D6EC8-EF48-4E37-9EE1-357B67E6B73C}"/>
              </a:ext>
            </a:extLst>
          </p:cNvPr>
          <p:cNvSpPr/>
          <p:nvPr/>
        </p:nvSpPr>
        <p:spPr>
          <a:xfrm>
            <a:off x="3083320" y="1383280"/>
            <a:ext cx="2719620" cy="16573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400" dirty="0"/>
              <a:t>Consiste en un modelo de medición de madurez el cual se ha constituido en las bases para lograr la excelencia en una administración de proyectos. (Castellanos, et al., 2014).</a:t>
            </a:r>
            <a:endParaRPr lang="es-ES_tradnl" sz="1400" dirty="0"/>
          </a:p>
        </p:txBody>
      </p:sp>
      <p:sp>
        <p:nvSpPr>
          <p:cNvPr id="20" name="Rectángulo redondeado 4">
            <a:extLst>
              <a:ext uri="{FF2B5EF4-FFF2-40B4-BE49-F238E27FC236}">
                <a16:creationId xmlns:a16="http://schemas.microsoft.com/office/drawing/2014/main" id="{CEDB4102-154D-4371-82EE-81E0B910C07B}"/>
              </a:ext>
            </a:extLst>
          </p:cNvPr>
          <p:cNvSpPr/>
          <p:nvPr/>
        </p:nvSpPr>
        <p:spPr>
          <a:xfrm>
            <a:off x="9109994" y="988997"/>
            <a:ext cx="2913105" cy="193845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400" dirty="0"/>
              <a:t>El propósito de este estándar es facilitar a las organizaciones el comprendimiento de la gestión de proyectos organizacionales y que puedan medir su madurez versus un extenso y amplio conjunto de mejores prácticas en la gestión de proyectos organizacionales. (Castellanos, et al.,2014)</a:t>
            </a:r>
            <a:endParaRPr lang="es-ES_tradnl" sz="1400" dirty="0"/>
          </a:p>
        </p:txBody>
      </p:sp>
    </p:spTree>
    <p:extLst>
      <p:ext uri="{BB962C8B-B14F-4D97-AF65-F5344CB8AC3E}">
        <p14:creationId xmlns:p14="http://schemas.microsoft.com/office/powerpoint/2010/main" val="21658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16053-5391-46D6-8F16-64B6E64E6D32}"/>
              </a:ext>
            </a:extLst>
          </p:cNvPr>
          <p:cNvSpPr>
            <a:spLocks noGrp="1"/>
          </p:cNvSpPr>
          <p:nvPr>
            <p:ph type="title"/>
          </p:nvPr>
        </p:nvSpPr>
        <p:spPr/>
        <p:txBody>
          <a:bodyPr/>
          <a:lstStyle/>
          <a:p>
            <a:endParaRPr lang="en-US"/>
          </a:p>
        </p:txBody>
      </p:sp>
      <p:graphicFrame>
        <p:nvGraphicFramePr>
          <p:cNvPr id="6" name="Marcador de contenido 5">
            <a:extLst>
              <a:ext uri="{FF2B5EF4-FFF2-40B4-BE49-F238E27FC236}">
                <a16:creationId xmlns:a16="http://schemas.microsoft.com/office/drawing/2014/main" id="{C125CA30-53FD-4B35-B49B-D900EB9BB12C}"/>
              </a:ext>
            </a:extLst>
          </p:cNvPr>
          <p:cNvGraphicFramePr>
            <a:graphicFrameLocks noGrp="1"/>
          </p:cNvGraphicFramePr>
          <p:nvPr>
            <p:ph idx="1"/>
            <p:extLst>
              <p:ext uri="{D42A27DB-BD31-4B8C-83A1-F6EECF244321}">
                <p14:modId xmlns:p14="http://schemas.microsoft.com/office/powerpoint/2010/main" val="4129666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7D3941D6-33B0-4F66-A60C-8FD1F5D03215}"/>
              </a:ext>
            </a:extLst>
          </p:cNvPr>
          <p:cNvPicPr>
            <a:picLocks noChangeAspect="1"/>
          </p:cNvPicPr>
          <p:nvPr/>
        </p:nvPicPr>
        <p:blipFill>
          <a:blip r:embed="rId7"/>
          <a:stretch>
            <a:fillRect/>
          </a:stretch>
        </p:blipFill>
        <p:spPr>
          <a:xfrm>
            <a:off x="0" y="27570"/>
            <a:ext cx="12192000" cy="6815926"/>
          </a:xfrm>
          <a:prstGeom prst="rect">
            <a:avLst/>
          </a:prstGeom>
        </p:spPr>
      </p:pic>
      <p:sp>
        <p:nvSpPr>
          <p:cNvPr id="5" name="Título 1">
            <a:extLst>
              <a:ext uri="{FF2B5EF4-FFF2-40B4-BE49-F238E27FC236}">
                <a16:creationId xmlns:a16="http://schemas.microsoft.com/office/drawing/2014/main" id="{F39B9571-051A-43ED-8705-4A76D966D84C}"/>
              </a:ext>
            </a:extLst>
          </p:cNvPr>
          <p:cNvSpPr txBox="1">
            <a:spLocks/>
          </p:cNvSpPr>
          <p:nvPr/>
        </p:nvSpPr>
        <p:spPr>
          <a:xfrm>
            <a:off x="838200" y="379874"/>
            <a:ext cx="3594717" cy="1109714"/>
          </a:xfrm>
          <a:prstGeom prst="rect">
            <a:avLst/>
          </a:prstGeom>
          <a:solidFill>
            <a:schemeClr val="accent4">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Marco Metodológico</a:t>
            </a:r>
            <a:endParaRPr lang="en-US" sz="3200" dirty="0"/>
          </a:p>
        </p:txBody>
      </p:sp>
      <p:graphicFrame>
        <p:nvGraphicFramePr>
          <p:cNvPr id="7" name="Diagrama 6">
            <a:extLst>
              <a:ext uri="{FF2B5EF4-FFF2-40B4-BE49-F238E27FC236}">
                <a16:creationId xmlns:a16="http://schemas.microsoft.com/office/drawing/2014/main" id="{F4F37433-CF55-4E6E-9378-69704FDA8701}"/>
              </a:ext>
            </a:extLst>
          </p:cNvPr>
          <p:cNvGraphicFramePr/>
          <p:nvPr>
            <p:extLst>
              <p:ext uri="{D42A27DB-BD31-4B8C-83A1-F6EECF244321}">
                <p14:modId xmlns:p14="http://schemas.microsoft.com/office/powerpoint/2010/main" val="2618686313"/>
              </p:ext>
            </p:extLst>
          </p:nvPr>
        </p:nvGraphicFramePr>
        <p:xfrm>
          <a:off x="2032000" y="717321"/>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Conector recto de flecha 8">
            <a:extLst>
              <a:ext uri="{FF2B5EF4-FFF2-40B4-BE49-F238E27FC236}">
                <a16:creationId xmlns:a16="http://schemas.microsoft.com/office/drawing/2014/main" id="{78156A6A-C06A-4EEB-AF35-7EB5ACA7DFA3}"/>
              </a:ext>
            </a:extLst>
          </p:cNvPr>
          <p:cNvCxnSpPr>
            <a:cxnSpLocks/>
          </p:cNvCxnSpPr>
          <p:nvPr/>
        </p:nvCxnSpPr>
        <p:spPr>
          <a:xfrm flipV="1">
            <a:off x="2831977" y="2627790"/>
            <a:ext cx="0" cy="418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9F702063-686A-4E80-955B-8BBEA574F830}"/>
              </a:ext>
            </a:extLst>
          </p:cNvPr>
          <p:cNvCxnSpPr>
            <a:cxnSpLocks/>
          </p:cNvCxnSpPr>
          <p:nvPr/>
        </p:nvCxnSpPr>
        <p:spPr>
          <a:xfrm flipV="1">
            <a:off x="5940641" y="2627791"/>
            <a:ext cx="0" cy="418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DB5232E-1001-4B6B-9662-4B298A378F9A}"/>
              </a:ext>
            </a:extLst>
          </p:cNvPr>
          <p:cNvCxnSpPr>
            <a:cxnSpLocks/>
          </p:cNvCxnSpPr>
          <p:nvPr/>
        </p:nvCxnSpPr>
        <p:spPr>
          <a:xfrm>
            <a:off x="4432917" y="3854812"/>
            <a:ext cx="0" cy="452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77EE7568-011A-4912-8728-CBA60E35C607}"/>
              </a:ext>
            </a:extLst>
          </p:cNvPr>
          <p:cNvCxnSpPr>
            <a:cxnSpLocks/>
          </p:cNvCxnSpPr>
          <p:nvPr/>
        </p:nvCxnSpPr>
        <p:spPr>
          <a:xfrm>
            <a:off x="7698420" y="3854812"/>
            <a:ext cx="0" cy="452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862F68B-78F4-4232-BC26-CB20ECC4F1FE}"/>
              </a:ext>
            </a:extLst>
          </p:cNvPr>
          <p:cNvCxnSpPr>
            <a:cxnSpLocks/>
          </p:cNvCxnSpPr>
          <p:nvPr/>
        </p:nvCxnSpPr>
        <p:spPr>
          <a:xfrm flipV="1">
            <a:off x="9114407" y="2627790"/>
            <a:ext cx="0" cy="418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ángulo: esquinas redondeadas 20">
            <a:extLst>
              <a:ext uri="{FF2B5EF4-FFF2-40B4-BE49-F238E27FC236}">
                <a16:creationId xmlns:a16="http://schemas.microsoft.com/office/drawing/2014/main" id="{2238B0D6-1267-4443-B7AD-317A674C661A}"/>
              </a:ext>
            </a:extLst>
          </p:cNvPr>
          <p:cNvSpPr/>
          <p:nvPr/>
        </p:nvSpPr>
        <p:spPr>
          <a:xfrm>
            <a:off x="1992768" y="1837316"/>
            <a:ext cx="1562461" cy="531596"/>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Analítico deductivo</a:t>
            </a:r>
            <a:endParaRPr lang="en-US" dirty="0">
              <a:solidFill>
                <a:schemeClr val="tx1"/>
              </a:solidFill>
            </a:endParaRPr>
          </a:p>
        </p:txBody>
      </p:sp>
      <p:sp>
        <p:nvSpPr>
          <p:cNvPr id="22" name="Rectángulo: esquinas redondeadas 21">
            <a:extLst>
              <a:ext uri="{FF2B5EF4-FFF2-40B4-BE49-F238E27FC236}">
                <a16:creationId xmlns:a16="http://schemas.microsoft.com/office/drawing/2014/main" id="{C93B8C70-3AF2-416A-AAA3-052C04597212}"/>
              </a:ext>
            </a:extLst>
          </p:cNvPr>
          <p:cNvSpPr/>
          <p:nvPr/>
        </p:nvSpPr>
        <p:spPr>
          <a:xfrm>
            <a:off x="3633931" y="4384437"/>
            <a:ext cx="1562461" cy="531596"/>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Mixto</a:t>
            </a:r>
            <a:endParaRPr lang="en-US" dirty="0">
              <a:solidFill>
                <a:schemeClr val="tx1"/>
              </a:solidFill>
            </a:endParaRPr>
          </a:p>
        </p:txBody>
      </p:sp>
      <p:sp>
        <p:nvSpPr>
          <p:cNvPr id="23" name="Rectángulo: esquinas redondeadas 22">
            <a:extLst>
              <a:ext uri="{FF2B5EF4-FFF2-40B4-BE49-F238E27FC236}">
                <a16:creationId xmlns:a16="http://schemas.microsoft.com/office/drawing/2014/main" id="{29BCC0C3-6A04-49A7-BF93-403FF6BA0159}"/>
              </a:ext>
            </a:extLst>
          </p:cNvPr>
          <p:cNvSpPr/>
          <p:nvPr/>
        </p:nvSpPr>
        <p:spPr>
          <a:xfrm>
            <a:off x="5159410" y="1837316"/>
            <a:ext cx="1562461" cy="531596"/>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Transversal</a:t>
            </a:r>
            <a:endParaRPr lang="en-US" dirty="0">
              <a:solidFill>
                <a:schemeClr val="tx1"/>
              </a:solidFill>
            </a:endParaRPr>
          </a:p>
        </p:txBody>
      </p:sp>
      <p:sp>
        <p:nvSpPr>
          <p:cNvPr id="24" name="Rectángulo: esquinas redondeadas 23">
            <a:extLst>
              <a:ext uri="{FF2B5EF4-FFF2-40B4-BE49-F238E27FC236}">
                <a16:creationId xmlns:a16="http://schemas.microsoft.com/office/drawing/2014/main" id="{9D4B8A4F-256F-4816-ADA2-AC63F93EFD74}"/>
              </a:ext>
            </a:extLst>
          </p:cNvPr>
          <p:cNvSpPr/>
          <p:nvPr/>
        </p:nvSpPr>
        <p:spPr>
          <a:xfrm>
            <a:off x="6857614" y="4420996"/>
            <a:ext cx="1562461" cy="531596"/>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Alfa de Cronbach</a:t>
            </a:r>
            <a:endParaRPr lang="en-US" dirty="0">
              <a:solidFill>
                <a:schemeClr val="tx1"/>
              </a:solidFill>
            </a:endParaRPr>
          </a:p>
        </p:txBody>
      </p:sp>
      <p:sp>
        <p:nvSpPr>
          <p:cNvPr id="25" name="Rectángulo: esquinas redondeadas 24">
            <a:extLst>
              <a:ext uri="{FF2B5EF4-FFF2-40B4-BE49-F238E27FC236}">
                <a16:creationId xmlns:a16="http://schemas.microsoft.com/office/drawing/2014/main" id="{DBD64D47-3EED-4429-ADC8-0936AED1D41F}"/>
              </a:ext>
            </a:extLst>
          </p:cNvPr>
          <p:cNvSpPr/>
          <p:nvPr/>
        </p:nvSpPr>
        <p:spPr>
          <a:xfrm>
            <a:off x="8360363" y="1837316"/>
            <a:ext cx="1562461" cy="531596"/>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Primarias y secundarias</a:t>
            </a:r>
            <a:endParaRPr lang="en-US" dirty="0">
              <a:solidFill>
                <a:schemeClr val="tx1"/>
              </a:solidFill>
            </a:endParaRPr>
          </a:p>
        </p:txBody>
      </p:sp>
    </p:spTree>
    <p:extLst>
      <p:ext uri="{BB962C8B-B14F-4D97-AF65-F5344CB8AC3E}">
        <p14:creationId xmlns:p14="http://schemas.microsoft.com/office/powerpoint/2010/main" val="369190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E09BE-CC56-4D88-94CF-85D257625C63}"/>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34B2BA21-C9D2-4B00-B097-86AF386D74BB}"/>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190E6BB1-21CA-4752-BB3C-5F232424A5D7}"/>
              </a:ext>
            </a:extLst>
          </p:cNvPr>
          <p:cNvPicPr>
            <a:picLocks noChangeAspect="1"/>
          </p:cNvPicPr>
          <p:nvPr/>
        </p:nvPicPr>
        <p:blipFill>
          <a:blip r:embed="rId2"/>
          <a:stretch>
            <a:fillRect/>
          </a:stretch>
        </p:blipFill>
        <p:spPr>
          <a:xfrm>
            <a:off x="0" y="18692"/>
            <a:ext cx="12192000" cy="6815926"/>
          </a:xfrm>
          <a:prstGeom prst="rect">
            <a:avLst/>
          </a:prstGeom>
        </p:spPr>
      </p:pic>
      <p:sp>
        <p:nvSpPr>
          <p:cNvPr id="5" name="Título 1">
            <a:extLst>
              <a:ext uri="{FF2B5EF4-FFF2-40B4-BE49-F238E27FC236}">
                <a16:creationId xmlns:a16="http://schemas.microsoft.com/office/drawing/2014/main" id="{1F118474-64B3-4F44-B555-23325370FD7E}"/>
              </a:ext>
            </a:extLst>
          </p:cNvPr>
          <p:cNvSpPr txBox="1">
            <a:spLocks/>
          </p:cNvSpPr>
          <p:nvPr/>
        </p:nvSpPr>
        <p:spPr>
          <a:xfrm>
            <a:off x="394317" y="341595"/>
            <a:ext cx="3032464" cy="1109714"/>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Instrumentos de Investigación</a:t>
            </a:r>
            <a:endParaRPr lang="en-US" sz="3200" dirty="0"/>
          </a:p>
        </p:txBody>
      </p:sp>
      <p:pic>
        <p:nvPicPr>
          <p:cNvPr id="7" name="Imagen 6">
            <a:extLst>
              <a:ext uri="{FF2B5EF4-FFF2-40B4-BE49-F238E27FC236}">
                <a16:creationId xmlns:a16="http://schemas.microsoft.com/office/drawing/2014/main" id="{3C9FCC8D-EDDC-40D0-846D-F6F280275635}"/>
              </a:ext>
            </a:extLst>
          </p:cNvPr>
          <p:cNvPicPr>
            <a:picLocks noChangeAspect="1"/>
          </p:cNvPicPr>
          <p:nvPr/>
        </p:nvPicPr>
        <p:blipFill>
          <a:blip r:embed="rId3"/>
          <a:stretch>
            <a:fillRect/>
          </a:stretch>
        </p:blipFill>
        <p:spPr>
          <a:xfrm>
            <a:off x="1420481" y="1624525"/>
            <a:ext cx="4563575" cy="3936770"/>
          </a:xfrm>
          <a:prstGeom prst="rect">
            <a:avLst/>
          </a:prstGeom>
        </p:spPr>
      </p:pic>
      <p:pic>
        <p:nvPicPr>
          <p:cNvPr id="8" name="Imagen 7">
            <a:extLst>
              <a:ext uri="{FF2B5EF4-FFF2-40B4-BE49-F238E27FC236}">
                <a16:creationId xmlns:a16="http://schemas.microsoft.com/office/drawing/2014/main" id="{B66B408F-E2F8-41D5-888D-FB6A32300B1C}"/>
              </a:ext>
            </a:extLst>
          </p:cNvPr>
          <p:cNvPicPr>
            <a:picLocks noChangeAspect="1"/>
          </p:cNvPicPr>
          <p:nvPr/>
        </p:nvPicPr>
        <p:blipFill>
          <a:blip r:embed="rId4"/>
          <a:stretch>
            <a:fillRect/>
          </a:stretch>
        </p:blipFill>
        <p:spPr>
          <a:xfrm>
            <a:off x="6702696" y="1601675"/>
            <a:ext cx="4136939" cy="3910075"/>
          </a:xfrm>
          <a:prstGeom prst="rect">
            <a:avLst/>
          </a:prstGeom>
        </p:spPr>
      </p:pic>
    </p:spTree>
    <p:extLst>
      <p:ext uri="{BB962C8B-B14F-4D97-AF65-F5344CB8AC3E}">
        <p14:creationId xmlns:p14="http://schemas.microsoft.com/office/powerpoint/2010/main" val="243844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44175-4101-45C5-BB54-FF2997EC0BC1}"/>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1911960F-49B7-4280-BADF-70BD8E348C6D}"/>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03E9469F-BEDE-4646-93C4-A6D6CFD3B75D}"/>
              </a:ext>
            </a:extLst>
          </p:cNvPr>
          <p:cNvPicPr>
            <a:picLocks noChangeAspect="1"/>
          </p:cNvPicPr>
          <p:nvPr/>
        </p:nvPicPr>
        <p:blipFill>
          <a:blip r:embed="rId2"/>
          <a:stretch>
            <a:fillRect/>
          </a:stretch>
        </p:blipFill>
        <p:spPr>
          <a:xfrm>
            <a:off x="0" y="0"/>
            <a:ext cx="12192000" cy="6815926"/>
          </a:xfrm>
          <a:prstGeom prst="rect">
            <a:avLst/>
          </a:prstGeom>
        </p:spPr>
      </p:pic>
      <p:sp>
        <p:nvSpPr>
          <p:cNvPr id="5" name="Título 1">
            <a:extLst>
              <a:ext uri="{FF2B5EF4-FFF2-40B4-BE49-F238E27FC236}">
                <a16:creationId xmlns:a16="http://schemas.microsoft.com/office/drawing/2014/main" id="{629D4445-A1F2-4E2E-A62E-E5DF4AE916EC}"/>
              </a:ext>
            </a:extLst>
          </p:cNvPr>
          <p:cNvSpPr txBox="1">
            <a:spLocks/>
          </p:cNvSpPr>
          <p:nvPr/>
        </p:nvSpPr>
        <p:spPr>
          <a:xfrm>
            <a:off x="838200" y="379874"/>
            <a:ext cx="4279490" cy="1109714"/>
          </a:xfrm>
          <a:prstGeom prst="rect">
            <a:avLst/>
          </a:prstGeom>
          <a:solidFill>
            <a:schemeClr val="bg2"/>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Población y muestra</a:t>
            </a:r>
            <a:endParaRPr lang="en-US" sz="3200" dirty="0"/>
          </a:p>
        </p:txBody>
      </p:sp>
      <p:sp>
        <p:nvSpPr>
          <p:cNvPr id="6" name="Rectángulo 5">
            <a:extLst>
              <a:ext uri="{FF2B5EF4-FFF2-40B4-BE49-F238E27FC236}">
                <a16:creationId xmlns:a16="http://schemas.microsoft.com/office/drawing/2014/main" id="{CC6DB2AE-B030-4A46-A16C-832CAE46B06C}"/>
              </a:ext>
            </a:extLst>
          </p:cNvPr>
          <p:cNvSpPr/>
          <p:nvPr/>
        </p:nvSpPr>
        <p:spPr>
          <a:xfrm>
            <a:off x="6064559" y="1346460"/>
            <a:ext cx="5708341" cy="3330399"/>
          </a:xfrm>
          <a:prstGeom prst="rect">
            <a:avLst/>
          </a:prstGeom>
        </p:spPr>
        <p:txBody>
          <a:bodyPr wrap="square">
            <a:spAutoFit/>
          </a:bodyPr>
          <a:lstStyle/>
          <a:p>
            <a:pPr indent="457200" algn="just">
              <a:lnSpc>
                <a:spcPct val="200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Se ha aplicado un censo en el Centro de Posgrados de la Universidad de las Fuerzas Armadas, Departamento Ciencias Económicas Administrativas y de Comercio con una totalidad de 36 participantes, los mismo que desempeñan actividades de organización, direccionamiento y coordinación.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296D1315-4DA5-489F-90E4-1E82436BF2B6}"/>
              </a:ext>
            </a:extLst>
          </p:cNvPr>
          <p:cNvPicPr>
            <a:picLocks noChangeAspect="1"/>
          </p:cNvPicPr>
          <p:nvPr/>
        </p:nvPicPr>
        <p:blipFill>
          <a:blip r:embed="rId3"/>
          <a:stretch>
            <a:fillRect/>
          </a:stretch>
        </p:blipFill>
        <p:spPr>
          <a:xfrm>
            <a:off x="567529" y="1908909"/>
            <a:ext cx="5318882" cy="3058357"/>
          </a:xfrm>
          <a:prstGeom prst="rect">
            <a:avLst/>
          </a:prstGeom>
        </p:spPr>
      </p:pic>
    </p:spTree>
    <p:extLst>
      <p:ext uri="{BB962C8B-B14F-4D97-AF65-F5344CB8AC3E}">
        <p14:creationId xmlns:p14="http://schemas.microsoft.com/office/powerpoint/2010/main" val="49341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98043-D50A-4141-AC27-008E6FF24253}"/>
              </a:ext>
            </a:extLst>
          </p:cNvPr>
          <p:cNvSpPr>
            <a:spLocks noGrp="1"/>
          </p:cNvSpPr>
          <p:nvPr>
            <p:ph type="title"/>
          </p:nvPr>
        </p:nvSpPr>
        <p:spPr/>
        <p:txBody>
          <a:bodyPr/>
          <a:lstStyle/>
          <a:p>
            <a:endParaRPr lang="en-US"/>
          </a:p>
        </p:txBody>
      </p:sp>
      <p:graphicFrame>
        <p:nvGraphicFramePr>
          <p:cNvPr id="13" name="Marcador de contenido 12">
            <a:extLst>
              <a:ext uri="{FF2B5EF4-FFF2-40B4-BE49-F238E27FC236}">
                <a16:creationId xmlns:a16="http://schemas.microsoft.com/office/drawing/2014/main" id="{398D51AA-BE24-4890-BDAE-676EAEBAB961}"/>
              </a:ext>
            </a:extLst>
          </p:cNvPr>
          <p:cNvGraphicFramePr>
            <a:graphicFrameLocks noGrp="1"/>
          </p:cNvGraphicFramePr>
          <p:nvPr>
            <p:ph idx="1"/>
          </p:nvPr>
        </p:nvGraphicFramePr>
        <p:xfrm>
          <a:off x="4953000" y="3222815"/>
          <a:ext cx="2286000" cy="1567562"/>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1938426055"/>
                    </a:ext>
                  </a:extLst>
                </a:gridCol>
                <a:gridCol w="762000">
                  <a:extLst>
                    <a:ext uri="{9D8B030D-6E8A-4147-A177-3AD203B41FA5}">
                      <a16:colId xmlns:a16="http://schemas.microsoft.com/office/drawing/2014/main" val="4203210193"/>
                    </a:ext>
                  </a:extLst>
                </a:gridCol>
                <a:gridCol w="762000">
                  <a:extLst>
                    <a:ext uri="{9D8B030D-6E8A-4147-A177-3AD203B41FA5}">
                      <a16:colId xmlns:a16="http://schemas.microsoft.com/office/drawing/2014/main" val="415971279"/>
                    </a:ext>
                  </a:extLst>
                </a:gridCol>
              </a:tblGrid>
              <a:tr h="0">
                <a:tc gridSpan="3">
                  <a:txBody>
                    <a:bodyPr/>
                    <a:lstStyle/>
                    <a:p>
                      <a:pPr marL="38100" marR="38100" algn="ctr">
                        <a:lnSpc>
                          <a:spcPts val="1600"/>
                        </a:lnSpc>
                        <a:spcAft>
                          <a:spcPts val="0"/>
                        </a:spcAft>
                      </a:pPr>
                      <a:r>
                        <a:rPr lang="en-US" sz="1100">
                          <a:effectLst/>
                        </a:rPr>
                        <a:t>Estadísticas de fiabilidad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4722098"/>
                  </a:ext>
                </a:extLst>
              </a:tr>
              <a:tr h="0">
                <a:tc>
                  <a:txBody>
                    <a:bodyPr/>
                    <a:lstStyle/>
                    <a:p>
                      <a:pPr marL="38100" marR="38100" algn="ctr">
                        <a:lnSpc>
                          <a:spcPts val="1600"/>
                        </a:lnSpc>
                        <a:spcAft>
                          <a:spcPts val="0"/>
                        </a:spcAft>
                      </a:pPr>
                      <a:r>
                        <a:rPr lang="en-US" sz="900">
                          <a:effectLst/>
                        </a:rPr>
                        <a:t>Alfa de Cronbach</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900">
                          <a:effectLst/>
                        </a:rPr>
                        <a:t>Alfa de Cronbach basada en elementos estandarizados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N de elementos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430273849"/>
                  </a:ext>
                </a:extLst>
              </a:tr>
              <a:tr h="0">
                <a:tc>
                  <a:txBody>
                    <a:bodyPr/>
                    <a:lstStyle/>
                    <a:p>
                      <a:pPr marL="38100" marR="38100" algn="r">
                        <a:lnSpc>
                          <a:spcPts val="1600"/>
                        </a:lnSpc>
                        <a:spcAft>
                          <a:spcPts val="0"/>
                        </a:spcAft>
                      </a:pPr>
                      <a:r>
                        <a:rPr lang="en-US" sz="900">
                          <a:effectLst/>
                        </a:rPr>
                        <a:t>,842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,839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dirty="0">
                          <a:effectLst/>
                        </a:rPr>
                        <a:t>16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03970069"/>
                  </a:ext>
                </a:extLst>
              </a:tr>
            </a:tbl>
          </a:graphicData>
        </a:graphic>
      </p:graphicFrame>
      <p:pic>
        <p:nvPicPr>
          <p:cNvPr id="4" name="Imagen 3">
            <a:extLst>
              <a:ext uri="{FF2B5EF4-FFF2-40B4-BE49-F238E27FC236}">
                <a16:creationId xmlns:a16="http://schemas.microsoft.com/office/drawing/2014/main" id="{93F4E210-5B79-45A5-AEC2-FCEBAD17859E}"/>
              </a:ext>
            </a:extLst>
          </p:cNvPr>
          <p:cNvPicPr>
            <a:picLocks noChangeAspect="1"/>
          </p:cNvPicPr>
          <p:nvPr/>
        </p:nvPicPr>
        <p:blipFill>
          <a:blip r:embed="rId2"/>
          <a:stretch>
            <a:fillRect/>
          </a:stretch>
        </p:blipFill>
        <p:spPr>
          <a:xfrm>
            <a:off x="-7437" y="0"/>
            <a:ext cx="12192000" cy="6815926"/>
          </a:xfrm>
          <a:prstGeom prst="rect">
            <a:avLst/>
          </a:prstGeom>
        </p:spPr>
      </p:pic>
      <p:sp>
        <p:nvSpPr>
          <p:cNvPr id="5" name="Título 1">
            <a:extLst>
              <a:ext uri="{FF2B5EF4-FFF2-40B4-BE49-F238E27FC236}">
                <a16:creationId xmlns:a16="http://schemas.microsoft.com/office/drawing/2014/main" id="{55C6FAB4-217C-4726-91C4-13A875AA68A6}"/>
              </a:ext>
            </a:extLst>
          </p:cNvPr>
          <p:cNvSpPr txBox="1">
            <a:spLocks/>
          </p:cNvSpPr>
          <p:nvPr/>
        </p:nvSpPr>
        <p:spPr>
          <a:xfrm>
            <a:off x="838200" y="365125"/>
            <a:ext cx="3674357" cy="1109714"/>
          </a:xfrm>
          <a:prstGeom prst="rect">
            <a:avLst/>
          </a:prstGeom>
          <a:solidFill>
            <a:schemeClr val="accent5">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Procesamiento de la información</a:t>
            </a:r>
            <a:endParaRPr lang="en-US" sz="3200" dirty="0"/>
          </a:p>
        </p:txBody>
      </p:sp>
      <p:sp>
        <p:nvSpPr>
          <p:cNvPr id="6" name="Rectángulo 5">
            <a:extLst>
              <a:ext uri="{FF2B5EF4-FFF2-40B4-BE49-F238E27FC236}">
                <a16:creationId xmlns:a16="http://schemas.microsoft.com/office/drawing/2014/main" id="{BA9874BE-BE0E-483E-8719-192E47BBA560}"/>
              </a:ext>
            </a:extLst>
          </p:cNvPr>
          <p:cNvSpPr/>
          <p:nvPr/>
        </p:nvSpPr>
        <p:spPr>
          <a:xfrm>
            <a:off x="5257800" y="4171185"/>
            <a:ext cx="6096000" cy="1668405"/>
          </a:xfrm>
          <a:prstGeom prst="rect">
            <a:avLst/>
          </a:prstGeom>
        </p:spPr>
        <p:txBody>
          <a:bodyPr>
            <a:spAutoFit/>
          </a:bodyPr>
          <a:lstStyle/>
          <a:p>
            <a:pPr indent="228600" algn="just">
              <a:lnSpc>
                <a:spcPct val="200000"/>
              </a:lnSpc>
              <a:spcAft>
                <a:spcPts val="0"/>
              </a:spcAft>
              <a:tabLst>
                <a:tab pos="3390900" algn="l"/>
              </a:tabLst>
            </a:pPr>
            <a:r>
              <a:rPr lang="es-EC" dirty="0">
                <a:latin typeface="Arial" panose="020B0604020202020204" pitchFamily="34" charset="0"/>
                <a:ea typeface="Calibri" panose="020F0502020204030204" pitchFamily="34" charset="0"/>
                <a:cs typeface="Times New Roman" panose="02020603050405020304" pitchFamily="18" charset="0"/>
              </a:rPr>
              <a:t>Para el análisis de la información recolectada se procedió a emplear el programa SPSS para verificar la fiabilidad de los datos y la herramienta Microsoft Excel</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7" name="Group 3">
            <a:extLst>
              <a:ext uri="{FF2B5EF4-FFF2-40B4-BE49-F238E27FC236}">
                <a16:creationId xmlns:a16="http://schemas.microsoft.com/office/drawing/2014/main" id="{8A2A690E-862D-494B-A940-4F75B8F62B57}"/>
              </a:ext>
            </a:extLst>
          </p:cNvPr>
          <p:cNvGrpSpPr/>
          <p:nvPr/>
        </p:nvGrpSpPr>
        <p:grpSpPr>
          <a:xfrm rot="4150095">
            <a:off x="2552106" y="572995"/>
            <a:ext cx="1870488" cy="3352318"/>
            <a:chOff x="1346080" y="1679019"/>
            <a:chExt cx="2230148" cy="4276991"/>
          </a:xfrm>
        </p:grpSpPr>
        <p:sp>
          <p:nvSpPr>
            <p:cNvPr id="8" name="Oval 4">
              <a:extLst>
                <a:ext uri="{FF2B5EF4-FFF2-40B4-BE49-F238E27FC236}">
                  <a16:creationId xmlns:a16="http://schemas.microsoft.com/office/drawing/2014/main" id="{B4B28EC3-8692-4012-BB39-1453C09807CF}"/>
                </a:ext>
              </a:extLst>
            </p:cNvPr>
            <p:cNvSpPr/>
            <p:nvPr/>
          </p:nvSpPr>
          <p:spPr>
            <a:xfrm>
              <a:off x="1346080" y="3725862"/>
              <a:ext cx="2230148" cy="2230148"/>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Oval 5">
              <a:extLst>
                <a:ext uri="{FF2B5EF4-FFF2-40B4-BE49-F238E27FC236}">
                  <a16:creationId xmlns:a16="http://schemas.microsoft.com/office/drawing/2014/main" id="{4D2DE386-64E0-4A8B-8646-4A543685E87C}"/>
                </a:ext>
              </a:extLst>
            </p:cNvPr>
            <p:cNvSpPr/>
            <p:nvPr/>
          </p:nvSpPr>
          <p:spPr>
            <a:xfrm>
              <a:off x="2047154" y="1679019"/>
              <a:ext cx="828000" cy="828000"/>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Trapezoid 18">
              <a:extLst>
                <a:ext uri="{FF2B5EF4-FFF2-40B4-BE49-F238E27FC236}">
                  <a16:creationId xmlns:a16="http://schemas.microsoft.com/office/drawing/2014/main" id="{ABAD69A3-33BE-4D33-BE3B-C29C984D019E}"/>
                </a:ext>
              </a:extLst>
            </p:cNvPr>
            <p:cNvSpPr/>
            <p:nvPr/>
          </p:nvSpPr>
          <p:spPr>
            <a:xfrm rot="10800000">
              <a:off x="2181508" y="2446187"/>
              <a:ext cx="561625" cy="1287278"/>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59012" y="1372360"/>
                    <a:pt x="211131" y="1397337"/>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TextBox 58">
            <a:extLst>
              <a:ext uri="{FF2B5EF4-FFF2-40B4-BE49-F238E27FC236}">
                <a16:creationId xmlns:a16="http://schemas.microsoft.com/office/drawing/2014/main" id="{D392ED20-B8C7-40F4-A888-CCD50D2BEEDD}"/>
              </a:ext>
            </a:extLst>
          </p:cNvPr>
          <p:cNvSpPr txBox="1"/>
          <p:nvPr/>
        </p:nvSpPr>
        <p:spPr>
          <a:xfrm>
            <a:off x="1799005" y="1994666"/>
            <a:ext cx="1906972" cy="738664"/>
          </a:xfrm>
          <a:prstGeom prst="rect">
            <a:avLst/>
          </a:prstGeom>
          <a:noFill/>
        </p:spPr>
        <p:txBody>
          <a:bodyPr wrap="square" rtlCol="0">
            <a:spAutoFit/>
          </a:bodyPr>
          <a:lstStyle/>
          <a:p>
            <a:pPr algn="ctr"/>
            <a:r>
              <a:rPr lang="en-US" altLang="ko-KR" sz="1400" b="1" dirty="0">
                <a:solidFill>
                  <a:schemeClr val="tx2"/>
                </a:solidFill>
                <a:latin typeface="Times New Roman" panose="02020603050405020304" pitchFamily="18" charset="0"/>
                <a:cs typeface="Times New Roman" panose="02020603050405020304" pitchFamily="18" charset="0"/>
              </a:rPr>
              <a:t>Statical Package for the Social Science – SPSS</a:t>
            </a:r>
            <a:endParaRPr lang="ko-KR" altLang="en-US" sz="1400" b="1" dirty="0">
              <a:solidFill>
                <a:schemeClr val="tx2"/>
              </a:solidFill>
              <a:latin typeface="Times New Roman" panose="02020603050405020304" pitchFamily="18" charset="0"/>
              <a:cs typeface="Times New Roman" panose="02020603050405020304" pitchFamily="18" charset="0"/>
            </a:endParaRPr>
          </a:p>
        </p:txBody>
      </p:sp>
      <p:pic>
        <p:nvPicPr>
          <p:cNvPr id="12" name="Picture 2" descr="upload.wikimedia.org/wikipedia/commons/thumb/7/...">
            <a:extLst>
              <a:ext uri="{FF2B5EF4-FFF2-40B4-BE49-F238E27FC236}">
                <a16:creationId xmlns:a16="http://schemas.microsoft.com/office/drawing/2014/main" id="{B7F0F647-831B-4108-A21B-5F50C1C74B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803" b="27951"/>
          <a:stretch/>
        </p:blipFill>
        <p:spPr bwMode="auto">
          <a:xfrm>
            <a:off x="2268058" y="2615964"/>
            <a:ext cx="993305" cy="4295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exel">
            <a:extLst>
              <a:ext uri="{FF2B5EF4-FFF2-40B4-BE49-F238E27FC236}">
                <a16:creationId xmlns:a16="http://schemas.microsoft.com/office/drawing/2014/main" id="{A3F4D78B-3756-4A74-BB3E-E54CC998B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128" y="1432394"/>
            <a:ext cx="3126630" cy="1822517"/>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055A9E2E-A974-4ECD-935C-FD16D70B4BDB}"/>
              </a:ext>
            </a:extLst>
          </p:cNvPr>
          <p:cNvPicPr>
            <a:picLocks noChangeAspect="1"/>
          </p:cNvPicPr>
          <p:nvPr/>
        </p:nvPicPr>
        <p:blipFill>
          <a:blip r:embed="rId5"/>
          <a:stretch>
            <a:fillRect/>
          </a:stretch>
        </p:blipFill>
        <p:spPr>
          <a:xfrm>
            <a:off x="1074447" y="3741875"/>
            <a:ext cx="3501597" cy="2433116"/>
          </a:xfrm>
          <a:prstGeom prst="rect">
            <a:avLst/>
          </a:prstGeom>
        </p:spPr>
      </p:pic>
    </p:spTree>
    <p:extLst>
      <p:ext uri="{BB962C8B-B14F-4D97-AF65-F5344CB8AC3E}">
        <p14:creationId xmlns:p14="http://schemas.microsoft.com/office/powerpoint/2010/main" val="15737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2C37B-50C1-4B3B-99BD-16FC94EB5DE5}"/>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7CD80DEA-45A8-4B6D-9B6B-55FC564747BF}"/>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417370A3-AD90-4A20-837D-AC6D63ABD315}"/>
              </a:ext>
            </a:extLst>
          </p:cNvPr>
          <p:cNvPicPr>
            <a:picLocks noChangeAspect="1"/>
          </p:cNvPicPr>
          <p:nvPr/>
        </p:nvPicPr>
        <p:blipFill>
          <a:blip r:embed="rId2"/>
          <a:stretch>
            <a:fillRect/>
          </a:stretch>
        </p:blipFill>
        <p:spPr>
          <a:xfrm>
            <a:off x="0" y="18692"/>
            <a:ext cx="12192000" cy="6815926"/>
          </a:xfrm>
          <a:prstGeom prst="rect">
            <a:avLst/>
          </a:prstGeom>
        </p:spPr>
      </p:pic>
      <p:sp>
        <p:nvSpPr>
          <p:cNvPr id="5" name="Título 1">
            <a:extLst>
              <a:ext uri="{FF2B5EF4-FFF2-40B4-BE49-F238E27FC236}">
                <a16:creationId xmlns:a16="http://schemas.microsoft.com/office/drawing/2014/main" id="{235A7A0C-C699-48BA-80F0-3EE53B9DCD4C}"/>
              </a:ext>
            </a:extLst>
          </p:cNvPr>
          <p:cNvSpPr txBox="1">
            <a:spLocks/>
          </p:cNvSpPr>
          <p:nvPr/>
        </p:nvSpPr>
        <p:spPr>
          <a:xfrm>
            <a:off x="838200" y="365125"/>
            <a:ext cx="2411027" cy="802845"/>
          </a:xfrm>
          <a:prstGeom prst="rect">
            <a:avLst/>
          </a:prstGeom>
          <a:solidFill>
            <a:schemeClr val="accent6">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Resultados</a:t>
            </a:r>
            <a:endParaRPr lang="en-US" sz="3200" dirty="0"/>
          </a:p>
        </p:txBody>
      </p:sp>
      <p:graphicFrame>
        <p:nvGraphicFramePr>
          <p:cNvPr id="6" name="Gráfico 5">
            <a:extLst>
              <a:ext uri="{FF2B5EF4-FFF2-40B4-BE49-F238E27FC236}">
                <a16:creationId xmlns:a16="http://schemas.microsoft.com/office/drawing/2014/main" id="{979DCFF4-92E2-4B3F-9B75-567443CD5209}"/>
              </a:ext>
            </a:extLst>
          </p:cNvPr>
          <p:cNvGraphicFramePr/>
          <p:nvPr>
            <p:extLst>
              <p:ext uri="{D42A27DB-BD31-4B8C-83A1-F6EECF244321}">
                <p14:modId xmlns:p14="http://schemas.microsoft.com/office/powerpoint/2010/main" val="3240246003"/>
              </p:ext>
            </p:extLst>
          </p:nvPr>
        </p:nvGraphicFramePr>
        <p:xfrm>
          <a:off x="2695075" y="1609776"/>
          <a:ext cx="7267072" cy="305847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3D6AF44A-3F3E-4DCD-AECA-421A021C7D6F}"/>
              </a:ext>
            </a:extLst>
          </p:cNvPr>
          <p:cNvSpPr/>
          <p:nvPr/>
        </p:nvSpPr>
        <p:spPr>
          <a:xfrm>
            <a:off x="1590174" y="4803190"/>
            <a:ext cx="9011652" cy="923330"/>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cs typeface="Times New Roman" panose="02020603050405020304" pitchFamily="18" charset="0"/>
              </a:rPr>
              <a:t>El puntaje total promedio alcanzado en las 8 áreas de conocimiento fueron de 475 puntos, sin alcanzar los 600 puntos requeridos, lo que ha demostrado que existen brechas de conocimientos en la terminología básica en gestión de proyectos. </a:t>
            </a:r>
            <a:endParaRPr lang="en-US" dirty="0"/>
          </a:p>
        </p:txBody>
      </p:sp>
    </p:spTree>
    <p:extLst>
      <p:ext uri="{BB962C8B-B14F-4D97-AF65-F5344CB8AC3E}">
        <p14:creationId xmlns:p14="http://schemas.microsoft.com/office/powerpoint/2010/main" val="105848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2EDF46-779C-49B4-9F90-8923A71CB14D}"/>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59BAD1D3-FF81-47AE-BAB1-E8A55ABBE5D9}"/>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965470F8-2FAD-4F69-B085-D5BAF543CC9C}"/>
              </a:ext>
            </a:extLst>
          </p:cNvPr>
          <p:cNvPicPr>
            <a:picLocks noChangeAspect="1"/>
          </p:cNvPicPr>
          <p:nvPr/>
        </p:nvPicPr>
        <p:blipFill>
          <a:blip r:embed="rId2"/>
          <a:stretch>
            <a:fillRect/>
          </a:stretch>
        </p:blipFill>
        <p:spPr>
          <a:xfrm>
            <a:off x="0" y="18692"/>
            <a:ext cx="12192000" cy="6815926"/>
          </a:xfrm>
          <a:prstGeom prst="rect">
            <a:avLst/>
          </a:prstGeom>
        </p:spPr>
      </p:pic>
      <p:graphicFrame>
        <p:nvGraphicFramePr>
          <p:cNvPr id="6" name="Gráfico 5">
            <a:extLst>
              <a:ext uri="{FF2B5EF4-FFF2-40B4-BE49-F238E27FC236}">
                <a16:creationId xmlns:a16="http://schemas.microsoft.com/office/drawing/2014/main" id="{6B53B0DE-5254-4C7B-A5FE-468E5613EDC4}"/>
              </a:ext>
            </a:extLst>
          </p:cNvPr>
          <p:cNvGraphicFramePr/>
          <p:nvPr>
            <p:extLst>
              <p:ext uri="{D42A27DB-BD31-4B8C-83A1-F6EECF244321}">
                <p14:modId xmlns:p14="http://schemas.microsoft.com/office/powerpoint/2010/main" val="962557986"/>
              </p:ext>
            </p:extLst>
          </p:nvPr>
        </p:nvGraphicFramePr>
        <p:xfrm>
          <a:off x="3356292" y="1690688"/>
          <a:ext cx="6285013" cy="320674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1BB3CB52-A38A-439D-B2FA-98558D166893}"/>
              </a:ext>
            </a:extLst>
          </p:cNvPr>
          <p:cNvSpPr/>
          <p:nvPr/>
        </p:nvSpPr>
        <p:spPr>
          <a:xfrm>
            <a:off x="1844324" y="4897437"/>
            <a:ext cx="8835708" cy="1200329"/>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cs typeface="Times New Roman" panose="02020603050405020304" pitchFamily="18" charset="0"/>
              </a:rPr>
              <a:t>En las 5 fases del ciclo de vida de los proyectos que han sido evaluadas en el nivel 2, los encuestados han obtenido un puntaje general menor a 6. Lo que según la metodología, indica que estas fases del ciclo de vida evolutivas aún no han alcanzado suficiente madurez.</a:t>
            </a:r>
            <a:endParaRPr lang="en-US" dirty="0"/>
          </a:p>
        </p:txBody>
      </p:sp>
      <p:sp>
        <p:nvSpPr>
          <p:cNvPr id="8" name="Título 1">
            <a:extLst>
              <a:ext uri="{FF2B5EF4-FFF2-40B4-BE49-F238E27FC236}">
                <a16:creationId xmlns:a16="http://schemas.microsoft.com/office/drawing/2014/main" id="{A17EFE9F-1085-4650-A039-1F04DEBEB51C}"/>
              </a:ext>
            </a:extLst>
          </p:cNvPr>
          <p:cNvSpPr txBox="1">
            <a:spLocks/>
          </p:cNvSpPr>
          <p:nvPr/>
        </p:nvSpPr>
        <p:spPr>
          <a:xfrm>
            <a:off x="838200" y="365125"/>
            <a:ext cx="2411027" cy="802845"/>
          </a:xfrm>
          <a:prstGeom prst="rect">
            <a:avLst/>
          </a:prstGeom>
          <a:solidFill>
            <a:schemeClr val="accent6">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Resultados</a:t>
            </a:r>
            <a:endParaRPr lang="en-US" sz="3200" dirty="0"/>
          </a:p>
        </p:txBody>
      </p:sp>
    </p:spTree>
    <p:extLst>
      <p:ext uri="{BB962C8B-B14F-4D97-AF65-F5344CB8AC3E}">
        <p14:creationId xmlns:p14="http://schemas.microsoft.com/office/powerpoint/2010/main" val="15363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6F8B7-49C2-4EC2-86B1-4CEC9F07FDF5}"/>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BC0DC920-0B0E-4ED1-8E8D-832735ADF587}"/>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390FBE5A-300C-46F9-9D32-C1D7F2D89249}"/>
              </a:ext>
            </a:extLst>
          </p:cNvPr>
          <p:cNvPicPr>
            <a:picLocks noChangeAspect="1"/>
          </p:cNvPicPr>
          <p:nvPr/>
        </p:nvPicPr>
        <p:blipFill>
          <a:blip r:embed="rId2"/>
          <a:stretch>
            <a:fillRect/>
          </a:stretch>
        </p:blipFill>
        <p:spPr>
          <a:xfrm>
            <a:off x="0" y="18692"/>
            <a:ext cx="12192000" cy="6815926"/>
          </a:xfrm>
          <a:prstGeom prst="rect">
            <a:avLst/>
          </a:prstGeom>
        </p:spPr>
      </p:pic>
      <p:pic>
        <p:nvPicPr>
          <p:cNvPr id="6" name="Imagen 5">
            <a:extLst>
              <a:ext uri="{FF2B5EF4-FFF2-40B4-BE49-F238E27FC236}">
                <a16:creationId xmlns:a16="http://schemas.microsoft.com/office/drawing/2014/main" id="{79063E9D-757E-4470-B44C-359C8F9526E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7539" y="1277290"/>
            <a:ext cx="5568617" cy="3296707"/>
          </a:xfrm>
          <a:prstGeom prst="rect">
            <a:avLst/>
          </a:prstGeom>
          <a:noFill/>
        </p:spPr>
      </p:pic>
      <p:sp>
        <p:nvSpPr>
          <p:cNvPr id="7" name="Rectángulo 6">
            <a:extLst>
              <a:ext uri="{FF2B5EF4-FFF2-40B4-BE49-F238E27FC236}">
                <a16:creationId xmlns:a16="http://schemas.microsoft.com/office/drawing/2014/main" id="{8ADA4D60-069B-4D8D-A599-1F62701C5D88}"/>
              </a:ext>
            </a:extLst>
          </p:cNvPr>
          <p:cNvSpPr/>
          <p:nvPr/>
        </p:nvSpPr>
        <p:spPr>
          <a:xfrm>
            <a:off x="838200" y="4775315"/>
            <a:ext cx="10680032" cy="1200329"/>
          </a:xfrm>
          <a:prstGeom prst="rect">
            <a:avLst/>
          </a:prstGeom>
        </p:spPr>
        <p:txBody>
          <a:bodyPr wrap="squar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De los 6 componentes que han sido evaluados del hexágono de la excelencia, se han determinado un total de 129 puntos ; que según lo que indica la metodología un puntaje entre 80 y 146 puntos refleja la posibilidad de que la organización esté ejerciendo un apoyo fingido o superficial en la gestión de proyectos</a:t>
            </a:r>
            <a:endParaRPr lang="en-US" dirty="0"/>
          </a:p>
        </p:txBody>
      </p:sp>
      <p:sp>
        <p:nvSpPr>
          <p:cNvPr id="8" name="Título 1">
            <a:extLst>
              <a:ext uri="{FF2B5EF4-FFF2-40B4-BE49-F238E27FC236}">
                <a16:creationId xmlns:a16="http://schemas.microsoft.com/office/drawing/2014/main" id="{BDFA6214-1BA6-4BCE-918A-7FCA79AB03E5}"/>
              </a:ext>
            </a:extLst>
          </p:cNvPr>
          <p:cNvSpPr txBox="1">
            <a:spLocks/>
          </p:cNvSpPr>
          <p:nvPr/>
        </p:nvSpPr>
        <p:spPr>
          <a:xfrm>
            <a:off x="838200" y="365125"/>
            <a:ext cx="2411027" cy="802845"/>
          </a:xfrm>
          <a:prstGeom prst="rect">
            <a:avLst/>
          </a:prstGeom>
          <a:solidFill>
            <a:schemeClr val="accent6">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Resultados</a:t>
            </a:r>
            <a:endParaRPr lang="en-US" sz="3200" dirty="0"/>
          </a:p>
        </p:txBody>
      </p:sp>
    </p:spTree>
    <p:extLst>
      <p:ext uri="{BB962C8B-B14F-4D97-AF65-F5344CB8AC3E}">
        <p14:creationId xmlns:p14="http://schemas.microsoft.com/office/powerpoint/2010/main" val="23141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FA101-FB9B-4A76-BF72-836F27951F0D}"/>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B702E0CC-13A9-4800-83F8-202305841BEE}"/>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E81FB6F1-E37B-471B-A6A8-437FD7BECE2C}"/>
              </a:ext>
            </a:extLst>
          </p:cNvPr>
          <p:cNvPicPr>
            <a:picLocks noChangeAspect="1"/>
          </p:cNvPicPr>
          <p:nvPr/>
        </p:nvPicPr>
        <p:blipFill>
          <a:blip r:embed="rId2"/>
          <a:stretch>
            <a:fillRect/>
          </a:stretch>
        </p:blipFill>
        <p:spPr>
          <a:xfrm>
            <a:off x="0" y="18692"/>
            <a:ext cx="12192000" cy="6815926"/>
          </a:xfrm>
          <a:prstGeom prst="rect">
            <a:avLst/>
          </a:prstGeom>
        </p:spPr>
      </p:pic>
      <p:graphicFrame>
        <p:nvGraphicFramePr>
          <p:cNvPr id="6" name="Gráfico 5">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2032296491"/>
              </p:ext>
            </p:extLst>
          </p:nvPr>
        </p:nvGraphicFramePr>
        <p:xfrm>
          <a:off x="3048000" y="1609776"/>
          <a:ext cx="6128084" cy="325813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D7959DB2-AD35-48CF-85D2-6F9663E85865}"/>
              </a:ext>
            </a:extLst>
          </p:cNvPr>
          <p:cNvSpPr/>
          <p:nvPr/>
        </p:nvSpPr>
        <p:spPr>
          <a:xfrm>
            <a:off x="2029326" y="4834179"/>
            <a:ext cx="8133347" cy="1114408"/>
          </a:xfrm>
          <a:prstGeom prst="rect">
            <a:avLst/>
          </a:prstGeom>
        </p:spPr>
        <p:txBody>
          <a:bodyPr wrap="square">
            <a:spAutoFit/>
          </a:bodyPr>
          <a:lstStyle/>
          <a:p>
            <a:pPr indent="228600" algn="just">
              <a:lnSpc>
                <a:spcPct val="200000"/>
              </a:lnSpc>
              <a:spcAft>
                <a:spcPts val="800"/>
              </a:spcAft>
              <a:tabLst>
                <a:tab pos="3390900" algn="l"/>
              </a:tabLst>
            </a:pPr>
            <a:r>
              <a:rPr lang="es-EC" dirty="0">
                <a:latin typeface="Arial" panose="020B0604020202020204" pitchFamily="34" charset="0"/>
                <a:ea typeface="Calibri" panose="020F0502020204030204" pitchFamily="34" charset="0"/>
                <a:cs typeface="Times New Roman" panose="02020603050405020304" pitchFamily="18" charset="0"/>
              </a:rPr>
              <a:t>La organización no está trabajando en la comparación de aplicaciones de la gestión de proyectos y la ejecución de la metodología.</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9" name="Título 1">
            <a:extLst>
              <a:ext uri="{FF2B5EF4-FFF2-40B4-BE49-F238E27FC236}">
                <a16:creationId xmlns:a16="http://schemas.microsoft.com/office/drawing/2014/main" id="{128722B1-01A0-4278-A546-FEFF4DBAABE0}"/>
              </a:ext>
            </a:extLst>
          </p:cNvPr>
          <p:cNvSpPr txBox="1">
            <a:spLocks/>
          </p:cNvSpPr>
          <p:nvPr/>
        </p:nvSpPr>
        <p:spPr>
          <a:xfrm>
            <a:off x="838200" y="365125"/>
            <a:ext cx="2411027" cy="802845"/>
          </a:xfrm>
          <a:prstGeom prst="rect">
            <a:avLst/>
          </a:prstGeom>
          <a:solidFill>
            <a:schemeClr val="accent6">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Resultados</a:t>
            </a:r>
            <a:endParaRPr lang="en-US" sz="3200" dirty="0"/>
          </a:p>
        </p:txBody>
      </p:sp>
    </p:spTree>
    <p:extLst>
      <p:ext uri="{BB962C8B-B14F-4D97-AF65-F5344CB8AC3E}">
        <p14:creationId xmlns:p14="http://schemas.microsoft.com/office/powerpoint/2010/main" val="296298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CAFD27-B871-4C04-B27A-01C12E4A3D85}"/>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66893463-F7F1-45F0-9039-61D154A38BEB}"/>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D06D84EC-73EE-46C2-A8D5-C75C27A1AF8C}"/>
              </a:ext>
            </a:extLst>
          </p:cNvPr>
          <p:cNvPicPr>
            <a:picLocks noChangeAspect="1"/>
          </p:cNvPicPr>
          <p:nvPr/>
        </p:nvPicPr>
        <p:blipFill>
          <a:blip r:embed="rId2"/>
          <a:stretch>
            <a:fillRect/>
          </a:stretch>
        </p:blipFill>
        <p:spPr>
          <a:xfrm>
            <a:off x="0" y="18692"/>
            <a:ext cx="12192000" cy="6815926"/>
          </a:xfrm>
          <a:prstGeom prst="rect">
            <a:avLst/>
          </a:prstGeom>
        </p:spPr>
      </p:pic>
      <p:graphicFrame>
        <p:nvGraphicFramePr>
          <p:cNvPr id="6" name="Gráfico 5">
            <a:extLst>
              <a:ext uri="{FF2B5EF4-FFF2-40B4-BE49-F238E27FC236}">
                <a16:creationId xmlns:a16="http://schemas.microsoft.com/office/drawing/2014/main" id="{00000000-0008-0000-0000-000002000000}"/>
              </a:ext>
            </a:extLst>
          </p:cNvPr>
          <p:cNvGraphicFramePr/>
          <p:nvPr/>
        </p:nvGraphicFramePr>
        <p:xfrm>
          <a:off x="3970020" y="1603692"/>
          <a:ext cx="4251960" cy="365061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5CFFD57E-22D0-47A3-BD67-60AA391A5AEC}"/>
              </a:ext>
            </a:extLst>
          </p:cNvPr>
          <p:cNvSpPr/>
          <p:nvPr/>
        </p:nvSpPr>
        <p:spPr>
          <a:xfrm>
            <a:off x="1090863" y="5106023"/>
            <a:ext cx="9272337" cy="923330"/>
          </a:xfrm>
          <a:prstGeom prst="rect">
            <a:avLst/>
          </a:prstGeom>
        </p:spPr>
        <p:txBody>
          <a:bodyPr wrap="squar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Se ha obtenido un puntaje total de 6,47 puntos lo que según la metodología indica que un puntaje inferior a 9 puntos implica una fuerte resistencia al cambio o a su vez una falta de apoyo de la alta dirección y la gerencia de línea</a:t>
            </a:r>
            <a:endParaRPr lang="en-US" dirty="0"/>
          </a:p>
        </p:txBody>
      </p:sp>
      <p:sp>
        <p:nvSpPr>
          <p:cNvPr id="8" name="Título 1">
            <a:extLst>
              <a:ext uri="{FF2B5EF4-FFF2-40B4-BE49-F238E27FC236}">
                <a16:creationId xmlns:a16="http://schemas.microsoft.com/office/drawing/2014/main" id="{E84074AA-849A-4A1C-AC72-26A57B5840A1}"/>
              </a:ext>
            </a:extLst>
          </p:cNvPr>
          <p:cNvSpPr txBox="1">
            <a:spLocks/>
          </p:cNvSpPr>
          <p:nvPr/>
        </p:nvSpPr>
        <p:spPr>
          <a:xfrm>
            <a:off x="838200" y="365125"/>
            <a:ext cx="2411027" cy="802845"/>
          </a:xfrm>
          <a:prstGeom prst="rect">
            <a:avLst/>
          </a:prstGeom>
          <a:solidFill>
            <a:schemeClr val="accent6">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Resultados</a:t>
            </a:r>
            <a:endParaRPr lang="en-US" sz="3200" dirty="0"/>
          </a:p>
        </p:txBody>
      </p:sp>
    </p:spTree>
    <p:extLst>
      <p:ext uri="{BB962C8B-B14F-4D97-AF65-F5344CB8AC3E}">
        <p14:creationId xmlns:p14="http://schemas.microsoft.com/office/powerpoint/2010/main" val="48789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0CDFEA8-9438-4FAD-9F05-A09C37FCC87B}"/>
              </a:ext>
            </a:extLst>
          </p:cNvPr>
          <p:cNvPicPr>
            <a:picLocks noChangeAspect="1"/>
          </p:cNvPicPr>
          <p:nvPr/>
        </p:nvPicPr>
        <p:blipFill>
          <a:blip r:embed="rId2"/>
          <a:stretch>
            <a:fillRect/>
          </a:stretch>
        </p:blipFill>
        <p:spPr>
          <a:xfrm>
            <a:off x="0" y="-17755"/>
            <a:ext cx="12192000" cy="6815926"/>
          </a:xfrm>
          <a:prstGeom prst="rect">
            <a:avLst/>
          </a:prstGeom>
        </p:spPr>
      </p:pic>
      <p:sp>
        <p:nvSpPr>
          <p:cNvPr id="10" name="Rectángulo: esquinas redondeadas 9">
            <a:extLst>
              <a:ext uri="{FF2B5EF4-FFF2-40B4-BE49-F238E27FC236}">
                <a16:creationId xmlns:a16="http://schemas.microsoft.com/office/drawing/2014/main" id="{A89AA662-6BAB-4F66-B501-ED9299D92CFC}"/>
              </a:ext>
            </a:extLst>
          </p:cNvPr>
          <p:cNvSpPr/>
          <p:nvPr/>
        </p:nvSpPr>
        <p:spPr>
          <a:xfrm>
            <a:off x="693337" y="1703746"/>
            <a:ext cx="1789469"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400" dirty="0">
                <a:latin typeface="Arial" panose="020B0604020202020204" pitchFamily="34" charset="0"/>
                <a:cs typeface="Arial" panose="020B0604020202020204" pitchFamily="34" charset="0"/>
              </a:rPr>
              <a:t>Capítulo I</a:t>
            </a:r>
            <a:endParaRPr lang="en-US" sz="2400" dirty="0">
              <a:latin typeface="Arial" panose="020B0604020202020204" pitchFamily="34" charset="0"/>
              <a:cs typeface="Arial" panose="020B0604020202020204" pitchFamily="34" charset="0"/>
            </a:endParaRPr>
          </a:p>
        </p:txBody>
      </p:sp>
      <p:sp>
        <p:nvSpPr>
          <p:cNvPr id="11" name="Rectángulo: esquinas redondeadas 10">
            <a:extLst>
              <a:ext uri="{FF2B5EF4-FFF2-40B4-BE49-F238E27FC236}">
                <a16:creationId xmlns:a16="http://schemas.microsoft.com/office/drawing/2014/main" id="{FBD84115-63BB-4EEA-9043-49815FA79C39}"/>
              </a:ext>
            </a:extLst>
          </p:cNvPr>
          <p:cNvSpPr/>
          <p:nvPr/>
        </p:nvSpPr>
        <p:spPr>
          <a:xfrm>
            <a:off x="3162463" y="1703746"/>
            <a:ext cx="1789469"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400" dirty="0">
                <a:latin typeface="Arial" panose="020B0604020202020204" pitchFamily="34" charset="0"/>
                <a:cs typeface="Arial" panose="020B0604020202020204" pitchFamily="34" charset="0"/>
              </a:rPr>
              <a:t>Capítulo II</a:t>
            </a:r>
            <a:endParaRPr lang="en-US" sz="2400" dirty="0">
              <a:latin typeface="Arial" panose="020B0604020202020204" pitchFamily="34" charset="0"/>
              <a:cs typeface="Arial" panose="020B0604020202020204" pitchFamily="34" charset="0"/>
            </a:endParaRPr>
          </a:p>
        </p:txBody>
      </p:sp>
      <p:sp>
        <p:nvSpPr>
          <p:cNvPr id="12" name="Rectángulo: esquinas redondeadas 11">
            <a:extLst>
              <a:ext uri="{FF2B5EF4-FFF2-40B4-BE49-F238E27FC236}">
                <a16:creationId xmlns:a16="http://schemas.microsoft.com/office/drawing/2014/main" id="{1283EA02-A71B-4DD9-A202-2EC2387018E6}"/>
              </a:ext>
            </a:extLst>
          </p:cNvPr>
          <p:cNvSpPr/>
          <p:nvPr/>
        </p:nvSpPr>
        <p:spPr>
          <a:xfrm>
            <a:off x="5394384" y="1703746"/>
            <a:ext cx="1788242"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400" dirty="0">
                <a:latin typeface="Arial" panose="020B0604020202020204" pitchFamily="34" charset="0"/>
                <a:cs typeface="Arial" panose="020B0604020202020204" pitchFamily="34" charset="0"/>
              </a:rPr>
              <a:t>Capítulo III</a:t>
            </a:r>
            <a:endParaRPr lang="en-US" sz="2400" dirty="0">
              <a:latin typeface="Arial" panose="020B0604020202020204" pitchFamily="34" charset="0"/>
              <a:cs typeface="Arial" panose="020B0604020202020204" pitchFamily="34" charset="0"/>
            </a:endParaRPr>
          </a:p>
        </p:txBody>
      </p:sp>
      <p:sp>
        <p:nvSpPr>
          <p:cNvPr id="13" name="Rectángulo: esquinas redondeadas 12">
            <a:extLst>
              <a:ext uri="{FF2B5EF4-FFF2-40B4-BE49-F238E27FC236}">
                <a16:creationId xmlns:a16="http://schemas.microsoft.com/office/drawing/2014/main" id="{C208F5C9-4DCD-444F-80CF-E6CCB4B2FFB7}"/>
              </a:ext>
            </a:extLst>
          </p:cNvPr>
          <p:cNvSpPr/>
          <p:nvPr/>
        </p:nvSpPr>
        <p:spPr>
          <a:xfrm>
            <a:off x="9901246" y="1721501"/>
            <a:ext cx="1833716"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400" dirty="0">
                <a:latin typeface="Arial" panose="020B0604020202020204" pitchFamily="34" charset="0"/>
                <a:cs typeface="Arial" panose="020B0604020202020204" pitchFamily="34" charset="0"/>
              </a:rPr>
              <a:t>Capítulo V</a:t>
            </a:r>
            <a:endParaRPr lang="en-US" sz="2400" dirty="0">
              <a:latin typeface="Arial" panose="020B0604020202020204" pitchFamily="34" charset="0"/>
              <a:cs typeface="Arial" panose="020B0604020202020204" pitchFamily="34" charset="0"/>
            </a:endParaRPr>
          </a:p>
        </p:txBody>
      </p:sp>
      <p:sp>
        <p:nvSpPr>
          <p:cNvPr id="14" name="Rectángulo: esquinas redondeadas 13">
            <a:extLst>
              <a:ext uri="{FF2B5EF4-FFF2-40B4-BE49-F238E27FC236}">
                <a16:creationId xmlns:a16="http://schemas.microsoft.com/office/drawing/2014/main" id="{6DEFA0C3-4C49-4BCC-8375-CA04E08916F8}"/>
              </a:ext>
            </a:extLst>
          </p:cNvPr>
          <p:cNvSpPr/>
          <p:nvPr/>
        </p:nvSpPr>
        <p:spPr>
          <a:xfrm>
            <a:off x="7625078" y="1721501"/>
            <a:ext cx="1833716"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400" dirty="0">
                <a:latin typeface="Arial" panose="020B0604020202020204" pitchFamily="34" charset="0"/>
                <a:cs typeface="Arial" panose="020B0604020202020204" pitchFamily="34" charset="0"/>
              </a:rPr>
              <a:t>Capítulo IV</a:t>
            </a:r>
            <a:endParaRPr lang="en-US" sz="24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4FA390C4-4B60-4589-A60E-5A17E109F457}"/>
              </a:ext>
            </a:extLst>
          </p:cNvPr>
          <p:cNvSpPr/>
          <p:nvPr/>
        </p:nvSpPr>
        <p:spPr>
          <a:xfrm>
            <a:off x="643851" y="3105136"/>
            <a:ext cx="1961536" cy="2280709"/>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Problema de investigación</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Objetivos</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Hipótesis</a:t>
            </a:r>
            <a:endParaRPr lang="en-US"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396DFF30-D8B8-4F1F-93D9-7C4F09960DE7}"/>
              </a:ext>
            </a:extLst>
          </p:cNvPr>
          <p:cNvSpPr/>
          <p:nvPr/>
        </p:nvSpPr>
        <p:spPr>
          <a:xfrm>
            <a:off x="2982700" y="3105136"/>
            <a:ext cx="1961536" cy="2261531"/>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Marco teórico</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Marco conceptual</a:t>
            </a:r>
            <a:endParaRPr lang="en-US"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3ECE1224-12C4-4274-9D97-895420FB8DF9}"/>
              </a:ext>
            </a:extLst>
          </p:cNvPr>
          <p:cNvSpPr/>
          <p:nvPr/>
        </p:nvSpPr>
        <p:spPr>
          <a:xfrm>
            <a:off x="5234449" y="3126659"/>
            <a:ext cx="1961536" cy="2261531"/>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Metodología de la Investigación</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Instrumentos</a:t>
            </a:r>
            <a:endParaRPr lang="en-US" dirty="0">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564EE605-86F0-429F-85C7-75DDDB7434B8}"/>
              </a:ext>
            </a:extLst>
          </p:cNvPr>
          <p:cNvSpPr/>
          <p:nvPr/>
        </p:nvSpPr>
        <p:spPr>
          <a:xfrm>
            <a:off x="7506929" y="3126659"/>
            <a:ext cx="1961537" cy="2259186"/>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Análisis de resultados</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Situación actual</a:t>
            </a:r>
            <a:endParaRPr lang="en-US" dirty="0">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C0E4AC2C-A771-42A3-B35A-A03B1FE82C7F}"/>
              </a:ext>
            </a:extLst>
          </p:cNvPr>
          <p:cNvSpPr/>
          <p:nvPr/>
        </p:nvSpPr>
        <p:spPr>
          <a:xfrm>
            <a:off x="9685539" y="3126659"/>
            <a:ext cx="2281560" cy="2261531"/>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Propuesta</a:t>
            </a: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Conclusiones y recomendaciones</a:t>
            </a:r>
            <a:endParaRPr lang="en-US" dirty="0">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662F2B3E-18B4-4A69-BDDE-C95DDE8E5149}"/>
              </a:ext>
            </a:extLst>
          </p:cNvPr>
          <p:cNvSpPr/>
          <p:nvPr/>
        </p:nvSpPr>
        <p:spPr>
          <a:xfrm>
            <a:off x="226303" y="393332"/>
            <a:ext cx="4896113" cy="9144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solidFill>
                  <a:schemeClr val="tx1"/>
                </a:solidFill>
                <a:latin typeface="Arial" panose="020B0604020202020204" pitchFamily="34" charset="0"/>
                <a:cs typeface="Arial" panose="020B0604020202020204" pitchFamily="34" charset="0"/>
              </a:rPr>
              <a:t>Estructura de la Investigación</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58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2EC65-3919-494D-BD69-0C1C7E307FCF}"/>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702A9AFC-CABD-4609-BF69-1DF659BE9F20}"/>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704D06EF-F926-46A6-A168-00F8E4CECAD0}"/>
              </a:ext>
            </a:extLst>
          </p:cNvPr>
          <p:cNvPicPr>
            <a:picLocks noChangeAspect="1"/>
          </p:cNvPicPr>
          <p:nvPr/>
        </p:nvPicPr>
        <p:blipFill>
          <a:blip r:embed="rId2"/>
          <a:stretch>
            <a:fillRect/>
          </a:stretch>
        </p:blipFill>
        <p:spPr>
          <a:xfrm>
            <a:off x="0" y="21037"/>
            <a:ext cx="12192000" cy="6815926"/>
          </a:xfrm>
          <a:prstGeom prst="rect">
            <a:avLst/>
          </a:prstGeom>
        </p:spPr>
      </p:pic>
      <p:pic>
        <p:nvPicPr>
          <p:cNvPr id="8" name="Imagen 7">
            <a:extLst>
              <a:ext uri="{FF2B5EF4-FFF2-40B4-BE49-F238E27FC236}">
                <a16:creationId xmlns:a16="http://schemas.microsoft.com/office/drawing/2014/main" id="{26CB958C-C375-4621-81A1-FC69F4B1E5A3}"/>
              </a:ext>
            </a:extLst>
          </p:cNvPr>
          <p:cNvPicPr>
            <a:picLocks noChangeAspect="1"/>
          </p:cNvPicPr>
          <p:nvPr/>
        </p:nvPicPr>
        <p:blipFill>
          <a:blip r:embed="rId3"/>
          <a:stretch>
            <a:fillRect/>
          </a:stretch>
        </p:blipFill>
        <p:spPr>
          <a:xfrm>
            <a:off x="287574" y="1763908"/>
            <a:ext cx="8737760" cy="3330183"/>
          </a:xfrm>
          <a:prstGeom prst="rect">
            <a:avLst/>
          </a:prstGeom>
        </p:spPr>
      </p:pic>
      <p:pic>
        <p:nvPicPr>
          <p:cNvPr id="9" name="Imagen 8">
            <a:extLst>
              <a:ext uri="{FF2B5EF4-FFF2-40B4-BE49-F238E27FC236}">
                <a16:creationId xmlns:a16="http://schemas.microsoft.com/office/drawing/2014/main" id="{2CE50DC6-6B33-426B-ADAE-C2F33E172666}"/>
              </a:ext>
            </a:extLst>
          </p:cNvPr>
          <p:cNvPicPr>
            <a:picLocks noChangeAspect="1"/>
          </p:cNvPicPr>
          <p:nvPr/>
        </p:nvPicPr>
        <p:blipFill>
          <a:blip r:embed="rId4"/>
          <a:stretch>
            <a:fillRect/>
          </a:stretch>
        </p:blipFill>
        <p:spPr>
          <a:xfrm>
            <a:off x="7183775" y="1866012"/>
            <a:ext cx="6788995" cy="3558079"/>
          </a:xfrm>
          <a:prstGeom prst="rect">
            <a:avLst/>
          </a:prstGeom>
        </p:spPr>
      </p:pic>
      <p:sp>
        <p:nvSpPr>
          <p:cNvPr id="11" name="Título 1">
            <a:extLst>
              <a:ext uri="{FF2B5EF4-FFF2-40B4-BE49-F238E27FC236}">
                <a16:creationId xmlns:a16="http://schemas.microsoft.com/office/drawing/2014/main" id="{1881F71C-DC76-4245-87F3-C4AC436C7B1A}"/>
              </a:ext>
            </a:extLst>
          </p:cNvPr>
          <p:cNvSpPr txBox="1">
            <a:spLocks/>
          </p:cNvSpPr>
          <p:nvPr/>
        </p:nvSpPr>
        <p:spPr>
          <a:xfrm>
            <a:off x="838200" y="365125"/>
            <a:ext cx="2411027" cy="802845"/>
          </a:xfrm>
          <a:prstGeom prst="rect">
            <a:avLst/>
          </a:prstGeom>
          <a:solidFill>
            <a:schemeClr val="accent6">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Resultados</a:t>
            </a:r>
            <a:endParaRPr lang="en-US" sz="3200" dirty="0"/>
          </a:p>
        </p:txBody>
      </p:sp>
    </p:spTree>
    <p:extLst>
      <p:ext uri="{BB962C8B-B14F-4D97-AF65-F5344CB8AC3E}">
        <p14:creationId xmlns:p14="http://schemas.microsoft.com/office/powerpoint/2010/main" val="329535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CFA72-1658-4E9A-AD08-E60F328E588C}"/>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83CC2DDB-5B93-4D78-8BB8-3E24A2261BDF}"/>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7B579F38-4440-4D48-A984-7DB829955165}"/>
              </a:ext>
            </a:extLst>
          </p:cNvPr>
          <p:cNvPicPr>
            <a:picLocks noChangeAspect="1"/>
          </p:cNvPicPr>
          <p:nvPr/>
        </p:nvPicPr>
        <p:blipFill>
          <a:blip r:embed="rId2"/>
          <a:stretch>
            <a:fillRect/>
          </a:stretch>
        </p:blipFill>
        <p:spPr>
          <a:xfrm>
            <a:off x="0" y="42074"/>
            <a:ext cx="12192000" cy="6815926"/>
          </a:xfrm>
          <a:prstGeom prst="rect">
            <a:avLst/>
          </a:prstGeom>
        </p:spPr>
      </p:pic>
      <p:sp>
        <p:nvSpPr>
          <p:cNvPr id="5" name="Título 1">
            <a:extLst>
              <a:ext uri="{FF2B5EF4-FFF2-40B4-BE49-F238E27FC236}">
                <a16:creationId xmlns:a16="http://schemas.microsoft.com/office/drawing/2014/main" id="{4141BBF7-766A-4369-894A-2C9238F58A2D}"/>
              </a:ext>
            </a:extLst>
          </p:cNvPr>
          <p:cNvSpPr txBox="1">
            <a:spLocks/>
          </p:cNvSpPr>
          <p:nvPr/>
        </p:nvSpPr>
        <p:spPr>
          <a:xfrm>
            <a:off x="838200" y="365125"/>
            <a:ext cx="2251229" cy="775493"/>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Propuesta</a:t>
            </a:r>
            <a:endParaRPr lang="en-US" sz="3200" dirty="0"/>
          </a:p>
        </p:txBody>
      </p:sp>
      <p:sp>
        <p:nvSpPr>
          <p:cNvPr id="6" name="Rectángulo 5">
            <a:extLst>
              <a:ext uri="{FF2B5EF4-FFF2-40B4-BE49-F238E27FC236}">
                <a16:creationId xmlns:a16="http://schemas.microsoft.com/office/drawing/2014/main" id="{2A645730-B2FF-46E0-A2BD-D7DE95666CD6}"/>
              </a:ext>
            </a:extLst>
          </p:cNvPr>
          <p:cNvSpPr/>
          <p:nvPr/>
        </p:nvSpPr>
        <p:spPr>
          <a:xfrm>
            <a:off x="2172703" y="3192379"/>
            <a:ext cx="7846594" cy="1631216"/>
          </a:xfrm>
          <a:prstGeom prst="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sz="2000" dirty="0"/>
              <a:t>Es necesario que el Departamento de Ciencias Económicas Administrativas y de Comercio establezca los lineamientos técnicos necesarios para cumplir con los requerimientos de desempeño que aporten al cumplimiento de este objetivo, y específicamente con la de la gestión de proyectos que es la base de esta propuesta.</a:t>
            </a:r>
            <a:endParaRPr lang="en-US" sz="2000" dirty="0">
              <a:effectLst/>
            </a:endParaRPr>
          </a:p>
        </p:txBody>
      </p:sp>
      <p:sp>
        <p:nvSpPr>
          <p:cNvPr id="7" name="Rectángulo 6">
            <a:extLst>
              <a:ext uri="{FF2B5EF4-FFF2-40B4-BE49-F238E27FC236}">
                <a16:creationId xmlns:a16="http://schemas.microsoft.com/office/drawing/2014/main" id="{2F9BE942-955E-43C3-971D-070A3840B8B9}"/>
              </a:ext>
            </a:extLst>
          </p:cNvPr>
          <p:cNvSpPr/>
          <p:nvPr/>
        </p:nvSpPr>
        <p:spPr>
          <a:xfrm>
            <a:off x="2040856" y="1821655"/>
            <a:ext cx="8110287" cy="646331"/>
          </a:xfrm>
          <a:prstGeom prst="rect">
            <a:avLst/>
          </a:prstGeom>
          <a:ln w="28575">
            <a:solidFill>
              <a:schemeClr val="accent2"/>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450215">
              <a:spcAft>
                <a:spcPts val="0"/>
              </a:spcAft>
              <a:tabLst>
                <a:tab pos="3390900" algn="l"/>
              </a:tabLst>
            </a:pPr>
            <a:r>
              <a:rPr lang="es-EC" dirty="0"/>
              <a:t> (Chiavenato I. , 2009) </a:t>
            </a:r>
            <a:r>
              <a:rPr lang="es-EC" dirty="0">
                <a:latin typeface="Arial" panose="020B0604020202020204" pitchFamily="34" charset="0"/>
                <a:ea typeface="Calibri" panose="020F0502020204030204" pitchFamily="34" charset="0"/>
                <a:cs typeface="Times New Roman" panose="02020603050405020304" pitchFamily="18" charset="0"/>
              </a:rPr>
              <a:t>(Mondy &amp; Noe, 2005), señalan </a:t>
            </a:r>
            <a:r>
              <a:rPr lang="es-EC" dirty="0"/>
              <a:t> que el desempeño de la organización será el resultante de un esfuerzo continuo en base a la capacitación. </a:t>
            </a:r>
            <a:endParaRPr lang="en-US" dirty="0"/>
          </a:p>
        </p:txBody>
      </p:sp>
    </p:spTree>
    <p:extLst>
      <p:ext uri="{BB962C8B-B14F-4D97-AF65-F5344CB8AC3E}">
        <p14:creationId xmlns:p14="http://schemas.microsoft.com/office/powerpoint/2010/main" val="238538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855E5-213A-44D1-89D8-4B03ECC411E6}"/>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DCD87227-E95B-4E48-9C40-BC27304E9FC3}"/>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4820AFC3-C6BB-4D87-8EE2-B81EB595FFBA}"/>
              </a:ext>
            </a:extLst>
          </p:cNvPr>
          <p:cNvPicPr>
            <a:picLocks noChangeAspect="1"/>
          </p:cNvPicPr>
          <p:nvPr/>
        </p:nvPicPr>
        <p:blipFill>
          <a:blip r:embed="rId3"/>
          <a:stretch>
            <a:fillRect/>
          </a:stretch>
        </p:blipFill>
        <p:spPr>
          <a:xfrm>
            <a:off x="116376" y="333738"/>
            <a:ext cx="12192000" cy="6815926"/>
          </a:xfrm>
          <a:prstGeom prst="rect">
            <a:avLst/>
          </a:prstGeom>
        </p:spPr>
      </p:pic>
      <p:sp>
        <p:nvSpPr>
          <p:cNvPr id="6" name="Flecha: a la derecha con bandas 5">
            <a:extLst>
              <a:ext uri="{FF2B5EF4-FFF2-40B4-BE49-F238E27FC236}">
                <a16:creationId xmlns:a16="http://schemas.microsoft.com/office/drawing/2014/main" id="{8A39CB24-D32A-45AC-A7C1-5CF0CA09ABB4}"/>
              </a:ext>
            </a:extLst>
          </p:cNvPr>
          <p:cNvSpPr/>
          <p:nvPr/>
        </p:nvSpPr>
        <p:spPr>
          <a:xfrm rot="20504057">
            <a:off x="1117995" y="1994314"/>
            <a:ext cx="2871537" cy="1235242"/>
          </a:xfrm>
          <a:prstGeom prst="strip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Alcance</a:t>
            </a:r>
            <a:endParaRPr lang="en-US" b="1" dirty="0">
              <a:solidFill>
                <a:schemeClr val="tx1"/>
              </a:solidFill>
            </a:endParaRPr>
          </a:p>
        </p:txBody>
      </p:sp>
      <p:sp>
        <p:nvSpPr>
          <p:cNvPr id="11" name="Título 1">
            <a:extLst>
              <a:ext uri="{FF2B5EF4-FFF2-40B4-BE49-F238E27FC236}">
                <a16:creationId xmlns:a16="http://schemas.microsoft.com/office/drawing/2014/main" id="{19781115-5CD1-4727-8235-F3CB5A900D85}"/>
              </a:ext>
            </a:extLst>
          </p:cNvPr>
          <p:cNvSpPr txBox="1">
            <a:spLocks/>
          </p:cNvSpPr>
          <p:nvPr/>
        </p:nvSpPr>
        <p:spPr>
          <a:xfrm>
            <a:off x="838200" y="365125"/>
            <a:ext cx="2251229" cy="775493"/>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Propuesta</a:t>
            </a:r>
            <a:endParaRPr lang="en-US" sz="3200" dirty="0"/>
          </a:p>
        </p:txBody>
      </p:sp>
      <p:sp>
        <p:nvSpPr>
          <p:cNvPr id="12" name="Flecha: a la derecha con bandas 11">
            <a:extLst>
              <a:ext uri="{FF2B5EF4-FFF2-40B4-BE49-F238E27FC236}">
                <a16:creationId xmlns:a16="http://schemas.microsoft.com/office/drawing/2014/main" id="{1A16FFEA-9DCA-4140-83EF-504145835514}"/>
              </a:ext>
            </a:extLst>
          </p:cNvPr>
          <p:cNvSpPr/>
          <p:nvPr/>
        </p:nvSpPr>
        <p:spPr>
          <a:xfrm rot="20504057">
            <a:off x="1276556" y="3933573"/>
            <a:ext cx="2871537" cy="1235242"/>
          </a:xfrm>
          <a:prstGeom prst="strip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Fines</a:t>
            </a:r>
            <a:endParaRPr lang="en-US" b="1" dirty="0">
              <a:solidFill>
                <a:schemeClr val="tx1"/>
              </a:solidFill>
            </a:endParaRPr>
          </a:p>
        </p:txBody>
      </p:sp>
      <p:sp>
        <p:nvSpPr>
          <p:cNvPr id="13" name="Rectángulo 12">
            <a:extLst>
              <a:ext uri="{FF2B5EF4-FFF2-40B4-BE49-F238E27FC236}">
                <a16:creationId xmlns:a16="http://schemas.microsoft.com/office/drawing/2014/main" id="{727D0A2D-5122-4131-8868-DE639667FBE4}"/>
              </a:ext>
            </a:extLst>
          </p:cNvPr>
          <p:cNvSpPr/>
          <p:nvPr/>
        </p:nvSpPr>
        <p:spPr>
          <a:xfrm>
            <a:off x="4269327" y="3179696"/>
            <a:ext cx="6096000"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s-EC" sz="2000" dirty="0"/>
              <a:t>Optimizar la sistematización</a:t>
            </a:r>
            <a:endParaRPr lang="en-US" sz="2000" dirty="0"/>
          </a:p>
        </p:txBody>
      </p:sp>
      <p:sp>
        <p:nvSpPr>
          <p:cNvPr id="14" name="Rectángulo 13">
            <a:extLst>
              <a:ext uri="{FF2B5EF4-FFF2-40B4-BE49-F238E27FC236}">
                <a16:creationId xmlns:a16="http://schemas.microsoft.com/office/drawing/2014/main" id="{0DD0E1B0-3CE2-476F-A961-8C9BCE06935B}"/>
              </a:ext>
            </a:extLst>
          </p:cNvPr>
          <p:cNvSpPr/>
          <p:nvPr/>
        </p:nvSpPr>
        <p:spPr>
          <a:xfrm>
            <a:off x="4269327" y="3741701"/>
            <a:ext cx="6096000"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s-EC" sz="2000" dirty="0"/>
              <a:t>Aumentar el rendimiento</a:t>
            </a:r>
            <a:endParaRPr lang="en-US" sz="2000" dirty="0"/>
          </a:p>
        </p:txBody>
      </p:sp>
      <p:sp>
        <p:nvSpPr>
          <p:cNvPr id="15" name="Rectángulo 14">
            <a:extLst>
              <a:ext uri="{FF2B5EF4-FFF2-40B4-BE49-F238E27FC236}">
                <a16:creationId xmlns:a16="http://schemas.microsoft.com/office/drawing/2014/main" id="{B9C52025-A1EC-439D-B8F3-A5422BB50161}"/>
              </a:ext>
            </a:extLst>
          </p:cNvPr>
          <p:cNvSpPr/>
          <p:nvPr/>
        </p:nvSpPr>
        <p:spPr>
          <a:xfrm>
            <a:off x="4269327" y="4303706"/>
            <a:ext cx="6096000"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s-EC" sz="2000" dirty="0"/>
              <a:t>Mejorar el clima laboral</a:t>
            </a:r>
            <a:endParaRPr lang="en-US" sz="2000" dirty="0"/>
          </a:p>
        </p:txBody>
      </p:sp>
      <p:sp>
        <p:nvSpPr>
          <p:cNvPr id="16" name="Rectángulo 15">
            <a:extLst>
              <a:ext uri="{FF2B5EF4-FFF2-40B4-BE49-F238E27FC236}">
                <a16:creationId xmlns:a16="http://schemas.microsoft.com/office/drawing/2014/main" id="{0BDBA48C-4CA5-432C-8AAC-CF7FC2BD35D2}"/>
              </a:ext>
            </a:extLst>
          </p:cNvPr>
          <p:cNvSpPr/>
          <p:nvPr/>
        </p:nvSpPr>
        <p:spPr>
          <a:xfrm>
            <a:off x="4269327" y="4868759"/>
            <a:ext cx="6096000"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s-EC" sz="2000" dirty="0"/>
              <a:t>Controlar y optimizar</a:t>
            </a:r>
            <a:endParaRPr lang="en-US" sz="2000" dirty="0"/>
          </a:p>
        </p:txBody>
      </p:sp>
      <p:sp>
        <p:nvSpPr>
          <p:cNvPr id="17" name="Rectángulo 16">
            <a:extLst>
              <a:ext uri="{FF2B5EF4-FFF2-40B4-BE49-F238E27FC236}">
                <a16:creationId xmlns:a16="http://schemas.microsoft.com/office/drawing/2014/main" id="{3EB73FC8-4811-4279-B190-7DC38F9F2E25}"/>
              </a:ext>
            </a:extLst>
          </p:cNvPr>
          <p:cNvSpPr/>
          <p:nvPr/>
        </p:nvSpPr>
        <p:spPr>
          <a:xfrm>
            <a:off x="4269327" y="5441582"/>
            <a:ext cx="6096000"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s-EC" sz="2000" dirty="0"/>
              <a:t>Mantener al colaborador </a:t>
            </a:r>
            <a:endParaRPr lang="en-US" sz="2000" dirty="0"/>
          </a:p>
        </p:txBody>
      </p:sp>
      <p:sp>
        <p:nvSpPr>
          <p:cNvPr id="18" name="Rectángulo 17">
            <a:extLst>
              <a:ext uri="{FF2B5EF4-FFF2-40B4-BE49-F238E27FC236}">
                <a16:creationId xmlns:a16="http://schemas.microsoft.com/office/drawing/2014/main" id="{C1EEC060-38AB-4DAE-A6FD-E04E2BE34A5B}"/>
              </a:ext>
            </a:extLst>
          </p:cNvPr>
          <p:cNvSpPr/>
          <p:nvPr/>
        </p:nvSpPr>
        <p:spPr>
          <a:xfrm>
            <a:off x="4269327" y="1935055"/>
            <a:ext cx="6096000"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s-EC" sz="2000" dirty="0"/>
              <a:t>Capacitar</a:t>
            </a:r>
            <a:endParaRPr lang="en-US" sz="2000" dirty="0"/>
          </a:p>
        </p:txBody>
      </p:sp>
    </p:spTree>
    <p:extLst>
      <p:ext uri="{BB962C8B-B14F-4D97-AF65-F5344CB8AC3E}">
        <p14:creationId xmlns:p14="http://schemas.microsoft.com/office/powerpoint/2010/main" val="4628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855E5-213A-44D1-89D8-4B03ECC411E6}"/>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DCD87227-E95B-4E48-9C40-BC27304E9FC3}"/>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4820AFC3-C6BB-4D87-8EE2-B81EB595FFBA}"/>
              </a:ext>
            </a:extLst>
          </p:cNvPr>
          <p:cNvPicPr>
            <a:picLocks noChangeAspect="1"/>
          </p:cNvPicPr>
          <p:nvPr/>
        </p:nvPicPr>
        <p:blipFill>
          <a:blip r:embed="rId2"/>
          <a:stretch>
            <a:fillRect/>
          </a:stretch>
        </p:blipFill>
        <p:spPr>
          <a:xfrm>
            <a:off x="69723" y="-18661"/>
            <a:ext cx="12192000" cy="6815926"/>
          </a:xfrm>
          <a:prstGeom prst="rect">
            <a:avLst/>
          </a:prstGeom>
        </p:spPr>
      </p:pic>
      <p:sp>
        <p:nvSpPr>
          <p:cNvPr id="7" name="Flecha: a la derecha con bandas 6">
            <a:extLst>
              <a:ext uri="{FF2B5EF4-FFF2-40B4-BE49-F238E27FC236}">
                <a16:creationId xmlns:a16="http://schemas.microsoft.com/office/drawing/2014/main" id="{EE2AAADF-9FA3-4A33-94F7-DEF9D49994A5}"/>
              </a:ext>
            </a:extLst>
          </p:cNvPr>
          <p:cNvSpPr/>
          <p:nvPr/>
        </p:nvSpPr>
        <p:spPr>
          <a:xfrm rot="20504057">
            <a:off x="1572328" y="2146868"/>
            <a:ext cx="2871537" cy="1235242"/>
          </a:xfrm>
          <a:prstGeom prst="strip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Objetivo General</a:t>
            </a:r>
            <a:endParaRPr lang="en-US" b="1" dirty="0">
              <a:solidFill>
                <a:schemeClr val="tx1"/>
              </a:solidFill>
            </a:endParaRPr>
          </a:p>
        </p:txBody>
      </p:sp>
      <p:sp>
        <p:nvSpPr>
          <p:cNvPr id="8" name="Flecha: a la derecha con bandas 7">
            <a:extLst>
              <a:ext uri="{FF2B5EF4-FFF2-40B4-BE49-F238E27FC236}">
                <a16:creationId xmlns:a16="http://schemas.microsoft.com/office/drawing/2014/main" id="{38CC4D4B-3580-49CF-9786-372A0DD768C1}"/>
              </a:ext>
            </a:extLst>
          </p:cNvPr>
          <p:cNvSpPr/>
          <p:nvPr/>
        </p:nvSpPr>
        <p:spPr>
          <a:xfrm rot="20504057">
            <a:off x="1666074" y="4048664"/>
            <a:ext cx="2871537" cy="1235242"/>
          </a:xfrm>
          <a:prstGeom prst="strip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Objetivos específicos</a:t>
            </a:r>
            <a:endParaRPr lang="en-US" b="1" dirty="0">
              <a:solidFill>
                <a:schemeClr val="tx1"/>
              </a:solidFill>
            </a:endParaRPr>
          </a:p>
        </p:txBody>
      </p:sp>
      <p:sp>
        <p:nvSpPr>
          <p:cNvPr id="9" name="Rectángulo 8">
            <a:extLst>
              <a:ext uri="{FF2B5EF4-FFF2-40B4-BE49-F238E27FC236}">
                <a16:creationId xmlns:a16="http://schemas.microsoft.com/office/drawing/2014/main" id="{6548B42C-4321-4947-AFCB-42AFAB78AD84}"/>
              </a:ext>
            </a:extLst>
          </p:cNvPr>
          <p:cNvSpPr/>
          <p:nvPr/>
        </p:nvSpPr>
        <p:spPr>
          <a:xfrm>
            <a:off x="4684283" y="1841160"/>
            <a:ext cx="6096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Elaborar un plan de capacitación a corto, mediano y largo plazo para los colaboradores relacionados con la gestión de los programas de posgrados </a:t>
            </a:r>
            <a:endParaRPr lang="en-US" dirty="0"/>
          </a:p>
        </p:txBody>
      </p:sp>
      <p:sp>
        <p:nvSpPr>
          <p:cNvPr id="10" name="Rectángulo 9">
            <a:extLst>
              <a:ext uri="{FF2B5EF4-FFF2-40B4-BE49-F238E27FC236}">
                <a16:creationId xmlns:a16="http://schemas.microsoft.com/office/drawing/2014/main" id="{A3BA2B81-C05E-463F-88C5-67EF900D62A4}"/>
              </a:ext>
            </a:extLst>
          </p:cNvPr>
          <p:cNvSpPr/>
          <p:nvPr/>
        </p:nvSpPr>
        <p:spPr>
          <a:xfrm>
            <a:off x="4658845" y="3155607"/>
            <a:ext cx="4739525" cy="21250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lvl="0" indent="-342900">
              <a:lnSpc>
                <a:spcPct val="150000"/>
              </a:lnSpc>
              <a:spcAft>
                <a:spcPts val="0"/>
              </a:spcAft>
              <a:buFont typeface="Symbol" panose="05050102010706020507" pitchFamily="18" charset="2"/>
              <a:buChar char=""/>
              <a:tabLst>
                <a:tab pos="540385" algn="l"/>
              </a:tabLst>
            </a:pPr>
            <a:r>
              <a:rPr lang="es-EC" dirty="0">
                <a:latin typeface="Arial" panose="020B0604020202020204" pitchFamily="34" charset="0"/>
                <a:ea typeface="Calibri" panose="020F0502020204030204" pitchFamily="34" charset="0"/>
                <a:cs typeface="Times New Roman" panose="02020603050405020304" pitchFamily="18" charset="0"/>
              </a:rPr>
              <a:t>Determinar cuáles son las necesidades de capacitación.</a:t>
            </a:r>
          </a:p>
          <a:p>
            <a:pPr marL="342900" lvl="0" indent="-342900">
              <a:lnSpc>
                <a:spcPct val="150000"/>
              </a:lnSpc>
              <a:spcAft>
                <a:spcPts val="0"/>
              </a:spcAft>
              <a:buFont typeface="Symbol" panose="05050102010706020507" pitchFamily="18" charset="2"/>
              <a:buChar char=""/>
              <a:tabLst>
                <a:tab pos="540385" algn="l"/>
              </a:tabLst>
            </a:pPr>
            <a:r>
              <a:rPr lang="es-EC" dirty="0">
                <a:latin typeface="Arial" panose="020B0604020202020204" pitchFamily="34" charset="0"/>
                <a:ea typeface="Calibri" panose="020F0502020204030204" pitchFamily="34" charset="0"/>
                <a:cs typeface="Times New Roman" panose="02020603050405020304" pitchFamily="18" charset="0"/>
              </a:rPr>
              <a:t>Identificar en base a la metodología PMI las prioridades de capacitación.</a:t>
            </a:r>
          </a:p>
          <a:p>
            <a:pPr marL="342900" lvl="0" indent="-342900">
              <a:lnSpc>
                <a:spcPct val="150000"/>
              </a:lnSpc>
              <a:spcAft>
                <a:spcPts val="0"/>
              </a:spcAft>
              <a:buFont typeface="Symbol" panose="05050102010706020507" pitchFamily="18" charset="2"/>
              <a:buChar char=""/>
              <a:tabLst>
                <a:tab pos="540385" algn="l"/>
              </a:tabLst>
            </a:pPr>
            <a:r>
              <a:rPr lang="es-EC" dirty="0">
                <a:latin typeface="Arial" panose="020B0604020202020204" pitchFamily="34" charset="0"/>
                <a:ea typeface="Calibri" panose="020F0502020204030204" pitchFamily="34" charset="0"/>
                <a:cs typeface="Times New Roman" panose="02020603050405020304" pitchFamily="18" charset="0"/>
              </a:rPr>
              <a:t>Estructurar el plan de contenidos </a:t>
            </a:r>
            <a:endParaRPr lang="en-US" dirty="0"/>
          </a:p>
        </p:txBody>
      </p:sp>
      <p:sp>
        <p:nvSpPr>
          <p:cNvPr id="11" name="Título 1">
            <a:extLst>
              <a:ext uri="{FF2B5EF4-FFF2-40B4-BE49-F238E27FC236}">
                <a16:creationId xmlns:a16="http://schemas.microsoft.com/office/drawing/2014/main" id="{19781115-5CD1-4727-8235-F3CB5A900D85}"/>
              </a:ext>
            </a:extLst>
          </p:cNvPr>
          <p:cNvSpPr txBox="1">
            <a:spLocks/>
          </p:cNvSpPr>
          <p:nvPr/>
        </p:nvSpPr>
        <p:spPr>
          <a:xfrm>
            <a:off x="838200" y="365125"/>
            <a:ext cx="2251229" cy="775493"/>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Propuesta</a:t>
            </a:r>
            <a:endParaRPr lang="en-US" sz="3200" dirty="0"/>
          </a:p>
        </p:txBody>
      </p:sp>
    </p:spTree>
    <p:extLst>
      <p:ext uri="{BB962C8B-B14F-4D97-AF65-F5344CB8AC3E}">
        <p14:creationId xmlns:p14="http://schemas.microsoft.com/office/powerpoint/2010/main" val="399891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FE5A5-2A61-42D8-A285-90BFA8FCCACE}"/>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E45D57BC-6468-4CBC-AE9A-1A1D90C1E721}"/>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0709A290-EEE1-44EB-9165-2C5E277A1CEA}"/>
              </a:ext>
            </a:extLst>
          </p:cNvPr>
          <p:cNvPicPr>
            <a:picLocks noChangeAspect="1"/>
          </p:cNvPicPr>
          <p:nvPr/>
        </p:nvPicPr>
        <p:blipFill>
          <a:blip r:embed="rId2"/>
          <a:stretch>
            <a:fillRect/>
          </a:stretch>
        </p:blipFill>
        <p:spPr>
          <a:xfrm>
            <a:off x="0" y="36891"/>
            <a:ext cx="12192000" cy="6815926"/>
          </a:xfrm>
          <a:prstGeom prst="rect">
            <a:avLst/>
          </a:prstGeom>
        </p:spPr>
      </p:pic>
      <p:sp>
        <p:nvSpPr>
          <p:cNvPr id="6" name="Flecha: a la derecha con bandas 5">
            <a:extLst>
              <a:ext uri="{FF2B5EF4-FFF2-40B4-BE49-F238E27FC236}">
                <a16:creationId xmlns:a16="http://schemas.microsoft.com/office/drawing/2014/main" id="{FEBCA594-2533-4C8A-B501-EFE76316FDAD}"/>
              </a:ext>
            </a:extLst>
          </p:cNvPr>
          <p:cNvSpPr/>
          <p:nvPr/>
        </p:nvSpPr>
        <p:spPr>
          <a:xfrm rot="20504057">
            <a:off x="1512405" y="1967411"/>
            <a:ext cx="3412532" cy="1232186"/>
          </a:xfrm>
          <a:prstGeom prst="strip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Meta</a:t>
            </a:r>
            <a:endParaRPr lang="en-US" sz="2400" b="1" dirty="0">
              <a:solidFill>
                <a:schemeClr val="tx1"/>
              </a:solidFill>
            </a:endParaRPr>
          </a:p>
        </p:txBody>
      </p:sp>
      <p:sp>
        <p:nvSpPr>
          <p:cNvPr id="7" name="Rectángulo 6">
            <a:extLst>
              <a:ext uri="{FF2B5EF4-FFF2-40B4-BE49-F238E27FC236}">
                <a16:creationId xmlns:a16="http://schemas.microsoft.com/office/drawing/2014/main" id="{2B928F4D-B46E-4C6B-8E56-5B75C7766618}"/>
              </a:ext>
            </a:extLst>
          </p:cNvPr>
          <p:cNvSpPr/>
          <p:nvPr/>
        </p:nvSpPr>
        <p:spPr>
          <a:xfrm>
            <a:off x="5032063" y="1988029"/>
            <a:ext cx="6096000"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s-EC" sz="2000" dirty="0"/>
              <a:t>Capacitar a la totalidad</a:t>
            </a:r>
            <a:endParaRPr lang="en-US" sz="2000" dirty="0"/>
          </a:p>
        </p:txBody>
      </p:sp>
      <p:sp>
        <p:nvSpPr>
          <p:cNvPr id="8" name="Título 1">
            <a:extLst>
              <a:ext uri="{FF2B5EF4-FFF2-40B4-BE49-F238E27FC236}">
                <a16:creationId xmlns:a16="http://schemas.microsoft.com/office/drawing/2014/main" id="{EEA87913-C13A-4F85-BB03-4E0C154A49CE}"/>
              </a:ext>
            </a:extLst>
          </p:cNvPr>
          <p:cNvSpPr txBox="1">
            <a:spLocks/>
          </p:cNvSpPr>
          <p:nvPr/>
        </p:nvSpPr>
        <p:spPr>
          <a:xfrm>
            <a:off x="838200" y="365125"/>
            <a:ext cx="2251229" cy="775493"/>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Propuesta</a:t>
            </a:r>
            <a:endParaRPr lang="en-US" sz="3200" dirty="0"/>
          </a:p>
        </p:txBody>
      </p:sp>
      <p:sp>
        <p:nvSpPr>
          <p:cNvPr id="9" name="Flecha: a la derecha con bandas 8">
            <a:extLst>
              <a:ext uri="{FF2B5EF4-FFF2-40B4-BE49-F238E27FC236}">
                <a16:creationId xmlns:a16="http://schemas.microsoft.com/office/drawing/2014/main" id="{7CE53F35-334B-4DD9-8EE3-6703218D8706}"/>
              </a:ext>
            </a:extLst>
          </p:cNvPr>
          <p:cNvSpPr/>
          <p:nvPr/>
        </p:nvSpPr>
        <p:spPr>
          <a:xfrm rot="20504057">
            <a:off x="1618153" y="3853769"/>
            <a:ext cx="3412532" cy="1232186"/>
          </a:xfrm>
          <a:prstGeom prst="strip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Estrategias</a:t>
            </a:r>
            <a:endParaRPr lang="en-US" sz="2400" b="1" dirty="0">
              <a:solidFill>
                <a:schemeClr val="tx1"/>
              </a:solidFill>
            </a:endParaRPr>
          </a:p>
        </p:txBody>
      </p:sp>
      <p:sp>
        <p:nvSpPr>
          <p:cNvPr id="11" name="Rectángulo 10">
            <a:extLst>
              <a:ext uri="{FF2B5EF4-FFF2-40B4-BE49-F238E27FC236}">
                <a16:creationId xmlns:a16="http://schemas.microsoft.com/office/drawing/2014/main" id="{B8821733-24CB-41FC-93D4-042A25E721D9}"/>
              </a:ext>
            </a:extLst>
          </p:cNvPr>
          <p:cNvSpPr/>
          <p:nvPr/>
        </p:nvSpPr>
        <p:spPr>
          <a:xfrm>
            <a:off x="5032063" y="3120041"/>
            <a:ext cx="6096000"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s-EC" sz="2000" dirty="0">
                <a:latin typeface="Arial" panose="020B0604020202020204" pitchFamily="34" charset="0"/>
                <a:ea typeface="Calibri" panose="020F0502020204030204" pitchFamily="34" charset="0"/>
                <a:cs typeface="Times New Roman" panose="02020603050405020304" pitchFamily="18" charset="0"/>
              </a:rPr>
              <a:t>Selección adecuada</a:t>
            </a:r>
            <a:endParaRPr lang="en-US" sz="2000" dirty="0"/>
          </a:p>
        </p:txBody>
      </p:sp>
      <p:sp>
        <p:nvSpPr>
          <p:cNvPr id="12" name="Rectángulo 11">
            <a:extLst>
              <a:ext uri="{FF2B5EF4-FFF2-40B4-BE49-F238E27FC236}">
                <a16:creationId xmlns:a16="http://schemas.microsoft.com/office/drawing/2014/main" id="{51E13AB7-0245-458E-8437-9CD4F86F49E3}"/>
              </a:ext>
            </a:extLst>
          </p:cNvPr>
          <p:cNvSpPr/>
          <p:nvPr/>
        </p:nvSpPr>
        <p:spPr>
          <a:xfrm>
            <a:off x="5032063" y="3740637"/>
            <a:ext cx="6096000"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s-EC" sz="2000" dirty="0"/>
              <a:t>Capacitaciones actualizadas</a:t>
            </a:r>
            <a:endParaRPr lang="en-US" sz="2000" dirty="0"/>
          </a:p>
        </p:txBody>
      </p:sp>
      <p:sp>
        <p:nvSpPr>
          <p:cNvPr id="13" name="Rectángulo 12">
            <a:extLst>
              <a:ext uri="{FF2B5EF4-FFF2-40B4-BE49-F238E27FC236}">
                <a16:creationId xmlns:a16="http://schemas.microsoft.com/office/drawing/2014/main" id="{60682E2E-9083-440E-B993-DBB6C7C7365A}"/>
              </a:ext>
            </a:extLst>
          </p:cNvPr>
          <p:cNvSpPr/>
          <p:nvPr/>
        </p:nvSpPr>
        <p:spPr>
          <a:xfrm>
            <a:off x="5032063" y="4410378"/>
            <a:ext cx="6096000"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s-EC" sz="2000" dirty="0"/>
              <a:t>Talleres interpersonales</a:t>
            </a:r>
            <a:endParaRPr lang="en-US" sz="2000" dirty="0"/>
          </a:p>
        </p:txBody>
      </p:sp>
      <p:sp>
        <p:nvSpPr>
          <p:cNvPr id="14" name="Rectángulo 13">
            <a:extLst>
              <a:ext uri="{FF2B5EF4-FFF2-40B4-BE49-F238E27FC236}">
                <a16:creationId xmlns:a16="http://schemas.microsoft.com/office/drawing/2014/main" id="{E2EF4C9F-0094-4A88-9AD6-890FE2AF9718}"/>
              </a:ext>
            </a:extLst>
          </p:cNvPr>
          <p:cNvSpPr/>
          <p:nvPr/>
        </p:nvSpPr>
        <p:spPr>
          <a:xfrm>
            <a:off x="5032063" y="5060273"/>
            <a:ext cx="6096000"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r>
              <a:rPr lang="es-EC" sz="2000" dirty="0"/>
              <a:t>Certificaciones laborales</a:t>
            </a:r>
            <a:endParaRPr lang="en-US" sz="2000" dirty="0"/>
          </a:p>
        </p:txBody>
      </p:sp>
    </p:spTree>
    <p:extLst>
      <p:ext uri="{BB962C8B-B14F-4D97-AF65-F5344CB8AC3E}">
        <p14:creationId xmlns:p14="http://schemas.microsoft.com/office/powerpoint/2010/main" val="86594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85886-DCC1-43CB-8A51-6DF10188941F}"/>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42772006-54BC-4269-A7B5-53EE092FE8C1}"/>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B7E5C18D-E66F-4FDC-8977-A0ED9B0EC418}"/>
              </a:ext>
            </a:extLst>
          </p:cNvPr>
          <p:cNvPicPr>
            <a:picLocks noChangeAspect="1"/>
          </p:cNvPicPr>
          <p:nvPr/>
        </p:nvPicPr>
        <p:blipFill>
          <a:blip r:embed="rId2"/>
          <a:stretch>
            <a:fillRect/>
          </a:stretch>
        </p:blipFill>
        <p:spPr>
          <a:xfrm>
            <a:off x="0" y="42074"/>
            <a:ext cx="12192000" cy="6815926"/>
          </a:xfrm>
          <a:prstGeom prst="rect">
            <a:avLst/>
          </a:prstGeom>
        </p:spPr>
      </p:pic>
      <p:grpSp>
        <p:nvGrpSpPr>
          <p:cNvPr id="10" name="Grupo 9">
            <a:extLst>
              <a:ext uri="{FF2B5EF4-FFF2-40B4-BE49-F238E27FC236}">
                <a16:creationId xmlns:a16="http://schemas.microsoft.com/office/drawing/2014/main" id="{AC6DD36B-A616-423E-9DF9-89AF57B41802}"/>
              </a:ext>
            </a:extLst>
          </p:cNvPr>
          <p:cNvGrpSpPr/>
          <p:nvPr/>
        </p:nvGrpSpPr>
        <p:grpSpPr>
          <a:xfrm>
            <a:off x="3594084" y="1953832"/>
            <a:ext cx="4860759" cy="2736318"/>
            <a:chOff x="3753852" y="2564167"/>
            <a:chExt cx="4018548" cy="2385962"/>
          </a:xfrm>
        </p:grpSpPr>
        <p:sp>
          <p:nvSpPr>
            <p:cNvPr id="6" name="Flecha: a la izquierda, derecha y arriba 5">
              <a:extLst>
                <a:ext uri="{FF2B5EF4-FFF2-40B4-BE49-F238E27FC236}">
                  <a16:creationId xmlns:a16="http://schemas.microsoft.com/office/drawing/2014/main" id="{73C668DC-766A-437C-B712-1D4B57EAB5D0}"/>
                </a:ext>
              </a:extLst>
            </p:cNvPr>
            <p:cNvSpPr/>
            <p:nvPr/>
          </p:nvSpPr>
          <p:spPr>
            <a:xfrm>
              <a:off x="3753852" y="2564167"/>
              <a:ext cx="4018548" cy="238596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CuadroTexto 6">
              <a:extLst>
                <a:ext uri="{FF2B5EF4-FFF2-40B4-BE49-F238E27FC236}">
                  <a16:creationId xmlns:a16="http://schemas.microsoft.com/office/drawing/2014/main" id="{8BB5C00E-3128-4795-B80E-523FECA90E15}"/>
                </a:ext>
              </a:extLst>
            </p:cNvPr>
            <p:cNvSpPr txBox="1"/>
            <p:nvPr/>
          </p:nvSpPr>
          <p:spPr>
            <a:xfrm>
              <a:off x="5630779" y="2951747"/>
              <a:ext cx="268705" cy="13686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2400" dirty="0"/>
                <a:t>Tipo</a:t>
              </a:r>
              <a:endParaRPr lang="en-US" sz="2400" dirty="0"/>
            </a:p>
          </p:txBody>
        </p:sp>
        <p:sp>
          <p:nvSpPr>
            <p:cNvPr id="8" name="CuadroTexto 7">
              <a:extLst>
                <a:ext uri="{FF2B5EF4-FFF2-40B4-BE49-F238E27FC236}">
                  <a16:creationId xmlns:a16="http://schemas.microsoft.com/office/drawing/2014/main" id="{9FC801FB-75AA-49A2-A57F-4BE7000EDE84}"/>
                </a:ext>
              </a:extLst>
            </p:cNvPr>
            <p:cNvSpPr txBox="1"/>
            <p:nvPr/>
          </p:nvSpPr>
          <p:spPr>
            <a:xfrm>
              <a:off x="4058653" y="4186989"/>
              <a:ext cx="1363579" cy="402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2400" dirty="0"/>
                <a:t>Modalidad</a:t>
              </a:r>
              <a:endParaRPr lang="en-US" sz="2400" dirty="0"/>
            </a:p>
          </p:txBody>
        </p:sp>
        <p:sp>
          <p:nvSpPr>
            <p:cNvPr id="9" name="CuadroTexto 8">
              <a:extLst>
                <a:ext uri="{FF2B5EF4-FFF2-40B4-BE49-F238E27FC236}">
                  <a16:creationId xmlns:a16="http://schemas.microsoft.com/office/drawing/2014/main" id="{AD394884-8C1C-4D4D-9ACB-A5C1C92B829B}"/>
                </a:ext>
              </a:extLst>
            </p:cNvPr>
            <p:cNvSpPr txBox="1"/>
            <p:nvPr/>
          </p:nvSpPr>
          <p:spPr>
            <a:xfrm>
              <a:off x="6134100" y="4186989"/>
              <a:ext cx="926431" cy="402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2400" dirty="0"/>
                <a:t>Nivel</a:t>
              </a:r>
              <a:endParaRPr lang="en-US" sz="2400" dirty="0"/>
            </a:p>
          </p:txBody>
        </p:sp>
      </p:grpSp>
      <p:sp>
        <p:nvSpPr>
          <p:cNvPr id="11" name="CuadroTexto 10">
            <a:extLst>
              <a:ext uri="{FF2B5EF4-FFF2-40B4-BE49-F238E27FC236}">
                <a16:creationId xmlns:a16="http://schemas.microsoft.com/office/drawing/2014/main" id="{2048535F-4309-4CA2-8322-E3396B3DD7EA}"/>
              </a:ext>
            </a:extLst>
          </p:cNvPr>
          <p:cNvSpPr txBox="1"/>
          <p:nvPr/>
        </p:nvSpPr>
        <p:spPr>
          <a:xfrm>
            <a:off x="336241" y="4003577"/>
            <a:ext cx="5275883" cy="369332"/>
          </a:xfrm>
          <a:prstGeom prst="rect">
            <a:avLst/>
          </a:prstGeom>
          <a:noFill/>
        </p:spPr>
        <p:txBody>
          <a:bodyPr wrap="square" rtlCol="0">
            <a:spAutoFit/>
          </a:bodyPr>
          <a:lstStyle/>
          <a:p>
            <a:r>
              <a:rPr lang="es-EC" dirty="0"/>
              <a:t>(Diaz, 2013) </a:t>
            </a:r>
            <a:endParaRPr lang="en-US" sz="3200" dirty="0"/>
          </a:p>
        </p:txBody>
      </p:sp>
      <p:sp>
        <p:nvSpPr>
          <p:cNvPr id="12" name="CuadroTexto 11">
            <a:extLst>
              <a:ext uri="{FF2B5EF4-FFF2-40B4-BE49-F238E27FC236}">
                <a16:creationId xmlns:a16="http://schemas.microsoft.com/office/drawing/2014/main" id="{D9F0F069-EBE2-4D48-B57E-3CCA2D122BD7}"/>
              </a:ext>
            </a:extLst>
          </p:cNvPr>
          <p:cNvSpPr txBox="1"/>
          <p:nvPr/>
        </p:nvSpPr>
        <p:spPr>
          <a:xfrm>
            <a:off x="4705888" y="1500010"/>
            <a:ext cx="3885964" cy="369332"/>
          </a:xfrm>
          <a:prstGeom prst="rect">
            <a:avLst/>
          </a:prstGeom>
          <a:noFill/>
        </p:spPr>
        <p:txBody>
          <a:bodyPr wrap="square" rtlCol="0">
            <a:spAutoFit/>
          </a:bodyPr>
          <a:lstStyle/>
          <a:p>
            <a:r>
              <a:rPr lang="es-EC" dirty="0"/>
              <a:t>(Méndez &amp; Valero, 2017) </a:t>
            </a:r>
            <a:endParaRPr lang="en-US" sz="3200" dirty="0"/>
          </a:p>
        </p:txBody>
      </p:sp>
      <p:sp>
        <p:nvSpPr>
          <p:cNvPr id="14" name="Título 1">
            <a:extLst>
              <a:ext uri="{FF2B5EF4-FFF2-40B4-BE49-F238E27FC236}">
                <a16:creationId xmlns:a16="http://schemas.microsoft.com/office/drawing/2014/main" id="{FED19E3B-82A0-4C8C-883E-7DE149AFC019}"/>
              </a:ext>
            </a:extLst>
          </p:cNvPr>
          <p:cNvSpPr txBox="1">
            <a:spLocks/>
          </p:cNvSpPr>
          <p:nvPr/>
        </p:nvSpPr>
        <p:spPr>
          <a:xfrm>
            <a:off x="838200" y="365125"/>
            <a:ext cx="2251229" cy="775493"/>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Propuesta</a:t>
            </a:r>
            <a:endParaRPr lang="en-US" sz="3200" dirty="0"/>
          </a:p>
        </p:txBody>
      </p:sp>
      <p:sp>
        <p:nvSpPr>
          <p:cNvPr id="17" name="Rectángulo 16">
            <a:extLst>
              <a:ext uri="{FF2B5EF4-FFF2-40B4-BE49-F238E27FC236}">
                <a16:creationId xmlns:a16="http://schemas.microsoft.com/office/drawing/2014/main" id="{8EB8BD4F-7632-4185-8FFF-75A1B665C0D8}"/>
              </a:ext>
            </a:extLst>
          </p:cNvPr>
          <p:cNvSpPr/>
          <p:nvPr/>
        </p:nvSpPr>
        <p:spPr>
          <a:xfrm>
            <a:off x="8668271" y="3450037"/>
            <a:ext cx="2827423"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2000" dirty="0"/>
              <a:t>Intermedio</a:t>
            </a:r>
            <a:endParaRPr lang="en-US" sz="2000" dirty="0"/>
          </a:p>
        </p:txBody>
      </p:sp>
      <p:sp>
        <p:nvSpPr>
          <p:cNvPr id="18" name="Rectángulo 17">
            <a:extLst>
              <a:ext uri="{FF2B5EF4-FFF2-40B4-BE49-F238E27FC236}">
                <a16:creationId xmlns:a16="http://schemas.microsoft.com/office/drawing/2014/main" id="{6CA9DC42-A1F6-4B35-B2D6-FD34FC761BF5}"/>
              </a:ext>
            </a:extLst>
          </p:cNvPr>
          <p:cNvSpPr/>
          <p:nvPr/>
        </p:nvSpPr>
        <p:spPr>
          <a:xfrm>
            <a:off x="4791971" y="962160"/>
            <a:ext cx="2827423"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2000" dirty="0"/>
              <a:t>Correctiva</a:t>
            </a:r>
            <a:endParaRPr lang="en-US" sz="2000" dirty="0"/>
          </a:p>
        </p:txBody>
      </p:sp>
      <p:sp>
        <p:nvSpPr>
          <p:cNvPr id="19" name="Rectángulo 18">
            <a:extLst>
              <a:ext uri="{FF2B5EF4-FFF2-40B4-BE49-F238E27FC236}">
                <a16:creationId xmlns:a16="http://schemas.microsoft.com/office/drawing/2014/main" id="{8DAB5AE2-F2CB-4207-A851-DB7F1D8C416A}"/>
              </a:ext>
            </a:extLst>
          </p:cNvPr>
          <p:cNvSpPr/>
          <p:nvPr/>
        </p:nvSpPr>
        <p:spPr>
          <a:xfrm>
            <a:off x="421766" y="3499772"/>
            <a:ext cx="2827423"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2000" dirty="0"/>
              <a:t>Perfeccionamiento</a:t>
            </a:r>
            <a:endParaRPr lang="en-US" sz="2000" dirty="0"/>
          </a:p>
        </p:txBody>
      </p:sp>
      <p:sp>
        <p:nvSpPr>
          <p:cNvPr id="5" name="Rectángulo 4">
            <a:extLst>
              <a:ext uri="{FF2B5EF4-FFF2-40B4-BE49-F238E27FC236}">
                <a16:creationId xmlns:a16="http://schemas.microsoft.com/office/drawing/2014/main" id="{D1D96867-2731-420E-A889-278AE0E71C4B}"/>
              </a:ext>
            </a:extLst>
          </p:cNvPr>
          <p:cNvSpPr/>
          <p:nvPr/>
        </p:nvSpPr>
        <p:spPr>
          <a:xfrm>
            <a:off x="8591852" y="3967984"/>
            <a:ext cx="2087495" cy="369332"/>
          </a:xfrm>
          <a:prstGeom prst="rect">
            <a:avLst/>
          </a:prstGeom>
        </p:spPr>
        <p:txBody>
          <a:bodyPr wrap="none">
            <a:spAutoFit/>
          </a:bodyPr>
          <a:lstStyle/>
          <a:p>
            <a:r>
              <a:rPr lang="es-EC" dirty="0">
                <a:ea typeface="Calibri" panose="020F0502020204030204" pitchFamily="34" charset="0"/>
                <a:cs typeface="Times New Roman" panose="02020603050405020304" pitchFamily="18" charset="0"/>
              </a:rPr>
              <a:t>(Heinz &amp; Lara, 2011)</a:t>
            </a:r>
            <a:endParaRPr lang="en-US" dirty="0"/>
          </a:p>
        </p:txBody>
      </p:sp>
      <p:sp>
        <p:nvSpPr>
          <p:cNvPr id="20" name="Rectángulo 19">
            <a:extLst>
              <a:ext uri="{FF2B5EF4-FFF2-40B4-BE49-F238E27FC236}">
                <a16:creationId xmlns:a16="http://schemas.microsoft.com/office/drawing/2014/main" id="{79080FD1-C903-4845-A7F0-60E46032000B}"/>
              </a:ext>
            </a:extLst>
          </p:cNvPr>
          <p:cNvSpPr/>
          <p:nvPr/>
        </p:nvSpPr>
        <p:spPr>
          <a:xfrm>
            <a:off x="4705888" y="5157935"/>
            <a:ext cx="2827423" cy="40011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C" sz="2000" dirty="0"/>
              <a:t>B- </a:t>
            </a:r>
            <a:r>
              <a:rPr lang="es-EC" sz="2000" dirty="0" err="1"/>
              <a:t>Learning</a:t>
            </a:r>
            <a:endParaRPr lang="en-US" sz="2000" dirty="0"/>
          </a:p>
        </p:txBody>
      </p:sp>
      <p:sp>
        <p:nvSpPr>
          <p:cNvPr id="21" name="Rectángulo 20">
            <a:extLst>
              <a:ext uri="{FF2B5EF4-FFF2-40B4-BE49-F238E27FC236}">
                <a16:creationId xmlns:a16="http://schemas.microsoft.com/office/drawing/2014/main" id="{C2131E86-1348-4130-BAF7-9008CDE8E1A8}"/>
              </a:ext>
            </a:extLst>
          </p:cNvPr>
          <p:cNvSpPr/>
          <p:nvPr/>
        </p:nvSpPr>
        <p:spPr>
          <a:xfrm>
            <a:off x="4705888" y="5748029"/>
            <a:ext cx="3506088"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 (Barrientos &amp; Hernández, 2016)</a:t>
            </a:r>
            <a:endParaRPr lang="en-US" dirty="0"/>
          </a:p>
        </p:txBody>
      </p:sp>
    </p:spTree>
    <p:extLst>
      <p:ext uri="{BB962C8B-B14F-4D97-AF65-F5344CB8AC3E}">
        <p14:creationId xmlns:p14="http://schemas.microsoft.com/office/powerpoint/2010/main" val="292305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36A52-8284-41C9-A9E3-D5659C18572F}"/>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D28870C1-B37C-4244-B4A0-58F67E297F48}"/>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7C1E349F-A555-40D1-A464-80228775FC0D}"/>
              </a:ext>
            </a:extLst>
          </p:cNvPr>
          <p:cNvPicPr>
            <a:picLocks noChangeAspect="1"/>
          </p:cNvPicPr>
          <p:nvPr/>
        </p:nvPicPr>
        <p:blipFill>
          <a:blip r:embed="rId2"/>
          <a:stretch>
            <a:fillRect/>
          </a:stretch>
        </p:blipFill>
        <p:spPr>
          <a:xfrm>
            <a:off x="0" y="42074"/>
            <a:ext cx="12192000" cy="6815926"/>
          </a:xfrm>
          <a:prstGeom prst="rect">
            <a:avLst/>
          </a:prstGeom>
        </p:spPr>
      </p:pic>
      <p:pic>
        <p:nvPicPr>
          <p:cNvPr id="7" name="Imagen 6">
            <a:extLst>
              <a:ext uri="{FF2B5EF4-FFF2-40B4-BE49-F238E27FC236}">
                <a16:creationId xmlns:a16="http://schemas.microsoft.com/office/drawing/2014/main" id="{5D8E505F-481B-489B-B8AC-58BFFF27A486}"/>
              </a:ext>
            </a:extLst>
          </p:cNvPr>
          <p:cNvPicPr>
            <a:picLocks noChangeAspect="1"/>
          </p:cNvPicPr>
          <p:nvPr/>
        </p:nvPicPr>
        <p:blipFill>
          <a:blip r:embed="rId3"/>
          <a:stretch>
            <a:fillRect/>
          </a:stretch>
        </p:blipFill>
        <p:spPr>
          <a:xfrm>
            <a:off x="3435201" y="613210"/>
            <a:ext cx="6944041" cy="5563753"/>
          </a:xfrm>
          <a:prstGeom prst="rect">
            <a:avLst/>
          </a:prstGeom>
        </p:spPr>
      </p:pic>
      <p:sp>
        <p:nvSpPr>
          <p:cNvPr id="8" name="CuadroTexto 7">
            <a:extLst>
              <a:ext uri="{FF2B5EF4-FFF2-40B4-BE49-F238E27FC236}">
                <a16:creationId xmlns:a16="http://schemas.microsoft.com/office/drawing/2014/main" id="{3837DF29-0249-43E8-906A-45137604424B}"/>
              </a:ext>
            </a:extLst>
          </p:cNvPr>
          <p:cNvSpPr txBox="1"/>
          <p:nvPr/>
        </p:nvSpPr>
        <p:spPr>
          <a:xfrm>
            <a:off x="1398358" y="1825625"/>
            <a:ext cx="1476686" cy="523220"/>
          </a:xfrm>
          <a:prstGeom prst="rect">
            <a:avLst/>
          </a:prstGeom>
          <a:noFill/>
          <a:ln w="19050">
            <a:solidFill>
              <a:srgbClr val="FF0000"/>
            </a:solidFill>
          </a:ln>
        </p:spPr>
        <p:txBody>
          <a:bodyPr wrap="none" rtlCol="0">
            <a:spAutoFit/>
          </a:bodyPr>
          <a:lstStyle/>
          <a:p>
            <a:r>
              <a:rPr lang="es-EC" sz="2800" dirty="0"/>
              <a:t>Acciones</a:t>
            </a:r>
            <a:endParaRPr lang="en-US" sz="2800" dirty="0"/>
          </a:p>
        </p:txBody>
      </p:sp>
      <p:sp>
        <p:nvSpPr>
          <p:cNvPr id="9" name="Título 1">
            <a:extLst>
              <a:ext uri="{FF2B5EF4-FFF2-40B4-BE49-F238E27FC236}">
                <a16:creationId xmlns:a16="http://schemas.microsoft.com/office/drawing/2014/main" id="{3BB362B0-B87D-4214-9994-740531609F71}"/>
              </a:ext>
            </a:extLst>
          </p:cNvPr>
          <p:cNvSpPr txBox="1">
            <a:spLocks/>
          </p:cNvSpPr>
          <p:nvPr/>
        </p:nvSpPr>
        <p:spPr>
          <a:xfrm>
            <a:off x="838200" y="365125"/>
            <a:ext cx="2251229" cy="775493"/>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Propuesta</a:t>
            </a:r>
            <a:endParaRPr lang="en-US" sz="3200" dirty="0"/>
          </a:p>
        </p:txBody>
      </p:sp>
    </p:spTree>
    <p:extLst>
      <p:ext uri="{BB962C8B-B14F-4D97-AF65-F5344CB8AC3E}">
        <p14:creationId xmlns:p14="http://schemas.microsoft.com/office/powerpoint/2010/main" val="103654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2E832-91FA-42D9-A6D1-B0AAF1D6D9BC}"/>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7BDADA20-B2BF-4BBD-BC7F-6BAF133ECAED}"/>
              </a:ext>
            </a:extLst>
          </p:cNvPr>
          <p:cNvSpPr>
            <a:spLocks noGrp="1"/>
          </p:cNvSpPr>
          <p:nvPr>
            <p:ph idx="1"/>
          </p:nvPr>
        </p:nvSpPr>
        <p:spPr/>
        <p:txBody>
          <a:bodyPr/>
          <a:lstStyle/>
          <a:p>
            <a:endParaRPr lang="en-US" dirty="0"/>
          </a:p>
        </p:txBody>
      </p:sp>
      <p:pic>
        <p:nvPicPr>
          <p:cNvPr id="4" name="Imagen 3">
            <a:extLst>
              <a:ext uri="{FF2B5EF4-FFF2-40B4-BE49-F238E27FC236}">
                <a16:creationId xmlns:a16="http://schemas.microsoft.com/office/drawing/2014/main" id="{E80B66B2-EB78-49F6-B80C-1F0B532B61C5}"/>
              </a:ext>
            </a:extLst>
          </p:cNvPr>
          <p:cNvPicPr>
            <a:picLocks noChangeAspect="1"/>
          </p:cNvPicPr>
          <p:nvPr/>
        </p:nvPicPr>
        <p:blipFill>
          <a:blip r:embed="rId2"/>
          <a:stretch>
            <a:fillRect/>
          </a:stretch>
        </p:blipFill>
        <p:spPr>
          <a:xfrm>
            <a:off x="0" y="9331"/>
            <a:ext cx="12192000" cy="6815926"/>
          </a:xfrm>
          <a:prstGeom prst="rect">
            <a:avLst/>
          </a:prstGeom>
        </p:spPr>
      </p:pic>
      <p:graphicFrame>
        <p:nvGraphicFramePr>
          <p:cNvPr id="6" name="Diagrama 5">
            <a:extLst>
              <a:ext uri="{FF2B5EF4-FFF2-40B4-BE49-F238E27FC236}">
                <a16:creationId xmlns:a16="http://schemas.microsoft.com/office/drawing/2014/main" id="{14FBE369-8CB5-4742-8CCE-34F6C5DAB40E}"/>
              </a:ext>
            </a:extLst>
          </p:cNvPr>
          <p:cNvGraphicFramePr/>
          <p:nvPr>
            <p:extLst>
              <p:ext uri="{D42A27DB-BD31-4B8C-83A1-F6EECF244321}">
                <p14:modId xmlns:p14="http://schemas.microsoft.com/office/powerpoint/2010/main" val="783705277"/>
              </p:ext>
            </p:extLst>
          </p:nvPr>
        </p:nvGraphicFramePr>
        <p:xfrm>
          <a:off x="3368842" y="1474839"/>
          <a:ext cx="5887453" cy="422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8C97BFD5-F79B-4C6B-8502-B98F5D633F2A}"/>
              </a:ext>
            </a:extLst>
          </p:cNvPr>
          <p:cNvSpPr txBox="1"/>
          <p:nvPr/>
        </p:nvSpPr>
        <p:spPr>
          <a:xfrm>
            <a:off x="852237" y="1753556"/>
            <a:ext cx="2791326" cy="830997"/>
          </a:xfrm>
          <a:prstGeom prst="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2400" dirty="0"/>
              <a:t>Estructura del equipo de trabajo</a:t>
            </a:r>
            <a:endParaRPr lang="en-US" sz="2400" dirty="0"/>
          </a:p>
        </p:txBody>
      </p:sp>
      <p:sp>
        <p:nvSpPr>
          <p:cNvPr id="9" name="Título 1">
            <a:extLst>
              <a:ext uri="{FF2B5EF4-FFF2-40B4-BE49-F238E27FC236}">
                <a16:creationId xmlns:a16="http://schemas.microsoft.com/office/drawing/2014/main" id="{CFD78EAF-6C00-40DB-B39E-BA86B68FDC97}"/>
              </a:ext>
            </a:extLst>
          </p:cNvPr>
          <p:cNvSpPr txBox="1">
            <a:spLocks/>
          </p:cNvSpPr>
          <p:nvPr/>
        </p:nvSpPr>
        <p:spPr>
          <a:xfrm>
            <a:off x="838200" y="365125"/>
            <a:ext cx="2251229" cy="775493"/>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Propuesta</a:t>
            </a:r>
            <a:endParaRPr lang="en-US" sz="3200" dirty="0"/>
          </a:p>
        </p:txBody>
      </p:sp>
    </p:spTree>
    <p:extLst>
      <p:ext uri="{BB962C8B-B14F-4D97-AF65-F5344CB8AC3E}">
        <p14:creationId xmlns:p14="http://schemas.microsoft.com/office/powerpoint/2010/main" val="302158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05EFD-9B63-42EB-81C3-E12DE162A75A}"/>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06FD5ACF-8B96-41C1-88CB-689ACE57A509}"/>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693D608A-9577-4FA2-B97D-4813EC88A040}"/>
              </a:ext>
            </a:extLst>
          </p:cNvPr>
          <p:cNvPicPr>
            <a:picLocks noChangeAspect="1"/>
          </p:cNvPicPr>
          <p:nvPr/>
        </p:nvPicPr>
        <p:blipFill>
          <a:blip r:embed="rId2"/>
          <a:stretch>
            <a:fillRect/>
          </a:stretch>
        </p:blipFill>
        <p:spPr>
          <a:xfrm>
            <a:off x="0" y="0"/>
            <a:ext cx="12192000" cy="6815926"/>
          </a:xfrm>
          <a:prstGeom prst="rect">
            <a:avLst/>
          </a:prstGeom>
        </p:spPr>
      </p:pic>
      <p:pic>
        <p:nvPicPr>
          <p:cNvPr id="9" name="Imagen 8">
            <a:extLst>
              <a:ext uri="{FF2B5EF4-FFF2-40B4-BE49-F238E27FC236}">
                <a16:creationId xmlns:a16="http://schemas.microsoft.com/office/drawing/2014/main" id="{D77E78E4-B38E-4DF6-B864-BBE8A633B1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06315" y="1825625"/>
            <a:ext cx="7780421" cy="3612649"/>
          </a:xfrm>
          <a:prstGeom prst="rect">
            <a:avLst/>
          </a:prstGeom>
          <a:noFill/>
          <a:ln>
            <a:noFill/>
          </a:ln>
        </p:spPr>
      </p:pic>
      <p:sp>
        <p:nvSpPr>
          <p:cNvPr id="11" name="Título 1">
            <a:extLst>
              <a:ext uri="{FF2B5EF4-FFF2-40B4-BE49-F238E27FC236}">
                <a16:creationId xmlns:a16="http://schemas.microsoft.com/office/drawing/2014/main" id="{85CFA836-E740-4539-ABA3-8EE76B36EE3F}"/>
              </a:ext>
            </a:extLst>
          </p:cNvPr>
          <p:cNvSpPr txBox="1">
            <a:spLocks/>
          </p:cNvSpPr>
          <p:nvPr/>
        </p:nvSpPr>
        <p:spPr>
          <a:xfrm>
            <a:off x="838200" y="365125"/>
            <a:ext cx="2251229" cy="775493"/>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Propuesta</a:t>
            </a:r>
            <a:endParaRPr lang="en-US" sz="3200" dirty="0"/>
          </a:p>
        </p:txBody>
      </p:sp>
    </p:spTree>
    <p:extLst>
      <p:ext uri="{BB962C8B-B14F-4D97-AF65-F5344CB8AC3E}">
        <p14:creationId xmlns:p14="http://schemas.microsoft.com/office/powerpoint/2010/main" val="187033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391C3-3D2A-44F0-A93C-142BFD22EDC2}"/>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A6BD181C-88C2-4125-B2C6-02270F72449B}"/>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525A0E4A-9952-41BA-94ED-E75DCA68D9F0}"/>
              </a:ext>
            </a:extLst>
          </p:cNvPr>
          <p:cNvPicPr>
            <a:picLocks noChangeAspect="1"/>
          </p:cNvPicPr>
          <p:nvPr/>
        </p:nvPicPr>
        <p:blipFill>
          <a:blip r:embed="rId2"/>
          <a:stretch>
            <a:fillRect/>
          </a:stretch>
        </p:blipFill>
        <p:spPr>
          <a:xfrm>
            <a:off x="0" y="0"/>
            <a:ext cx="12192000" cy="6815926"/>
          </a:xfrm>
          <a:prstGeom prst="rect">
            <a:avLst/>
          </a:prstGeom>
        </p:spPr>
      </p:pic>
      <p:pic>
        <p:nvPicPr>
          <p:cNvPr id="6" name="Imagen 5">
            <a:extLst>
              <a:ext uri="{FF2B5EF4-FFF2-40B4-BE49-F238E27FC236}">
                <a16:creationId xmlns:a16="http://schemas.microsoft.com/office/drawing/2014/main" id="{76EBAD0B-1399-4861-BF75-E55ACA9759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7726" y="2203766"/>
            <a:ext cx="6272464" cy="2336149"/>
          </a:xfrm>
          <a:prstGeom prst="rect">
            <a:avLst/>
          </a:prstGeom>
          <a:noFill/>
          <a:ln>
            <a:noFill/>
          </a:ln>
        </p:spPr>
      </p:pic>
      <p:pic>
        <p:nvPicPr>
          <p:cNvPr id="7" name="Imagen 6">
            <a:extLst>
              <a:ext uri="{FF2B5EF4-FFF2-40B4-BE49-F238E27FC236}">
                <a16:creationId xmlns:a16="http://schemas.microsoft.com/office/drawing/2014/main" id="{9F5345E1-3590-4677-9646-C805E3D4B4B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87916" y="2203767"/>
            <a:ext cx="3946358" cy="2070635"/>
          </a:xfrm>
          <a:prstGeom prst="rect">
            <a:avLst/>
          </a:prstGeom>
          <a:noFill/>
          <a:ln>
            <a:noFill/>
          </a:ln>
        </p:spPr>
      </p:pic>
      <p:sp>
        <p:nvSpPr>
          <p:cNvPr id="8" name="Título 1">
            <a:extLst>
              <a:ext uri="{FF2B5EF4-FFF2-40B4-BE49-F238E27FC236}">
                <a16:creationId xmlns:a16="http://schemas.microsoft.com/office/drawing/2014/main" id="{88FC5A1C-119C-4A02-B805-28CA66F918A1}"/>
              </a:ext>
            </a:extLst>
          </p:cNvPr>
          <p:cNvSpPr txBox="1">
            <a:spLocks/>
          </p:cNvSpPr>
          <p:nvPr/>
        </p:nvSpPr>
        <p:spPr>
          <a:xfrm>
            <a:off x="838200" y="365125"/>
            <a:ext cx="2251229" cy="775493"/>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Propuesta</a:t>
            </a:r>
            <a:endParaRPr lang="en-US" sz="3200" dirty="0"/>
          </a:p>
        </p:txBody>
      </p:sp>
    </p:spTree>
    <p:extLst>
      <p:ext uri="{BB962C8B-B14F-4D97-AF65-F5344CB8AC3E}">
        <p14:creationId xmlns:p14="http://schemas.microsoft.com/office/powerpoint/2010/main" val="51422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717DF-B46A-445D-B561-6E2E4D6AA68E}"/>
              </a:ext>
            </a:extLst>
          </p:cNvPr>
          <p:cNvSpPr>
            <a:spLocks noGrp="1"/>
          </p:cNvSpPr>
          <p:nvPr>
            <p:ph type="title"/>
          </p:nvPr>
        </p:nvSpPr>
        <p:spPr/>
        <p:txBody>
          <a:bodyPr/>
          <a:lstStyle/>
          <a:p>
            <a:endParaRPr lang="en-US"/>
          </a:p>
        </p:txBody>
      </p:sp>
      <p:graphicFrame>
        <p:nvGraphicFramePr>
          <p:cNvPr id="6" name="Marcador de contenido 5">
            <a:extLst>
              <a:ext uri="{FF2B5EF4-FFF2-40B4-BE49-F238E27FC236}">
                <a16:creationId xmlns:a16="http://schemas.microsoft.com/office/drawing/2014/main" id="{2142856C-72EA-498F-9BAC-67B3D5441A5C}"/>
              </a:ext>
            </a:extLst>
          </p:cNvPr>
          <p:cNvGraphicFramePr>
            <a:graphicFrameLocks noGrp="1"/>
          </p:cNvGraphicFramePr>
          <p:nvPr>
            <p:ph idx="1"/>
            <p:extLst>
              <p:ext uri="{D42A27DB-BD31-4B8C-83A1-F6EECF244321}">
                <p14:modId xmlns:p14="http://schemas.microsoft.com/office/powerpoint/2010/main" val="27731979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3E5BF401-95AF-46DA-A331-1889962B015F}"/>
              </a:ext>
            </a:extLst>
          </p:cNvPr>
          <p:cNvPicPr>
            <a:picLocks noChangeAspect="1"/>
          </p:cNvPicPr>
          <p:nvPr/>
        </p:nvPicPr>
        <p:blipFill>
          <a:blip r:embed="rId7"/>
          <a:stretch>
            <a:fillRect/>
          </a:stretch>
        </p:blipFill>
        <p:spPr>
          <a:xfrm>
            <a:off x="0" y="21037"/>
            <a:ext cx="12192000" cy="6815926"/>
          </a:xfrm>
          <a:prstGeom prst="rect">
            <a:avLst/>
          </a:prstGeom>
        </p:spPr>
      </p:pic>
      <p:sp>
        <p:nvSpPr>
          <p:cNvPr id="5" name="Título 1">
            <a:extLst>
              <a:ext uri="{FF2B5EF4-FFF2-40B4-BE49-F238E27FC236}">
                <a16:creationId xmlns:a16="http://schemas.microsoft.com/office/drawing/2014/main" id="{127566A1-C395-4365-ABFE-C19601452CF8}"/>
              </a:ext>
            </a:extLst>
          </p:cNvPr>
          <p:cNvSpPr txBox="1">
            <a:spLocks/>
          </p:cNvSpPr>
          <p:nvPr/>
        </p:nvSpPr>
        <p:spPr>
          <a:xfrm>
            <a:off x="838200" y="365126"/>
            <a:ext cx="2863788" cy="1109714"/>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Problema de Investigación</a:t>
            </a:r>
            <a:endParaRPr lang="en-US" sz="3200" dirty="0"/>
          </a:p>
        </p:txBody>
      </p:sp>
      <p:graphicFrame>
        <p:nvGraphicFramePr>
          <p:cNvPr id="7" name="Diagrama 6">
            <a:extLst>
              <a:ext uri="{FF2B5EF4-FFF2-40B4-BE49-F238E27FC236}">
                <a16:creationId xmlns:a16="http://schemas.microsoft.com/office/drawing/2014/main" id="{DB9FD0DD-AA76-44FE-98AB-356711FF2673}"/>
              </a:ext>
            </a:extLst>
          </p:cNvPr>
          <p:cNvGraphicFramePr/>
          <p:nvPr>
            <p:extLst>
              <p:ext uri="{D42A27DB-BD31-4B8C-83A1-F6EECF244321}">
                <p14:modId xmlns:p14="http://schemas.microsoft.com/office/powerpoint/2010/main" val="400687837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5855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F197C-58A9-4B10-ABB6-A6AA7CBC9881}"/>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27959DB0-E6B8-4523-9582-E714A451F4F4}"/>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5F344645-5410-46C9-94D9-46754443D739}"/>
              </a:ext>
            </a:extLst>
          </p:cNvPr>
          <p:cNvPicPr>
            <a:picLocks noChangeAspect="1"/>
          </p:cNvPicPr>
          <p:nvPr/>
        </p:nvPicPr>
        <p:blipFill>
          <a:blip r:embed="rId2"/>
          <a:stretch>
            <a:fillRect/>
          </a:stretch>
        </p:blipFill>
        <p:spPr>
          <a:xfrm>
            <a:off x="0" y="0"/>
            <a:ext cx="12192000" cy="6815926"/>
          </a:xfrm>
          <a:prstGeom prst="rect">
            <a:avLst/>
          </a:prstGeom>
        </p:spPr>
      </p:pic>
      <p:pic>
        <p:nvPicPr>
          <p:cNvPr id="6" name="Imagen 5">
            <a:extLst>
              <a:ext uri="{FF2B5EF4-FFF2-40B4-BE49-F238E27FC236}">
                <a16:creationId xmlns:a16="http://schemas.microsoft.com/office/drawing/2014/main" id="{1BCFDD68-2718-401E-A6FC-BE31E33624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60884" y="1839965"/>
            <a:ext cx="8325853" cy="3550182"/>
          </a:xfrm>
          <a:prstGeom prst="rect">
            <a:avLst/>
          </a:prstGeom>
          <a:noFill/>
          <a:ln>
            <a:noFill/>
          </a:ln>
        </p:spPr>
      </p:pic>
      <p:sp>
        <p:nvSpPr>
          <p:cNvPr id="7" name="Título 1">
            <a:extLst>
              <a:ext uri="{FF2B5EF4-FFF2-40B4-BE49-F238E27FC236}">
                <a16:creationId xmlns:a16="http://schemas.microsoft.com/office/drawing/2014/main" id="{42E2794F-FBF6-4F45-83C3-414CA744B618}"/>
              </a:ext>
            </a:extLst>
          </p:cNvPr>
          <p:cNvSpPr txBox="1">
            <a:spLocks/>
          </p:cNvSpPr>
          <p:nvPr/>
        </p:nvSpPr>
        <p:spPr>
          <a:xfrm>
            <a:off x="838200" y="365125"/>
            <a:ext cx="2251229" cy="775493"/>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Propuesta</a:t>
            </a:r>
            <a:endParaRPr lang="en-US" sz="3200" dirty="0"/>
          </a:p>
        </p:txBody>
      </p:sp>
    </p:spTree>
    <p:extLst>
      <p:ext uri="{BB962C8B-B14F-4D97-AF65-F5344CB8AC3E}">
        <p14:creationId xmlns:p14="http://schemas.microsoft.com/office/powerpoint/2010/main" val="240339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FD89D-AA58-4584-AFBC-661E19E11030}"/>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BBBBEC9A-B9F7-4B13-9A8D-7A9FDD8E7B14}"/>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EF76C9A5-2765-4091-9431-1B137722C8B1}"/>
              </a:ext>
            </a:extLst>
          </p:cNvPr>
          <p:cNvPicPr>
            <a:picLocks noChangeAspect="1"/>
          </p:cNvPicPr>
          <p:nvPr/>
        </p:nvPicPr>
        <p:blipFill>
          <a:blip r:embed="rId2"/>
          <a:stretch>
            <a:fillRect/>
          </a:stretch>
        </p:blipFill>
        <p:spPr>
          <a:xfrm>
            <a:off x="0" y="21037"/>
            <a:ext cx="12192000" cy="6815926"/>
          </a:xfrm>
          <a:prstGeom prst="rect">
            <a:avLst/>
          </a:prstGeom>
        </p:spPr>
      </p:pic>
      <p:sp>
        <p:nvSpPr>
          <p:cNvPr id="5" name="Título 1">
            <a:extLst>
              <a:ext uri="{FF2B5EF4-FFF2-40B4-BE49-F238E27FC236}">
                <a16:creationId xmlns:a16="http://schemas.microsoft.com/office/drawing/2014/main" id="{4BB86D94-52DD-420E-9D3E-3803DA53684F}"/>
              </a:ext>
            </a:extLst>
          </p:cNvPr>
          <p:cNvSpPr txBox="1">
            <a:spLocks/>
          </p:cNvSpPr>
          <p:nvPr/>
        </p:nvSpPr>
        <p:spPr>
          <a:xfrm>
            <a:off x="838200" y="365125"/>
            <a:ext cx="2846033" cy="800500"/>
          </a:xfrm>
          <a:prstGeom prst="rect">
            <a:avLst/>
          </a:prstGeom>
          <a:solidFill>
            <a:schemeClr val="accent4">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Conclusiones</a:t>
            </a:r>
            <a:endParaRPr lang="en-US" sz="3200" dirty="0"/>
          </a:p>
        </p:txBody>
      </p:sp>
      <p:sp>
        <p:nvSpPr>
          <p:cNvPr id="6" name="Rectángulo 5">
            <a:extLst>
              <a:ext uri="{FF2B5EF4-FFF2-40B4-BE49-F238E27FC236}">
                <a16:creationId xmlns:a16="http://schemas.microsoft.com/office/drawing/2014/main" id="{CC89FDF0-442B-4116-ABFA-D6BB8F5F7F1C}"/>
              </a:ext>
            </a:extLst>
          </p:cNvPr>
          <p:cNvSpPr/>
          <p:nvPr/>
        </p:nvSpPr>
        <p:spPr>
          <a:xfrm>
            <a:off x="689809" y="1693304"/>
            <a:ext cx="11197388" cy="923330"/>
          </a:xfrm>
          <a:prstGeom prst="rect">
            <a:avLst/>
          </a:prstGeom>
          <a:ln w="38100">
            <a:solidFill>
              <a:schemeClr val="accent2"/>
            </a:solidFill>
          </a:ln>
        </p:spPr>
        <p:txBody>
          <a:bodyPr wrap="square">
            <a:spAutoFit/>
          </a:bodyPr>
          <a:lstStyle/>
          <a:p>
            <a:pPr marL="342900" lvl="0" indent="-342900" algn="just">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Se estableció una relación teórica entre las variables de la gestión de los programas de posgrados del Departamento de Ciencias Económicas, Administrativas y de Comercio en la Universidad de las Fuerzas Armadas-ESPE con la teoría general de sistemas.</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F551B5C3-8443-4614-8AB8-595630CC734C}"/>
              </a:ext>
            </a:extLst>
          </p:cNvPr>
          <p:cNvSpPr/>
          <p:nvPr/>
        </p:nvSpPr>
        <p:spPr>
          <a:xfrm>
            <a:off x="689809" y="3108390"/>
            <a:ext cx="11197389" cy="2308324"/>
          </a:xfrm>
          <a:prstGeom prst="rect">
            <a:avLst/>
          </a:prstGeom>
          <a:ln w="28575">
            <a:solidFill>
              <a:schemeClr val="accent2"/>
            </a:solidFill>
          </a:ln>
        </p:spPr>
        <p:txBody>
          <a:bodyPr wrap="square">
            <a:spAutoFit/>
          </a:bodyPr>
          <a:lstStyle/>
          <a:p>
            <a:pPr marL="342900" lvl="0" indent="-342900" algn="just">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Se aplicó el cuestionario del PMMM para medir la madurez de la gestión de los programas de posgrados, donde se verificó un grado de madurez bajo; al obtener  resultados de: 62,15 puntos en el nivel uno determinando bajo conocimiento del lenguaje común en gestión; 2 puntos en el nivel dos, determinando un bajo uso de procesos comunes en gestión; 129 puntos en el nivel tres determinando la poca predisposición de los directivos a la incorporación de nuevas metodologías;  5,42 puntos en el Benchmarking cuantitativo y 4,33 puntos en el Benchmarking cualitativo en el nivel 4 determinando que no existe gestión de evaluación y comparación con otras instituciones similares; 6,47 puntos en el nivel 5 determinando que no existe valoración de información para perfeccionar la metodología institucional.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66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7828FB-E382-432D-AB70-525CBC784309}"/>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3F802557-CF13-4BF6-AD58-D9670E4F952D}"/>
              </a:ext>
            </a:extLst>
          </p:cNvPr>
          <p:cNvSpPr>
            <a:spLocks noGrp="1"/>
          </p:cNvSpPr>
          <p:nvPr>
            <p:ph idx="1"/>
          </p:nvPr>
        </p:nvSpPr>
        <p:spPr/>
        <p:txBody>
          <a:bodyPr/>
          <a:lstStyle/>
          <a:p>
            <a:endParaRPr lang="en-US"/>
          </a:p>
        </p:txBody>
      </p:sp>
      <p:pic>
        <p:nvPicPr>
          <p:cNvPr id="5" name="Imagen 4">
            <a:extLst>
              <a:ext uri="{FF2B5EF4-FFF2-40B4-BE49-F238E27FC236}">
                <a16:creationId xmlns:a16="http://schemas.microsoft.com/office/drawing/2014/main" id="{C96124D5-0992-4491-8FD1-DE84909C55C6}"/>
              </a:ext>
            </a:extLst>
          </p:cNvPr>
          <p:cNvPicPr>
            <a:picLocks noChangeAspect="1"/>
          </p:cNvPicPr>
          <p:nvPr/>
        </p:nvPicPr>
        <p:blipFill>
          <a:blip r:embed="rId2"/>
          <a:stretch>
            <a:fillRect/>
          </a:stretch>
        </p:blipFill>
        <p:spPr>
          <a:xfrm>
            <a:off x="0" y="21037"/>
            <a:ext cx="12192000" cy="6815926"/>
          </a:xfrm>
          <a:prstGeom prst="rect">
            <a:avLst/>
          </a:prstGeom>
        </p:spPr>
      </p:pic>
      <p:sp>
        <p:nvSpPr>
          <p:cNvPr id="4" name="Rectángulo 3">
            <a:extLst>
              <a:ext uri="{FF2B5EF4-FFF2-40B4-BE49-F238E27FC236}">
                <a16:creationId xmlns:a16="http://schemas.microsoft.com/office/drawing/2014/main" id="{6A897258-770D-4436-BE75-09383C0BA6EC}"/>
              </a:ext>
            </a:extLst>
          </p:cNvPr>
          <p:cNvSpPr/>
          <p:nvPr/>
        </p:nvSpPr>
        <p:spPr>
          <a:xfrm>
            <a:off x="465219" y="1864456"/>
            <a:ext cx="10515600" cy="1477328"/>
          </a:xfrm>
          <a:prstGeom prst="rect">
            <a:avLst/>
          </a:prstGeom>
          <a:ln w="28575">
            <a:solidFill>
              <a:schemeClr val="accent2"/>
            </a:solidFill>
          </a:ln>
        </p:spPr>
        <p:txBody>
          <a:bodyPr wrap="square">
            <a:spAutoFit/>
          </a:bodyPr>
          <a:lstStyle/>
          <a:p>
            <a:pPr marL="342900" lvl="0" indent="-342900" algn="just">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Una vez obtenidos los resultados generales en la aplicación del cuestionario PMMM del modelo de Harold Kerzner y según el análisis e interpretación de resultados en cada uno de los niveles, se ha demostrado la comprobación de la hipótesis de trabajo; determinando, y según los resultados, que la madurez de la gestión de los programas de posgrados es baja, lo que indica la necesidad de incorporar acciones de mejora en gestión de proyectos.</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4777635A-C0F0-420E-AF7B-8B7F9DF099B4}"/>
              </a:ext>
            </a:extLst>
          </p:cNvPr>
          <p:cNvSpPr/>
          <p:nvPr/>
        </p:nvSpPr>
        <p:spPr>
          <a:xfrm>
            <a:off x="465219" y="3533529"/>
            <a:ext cx="10515599" cy="1200329"/>
          </a:xfrm>
          <a:prstGeom prst="rect">
            <a:avLst/>
          </a:prstGeom>
          <a:ln w="28575">
            <a:solidFill>
              <a:schemeClr val="accent2"/>
            </a:solidFill>
          </a:ln>
        </p:spPr>
        <p:txBody>
          <a:bodyPr wrap="square">
            <a:spAutoFit/>
          </a:bodyPr>
          <a:lstStyle/>
          <a:p>
            <a:pPr marL="342900" lvl="0" indent="-342900" algn="just">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Se elabora una propuesta para mejorar el sistema de gestión de proyectos de programas del Centro de Posgrados, enfocada a mejorar las variables con más falencias, presentando un esquema de capacitación real y aplicable que mantendrá una mejora continua y se direccione a la creación de un PMO</a:t>
            </a:r>
            <a:r>
              <a:rPr lang="es-EC" dirty="0">
                <a:latin typeface="Arial" panose="020B0604020202020204" pitchFamily="34" charset="0"/>
                <a:ea typeface="Calibri" panose="020F0502020204030204" pitchFamily="34" charset="0"/>
                <a:cs typeface="Times New Roman" panose="02020603050405020304" pitchFamily="18" charset="0"/>
              </a:rPr>
              <a:t> (Project Management Office).</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Título 1">
            <a:extLst>
              <a:ext uri="{FF2B5EF4-FFF2-40B4-BE49-F238E27FC236}">
                <a16:creationId xmlns:a16="http://schemas.microsoft.com/office/drawing/2014/main" id="{05C00516-9365-443D-80D1-C398E52E7C59}"/>
              </a:ext>
            </a:extLst>
          </p:cNvPr>
          <p:cNvSpPr txBox="1">
            <a:spLocks/>
          </p:cNvSpPr>
          <p:nvPr/>
        </p:nvSpPr>
        <p:spPr>
          <a:xfrm>
            <a:off x="838200" y="365125"/>
            <a:ext cx="2846033" cy="800500"/>
          </a:xfrm>
          <a:prstGeom prst="rect">
            <a:avLst/>
          </a:prstGeom>
          <a:solidFill>
            <a:schemeClr val="accent4">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Conclusiones</a:t>
            </a:r>
            <a:endParaRPr lang="en-US" sz="3200" dirty="0"/>
          </a:p>
        </p:txBody>
      </p:sp>
    </p:spTree>
    <p:extLst>
      <p:ext uri="{BB962C8B-B14F-4D97-AF65-F5344CB8AC3E}">
        <p14:creationId xmlns:p14="http://schemas.microsoft.com/office/powerpoint/2010/main" val="748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C03300-E371-4942-A009-AE8D3B09075A}"/>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60AF014D-B246-4D15-87E5-CB325557AA98}"/>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6D897CD0-F379-425E-986B-56E2A56F422D}"/>
              </a:ext>
            </a:extLst>
          </p:cNvPr>
          <p:cNvPicPr>
            <a:picLocks noChangeAspect="1"/>
          </p:cNvPicPr>
          <p:nvPr/>
        </p:nvPicPr>
        <p:blipFill>
          <a:blip r:embed="rId2"/>
          <a:stretch>
            <a:fillRect/>
          </a:stretch>
        </p:blipFill>
        <p:spPr>
          <a:xfrm>
            <a:off x="0" y="21037"/>
            <a:ext cx="12192000" cy="6815926"/>
          </a:xfrm>
          <a:prstGeom prst="rect">
            <a:avLst/>
          </a:prstGeom>
        </p:spPr>
      </p:pic>
      <p:sp>
        <p:nvSpPr>
          <p:cNvPr id="5" name="Título 1">
            <a:extLst>
              <a:ext uri="{FF2B5EF4-FFF2-40B4-BE49-F238E27FC236}">
                <a16:creationId xmlns:a16="http://schemas.microsoft.com/office/drawing/2014/main" id="{81AD9C2C-F68D-4D0D-9C17-44E558728974}"/>
              </a:ext>
            </a:extLst>
          </p:cNvPr>
          <p:cNvSpPr txBox="1">
            <a:spLocks/>
          </p:cNvSpPr>
          <p:nvPr/>
        </p:nvSpPr>
        <p:spPr>
          <a:xfrm>
            <a:off x="838200" y="585925"/>
            <a:ext cx="3405326" cy="888913"/>
          </a:xfrm>
          <a:prstGeom prst="rect">
            <a:avLst/>
          </a:prstGeom>
          <a:solidFill>
            <a:schemeClr val="accent5">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Recomendaciones</a:t>
            </a:r>
            <a:endParaRPr lang="en-US" sz="3200" dirty="0"/>
          </a:p>
        </p:txBody>
      </p:sp>
      <p:sp>
        <p:nvSpPr>
          <p:cNvPr id="6" name="Rectángulo 5">
            <a:extLst>
              <a:ext uri="{FF2B5EF4-FFF2-40B4-BE49-F238E27FC236}">
                <a16:creationId xmlns:a16="http://schemas.microsoft.com/office/drawing/2014/main" id="{05C8827C-870D-474C-95FB-18FC285DC404}"/>
              </a:ext>
            </a:extLst>
          </p:cNvPr>
          <p:cNvSpPr/>
          <p:nvPr/>
        </p:nvSpPr>
        <p:spPr>
          <a:xfrm>
            <a:off x="1524000" y="2034776"/>
            <a:ext cx="9144000" cy="3693319"/>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marL="342900" lvl="0" indent="-342900" algn="just">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Se recomienda socializar con las autoridades competentes, el presente trabajo de investigación, para que sea aplicado en la mejora de la gestión de los programas de posgrados de la Universidad de las Fuerzas Armadas ESPE.</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El presente trabajo de investigación, abre un camino para futuras investigaciones por lo que se recomienda, tomarlo como base para ampliar la investigación en función de las necesidades de la Universidad y de los programas de posgrados.</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Se establece una propuesta de mejora, lo que sirve como base para otras investigaciones de tipo cuasi experimentales.</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Se recomienda la creación de una PMO (Project Management Office), con proyección a la apertura de una escuela de negocios que sirva de apoyo al Centro de Posgrados.</a:t>
            </a:r>
            <a:endParaRPr lang="en-US" dirty="0">
              <a:latin typeface="Arial" panose="020B0604020202020204" pitchFamily="34" charset="0"/>
              <a:ea typeface="Calibri" panose="020F0502020204030204" pitchFamily="34" charset="0"/>
              <a:cs typeface="Times New Roman" panose="02020603050405020304" pitchFamily="18" charset="0"/>
            </a:endParaRPr>
          </a:p>
          <a:p>
            <a:pPr indent="457200" algn="just">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Arial" panose="020B0604020202020204" pitchFamily="34" charset="0"/>
              <a:ea typeface="Calibri" panose="020F0502020204030204" pitchFamily="34" charset="0"/>
              <a:cs typeface="Times New Roman" panose="02020603050405020304" pitchFamily="18" charset="0"/>
            </a:endParaRPr>
          </a:p>
          <a:p>
            <a:pPr indent="457200" algn="just">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7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D3F7C-16AA-4EE2-976B-592558A4936B}"/>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052F7E36-EA40-4D0F-BF49-92778D19599C}"/>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C3DCC454-A950-4E82-AF23-FA936CE270CC}"/>
              </a:ext>
            </a:extLst>
          </p:cNvPr>
          <p:cNvPicPr>
            <a:picLocks noChangeAspect="1"/>
          </p:cNvPicPr>
          <p:nvPr/>
        </p:nvPicPr>
        <p:blipFill>
          <a:blip r:embed="rId2"/>
          <a:stretch>
            <a:fillRect/>
          </a:stretch>
        </p:blipFill>
        <p:spPr>
          <a:xfrm>
            <a:off x="0" y="14748"/>
            <a:ext cx="12192000" cy="6815926"/>
          </a:xfrm>
          <a:prstGeom prst="rect">
            <a:avLst/>
          </a:prstGeom>
          <a:solidFill>
            <a:schemeClr val="accent1">
              <a:lumMod val="60000"/>
              <a:lumOff val="40000"/>
            </a:schemeClr>
          </a:solidFill>
        </p:spPr>
      </p:pic>
      <p:sp>
        <p:nvSpPr>
          <p:cNvPr id="5" name="Título 1">
            <a:extLst>
              <a:ext uri="{FF2B5EF4-FFF2-40B4-BE49-F238E27FC236}">
                <a16:creationId xmlns:a16="http://schemas.microsoft.com/office/drawing/2014/main" id="{7B18FD70-5BD3-419A-A865-66EDE12703F1}"/>
              </a:ext>
            </a:extLst>
          </p:cNvPr>
          <p:cNvSpPr txBox="1">
            <a:spLocks/>
          </p:cNvSpPr>
          <p:nvPr/>
        </p:nvSpPr>
        <p:spPr>
          <a:xfrm>
            <a:off x="738647" y="317502"/>
            <a:ext cx="3176405" cy="1109714"/>
          </a:xfrm>
          <a:prstGeom prst="rect">
            <a:avLst/>
          </a:prstGeom>
          <a:solidFill>
            <a:schemeClr val="accent2">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Problema de Investigación</a:t>
            </a:r>
            <a:endParaRPr lang="en-US" sz="3200" dirty="0"/>
          </a:p>
        </p:txBody>
      </p:sp>
      <p:sp>
        <p:nvSpPr>
          <p:cNvPr id="6" name="Rectángulo: esquinas superiores redondeadas 5">
            <a:extLst>
              <a:ext uri="{FF2B5EF4-FFF2-40B4-BE49-F238E27FC236}">
                <a16:creationId xmlns:a16="http://schemas.microsoft.com/office/drawing/2014/main" id="{43F13F2A-F43D-4FD4-97C0-3DABA79A0288}"/>
              </a:ext>
            </a:extLst>
          </p:cNvPr>
          <p:cNvSpPr/>
          <p:nvPr/>
        </p:nvSpPr>
        <p:spPr>
          <a:xfrm>
            <a:off x="738647" y="1609778"/>
            <a:ext cx="2741974" cy="1406474"/>
          </a:xfrm>
          <a:prstGeom prst="round2SameRect">
            <a:avLst>
              <a:gd name="adj1" fmla="val 16667"/>
              <a:gd name="adj2" fmla="val 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Inadecuada gestión y bajo rendimiento en Coordinadores</a:t>
            </a:r>
            <a:endParaRPr lang="en-US" sz="2400" dirty="0">
              <a:solidFill>
                <a:schemeClr val="tx1"/>
              </a:solidFill>
            </a:endParaRPr>
          </a:p>
        </p:txBody>
      </p:sp>
      <p:sp>
        <p:nvSpPr>
          <p:cNvPr id="9" name="Rectángulo: esquinas superiores redondeadas 8">
            <a:extLst>
              <a:ext uri="{FF2B5EF4-FFF2-40B4-BE49-F238E27FC236}">
                <a16:creationId xmlns:a16="http://schemas.microsoft.com/office/drawing/2014/main" id="{86C855F9-586B-4957-9630-98D51CDE90DF}"/>
              </a:ext>
            </a:extLst>
          </p:cNvPr>
          <p:cNvSpPr/>
          <p:nvPr/>
        </p:nvSpPr>
        <p:spPr>
          <a:xfrm>
            <a:off x="3480621" y="2580967"/>
            <a:ext cx="2642420" cy="132556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Oferta limitada de programas nuevos</a:t>
            </a:r>
            <a:endParaRPr lang="en-US" sz="2400" dirty="0">
              <a:solidFill>
                <a:schemeClr val="tx1"/>
              </a:solidFill>
            </a:endParaRPr>
          </a:p>
        </p:txBody>
      </p:sp>
      <p:sp>
        <p:nvSpPr>
          <p:cNvPr id="10" name="Rectángulo: esquinas superiores redondeadas 9">
            <a:extLst>
              <a:ext uri="{FF2B5EF4-FFF2-40B4-BE49-F238E27FC236}">
                <a16:creationId xmlns:a16="http://schemas.microsoft.com/office/drawing/2014/main" id="{B2DDA766-6258-46FA-B0BE-3FF88685C2FC}"/>
              </a:ext>
            </a:extLst>
          </p:cNvPr>
          <p:cNvSpPr/>
          <p:nvPr/>
        </p:nvSpPr>
        <p:spPr>
          <a:xfrm>
            <a:off x="6103374" y="3623370"/>
            <a:ext cx="2642420" cy="132556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Mala gestión documentación</a:t>
            </a:r>
            <a:endParaRPr lang="en-US" sz="2400" dirty="0">
              <a:solidFill>
                <a:schemeClr val="tx1"/>
              </a:solidFill>
            </a:endParaRPr>
          </a:p>
        </p:txBody>
      </p:sp>
      <p:sp>
        <p:nvSpPr>
          <p:cNvPr id="11" name="Rectángulo: esquinas superiores redondeadas 10">
            <a:extLst>
              <a:ext uri="{FF2B5EF4-FFF2-40B4-BE49-F238E27FC236}">
                <a16:creationId xmlns:a16="http://schemas.microsoft.com/office/drawing/2014/main" id="{74383A32-CB4D-4A29-8D33-7D150BACD4B2}"/>
              </a:ext>
            </a:extLst>
          </p:cNvPr>
          <p:cNvSpPr/>
          <p:nvPr/>
        </p:nvSpPr>
        <p:spPr>
          <a:xfrm>
            <a:off x="8745794" y="4508100"/>
            <a:ext cx="2642420" cy="132556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Alta Burocracia</a:t>
            </a:r>
            <a:endParaRPr lang="en-US" sz="2400" dirty="0">
              <a:solidFill>
                <a:schemeClr val="tx1"/>
              </a:solidFill>
            </a:endParaRPr>
          </a:p>
        </p:txBody>
      </p:sp>
    </p:spTree>
    <p:extLst>
      <p:ext uri="{BB962C8B-B14F-4D97-AF65-F5344CB8AC3E}">
        <p14:creationId xmlns:p14="http://schemas.microsoft.com/office/powerpoint/2010/main" val="209120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BBFCBA-9F75-43C3-903F-1F3F39BDB4C7}"/>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BED7B6F0-C9BB-4F4F-954C-F87F24B1F11B}"/>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0EEBD70A-C975-4E80-8874-637B5C676C52}"/>
              </a:ext>
            </a:extLst>
          </p:cNvPr>
          <p:cNvPicPr>
            <a:picLocks noChangeAspect="1"/>
          </p:cNvPicPr>
          <p:nvPr/>
        </p:nvPicPr>
        <p:blipFill>
          <a:blip r:embed="rId2"/>
          <a:stretch>
            <a:fillRect/>
          </a:stretch>
        </p:blipFill>
        <p:spPr>
          <a:xfrm>
            <a:off x="0" y="-27993"/>
            <a:ext cx="12192000" cy="6815926"/>
          </a:xfrm>
          <a:prstGeom prst="rect">
            <a:avLst/>
          </a:prstGeom>
        </p:spPr>
      </p:pic>
      <p:sp>
        <p:nvSpPr>
          <p:cNvPr id="5" name="Título 1">
            <a:extLst>
              <a:ext uri="{FF2B5EF4-FFF2-40B4-BE49-F238E27FC236}">
                <a16:creationId xmlns:a16="http://schemas.microsoft.com/office/drawing/2014/main" id="{953C0D7F-E0E6-4120-8A65-2B4D9AE3D0BE}"/>
              </a:ext>
            </a:extLst>
          </p:cNvPr>
          <p:cNvSpPr txBox="1">
            <a:spLocks/>
          </p:cNvSpPr>
          <p:nvPr/>
        </p:nvSpPr>
        <p:spPr>
          <a:xfrm>
            <a:off x="336755" y="140929"/>
            <a:ext cx="2646142" cy="1080216"/>
          </a:xfrm>
          <a:prstGeom prst="rect">
            <a:avLst/>
          </a:prstGeom>
          <a:solidFill>
            <a:schemeClr val="accent4">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Objetivos</a:t>
            </a:r>
            <a:endParaRPr lang="en-US" sz="3200" dirty="0"/>
          </a:p>
        </p:txBody>
      </p:sp>
      <p:sp>
        <p:nvSpPr>
          <p:cNvPr id="7" name="Rectángulo: esquinas diagonales cortadas 6">
            <a:extLst>
              <a:ext uri="{FF2B5EF4-FFF2-40B4-BE49-F238E27FC236}">
                <a16:creationId xmlns:a16="http://schemas.microsoft.com/office/drawing/2014/main" id="{984D49A6-09A6-43BD-9AD9-3A78C78033C5}"/>
              </a:ext>
            </a:extLst>
          </p:cNvPr>
          <p:cNvSpPr/>
          <p:nvPr/>
        </p:nvSpPr>
        <p:spPr>
          <a:xfrm>
            <a:off x="2642596" y="1393709"/>
            <a:ext cx="8157087" cy="1749884"/>
          </a:xfrm>
          <a:prstGeom prst="snip2Diag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s-ES" sz="2400" dirty="0"/>
              <a:t>Realizar un análisis de la gestión de los programas de posgrados del Departamento de Ciencias Económicas, Administrativas y de Comercio en la Universidad de las Fuerzas Armadas-ESPE basado en el nivel de madurez existente.</a:t>
            </a:r>
            <a:endParaRPr lang="en-US" sz="2400" dirty="0"/>
          </a:p>
        </p:txBody>
      </p:sp>
      <p:sp>
        <p:nvSpPr>
          <p:cNvPr id="10" name="Flecha: cuádruple 9">
            <a:extLst>
              <a:ext uri="{FF2B5EF4-FFF2-40B4-BE49-F238E27FC236}">
                <a16:creationId xmlns:a16="http://schemas.microsoft.com/office/drawing/2014/main" id="{119C334A-9ED2-4BCA-B710-E9C9BF5F1985}"/>
              </a:ext>
            </a:extLst>
          </p:cNvPr>
          <p:cNvSpPr/>
          <p:nvPr/>
        </p:nvSpPr>
        <p:spPr>
          <a:xfrm>
            <a:off x="5539860" y="4195271"/>
            <a:ext cx="1897626" cy="1137702"/>
          </a:xfrm>
          <a:prstGeom prst="quad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Elipse 10">
            <a:extLst>
              <a:ext uri="{FF2B5EF4-FFF2-40B4-BE49-F238E27FC236}">
                <a16:creationId xmlns:a16="http://schemas.microsoft.com/office/drawing/2014/main" id="{08A48BD0-28CE-417D-A52D-C1508BBA6EDA}"/>
              </a:ext>
            </a:extLst>
          </p:cNvPr>
          <p:cNvSpPr/>
          <p:nvPr/>
        </p:nvSpPr>
        <p:spPr>
          <a:xfrm>
            <a:off x="4415860" y="3275260"/>
            <a:ext cx="4145625" cy="920009"/>
          </a:xfrm>
          <a:prstGeom prst="ellipse">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t>1. Establecer una relación teórica</a:t>
            </a:r>
            <a:endParaRPr lang="en-US" sz="2000" dirty="0"/>
          </a:p>
        </p:txBody>
      </p:sp>
      <p:sp>
        <p:nvSpPr>
          <p:cNvPr id="12" name="Elipse 11">
            <a:extLst>
              <a:ext uri="{FF2B5EF4-FFF2-40B4-BE49-F238E27FC236}">
                <a16:creationId xmlns:a16="http://schemas.microsoft.com/office/drawing/2014/main" id="{5E3EBC84-4820-49C4-9540-EC849B7312FD}"/>
              </a:ext>
            </a:extLst>
          </p:cNvPr>
          <p:cNvSpPr/>
          <p:nvPr/>
        </p:nvSpPr>
        <p:spPr>
          <a:xfrm>
            <a:off x="5019748" y="5377546"/>
            <a:ext cx="2937848" cy="817890"/>
          </a:xfrm>
          <a:prstGeom prst="ellipse">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t>3.Diagnosticar el nivel de madurez</a:t>
            </a:r>
            <a:endParaRPr lang="en-US" sz="2000" dirty="0"/>
          </a:p>
        </p:txBody>
      </p:sp>
      <p:sp>
        <p:nvSpPr>
          <p:cNvPr id="13" name="Elipse 12">
            <a:extLst>
              <a:ext uri="{FF2B5EF4-FFF2-40B4-BE49-F238E27FC236}">
                <a16:creationId xmlns:a16="http://schemas.microsoft.com/office/drawing/2014/main" id="{4849BAE9-9FD1-4674-8058-C2525E4C33A3}"/>
              </a:ext>
            </a:extLst>
          </p:cNvPr>
          <p:cNvSpPr/>
          <p:nvPr/>
        </p:nvSpPr>
        <p:spPr>
          <a:xfrm>
            <a:off x="2400608" y="4247763"/>
            <a:ext cx="2937848" cy="1059108"/>
          </a:xfrm>
          <a:prstGeom prst="ellipse">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t>4.Elaborar una propuesta</a:t>
            </a:r>
            <a:endParaRPr lang="en-US" sz="2000" dirty="0"/>
          </a:p>
        </p:txBody>
      </p:sp>
      <p:sp>
        <p:nvSpPr>
          <p:cNvPr id="14" name="Elipse 13">
            <a:extLst>
              <a:ext uri="{FF2B5EF4-FFF2-40B4-BE49-F238E27FC236}">
                <a16:creationId xmlns:a16="http://schemas.microsoft.com/office/drawing/2014/main" id="{61B46616-92C0-4892-A93C-88A1DB03007B}"/>
              </a:ext>
            </a:extLst>
          </p:cNvPr>
          <p:cNvSpPr/>
          <p:nvPr/>
        </p:nvSpPr>
        <p:spPr>
          <a:xfrm>
            <a:off x="7638890" y="4197603"/>
            <a:ext cx="3362197" cy="1007276"/>
          </a:xfrm>
          <a:prstGeom prst="ellipse">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t>2. Aplicar </a:t>
            </a:r>
            <a:r>
              <a:rPr lang="es-EC" sz="2000"/>
              <a:t>cuestionario PMMM</a:t>
            </a:r>
            <a:endParaRPr lang="en-US" sz="2000" dirty="0"/>
          </a:p>
        </p:txBody>
      </p:sp>
    </p:spTree>
    <p:extLst>
      <p:ext uri="{BB962C8B-B14F-4D97-AF65-F5344CB8AC3E}">
        <p14:creationId xmlns:p14="http://schemas.microsoft.com/office/powerpoint/2010/main" val="85362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15339F4-B657-4E3E-9A48-5E3D9CB58EC6}"/>
              </a:ext>
            </a:extLst>
          </p:cNvPr>
          <p:cNvPicPr>
            <a:picLocks noChangeAspect="1"/>
          </p:cNvPicPr>
          <p:nvPr/>
        </p:nvPicPr>
        <p:blipFill>
          <a:blip r:embed="rId2"/>
          <a:stretch>
            <a:fillRect/>
          </a:stretch>
        </p:blipFill>
        <p:spPr>
          <a:xfrm>
            <a:off x="0" y="18692"/>
            <a:ext cx="12192000" cy="6815926"/>
          </a:xfrm>
          <a:prstGeom prst="rect">
            <a:avLst/>
          </a:prstGeom>
        </p:spPr>
      </p:pic>
      <p:sp>
        <p:nvSpPr>
          <p:cNvPr id="2" name="Título 1">
            <a:extLst>
              <a:ext uri="{FF2B5EF4-FFF2-40B4-BE49-F238E27FC236}">
                <a16:creationId xmlns:a16="http://schemas.microsoft.com/office/drawing/2014/main" id="{F361BB04-4BBD-4CD6-BD6E-ACF717D25D13}"/>
              </a:ext>
            </a:extLst>
          </p:cNvPr>
          <p:cNvSpPr>
            <a:spLocks noGrp="1"/>
          </p:cNvSpPr>
          <p:nvPr>
            <p:ph type="title"/>
          </p:nvPr>
        </p:nvSpPr>
        <p:spPr>
          <a:xfrm>
            <a:off x="483094" y="258594"/>
            <a:ext cx="4088907" cy="851116"/>
          </a:xfrm>
          <a:solidFill>
            <a:schemeClr val="accent6">
              <a:lumMod val="20000"/>
              <a:lumOff val="80000"/>
            </a:schemeClr>
          </a:solidFill>
          <a:ln>
            <a:solidFill>
              <a:schemeClr val="tx1"/>
            </a:solidFill>
          </a:ln>
        </p:spPr>
        <p:txBody>
          <a:bodyPr>
            <a:noAutofit/>
          </a:bodyPr>
          <a:lstStyle/>
          <a:p>
            <a:r>
              <a:rPr lang="es-EC" sz="2800" dirty="0"/>
              <a:t>Variables de Investigación</a:t>
            </a:r>
            <a:endParaRPr lang="en-US" sz="2800" dirty="0"/>
          </a:p>
        </p:txBody>
      </p:sp>
      <p:graphicFrame>
        <p:nvGraphicFramePr>
          <p:cNvPr id="5" name="Marcador de contenido 4">
            <a:extLst>
              <a:ext uri="{FF2B5EF4-FFF2-40B4-BE49-F238E27FC236}">
                <a16:creationId xmlns:a16="http://schemas.microsoft.com/office/drawing/2014/main" id="{70CF8F1E-270D-4E34-8F69-A90B3634C5A8}"/>
              </a:ext>
            </a:extLst>
          </p:cNvPr>
          <p:cNvGraphicFramePr>
            <a:graphicFrameLocks noGrp="1"/>
          </p:cNvGraphicFramePr>
          <p:nvPr>
            <p:ph idx="1"/>
            <p:extLst>
              <p:ext uri="{D42A27DB-BD31-4B8C-83A1-F6EECF244321}">
                <p14:modId xmlns:p14="http://schemas.microsoft.com/office/powerpoint/2010/main" val="2083639739"/>
              </p:ext>
            </p:extLst>
          </p:nvPr>
        </p:nvGraphicFramePr>
        <p:xfrm>
          <a:off x="1179871" y="1880265"/>
          <a:ext cx="9866671" cy="3620883"/>
        </p:xfrm>
        <a:graphic>
          <a:graphicData uri="http://schemas.openxmlformats.org/drawingml/2006/table">
            <a:tbl>
              <a:tblPr firstRow="1" firstCol="1" bandRow="1">
                <a:tableStyleId>{69CF1AB2-1976-4502-BF36-3FF5EA218861}</a:tableStyleId>
              </a:tblPr>
              <a:tblGrid>
                <a:gridCol w="3300820">
                  <a:extLst>
                    <a:ext uri="{9D8B030D-6E8A-4147-A177-3AD203B41FA5}">
                      <a16:colId xmlns:a16="http://schemas.microsoft.com/office/drawing/2014/main" val="1916508134"/>
                    </a:ext>
                  </a:extLst>
                </a:gridCol>
                <a:gridCol w="2804563">
                  <a:extLst>
                    <a:ext uri="{9D8B030D-6E8A-4147-A177-3AD203B41FA5}">
                      <a16:colId xmlns:a16="http://schemas.microsoft.com/office/drawing/2014/main" val="4184286549"/>
                    </a:ext>
                  </a:extLst>
                </a:gridCol>
                <a:gridCol w="3761288">
                  <a:extLst>
                    <a:ext uri="{9D8B030D-6E8A-4147-A177-3AD203B41FA5}">
                      <a16:colId xmlns:a16="http://schemas.microsoft.com/office/drawing/2014/main" val="4004421644"/>
                    </a:ext>
                  </a:extLst>
                </a:gridCol>
              </a:tblGrid>
              <a:tr h="330167">
                <a:tc>
                  <a:txBody>
                    <a:bodyPr/>
                    <a:lstStyle/>
                    <a:p>
                      <a:pPr>
                        <a:lnSpc>
                          <a:spcPct val="107000"/>
                        </a:lnSpc>
                        <a:spcAft>
                          <a:spcPts val="800"/>
                        </a:spcAft>
                      </a:pPr>
                      <a:r>
                        <a:rPr lang="es-ES" sz="2000">
                          <a:effectLst/>
                        </a:rPr>
                        <a:t>Tipo de Variable</a:t>
                      </a:r>
                      <a:endPar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S" sz="2000">
                          <a:effectLst/>
                        </a:rPr>
                        <a:t>Variable</a:t>
                      </a:r>
                      <a:endPar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S" sz="2000">
                          <a:effectLst/>
                        </a:rPr>
                        <a:t>Descripción</a:t>
                      </a:r>
                      <a:endPar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3365936"/>
                  </a:ext>
                </a:extLst>
              </a:tr>
              <a:tr h="1025450">
                <a:tc>
                  <a:txBody>
                    <a:bodyPr/>
                    <a:lstStyle/>
                    <a:p>
                      <a:pPr>
                        <a:lnSpc>
                          <a:spcPct val="107000"/>
                        </a:lnSpc>
                        <a:spcAft>
                          <a:spcPts val="800"/>
                        </a:spcAft>
                      </a:pPr>
                      <a:r>
                        <a:rPr lang="es-ES" sz="2000">
                          <a:effectLst/>
                        </a:rPr>
                        <a:t>Variable Dependiente</a:t>
                      </a:r>
                      <a:endPar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S" sz="2000" dirty="0">
                          <a:effectLst/>
                        </a:rPr>
                        <a:t>Nivel de madurez</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S" sz="2000">
                          <a:effectLst/>
                        </a:rPr>
                        <a:t>Indicadores de la valoración de madurez de la gestión de proyectos</a:t>
                      </a:r>
                      <a:endPar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682343"/>
                  </a:ext>
                </a:extLst>
              </a:tr>
              <a:tr h="2265266">
                <a:tc>
                  <a:txBody>
                    <a:bodyPr/>
                    <a:lstStyle/>
                    <a:p>
                      <a:pPr>
                        <a:lnSpc>
                          <a:spcPct val="107000"/>
                        </a:lnSpc>
                        <a:spcAft>
                          <a:spcPts val="800"/>
                        </a:spcAft>
                      </a:pPr>
                      <a:r>
                        <a:rPr lang="es-ES" sz="2000">
                          <a:effectLst/>
                        </a:rPr>
                        <a:t>Variable Independiente</a:t>
                      </a:r>
                      <a:endPar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S" sz="2000">
                          <a:effectLst/>
                        </a:rPr>
                        <a:t>Gestión de los programas de Posgrados de la Universidad de las Fuerzas Armadas ESPE</a:t>
                      </a:r>
                      <a:endParaRPr lang="en-US" sz="2000">
                        <a:effectLst/>
                      </a:endParaRPr>
                    </a:p>
                    <a:p>
                      <a:pPr>
                        <a:lnSpc>
                          <a:spcPct val="107000"/>
                        </a:lnSpc>
                        <a:spcAft>
                          <a:spcPts val="800"/>
                        </a:spcAft>
                      </a:pPr>
                      <a:r>
                        <a:rPr lang="es-ES" sz="2000">
                          <a:effectLst/>
                        </a:rPr>
                        <a:t> </a:t>
                      </a:r>
                      <a:endPar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ES" sz="2000" dirty="0">
                          <a:effectLst/>
                        </a:rPr>
                        <a:t>Indicadores de gestión del centro de posgrados en los programas de la Universidad de las Fuerzas Armadas ESPE</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3277587"/>
                  </a:ext>
                </a:extLst>
              </a:tr>
            </a:tbl>
          </a:graphicData>
        </a:graphic>
      </p:graphicFrame>
    </p:spTree>
    <p:extLst>
      <p:ext uri="{BB962C8B-B14F-4D97-AF65-F5344CB8AC3E}">
        <p14:creationId xmlns:p14="http://schemas.microsoft.com/office/powerpoint/2010/main" val="138699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E34A3-9741-48B4-B98C-C85B09314F3F}"/>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4653D30D-EBC4-4F7D-8CB8-AE91735EC120}"/>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375E3A62-E7F4-4565-89BF-424A8537F692}"/>
              </a:ext>
            </a:extLst>
          </p:cNvPr>
          <p:cNvPicPr>
            <a:picLocks noChangeAspect="1"/>
          </p:cNvPicPr>
          <p:nvPr/>
        </p:nvPicPr>
        <p:blipFill>
          <a:blip r:embed="rId2"/>
          <a:stretch>
            <a:fillRect/>
          </a:stretch>
        </p:blipFill>
        <p:spPr>
          <a:xfrm>
            <a:off x="0" y="18692"/>
            <a:ext cx="12192000" cy="6815926"/>
          </a:xfrm>
          <a:prstGeom prst="rect">
            <a:avLst/>
          </a:prstGeom>
        </p:spPr>
      </p:pic>
      <p:sp>
        <p:nvSpPr>
          <p:cNvPr id="5" name="Título 1">
            <a:extLst>
              <a:ext uri="{FF2B5EF4-FFF2-40B4-BE49-F238E27FC236}">
                <a16:creationId xmlns:a16="http://schemas.microsoft.com/office/drawing/2014/main" id="{30CAC7F2-F288-4081-8C4E-0178E5B0EF11}"/>
              </a:ext>
            </a:extLst>
          </p:cNvPr>
          <p:cNvSpPr txBox="1">
            <a:spLocks/>
          </p:cNvSpPr>
          <p:nvPr/>
        </p:nvSpPr>
        <p:spPr>
          <a:xfrm>
            <a:off x="545237" y="354945"/>
            <a:ext cx="2153575" cy="1109714"/>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Hipótesis</a:t>
            </a:r>
            <a:endParaRPr lang="en-US" sz="3200" dirty="0"/>
          </a:p>
        </p:txBody>
      </p:sp>
      <p:sp>
        <p:nvSpPr>
          <p:cNvPr id="7" name="Rectángulo: esquinas redondeadas 6">
            <a:extLst>
              <a:ext uri="{FF2B5EF4-FFF2-40B4-BE49-F238E27FC236}">
                <a16:creationId xmlns:a16="http://schemas.microsoft.com/office/drawing/2014/main" id="{56741ADD-E927-4508-A301-E73473EAA772}"/>
              </a:ext>
            </a:extLst>
          </p:cNvPr>
          <p:cNvSpPr/>
          <p:nvPr/>
        </p:nvSpPr>
        <p:spPr>
          <a:xfrm>
            <a:off x="4625265" y="2037121"/>
            <a:ext cx="4891595" cy="1411550"/>
          </a:xfrm>
          <a:prstGeom prst="roundRect">
            <a:avLst/>
          </a:prstGeom>
          <a:solidFill>
            <a:srgbClr val="42B26D"/>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S" sz="2000" b="1" dirty="0"/>
              <a:t>(H1):</a:t>
            </a:r>
            <a:r>
              <a:rPr lang="es-ES" sz="2000" dirty="0"/>
              <a:t> El nivel de madurez del sistema de gestión de los programas de posgrados del Departamento de Ciencias Económicas Administrativas y de Comercio es bajo</a:t>
            </a:r>
            <a:endParaRPr lang="en-US" sz="2000" dirty="0"/>
          </a:p>
        </p:txBody>
      </p:sp>
      <p:sp>
        <p:nvSpPr>
          <p:cNvPr id="8" name="Rectángulo: esquinas redondeadas 7">
            <a:extLst>
              <a:ext uri="{FF2B5EF4-FFF2-40B4-BE49-F238E27FC236}">
                <a16:creationId xmlns:a16="http://schemas.microsoft.com/office/drawing/2014/main" id="{A9EEF3BF-AB95-4D0B-AF9E-0BFF9048EB9E}"/>
              </a:ext>
            </a:extLst>
          </p:cNvPr>
          <p:cNvSpPr/>
          <p:nvPr/>
        </p:nvSpPr>
        <p:spPr>
          <a:xfrm>
            <a:off x="4702945" y="3660167"/>
            <a:ext cx="4891596" cy="1505274"/>
          </a:xfrm>
          <a:prstGeom prst="roundRect">
            <a:avLst/>
          </a:prstGeom>
          <a:solidFill>
            <a:srgbClr val="42B2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a:t>(H0):</a:t>
            </a:r>
            <a:r>
              <a:rPr lang="es-ES" sz="2000" dirty="0"/>
              <a:t> El nivel de madurez del sistema de gestión de los programas de posgrados del Departamento de Ciencias Económicas Administrativas y de Comercio es alto</a:t>
            </a:r>
            <a:endParaRPr lang="en-US" sz="2000" dirty="0"/>
          </a:p>
          <a:p>
            <a:r>
              <a:rPr lang="es-ES" sz="2000" b="1" dirty="0"/>
              <a:t> </a:t>
            </a:r>
            <a:endParaRPr lang="en-US" sz="2000" b="1" dirty="0"/>
          </a:p>
        </p:txBody>
      </p:sp>
      <p:sp>
        <p:nvSpPr>
          <p:cNvPr id="9" name="Flecha: a la derecha 8">
            <a:extLst>
              <a:ext uri="{FF2B5EF4-FFF2-40B4-BE49-F238E27FC236}">
                <a16:creationId xmlns:a16="http://schemas.microsoft.com/office/drawing/2014/main" id="{2156A75B-789E-4E81-85F0-D6AADDF9DD81}"/>
              </a:ext>
            </a:extLst>
          </p:cNvPr>
          <p:cNvSpPr/>
          <p:nvPr/>
        </p:nvSpPr>
        <p:spPr>
          <a:xfrm>
            <a:off x="1659384" y="2174725"/>
            <a:ext cx="2144697" cy="1136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Hipótesis alternativa</a:t>
            </a:r>
            <a:endParaRPr lang="en-US" sz="2000" dirty="0"/>
          </a:p>
        </p:txBody>
      </p:sp>
      <p:sp>
        <p:nvSpPr>
          <p:cNvPr id="10" name="Flecha: a la derecha 9">
            <a:extLst>
              <a:ext uri="{FF2B5EF4-FFF2-40B4-BE49-F238E27FC236}">
                <a16:creationId xmlns:a16="http://schemas.microsoft.com/office/drawing/2014/main" id="{FBE5E703-27C0-45B5-AD87-B7CED3CF9586}"/>
              </a:ext>
            </a:extLst>
          </p:cNvPr>
          <p:cNvSpPr/>
          <p:nvPr/>
        </p:nvSpPr>
        <p:spPr>
          <a:xfrm>
            <a:off x="1659384" y="3660167"/>
            <a:ext cx="2105486" cy="1239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t>Hipótesis alternativa</a:t>
            </a:r>
            <a:endParaRPr lang="en-US" sz="2000"/>
          </a:p>
        </p:txBody>
      </p:sp>
    </p:spTree>
    <p:extLst>
      <p:ext uri="{BB962C8B-B14F-4D97-AF65-F5344CB8AC3E}">
        <p14:creationId xmlns:p14="http://schemas.microsoft.com/office/powerpoint/2010/main" val="38684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5334C9-0344-49E1-8D22-5D8DF7F79AC1}"/>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50A1B612-204E-499B-87C4-7BDFD32103F7}"/>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3C849494-8B8B-4469-9B0A-D02F8BBEB7CE}"/>
              </a:ext>
            </a:extLst>
          </p:cNvPr>
          <p:cNvPicPr>
            <a:picLocks noChangeAspect="1"/>
          </p:cNvPicPr>
          <p:nvPr/>
        </p:nvPicPr>
        <p:blipFill>
          <a:blip r:embed="rId2"/>
          <a:stretch>
            <a:fillRect/>
          </a:stretch>
        </p:blipFill>
        <p:spPr>
          <a:xfrm>
            <a:off x="39463" y="0"/>
            <a:ext cx="12192000" cy="6815926"/>
          </a:xfrm>
          <a:prstGeom prst="rect">
            <a:avLst/>
          </a:prstGeom>
          <a:ln w="38100">
            <a:solidFill>
              <a:schemeClr val="bg1"/>
            </a:solidFill>
          </a:ln>
        </p:spPr>
      </p:pic>
      <p:sp>
        <p:nvSpPr>
          <p:cNvPr id="5" name="Título 1">
            <a:extLst>
              <a:ext uri="{FF2B5EF4-FFF2-40B4-BE49-F238E27FC236}">
                <a16:creationId xmlns:a16="http://schemas.microsoft.com/office/drawing/2014/main" id="{3AA5F655-79C8-4202-837D-69625EF194F6}"/>
              </a:ext>
            </a:extLst>
          </p:cNvPr>
          <p:cNvSpPr txBox="1">
            <a:spLocks/>
          </p:cNvSpPr>
          <p:nvPr/>
        </p:nvSpPr>
        <p:spPr>
          <a:xfrm>
            <a:off x="341820" y="222544"/>
            <a:ext cx="2790985" cy="1109714"/>
          </a:xfrm>
          <a:prstGeom prst="rect">
            <a:avLst/>
          </a:prstGeom>
          <a:solidFill>
            <a:schemeClr val="accent2">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Marco Teórico</a:t>
            </a:r>
            <a:endParaRPr lang="en-US" sz="3200" dirty="0"/>
          </a:p>
        </p:txBody>
      </p:sp>
      <p:sp>
        <p:nvSpPr>
          <p:cNvPr id="6" name="Flecha: a la izquierda, derecha y arriba 5">
            <a:extLst>
              <a:ext uri="{FF2B5EF4-FFF2-40B4-BE49-F238E27FC236}">
                <a16:creationId xmlns:a16="http://schemas.microsoft.com/office/drawing/2014/main" id="{2941B996-42BC-4D74-9299-4A77C96F1C98}"/>
              </a:ext>
            </a:extLst>
          </p:cNvPr>
          <p:cNvSpPr/>
          <p:nvPr/>
        </p:nvSpPr>
        <p:spPr>
          <a:xfrm>
            <a:off x="5224969" y="2934135"/>
            <a:ext cx="2035277" cy="1664367"/>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C8817CB7-9F52-49F3-A593-7F12C144A78B}"/>
              </a:ext>
            </a:extLst>
          </p:cNvPr>
          <p:cNvSpPr txBox="1"/>
          <p:nvPr/>
        </p:nvSpPr>
        <p:spPr>
          <a:xfrm>
            <a:off x="8681918" y="3508210"/>
            <a:ext cx="2580968" cy="1754326"/>
          </a:xfrm>
          <a:prstGeom prst="rect">
            <a:avLst/>
          </a:prstGeom>
          <a:noFill/>
        </p:spPr>
        <p:txBody>
          <a:bodyPr wrap="square" rtlCol="0">
            <a:spAutoFit/>
          </a:bodyPr>
          <a:lstStyle/>
          <a:p>
            <a:r>
              <a:rPr lang="es-EC" dirty="0"/>
              <a:t>(Chiavenato 2007)</a:t>
            </a:r>
          </a:p>
          <a:p>
            <a:r>
              <a:rPr lang="es-EC" dirty="0"/>
              <a:t>(Arnold y Osorio 1988)- Impulsa, desarrolla, promueve.</a:t>
            </a:r>
          </a:p>
          <a:p>
            <a:r>
              <a:rPr lang="es-EC" dirty="0"/>
              <a:t>(Tamayo 1999)- Valor cient</a:t>
            </a:r>
            <a:r>
              <a:rPr lang="es-ES_tradnl" dirty="0" err="1"/>
              <a:t>ífico</a:t>
            </a:r>
            <a:r>
              <a:rPr lang="es-ES_tradnl" dirty="0"/>
              <a:t>.</a:t>
            </a:r>
            <a:endParaRPr lang="es-EC" dirty="0"/>
          </a:p>
        </p:txBody>
      </p:sp>
      <p:sp>
        <p:nvSpPr>
          <p:cNvPr id="8" name="CuadroTexto 7">
            <a:extLst>
              <a:ext uri="{FF2B5EF4-FFF2-40B4-BE49-F238E27FC236}">
                <a16:creationId xmlns:a16="http://schemas.microsoft.com/office/drawing/2014/main" id="{173FF2A1-EA7D-48D5-B5FA-B77A79D59988}"/>
              </a:ext>
            </a:extLst>
          </p:cNvPr>
          <p:cNvSpPr txBox="1"/>
          <p:nvPr/>
        </p:nvSpPr>
        <p:spPr>
          <a:xfrm>
            <a:off x="341820" y="3508210"/>
            <a:ext cx="2241755" cy="2585323"/>
          </a:xfrm>
          <a:prstGeom prst="rect">
            <a:avLst/>
          </a:prstGeom>
          <a:noFill/>
        </p:spPr>
        <p:txBody>
          <a:bodyPr wrap="square" rtlCol="0">
            <a:spAutoFit/>
          </a:bodyPr>
          <a:lstStyle/>
          <a:p>
            <a:r>
              <a:rPr lang="es-EC" dirty="0"/>
              <a:t>Teoría relaciones humanas</a:t>
            </a:r>
          </a:p>
          <a:p>
            <a:endParaRPr lang="es-EC" dirty="0"/>
          </a:p>
          <a:p>
            <a:r>
              <a:rPr lang="es-EC" dirty="0"/>
              <a:t>(Mayo1930)- “Hawthorne”.</a:t>
            </a:r>
          </a:p>
          <a:p>
            <a:r>
              <a:rPr lang="es-EC" dirty="0"/>
              <a:t>(Rendon 2011)- Productividad.</a:t>
            </a:r>
          </a:p>
          <a:p>
            <a:r>
              <a:rPr lang="es-EC" dirty="0"/>
              <a:t>(Muldoon 2012)- Teor</a:t>
            </a:r>
            <a:r>
              <a:rPr lang="es-ES_tradnl" dirty="0"/>
              <a:t>ía capitalista.</a:t>
            </a:r>
            <a:endParaRPr lang="en-US" dirty="0"/>
          </a:p>
        </p:txBody>
      </p:sp>
      <p:sp>
        <p:nvSpPr>
          <p:cNvPr id="9" name="CuadroTexto 8">
            <a:extLst>
              <a:ext uri="{FF2B5EF4-FFF2-40B4-BE49-F238E27FC236}">
                <a16:creationId xmlns:a16="http://schemas.microsoft.com/office/drawing/2014/main" id="{CE14ABCE-6559-47D5-B980-0C0DA47E8BF6}"/>
              </a:ext>
            </a:extLst>
          </p:cNvPr>
          <p:cNvSpPr txBox="1"/>
          <p:nvPr/>
        </p:nvSpPr>
        <p:spPr>
          <a:xfrm>
            <a:off x="2583575" y="3508209"/>
            <a:ext cx="2241755" cy="2862322"/>
          </a:xfrm>
          <a:prstGeom prst="rect">
            <a:avLst/>
          </a:prstGeom>
          <a:noFill/>
        </p:spPr>
        <p:txBody>
          <a:bodyPr wrap="square" rtlCol="0">
            <a:spAutoFit/>
          </a:bodyPr>
          <a:lstStyle/>
          <a:p>
            <a:r>
              <a:rPr lang="es-EC" dirty="0"/>
              <a:t>Teoría Burocrática</a:t>
            </a:r>
          </a:p>
          <a:p>
            <a:endParaRPr lang="es-EC" dirty="0"/>
          </a:p>
          <a:p>
            <a:r>
              <a:rPr lang="es-EC" dirty="0"/>
              <a:t>(Weber 1993)- Principios racionales.</a:t>
            </a:r>
          </a:p>
          <a:p>
            <a:r>
              <a:rPr lang="es-EC" dirty="0"/>
              <a:t>(Du Gay 2000)- Circulo </a:t>
            </a:r>
            <a:r>
              <a:rPr lang="es-ES_tradnl" dirty="0"/>
              <a:t>ético sustantivo.</a:t>
            </a:r>
            <a:endParaRPr lang="es-EC" dirty="0"/>
          </a:p>
          <a:p>
            <a:r>
              <a:rPr lang="es-EC" dirty="0"/>
              <a:t>(Crozier 1969)- Sistema </a:t>
            </a:r>
            <a:r>
              <a:rPr lang="es-ES_tradnl" dirty="0"/>
              <a:t>rígido.</a:t>
            </a:r>
            <a:endParaRPr lang="es-EC" dirty="0"/>
          </a:p>
          <a:p>
            <a:endParaRPr lang="en-US" dirty="0"/>
          </a:p>
        </p:txBody>
      </p:sp>
      <p:sp>
        <p:nvSpPr>
          <p:cNvPr id="10" name="Rectángulo 9">
            <a:extLst>
              <a:ext uri="{FF2B5EF4-FFF2-40B4-BE49-F238E27FC236}">
                <a16:creationId xmlns:a16="http://schemas.microsoft.com/office/drawing/2014/main" id="{FC3CAE5E-53A0-483C-94FA-F54E55F50EE8}"/>
              </a:ext>
            </a:extLst>
          </p:cNvPr>
          <p:cNvSpPr/>
          <p:nvPr/>
        </p:nvSpPr>
        <p:spPr>
          <a:xfrm>
            <a:off x="1236456" y="2934135"/>
            <a:ext cx="2379113" cy="400110"/>
          </a:xfrm>
          <a:prstGeom prst="rect">
            <a:avLst/>
          </a:prstGeom>
          <a:ln w="38100"/>
        </p:spPr>
        <p:style>
          <a:lnRef idx="2">
            <a:schemeClr val="accent1"/>
          </a:lnRef>
          <a:fillRef idx="1">
            <a:schemeClr val="lt1"/>
          </a:fillRef>
          <a:effectRef idx="0">
            <a:schemeClr val="accent1"/>
          </a:effectRef>
          <a:fontRef idx="minor">
            <a:schemeClr val="dk1"/>
          </a:fontRef>
        </p:style>
        <p:txBody>
          <a:bodyPr wrap="none">
            <a:spAutoFit/>
          </a:bodyPr>
          <a:lstStyle/>
          <a:p>
            <a:r>
              <a:rPr lang="es-EC" sz="2000" dirty="0"/>
              <a:t>Teoría estructuralista</a:t>
            </a:r>
          </a:p>
        </p:txBody>
      </p:sp>
      <p:sp>
        <p:nvSpPr>
          <p:cNvPr id="11" name="Rectángulo 10">
            <a:extLst>
              <a:ext uri="{FF2B5EF4-FFF2-40B4-BE49-F238E27FC236}">
                <a16:creationId xmlns:a16="http://schemas.microsoft.com/office/drawing/2014/main" id="{C0056C8C-72F7-425B-82F9-A2B997645FD1}"/>
              </a:ext>
            </a:extLst>
          </p:cNvPr>
          <p:cNvSpPr/>
          <p:nvPr/>
        </p:nvSpPr>
        <p:spPr>
          <a:xfrm>
            <a:off x="8045849" y="2964913"/>
            <a:ext cx="3853106" cy="369332"/>
          </a:xfrm>
          <a:prstGeom prst="rect">
            <a:avLst/>
          </a:prstGeom>
          <a:ln w="38100"/>
        </p:spPr>
        <p:style>
          <a:lnRef idx="2">
            <a:schemeClr val="accent1"/>
          </a:lnRef>
          <a:fillRef idx="1">
            <a:schemeClr val="lt1"/>
          </a:fillRef>
          <a:effectRef idx="0">
            <a:schemeClr val="accent1"/>
          </a:effectRef>
          <a:fontRef idx="minor">
            <a:schemeClr val="dk1"/>
          </a:fontRef>
        </p:style>
        <p:txBody>
          <a:bodyPr wrap="none">
            <a:spAutoFit/>
          </a:bodyPr>
          <a:lstStyle/>
          <a:p>
            <a:r>
              <a:rPr lang="es-EC" dirty="0"/>
              <a:t>Teoría de sistemas de la administración</a:t>
            </a:r>
          </a:p>
        </p:txBody>
      </p:sp>
      <p:sp>
        <p:nvSpPr>
          <p:cNvPr id="12" name="Rectángulo 11">
            <a:extLst>
              <a:ext uri="{FF2B5EF4-FFF2-40B4-BE49-F238E27FC236}">
                <a16:creationId xmlns:a16="http://schemas.microsoft.com/office/drawing/2014/main" id="{3914B094-58B2-46F0-A445-C185AAC13A65}"/>
              </a:ext>
            </a:extLst>
          </p:cNvPr>
          <p:cNvSpPr/>
          <p:nvPr/>
        </p:nvSpPr>
        <p:spPr>
          <a:xfrm>
            <a:off x="3940873" y="1172375"/>
            <a:ext cx="5422219" cy="147732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indent="457200">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Los modelos de madurez han ayudado al mejoramiento de la gestión de proyectos en base a procesos ordenados referenciados, evaluables y controlables (Arce, et al,2010)</a:t>
            </a:r>
          </a:p>
          <a:p>
            <a:pPr indent="457200">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7C77048C-5BF4-4506-A61D-2CA3EE1D2F44}"/>
              </a:ext>
            </a:extLst>
          </p:cNvPr>
          <p:cNvSpPr txBox="1"/>
          <p:nvPr/>
        </p:nvSpPr>
        <p:spPr>
          <a:xfrm>
            <a:off x="3720447" y="2953361"/>
            <a:ext cx="2241755" cy="369332"/>
          </a:xfrm>
          <a:prstGeom prst="rect">
            <a:avLst/>
          </a:prstGeom>
          <a:noFill/>
        </p:spPr>
        <p:txBody>
          <a:bodyPr wrap="square" rtlCol="0">
            <a:spAutoFit/>
          </a:bodyPr>
          <a:lstStyle/>
          <a:p>
            <a:r>
              <a:rPr lang="es-ES" dirty="0"/>
              <a:t>(Amitai Etzioni 1950)</a:t>
            </a:r>
            <a:endParaRPr lang="en-US" dirty="0"/>
          </a:p>
        </p:txBody>
      </p:sp>
      <p:sp>
        <p:nvSpPr>
          <p:cNvPr id="14" name="CuadroTexto 13">
            <a:extLst>
              <a:ext uri="{FF2B5EF4-FFF2-40B4-BE49-F238E27FC236}">
                <a16:creationId xmlns:a16="http://schemas.microsoft.com/office/drawing/2014/main" id="{C64FB867-D48B-44AE-8640-425D7C13CF5D}"/>
              </a:ext>
            </a:extLst>
          </p:cNvPr>
          <p:cNvSpPr txBox="1"/>
          <p:nvPr/>
        </p:nvSpPr>
        <p:spPr>
          <a:xfrm>
            <a:off x="6544746" y="2953361"/>
            <a:ext cx="2580968" cy="369332"/>
          </a:xfrm>
          <a:prstGeom prst="rect">
            <a:avLst/>
          </a:prstGeom>
          <a:noFill/>
        </p:spPr>
        <p:txBody>
          <a:bodyPr wrap="square" rtlCol="0">
            <a:spAutoFit/>
          </a:bodyPr>
          <a:lstStyle/>
          <a:p>
            <a:r>
              <a:rPr lang="en-US" dirty="0"/>
              <a:t>(Ludwig 1965)</a:t>
            </a:r>
            <a:endParaRPr lang="es-EC" dirty="0"/>
          </a:p>
        </p:txBody>
      </p:sp>
    </p:spTree>
    <p:extLst>
      <p:ext uri="{BB962C8B-B14F-4D97-AF65-F5344CB8AC3E}">
        <p14:creationId xmlns:p14="http://schemas.microsoft.com/office/powerpoint/2010/main" val="307915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22AFD-CA60-4292-9833-36C5E17D3197}"/>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809B2394-4759-4E8A-AC7E-26E9927DE398}"/>
              </a:ext>
            </a:extLst>
          </p:cNvPr>
          <p:cNvSpPr>
            <a:spLocks noGrp="1"/>
          </p:cNvSpPr>
          <p:nvPr>
            <p:ph idx="1"/>
          </p:nvPr>
        </p:nvSpPr>
        <p:spPr/>
        <p:txBody>
          <a:bodyPr/>
          <a:lstStyle/>
          <a:p>
            <a:endParaRPr lang="en-US"/>
          </a:p>
        </p:txBody>
      </p:sp>
      <p:pic>
        <p:nvPicPr>
          <p:cNvPr id="4" name="Imagen 3">
            <a:extLst>
              <a:ext uri="{FF2B5EF4-FFF2-40B4-BE49-F238E27FC236}">
                <a16:creationId xmlns:a16="http://schemas.microsoft.com/office/drawing/2014/main" id="{87CEC844-C67F-4CBA-BAEB-24BDCB5A6408}"/>
              </a:ext>
            </a:extLst>
          </p:cNvPr>
          <p:cNvPicPr>
            <a:picLocks noChangeAspect="1"/>
          </p:cNvPicPr>
          <p:nvPr/>
        </p:nvPicPr>
        <p:blipFill>
          <a:blip r:embed="rId2"/>
          <a:stretch>
            <a:fillRect/>
          </a:stretch>
        </p:blipFill>
        <p:spPr>
          <a:xfrm>
            <a:off x="-102069" y="21037"/>
            <a:ext cx="12192000" cy="6815926"/>
          </a:xfrm>
          <a:prstGeom prst="rect">
            <a:avLst/>
          </a:prstGeom>
        </p:spPr>
      </p:pic>
      <p:sp>
        <p:nvSpPr>
          <p:cNvPr id="6" name="Rectángulo: esquinas redondeadas 5">
            <a:extLst>
              <a:ext uri="{FF2B5EF4-FFF2-40B4-BE49-F238E27FC236}">
                <a16:creationId xmlns:a16="http://schemas.microsoft.com/office/drawing/2014/main" id="{50C3E4E5-C260-4C68-8634-0C30BE643215}"/>
              </a:ext>
            </a:extLst>
          </p:cNvPr>
          <p:cNvSpPr/>
          <p:nvPr/>
        </p:nvSpPr>
        <p:spPr>
          <a:xfrm>
            <a:off x="5993931" y="1156100"/>
            <a:ext cx="2141138" cy="89611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Metodología PMI e ISO21500</a:t>
            </a:r>
            <a:endParaRPr lang="en-US" dirty="0">
              <a:solidFill>
                <a:schemeClr val="tx1"/>
              </a:solidFill>
            </a:endParaRPr>
          </a:p>
        </p:txBody>
      </p:sp>
      <p:pic>
        <p:nvPicPr>
          <p:cNvPr id="7" name="Imagen 6">
            <a:extLst>
              <a:ext uri="{FF2B5EF4-FFF2-40B4-BE49-F238E27FC236}">
                <a16:creationId xmlns:a16="http://schemas.microsoft.com/office/drawing/2014/main" id="{68E7C1D3-53B6-42CE-A6C8-B839C0D6002D}"/>
              </a:ext>
            </a:extLst>
          </p:cNvPr>
          <p:cNvPicPr>
            <a:picLocks noChangeAspect="1"/>
          </p:cNvPicPr>
          <p:nvPr/>
        </p:nvPicPr>
        <p:blipFill>
          <a:blip r:embed="rId3"/>
          <a:stretch>
            <a:fillRect/>
          </a:stretch>
        </p:blipFill>
        <p:spPr>
          <a:xfrm>
            <a:off x="9082965" y="1669657"/>
            <a:ext cx="2689935" cy="3520162"/>
          </a:xfrm>
          <a:prstGeom prst="rect">
            <a:avLst/>
          </a:prstGeom>
        </p:spPr>
      </p:pic>
      <p:sp>
        <p:nvSpPr>
          <p:cNvPr id="9" name="Título 1">
            <a:extLst>
              <a:ext uri="{FF2B5EF4-FFF2-40B4-BE49-F238E27FC236}">
                <a16:creationId xmlns:a16="http://schemas.microsoft.com/office/drawing/2014/main" id="{3EBD66D9-5AEB-4E7C-94C4-F7133092BBE1}"/>
              </a:ext>
            </a:extLst>
          </p:cNvPr>
          <p:cNvSpPr txBox="1">
            <a:spLocks/>
          </p:cNvSpPr>
          <p:nvPr/>
        </p:nvSpPr>
        <p:spPr>
          <a:xfrm>
            <a:off x="978160" y="154378"/>
            <a:ext cx="3289917" cy="835391"/>
          </a:xfrm>
          <a:prstGeom prst="rect">
            <a:avLst/>
          </a:prstGeom>
          <a:solidFill>
            <a:schemeClr val="accent6">
              <a:lumMod val="20000"/>
              <a:lumOff val="8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200" dirty="0"/>
              <a:t>Marco Conceptual</a:t>
            </a:r>
            <a:endParaRPr lang="en-US" sz="3200" dirty="0"/>
          </a:p>
        </p:txBody>
      </p:sp>
      <p:sp>
        <p:nvSpPr>
          <p:cNvPr id="10" name="Rectángulo: esquinas redondeadas 6">
            <a:extLst>
              <a:ext uri="{FF2B5EF4-FFF2-40B4-BE49-F238E27FC236}">
                <a16:creationId xmlns:a16="http://schemas.microsoft.com/office/drawing/2014/main" id="{5DA8C01E-2009-4911-8DA1-308DA43C7C3D}"/>
              </a:ext>
            </a:extLst>
          </p:cNvPr>
          <p:cNvSpPr/>
          <p:nvPr/>
        </p:nvSpPr>
        <p:spPr>
          <a:xfrm>
            <a:off x="1907077" y="1205346"/>
            <a:ext cx="2175029" cy="8294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rPr>
              <a:t>Gestión de proyectos</a:t>
            </a:r>
            <a:endParaRPr lang="en-US" sz="2000" dirty="0">
              <a:solidFill>
                <a:schemeClr val="tx1"/>
              </a:solidFill>
            </a:endParaRPr>
          </a:p>
        </p:txBody>
      </p:sp>
      <p:sp>
        <p:nvSpPr>
          <p:cNvPr id="11" name="Rectángulo: esquinas redondeadas 10">
            <a:extLst>
              <a:ext uri="{FF2B5EF4-FFF2-40B4-BE49-F238E27FC236}">
                <a16:creationId xmlns:a16="http://schemas.microsoft.com/office/drawing/2014/main" id="{19A6DC9E-2049-4E16-A428-C5A80DB33571}"/>
              </a:ext>
            </a:extLst>
          </p:cNvPr>
          <p:cNvSpPr/>
          <p:nvPr/>
        </p:nvSpPr>
        <p:spPr>
          <a:xfrm>
            <a:off x="1674037" y="2177263"/>
            <a:ext cx="2641107" cy="3926609"/>
          </a:xfrm>
          <a:prstGeom prst="roundRect">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rPr>
              <a:t>La gestión de proyectos es importante para todo tipo de empresa, pues ha generado aprendizajes diarios, colectivos sobre las mejores maneras de alcanzar los objetivos propuestos </a:t>
            </a:r>
            <a:r>
              <a:rPr lang="es-EC" dirty="0">
                <a:solidFill>
                  <a:schemeClr val="tx1"/>
                </a:solidFill>
              </a:rPr>
              <a:t>(Alnasser, 2010)</a:t>
            </a:r>
            <a:endParaRPr lang="es-ES_tradnl" dirty="0">
              <a:solidFill>
                <a:schemeClr val="tx1"/>
              </a:solidFill>
            </a:endParaRPr>
          </a:p>
        </p:txBody>
      </p:sp>
      <p:sp>
        <p:nvSpPr>
          <p:cNvPr id="12" name="Rectángulo: esquinas redondeadas 11">
            <a:extLst>
              <a:ext uri="{FF2B5EF4-FFF2-40B4-BE49-F238E27FC236}">
                <a16:creationId xmlns:a16="http://schemas.microsoft.com/office/drawing/2014/main" id="{9CE50063-2FDE-4B9F-856E-4BBBC6F7D936}"/>
              </a:ext>
            </a:extLst>
          </p:cNvPr>
          <p:cNvSpPr/>
          <p:nvPr/>
        </p:nvSpPr>
        <p:spPr>
          <a:xfrm>
            <a:off x="5743946" y="2187147"/>
            <a:ext cx="2641107" cy="3926609"/>
          </a:xfrm>
          <a:prstGeom prst="roundRect">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PMI: Define fundamentos- prácticas tradicionales- innovadoras. </a:t>
            </a:r>
          </a:p>
          <a:p>
            <a:r>
              <a:rPr lang="es-EC" dirty="0">
                <a:solidFill>
                  <a:schemeClr val="tx1"/>
                </a:solidFill>
              </a:rPr>
              <a:t>Se focaliza en la gestión de proyectos.</a:t>
            </a:r>
          </a:p>
          <a:p>
            <a:endParaRPr lang="es-EC" dirty="0">
              <a:solidFill>
                <a:schemeClr val="tx1"/>
              </a:solidFill>
            </a:endParaRPr>
          </a:p>
          <a:p>
            <a:r>
              <a:rPr lang="es-EC" dirty="0">
                <a:solidFill>
                  <a:schemeClr val="tx1"/>
                </a:solidFill>
              </a:rPr>
              <a:t>ISO21500: Conjunto de pautas y lineamientos- gestión estándares.</a:t>
            </a:r>
          </a:p>
          <a:p>
            <a:r>
              <a:rPr lang="es-EC" dirty="0">
                <a:solidFill>
                  <a:schemeClr val="tx1"/>
                </a:solidFill>
              </a:rPr>
              <a:t>Se focaliza en la organización.</a:t>
            </a:r>
            <a:endParaRPr lang="en-US" dirty="0">
              <a:solidFill>
                <a:schemeClr val="tx1"/>
              </a:solidFill>
            </a:endParaRPr>
          </a:p>
          <a:p>
            <a:endParaRPr lang="es-ES_tradnl" dirty="0">
              <a:solidFill>
                <a:schemeClr val="tx1"/>
              </a:solidFill>
            </a:endParaRPr>
          </a:p>
        </p:txBody>
      </p:sp>
    </p:spTree>
    <p:extLst>
      <p:ext uri="{BB962C8B-B14F-4D97-AF65-F5344CB8AC3E}">
        <p14:creationId xmlns:p14="http://schemas.microsoft.com/office/powerpoint/2010/main" val="98731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5608</TotalTime>
  <Words>1651</Words>
  <Application>Microsoft Office PowerPoint</Application>
  <PresentationFormat>Panorámica</PresentationFormat>
  <Paragraphs>208</Paragraphs>
  <Slides>33</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맑은 고딕</vt: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Variables de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 Sandoval Jaramillo</dc:creator>
  <cp:lastModifiedBy>Lore Sandoval Jaramillo</cp:lastModifiedBy>
  <cp:revision>88</cp:revision>
  <dcterms:created xsi:type="dcterms:W3CDTF">2022-02-26T22:52:47Z</dcterms:created>
  <dcterms:modified xsi:type="dcterms:W3CDTF">2022-03-04T19:58:11Z</dcterms:modified>
</cp:coreProperties>
</file>