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1"/>
  </p:notesMasterIdLst>
  <p:sldIdLst>
    <p:sldId id="341" r:id="rId2"/>
    <p:sldId id="259" r:id="rId3"/>
    <p:sldId id="311" r:id="rId4"/>
    <p:sldId id="312" r:id="rId5"/>
    <p:sldId id="313" r:id="rId6"/>
    <p:sldId id="314" r:id="rId7"/>
    <p:sldId id="316" r:id="rId8"/>
    <p:sldId id="315" r:id="rId9"/>
    <p:sldId id="317" r:id="rId10"/>
    <p:sldId id="258" r:id="rId11"/>
    <p:sldId id="261" r:id="rId12"/>
    <p:sldId id="320" r:id="rId13"/>
    <p:sldId id="321" r:id="rId14"/>
    <p:sldId id="322" r:id="rId15"/>
    <p:sldId id="324"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9" r:id="rId29"/>
    <p:sldId id="340"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Montserrat" panose="00000500000000000000" pitchFamily="2" charset="0"/>
      <p:regular r:id="rId36"/>
      <p:bold r:id="rId37"/>
      <p:italic r:id="rId38"/>
      <p:boldItalic r:id="rId39"/>
    </p:embeddedFont>
    <p:embeddedFont>
      <p:font typeface="Vidaloka"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BEC5A6-CBC3-4C3E-88D0-9570CDF4168D}">
  <a:tblStyle styleId="{04BEC5A6-CBC3-4C3E-88D0-9570CDF416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420AA-8830-4D90-9645-CAEF3D71159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C"/>
        </a:p>
      </dgm:t>
    </dgm:pt>
    <dgm:pt modelId="{1380BDE0-D6FC-4DED-8819-C66B5FA6BCB6}">
      <dgm:prSet phldrT="[Texto]"/>
      <dgm:spPr>
        <a:solidFill>
          <a:schemeClr val="bg1">
            <a:lumMod val="50000"/>
          </a:schemeClr>
        </a:solidFill>
      </dgm:spPr>
      <dgm:t>
        <a:bodyPr/>
        <a:lstStyle/>
        <a:p>
          <a:r>
            <a:rPr lang="es-MX" dirty="0"/>
            <a:t>Falta de Lateralidad</a:t>
          </a:r>
          <a:endParaRPr lang="es-EC" dirty="0"/>
        </a:p>
      </dgm:t>
    </dgm:pt>
    <dgm:pt modelId="{30911D6E-8156-4B40-85A8-0FD43C446476}" type="parTrans" cxnId="{2A0FA7AD-BE9A-448B-A715-DC5886EB9930}">
      <dgm:prSet/>
      <dgm:spPr/>
      <dgm:t>
        <a:bodyPr/>
        <a:lstStyle/>
        <a:p>
          <a:endParaRPr lang="es-EC"/>
        </a:p>
      </dgm:t>
    </dgm:pt>
    <dgm:pt modelId="{DD0661B4-C58C-48A3-8C0B-D854D085C14B}" type="sibTrans" cxnId="{2A0FA7AD-BE9A-448B-A715-DC5886EB9930}">
      <dgm:prSet/>
      <dgm:spPr/>
      <dgm:t>
        <a:bodyPr/>
        <a:lstStyle/>
        <a:p>
          <a:endParaRPr lang="es-EC"/>
        </a:p>
      </dgm:t>
    </dgm:pt>
    <dgm:pt modelId="{C9183870-E5EF-43FE-A332-6349385E4962}">
      <dgm:prSet phldrT="[Texto]"/>
      <dgm:spPr/>
      <dgm:t>
        <a:bodyPr/>
        <a:lstStyle/>
        <a:p>
          <a:r>
            <a:rPr lang="es-MX" dirty="0"/>
            <a:t>Bastoneras</a:t>
          </a:r>
          <a:endParaRPr lang="es-EC" dirty="0"/>
        </a:p>
      </dgm:t>
    </dgm:pt>
    <dgm:pt modelId="{83983E1B-38F7-452B-B19F-E68DA1495510}" type="parTrans" cxnId="{B72306E9-05D7-4E79-86BD-28056B36291F}">
      <dgm:prSet/>
      <dgm:spPr/>
      <dgm:t>
        <a:bodyPr/>
        <a:lstStyle/>
        <a:p>
          <a:endParaRPr lang="es-EC"/>
        </a:p>
      </dgm:t>
    </dgm:pt>
    <dgm:pt modelId="{988ED024-6799-4F58-854C-06172BD3153E}" type="sibTrans" cxnId="{B72306E9-05D7-4E79-86BD-28056B36291F}">
      <dgm:prSet/>
      <dgm:spPr/>
      <dgm:t>
        <a:bodyPr/>
        <a:lstStyle/>
        <a:p>
          <a:endParaRPr lang="es-EC"/>
        </a:p>
      </dgm:t>
    </dgm:pt>
    <dgm:pt modelId="{B504665C-BB60-465C-836A-15CF3EC73A68}">
      <dgm:prSet phldrT="[Texto]"/>
      <dgm:spPr>
        <a:solidFill>
          <a:schemeClr val="bg1">
            <a:lumMod val="50000"/>
          </a:schemeClr>
        </a:solidFill>
      </dgm:spPr>
      <dgm:t>
        <a:bodyPr/>
        <a:lstStyle/>
        <a:p>
          <a:r>
            <a:rPr lang="es-MX" dirty="0"/>
            <a:t>Técnica</a:t>
          </a:r>
          <a:endParaRPr lang="es-EC" dirty="0"/>
        </a:p>
      </dgm:t>
    </dgm:pt>
    <dgm:pt modelId="{851FC72B-165A-43E4-837D-B09914C5DA6A}" type="parTrans" cxnId="{E6137C9B-810C-432F-8E6C-3928F5E1AE7C}">
      <dgm:prSet/>
      <dgm:spPr/>
      <dgm:t>
        <a:bodyPr/>
        <a:lstStyle/>
        <a:p>
          <a:endParaRPr lang="es-EC"/>
        </a:p>
      </dgm:t>
    </dgm:pt>
    <dgm:pt modelId="{257D4A40-C00F-4093-B271-FCC00BBBEF48}" type="sibTrans" cxnId="{E6137C9B-810C-432F-8E6C-3928F5E1AE7C}">
      <dgm:prSet/>
      <dgm:spPr/>
      <dgm:t>
        <a:bodyPr/>
        <a:lstStyle/>
        <a:p>
          <a:endParaRPr lang="es-EC"/>
        </a:p>
      </dgm:t>
    </dgm:pt>
    <dgm:pt modelId="{1AB60F3E-FF80-4EDD-BA76-8A3380CFE559}">
      <dgm:prSet phldrT="[Texto]"/>
      <dgm:spPr/>
      <dgm:t>
        <a:bodyPr/>
        <a:lstStyle/>
        <a:p>
          <a:r>
            <a:rPr lang="es-MX" dirty="0"/>
            <a:t>Biomecánica</a:t>
          </a:r>
          <a:endParaRPr lang="es-EC" dirty="0"/>
        </a:p>
      </dgm:t>
    </dgm:pt>
    <dgm:pt modelId="{2F2F6BFA-A9D2-478D-8DD6-B110563D6E44}" type="parTrans" cxnId="{7243E45C-173F-4214-892C-828027B2BEF3}">
      <dgm:prSet/>
      <dgm:spPr/>
      <dgm:t>
        <a:bodyPr/>
        <a:lstStyle/>
        <a:p>
          <a:endParaRPr lang="es-EC"/>
        </a:p>
      </dgm:t>
    </dgm:pt>
    <dgm:pt modelId="{D303DE3F-A1EE-4CCE-8B97-7A26B857CA43}" type="sibTrans" cxnId="{7243E45C-173F-4214-892C-828027B2BEF3}">
      <dgm:prSet/>
      <dgm:spPr/>
      <dgm:t>
        <a:bodyPr/>
        <a:lstStyle/>
        <a:p>
          <a:endParaRPr lang="es-EC"/>
        </a:p>
      </dgm:t>
    </dgm:pt>
    <dgm:pt modelId="{57404EE8-239D-4715-8903-9812D892D12C}" type="pres">
      <dgm:prSet presAssocID="{F3C420AA-8830-4D90-9645-CAEF3D711591}" presName="cycle" presStyleCnt="0">
        <dgm:presLayoutVars>
          <dgm:dir/>
          <dgm:resizeHandles val="exact"/>
        </dgm:presLayoutVars>
      </dgm:prSet>
      <dgm:spPr/>
    </dgm:pt>
    <dgm:pt modelId="{0BF75B88-FC95-49B5-A3EE-140DD395DADC}" type="pres">
      <dgm:prSet presAssocID="{1380BDE0-D6FC-4DED-8819-C66B5FA6BCB6}" presName="node" presStyleLbl="node1" presStyleIdx="0" presStyleCnt="4">
        <dgm:presLayoutVars>
          <dgm:bulletEnabled val="1"/>
        </dgm:presLayoutVars>
      </dgm:prSet>
      <dgm:spPr/>
    </dgm:pt>
    <dgm:pt modelId="{90E1D756-A439-4956-AC46-09FA29AAA3A6}" type="pres">
      <dgm:prSet presAssocID="{1380BDE0-D6FC-4DED-8819-C66B5FA6BCB6}" presName="spNode" presStyleCnt="0"/>
      <dgm:spPr/>
    </dgm:pt>
    <dgm:pt modelId="{D92EACE5-910D-47C5-97B9-FAA27045BC60}" type="pres">
      <dgm:prSet presAssocID="{DD0661B4-C58C-48A3-8C0B-D854D085C14B}" presName="sibTrans" presStyleLbl="sibTrans1D1" presStyleIdx="0" presStyleCnt="4"/>
      <dgm:spPr/>
    </dgm:pt>
    <dgm:pt modelId="{B9F6619E-ED0C-4E75-96E2-FFA0DC3F288E}" type="pres">
      <dgm:prSet presAssocID="{C9183870-E5EF-43FE-A332-6349385E4962}" presName="node" presStyleLbl="node1" presStyleIdx="1" presStyleCnt="4">
        <dgm:presLayoutVars>
          <dgm:bulletEnabled val="1"/>
        </dgm:presLayoutVars>
      </dgm:prSet>
      <dgm:spPr/>
    </dgm:pt>
    <dgm:pt modelId="{7531A4EA-A3CF-4154-BA90-D7A7C1A2C512}" type="pres">
      <dgm:prSet presAssocID="{C9183870-E5EF-43FE-A332-6349385E4962}" presName="spNode" presStyleCnt="0"/>
      <dgm:spPr/>
    </dgm:pt>
    <dgm:pt modelId="{B319DB9B-714A-4862-A71F-422D4B47BF1B}" type="pres">
      <dgm:prSet presAssocID="{988ED024-6799-4F58-854C-06172BD3153E}" presName="sibTrans" presStyleLbl="sibTrans1D1" presStyleIdx="1" presStyleCnt="4"/>
      <dgm:spPr/>
    </dgm:pt>
    <dgm:pt modelId="{90E6D3F5-4902-46E2-A27B-C675B02FFFB3}" type="pres">
      <dgm:prSet presAssocID="{B504665C-BB60-465C-836A-15CF3EC73A68}" presName="node" presStyleLbl="node1" presStyleIdx="2" presStyleCnt="4">
        <dgm:presLayoutVars>
          <dgm:bulletEnabled val="1"/>
        </dgm:presLayoutVars>
      </dgm:prSet>
      <dgm:spPr/>
    </dgm:pt>
    <dgm:pt modelId="{3A4B7240-51C7-40AB-A1E9-EB583849253A}" type="pres">
      <dgm:prSet presAssocID="{B504665C-BB60-465C-836A-15CF3EC73A68}" presName="spNode" presStyleCnt="0"/>
      <dgm:spPr/>
    </dgm:pt>
    <dgm:pt modelId="{7379AE54-E48A-4865-ADC1-BCAC3CD68229}" type="pres">
      <dgm:prSet presAssocID="{257D4A40-C00F-4093-B271-FCC00BBBEF48}" presName="sibTrans" presStyleLbl="sibTrans1D1" presStyleIdx="2" presStyleCnt="4"/>
      <dgm:spPr/>
    </dgm:pt>
    <dgm:pt modelId="{87970C15-FD5A-47F9-B02B-194F2EC4D02C}" type="pres">
      <dgm:prSet presAssocID="{1AB60F3E-FF80-4EDD-BA76-8A3380CFE559}" presName="node" presStyleLbl="node1" presStyleIdx="3" presStyleCnt="4">
        <dgm:presLayoutVars>
          <dgm:bulletEnabled val="1"/>
        </dgm:presLayoutVars>
      </dgm:prSet>
      <dgm:spPr/>
    </dgm:pt>
    <dgm:pt modelId="{C9E25E30-895C-4340-A2AE-9E2D0766F7FC}" type="pres">
      <dgm:prSet presAssocID="{1AB60F3E-FF80-4EDD-BA76-8A3380CFE559}" presName="spNode" presStyleCnt="0"/>
      <dgm:spPr/>
    </dgm:pt>
    <dgm:pt modelId="{506329B1-D723-4194-A831-23DC72156ABB}" type="pres">
      <dgm:prSet presAssocID="{D303DE3F-A1EE-4CCE-8B97-7A26B857CA43}" presName="sibTrans" presStyleLbl="sibTrans1D1" presStyleIdx="3" presStyleCnt="4"/>
      <dgm:spPr/>
    </dgm:pt>
  </dgm:ptLst>
  <dgm:cxnLst>
    <dgm:cxn modelId="{7BAB4313-BD61-44D7-B715-A6A4998E63FC}" type="presOf" srcId="{D303DE3F-A1EE-4CCE-8B97-7A26B857CA43}" destId="{506329B1-D723-4194-A831-23DC72156ABB}" srcOrd="0" destOrd="0" presId="urn:microsoft.com/office/officeart/2005/8/layout/cycle6"/>
    <dgm:cxn modelId="{2CA2C52D-C6FE-4C60-941E-10A54D9588C0}" type="presOf" srcId="{1380BDE0-D6FC-4DED-8819-C66B5FA6BCB6}" destId="{0BF75B88-FC95-49B5-A3EE-140DD395DADC}" srcOrd="0" destOrd="0" presId="urn:microsoft.com/office/officeart/2005/8/layout/cycle6"/>
    <dgm:cxn modelId="{EEEE1D30-B3FA-4F88-930F-D77BF0986DBA}" type="presOf" srcId="{988ED024-6799-4F58-854C-06172BD3153E}" destId="{B319DB9B-714A-4862-A71F-422D4B47BF1B}" srcOrd="0" destOrd="0" presId="urn:microsoft.com/office/officeart/2005/8/layout/cycle6"/>
    <dgm:cxn modelId="{92BBD638-7188-470B-B855-CDD31EC63D60}" type="presOf" srcId="{F3C420AA-8830-4D90-9645-CAEF3D711591}" destId="{57404EE8-239D-4715-8903-9812D892D12C}" srcOrd="0" destOrd="0" presId="urn:microsoft.com/office/officeart/2005/8/layout/cycle6"/>
    <dgm:cxn modelId="{7243E45C-173F-4214-892C-828027B2BEF3}" srcId="{F3C420AA-8830-4D90-9645-CAEF3D711591}" destId="{1AB60F3E-FF80-4EDD-BA76-8A3380CFE559}" srcOrd="3" destOrd="0" parTransId="{2F2F6BFA-A9D2-478D-8DD6-B110563D6E44}" sibTransId="{D303DE3F-A1EE-4CCE-8B97-7A26B857CA43}"/>
    <dgm:cxn modelId="{D7CFEC51-770E-4F84-A5DC-6D76118EBF53}" type="presOf" srcId="{C9183870-E5EF-43FE-A332-6349385E4962}" destId="{B9F6619E-ED0C-4E75-96E2-FFA0DC3F288E}" srcOrd="0" destOrd="0" presId="urn:microsoft.com/office/officeart/2005/8/layout/cycle6"/>
    <dgm:cxn modelId="{E6137C9B-810C-432F-8E6C-3928F5E1AE7C}" srcId="{F3C420AA-8830-4D90-9645-CAEF3D711591}" destId="{B504665C-BB60-465C-836A-15CF3EC73A68}" srcOrd="2" destOrd="0" parTransId="{851FC72B-165A-43E4-837D-B09914C5DA6A}" sibTransId="{257D4A40-C00F-4093-B271-FCC00BBBEF48}"/>
    <dgm:cxn modelId="{03CFFC9B-68EB-4AFF-99CA-D83CFA382CBE}" type="presOf" srcId="{DD0661B4-C58C-48A3-8C0B-D854D085C14B}" destId="{D92EACE5-910D-47C5-97B9-FAA27045BC60}" srcOrd="0" destOrd="0" presId="urn:microsoft.com/office/officeart/2005/8/layout/cycle6"/>
    <dgm:cxn modelId="{2A0FA7AD-BE9A-448B-A715-DC5886EB9930}" srcId="{F3C420AA-8830-4D90-9645-CAEF3D711591}" destId="{1380BDE0-D6FC-4DED-8819-C66B5FA6BCB6}" srcOrd="0" destOrd="0" parTransId="{30911D6E-8156-4B40-85A8-0FD43C446476}" sibTransId="{DD0661B4-C58C-48A3-8C0B-D854D085C14B}"/>
    <dgm:cxn modelId="{F32040DB-C16E-49C4-A4D4-8CF614EC2716}" type="presOf" srcId="{1AB60F3E-FF80-4EDD-BA76-8A3380CFE559}" destId="{87970C15-FD5A-47F9-B02B-194F2EC4D02C}" srcOrd="0" destOrd="0" presId="urn:microsoft.com/office/officeart/2005/8/layout/cycle6"/>
    <dgm:cxn modelId="{B72306E9-05D7-4E79-86BD-28056B36291F}" srcId="{F3C420AA-8830-4D90-9645-CAEF3D711591}" destId="{C9183870-E5EF-43FE-A332-6349385E4962}" srcOrd="1" destOrd="0" parTransId="{83983E1B-38F7-452B-B19F-E68DA1495510}" sibTransId="{988ED024-6799-4F58-854C-06172BD3153E}"/>
    <dgm:cxn modelId="{71C4BEF0-39B9-4762-827D-19652ADCC570}" type="presOf" srcId="{257D4A40-C00F-4093-B271-FCC00BBBEF48}" destId="{7379AE54-E48A-4865-ADC1-BCAC3CD68229}" srcOrd="0" destOrd="0" presId="urn:microsoft.com/office/officeart/2005/8/layout/cycle6"/>
    <dgm:cxn modelId="{C91651FC-1D4D-4F02-8E64-F91DD9BA26C8}" type="presOf" srcId="{B504665C-BB60-465C-836A-15CF3EC73A68}" destId="{90E6D3F5-4902-46E2-A27B-C675B02FFFB3}" srcOrd="0" destOrd="0" presId="urn:microsoft.com/office/officeart/2005/8/layout/cycle6"/>
    <dgm:cxn modelId="{00971844-3CCB-4C35-A6EE-9A04E7632106}" type="presParOf" srcId="{57404EE8-239D-4715-8903-9812D892D12C}" destId="{0BF75B88-FC95-49B5-A3EE-140DD395DADC}" srcOrd="0" destOrd="0" presId="urn:microsoft.com/office/officeart/2005/8/layout/cycle6"/>
    <dgm:cxn modelId="{BB46F833-ABBE-42D4-8AAC-2BE2662A709C}" type="presParOf" srcId="{57404EE8-239D-4715-8903-9812D892D12C}" destId="{90E1D756-A439-4956-AC46-09FA29AAA3A6}" srcOrd="1" destOrd="0" presId="urn:microsoft.com/office/officeart/2005/8/layout/cycle6"/>
    <dgm:cxn modelId="{E94B9F78-C4D6-4AD3-B19E-A9D0ECC6975A}" type="presParOf" srcId="{57404EE8-239D-4715-8903-9812D892D12C}" destId="{D92EACE5-910D-47C5-97B9-FAA27045BC60}" srcOrd="2" destOrd="0" presId="urn:microsoft.com/office/officeart/2005/8/layout/cycle6"/>
    <dgm:cxn modelId="{56DA095D-609D-465A-887E-EA9BC16899D6}" type="presParOf" srcId="{57404EE8-239D-4715-8903-9812D892D12C}" destId="{B9F6619E-ED0C-4E75-96E2-FFA0DC3F288E}" srcOrd="3" destOrd="0" presId="urn:microsoft.com/office/officeart/2005/8/layout/cycle6"/>
    <dgm:cxn modelId="{F799CE2C-E9F6-4C62-8F8D-80A193650011}" type="presParOf" srcId="{57404EE8-239D-4715-8903-9812D892D12C}" destId="{7531A4EA-A3CF-4154-BA90-D7A7C1A2C512}" srcOrd="4" destOrd="0" presId="urn:microsoft.com/office/officeart/2005/8/layout/cycle6"/>
    <dgm:cxn modelId="{BD5BC4DA-5F12-4D75-BD36-79321EB7DE75}" type="presParOf" srcId="{57404EE8-239D-4715-8903-9812D892D12C}" destId="{B319DB9B-714A-4862-A71F-422D4B47BF1B}" srcOrd="5" destOrd="0" presId="urn:microsoft.com/office/officeart/2005/8/layout/cycle6"/>
    <dgm:cxn modelId="{86467FD3-42E7-43C1-8C37-F8758EEB29A3}" type="presParOf" srcId="{57404EE8-239D-4715-8903-9812D892D12C}" destId="{90E6D3F5-4902-46E2-A27B-C675B02FFFB3}" srcOrd="6" destOrd="0" presId="urn:microsoft.com/office/officeart/2005/8/layout/cycle6"/>
    <dgm:cxn modelId="{C2F800A8-E90A-4B9E-8A7A-E84B338D906C}" type="presParOf" srcId="{57404EE8-239D-4715-8903-9812D892D12C}" destId="{3A4B7240-51C7-40AB-A1E9-EB583849253A}" srcOrd="7" destOrd="0" presId="urn:microsoft.com/office/officeart/2005/8/layout/cycle6"/>
    <dgm:cxn modelId="{63FC0C09-514E-43D9-9E0A-69FEAEB97A73}" type="presParOf" srcId="{57404EE8-239D-4715-8903-9812D892D12C}" destId="{7379AE54-E48A-4865-ADC1-BCAC3CD68229}" srcOrd="8" destOrd="0" presId="urn:microsoft.com/office/officeart/2005/8/layout/cycle6"/>
    <dgm:cxn modelId="{2C45742C-8496-4A52-BBD6-5FE2288AA240}" type="presParOf" srcId="{57404EE8-239D-4715-8903-9812D892D12C}" destId="{87970C15-FD5A-47F9-B02B-194F2EC4D02C}" srcOrd="9" destOrd="0" presId="urn:microsoft.com/office/officeart/2005/8/layout/cycle6"/>
    <dgm:cxn modelId="{512844C7-842A-4E30-9DB4-235E84074AE2}" type="presParOf" srcId="{57404EE8-239D-4715-8903-9812D892D12C}" destId="{C9E25E30-895C-4340-A2AE-9E2D0766F7FC}" srcOrd="10" destOrd="0" presId="urn:microsoft.com/office/officeart/2005/8/layout/cycle6"/>
    <dgm:cxn modelId="{DFD476A0-F718-421F-952F-15E7AF269EC5}" type="presParOf" srcId="{57404EE8-239D-4715-8903-9812D892D12C}" destId="{506329B1-D723-4194-A831-23DC72156ABB}"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137B1-1FBF-439C-88FF-1D7383B9516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5A5EA189-BBC8-4A80-AD3C-6738E763AC4F}">
      <dgm:prSet phldrT="[Texto]"/>
      <dgm:spPr/>
      <dgm:t>
        <a:bodyPr/>
        <a:lstStyle/>
        <a:p>
          <a:r>
            <a:rPr lang="es-MX" dirty="0"/>
            <a:t>Bastoneras</a:t>
          </a:r>
          <a:endParaRPr lang="es-EC" dirty="0"/>
        </a:p>
      </dgm:t>
    </dgm:pt>
    <dgm:pt modelId="{D918E44D-A403-4D1C-8BCE-663047F1B2D3}" type="parTrans" cxnId="{0C5DA832-E22B-4C04-966F-AA5E44B9C560}">
      <dgm:prSet/>
      <dgm:spPr/>
      <dgm:t>
        <a:bodyPr/>
        <a:lstStyle/>
        <a:p>
          <a:endParaRPr lang="es-EC"/>
        </a:p>
      </dgm:t>
    </dgm:pt>
    <dgm:pt modelId="{3FED8015-83AF-4DD5-A10F-E25C22F61CC1}" type="sibTrans" cxnId="{0C5DA832-E22B-4C04-966F-AA5E44B9C560}">
      <dgm:prSet/>
      <dgm:spPr/>
      <dgm:t>
        <a:bodyPr/>
        <a:lstStyle/>
        <a:p>
          <a:endParaRPr lang="es-EC"/>
        </a:p>
      </dgm:t>
    </dgm:pt>
    <dgm:pt modelId="{7B158784-6A7F-4A16-BE3E-3ADD280C76EC}">
      <dgm:prSet phldrT="[Texto]"/>
      <dgm:spPr/>
      <dgm:t>
        <a:bodyPr/>
        <a:lstStyle/>
        <a:p>
          <a:r>
            <a:rPr lang="es-MX" dirty="0"/>
            <a:t>Primera valoración técnica</a:t>
          </a:r>
          <a:endParaRPr lang="es-EC" dirty="0"/>
        </a:p>
      </dgm:t>
    </dgm:pt>
    <dgm:pt modelId="{C72827B4-7106-4A4D-BC31-D20D0DD6E647}" type="parTrans" cxnId="{1185E3D4-C4D6-4D21-A270-836F1CEAD6BC}">
      <dgm:prSet/>
      <dgm:spPr/>
      <dgm:t>
        <a:bodyPr/>
        <a:lstStyle/>
        <a:p>
          <a:endParaRPr lang="es-EC"/>
        </a:p>
      </dgm:t>
    </dgm:pt>
    <dgm:pt modelId="{92BD69F6-4068-4250-AF36-B4554616A702}" type="sibTrans" cxnId="{1185E3D4-C4D6-4D21-A270-836F1CEAD6BC}">
      <dgm:prSet/>
      <dgm:spPr/>
      <dgm:t>
        <a:bodyPr/>
        <a:lstStyle/>
        <a:p>
          <a:endParaRPr lang="es-EC"/>
        </a:p>
      </dgm:t>
    </dgm:pt>
    <dgm:pt modelId="{BC387069-4687-4EFD-A6BD-4239BFD8621B}">
      <dgm:prSet phldrT="[Texto]"/>
      <dgm:spPr/>
      <dgm:t>
        <a:bodyPr/>
        <a:lstStyle/>
        <a:p>
          <a:r>
            <a:rPr lang="es-MX" dirty="0"/>
            <a:t>Análisis biomecánico</a:t>
          </a:r>
          <a:endParaRPr lang="es-EC" dirty="0"/>
        </a:p>
      </dgm:t>
    </dgm:pt>
    <dgm:pt modelId="{25CE8FFE-7984-457D-BACC-3D5CC3384F8C}" type="parTrans" cxnId="{08250C87-F8E7-45EE-AD6C-0C9ADA0B5242}">
      <dgm:prSet/>
      <dgm:spPr/>
      <dgm:t>
        <a:bodyPr/>
        <a:lstStyle/>
        <a:p>
          <a:endParaRPr lang="es-EC"/>
        </a:p>
      </dgm:t>
    </dgm:pt>
    <dgm:pt modelId="{62116BF7-7BCA-4BF4-A903-2A7F4C4E60CA}" type="sibTrans" cxnId="{08250C87-F8E7-45EE-AD6C-0C9ADA0B5242}">
      <dgm:prSet/>
      <dgm:spPr/>
      <dgm:t>
        <a:bodyPr/>
        <a:lstStyle/>
        <a:p>
          <a:endParaRPr lang="es-EC"/>
        </a:p>
      </dgm:t>
    </dgm:pt>
    <dgm:pt modelId="{824910CE-E3DB-420E-AB17-7146EB7FFE1B}">
      <dgm:prSet phldrT="[Texto]"/>
      <dgm:spPr/>
      <dgm:t>
        <a:bodyPr/>
        <a:lstStyle/>
        <a:p>
          <a:r>
            <a:rPr lang="es-MX" dirty="0"/>
            <a:t>Corrección técnica</a:t>
          </a:r>
          <a:endParaRPr lang="es-EC" dirty="0"/>
        </a:p>
      </dgm:t>
    </dgm:pt>
    <dgm:pt modelId="{4B78AA12-4A0A-4EE3-A529-4EEB4F4C7222}" type="parTrans" cxnId="{FDE78F40-C47B-4B61-9476-6B74AACCADA9}">
      <dgm:prSet/>
      <dgm:spPr/>
      <dgm:t>
        <a:bodyPr/>
        <a:lstStyle/>
        <a:p>
          <a:endParaRPr lang="es-EC"/>
        </a:p>
      </dgm:t>
    </dgm:pt>
    <dgm:pt modelId="{DC9BEBF8-ECF2-4A3D-88EB-2CB835664DD3}" type="sibTrans" cxnId="{FDE78F40-C47B-4B61-9476-6B74AACCADA9}">
      <dgm:prSet/>
      <dgm:spPr/>
      <dgm:t>
        <a:bodyPr/>
        <a:lstStyle/>
        <a:p>
          <a:endParaRPr lang="es-EC"/>
        </a:p>
      </dgm:t>
    </dgm:pt>
    <dgm:pt modelId="{6ED5C2BC-5425-4A5B-AEB2-E2CFDD967101}">
      <dgm:prSet phldrT="[Texto]"/>
      <dgm:spPr/>
      <dgm:t>
        <a:bodyPr/>
        <a:lstStyle/>
        <a:p>
          <a:r>
            <a:rPr lang="es-MX" dirty="0"/>
            <a:t>Referencia para futuros estudios.</a:t>
          </a:r>
          <a:endParaRPr lang="es-EC" dirty="0"/>
        </a:p>
      </dgm:t>
    </dgm:pt>
    <dgm:pt modelId="{ED05BAD9-060F-4B06-8998-D7C0393664A2}" type="parTrans" cxnId="{BF9559D7-369F-422F-A5FE-64182DA34216}">
      <dgm:prSet/>
      <dgm:spPr/>
      <dgm:t>
        <a:bodyPr/>
        <a:lstStyle/>
        <a:p>
          <a:endParaRPr lang="es-EC"/>
        </a:p>
      </dgm:t>
    </dgm:pt>
    <dgm:pt modelId="{ECE04AB1-2E5D-465F-8C36-B74659B9CF2A}" type="sibTrans" cxnId="{BF9559D7-369F-422F-A5FE-64182DA34216}">
      <dgm:prSet/>
      <dgm:spPr/>
      <dgm:t>
        <a:bodyPr/>
        <a:lstStyle/>
        <a:p>
          <a:endParaRPr lang="es-EC"/>
        </a:p>
      </dgm:t>
    </dgm:pt>
    <dgm:pt modelId="{CD2C6357-F434-4C1A-9B8C-1946D17990AF}" type="pres">
      <dgm:prSet presAssocID="{897137B1-1FBF-439C-88FF-1D7383B9516B}" presName="Name0" presStyleCnt="0">
        <dgm:presLayoutVars>
          <dgm:chMax val="1"/>
          <dgm:dir/>
          <dgm:animLvl val="ctr"/>
          <dgm:resizeHandles val="exact"/>
        </dgm:presLayoutVars>
      </dgm:prSet>
      <dgm:spPr/>
    </dgm:pt>
    <dgm:pt modelId="{46FF976C-1E2C-4ADD-A1A3-27544F1B91D5}" type="pres">
      <dgm:prSet presAssocID="{5A5EA189-BBC8-4A80-AD3C-6738E763AC4F}" presName="centerShape" presStyleLbl="node0" presStyleIdx="0" presStyleCnt="1"/>
      <dgm:spPr/>
    </dgm:pt>
    <dgm:pt modelId="{5AFDE0C5-CC1B-4910-A1B3-98838CC80FE7}" type="pres">
      <dgm:prSet presAssocID="{7B158784-6A7F-4A16-BE3E-3ADD280C76EC}" presName="node" presStyleLbl="node1" presStyleIdx="0" presStyleCnt="4">
        <dgm:presLayoutVars>
          <dgm:bulletEnabled val="1"/>
        </dgm:presLayoutVars>
      </dgm:prSet>
      <dgm:spPr/>
    </dgm:pt>
    <dgm:pt modelId="{D15A6BF5-1C16-41FF-86E3-7BC88EF66E8F}" type="pres">
      <dgm:prSet presAssocID="{7B158784-6A7F-4A16-BE3E-3ADD280C76EC}" presName="dummy" presStyleCnt="0"/>
      <dgm:spPr/>
    </dgm:pt>
    <dgm:pt modelId="{B545C6F5-864E-4352-A50B-B43126D27302}" type="pres">
      <dgm:prSet presAssocID="{92BD69F6-4068-4250-AF36-B4554616A702}" presName="sibTrans" presStyleLbl="sibTrans2D1" presStyleIdx="0" presStyleCnt="4"/>
      <dgm:spPr/>
    </dgm:pt>
    <dgm:pt modelId="{9EC3E4BB-FE33-43BB-B38D-15A23A81D58E}" type="pres">
      <dgm:prSet presAssocID="{BC387069-4687-4EFD-A6BD-4239BFD8621B}" presName="node" presStyleLbl="node1" presStyleIdx="1" presStyleCnt="4">
        <dgm:presLayoutVars>
          <dgm:bulletEnabled val="1"/>
        </dgm:presLayoutVars>
      </dgm:prSet>
      <dgm:spPr/>
    </dgm:pt>
    <dgm:pt modelId="{40F8992C-7E74-4849-9781-6DAB7A705AD0}" type="pres">
      <dgm:prSet presAssocID="{BC387069-4687-4EFD-A6BD-4239BFD8621B}" presName="dummy" presStyleCnt="0"/>
      <dgm:spPr/>
    </dgm:pt>
    <dgm:pt modelId="{30F6723F-242D-4904-9F25-86568D2BA7F7}" type="pres">
      <dgm:prSet presAssocID="{62116BF7-7BCA-4BF4-A903-2A7F4C4E60CA}" presName="sibTrans" presStyleLbl="sibTrans2D1" presStyleIdx="1" presStyleCnt="4"/>
      <dgm:spPr/>
    </dgm:pt>
    <dgm:pt modelId="{7804E0DD-5996-41F4-B6B7-82AD18955CBF}" type="pres">
      <dgm:prSet presAssocID="{824910CE-E3DB-420E-AB17-7146EB7FFE1B}" presName="node" presStyleLbl="node1" presStyleIdx="2" presStyleCnt="4">
        <dgm:presLayoutVars>
          <dgm:bulletEnabled val="1"/>
        </dgm:presLayoutVars>
      </dgm:prSet>
      <dgm:spPr/>
    </dgm:pt>
    <dgm:pt modelId="{75B6396A-3919-4A40-8836-59B6608E6D48}" type="pres">
      <dgm:prSet presAssocID="{824910CE-E3DB-420E-AB17-7146EB7FFE1B}" presName="dummy" presStyleCnt="0"/>
      <dgm:spPr/>
    </dgm:pt>
    <dgm:pt modelId="{060782E0-C5DB-45B8-A2BA-F763D38CAF09}" type="pres">
      <dgm:prSet presAssocID="{DC9BEBF8-ECF2-4A3D-88EB-2CB835664DD3}" presName="sibTrans" presStyleLbl="sibTrans2D1" presStyleIdx="2" presStyleCnt="4"/>
      <dgm:spPr/>
    </dgm:pt>
    <dgm:pt modelId="{C92C994D-F047-4083-AD29-639123121E9B}" type="pres">
      <dgm:prSet presAssocID="{6ED5C2BC-5425-4A5B-AEB2-E2CFDD967101}" presName="node" presStyleLbl="node1" presStyleIdx="3" presStyleCnt="4">
        <dgm:presLayoutVars>
          <dgm:bulletEnabled val="1"/>
        </dgm:presLayoutVars>
      </dgm:prSet>
      <dgm:spPr/>
    </dgm:pt>
    <dgm:pt modelId="{6FD95C78-2EFD-4F6B-80E1-666E5B309B0C}" type="pres">
      <dgm:prSet presAssocID="{6ED5C2BC-5425-4A5B-AEB2-E2CFDD967101}" presName="dummy" presStyleCnt="0"/>
      <dgm:spPr/>
    </dgm:pt>
    <dgm:pt modelId="{4AF8851D-8AAC-4870-9AAF-4A0E1C5D5B8C}" type="pres">
      <dgm:prSet presAssocID="{ECE04AB1-2E5D-465F-8C36-B74659B9CF2A}" presName="sibTrans" presStyleLbl="sibTrans2D1" presStyleIdx="3" presStyleCnt="4"/>
      <dgm:spPr/>
    </dgm:pt>
  </dgm:ptLst>
  <dgm:cxnLst>
    <dgm:cxn modelId="{093FD91A-AE78-4E14-8BDD-BED39CD24C67}" type="presOf" srcId="{6ED5C2BC-5425-4A5B-AEB2-E2CFDD967101}" destId="{C92C994D-F047-4083-AD29-639123121E9B}" srcOrd="0" destOrd="0" presId="urn:microsoft.com/office/officeart/2005/8/layout/radial6"/>
    <dgm:cxn modelId="{B4290124-685D-4E0F-BFF1-1930E96C9B73}" type="presOf" srcId="{897137B1-1FBF-439C-88FF-1D7383B9516B}" destId="{CD2C6357-F434-4C1A-9B8C-1946D17990AF}" srcOrd="0" destOrd="0" presId="urn:microsoft.com/office/officeart/2005/8/layout/radial6"/>
    <dgm:cxn modelId="{0C5DA832-E22B-4C04-966F-AA5E44B9C560}" srcId="{897137B1-1FBF-439C-88FF-1D7383B9516B}" destId="{5A5EA189-BBC8-4A80-AD3C-6738E763AC4F}" srcOrd="0" destOrd="0" parTransId="{D918E44D-A403-4D1C-8BCE-663047F1B2D3}" sibTransId="{3FED8015-83AF-4DD5-A10F-E25C22F61CC1}"/>
    <dgm:cxn modelId="{491DAB34-11C8-468E-AA23-B3119BB0B0D8}" type="presOf" srcId="{BC387069-4687-4EFD-A6BD-4239BFD8621B}" destId="{9EC3E4BB-FE33-43BB-B38D-15A23A81D58E}" srcOrd="0" destOrd="0" presId="urn:microsoft.com/office/officeart/2005/8/layout/radial6"/>
    <dgm:cxn modelId="{FDE78F40-C47B-4B61-9476-6B74AACCADA9}" srcId="{5A5EA189-BBC8-4A80-AD3C-6738E763AC4F}" destId="{824910CE-E3DB-420E-AB17-7146EB7FFE1B}" srcOrd="2" destOrd="0" parTransId="{4B78AA12-4A0A-4EE3-A529-4EEB4F4C7222}" sibTransId="{DC9BEBF8-ECF2-4A3D-88EB-2CB835664DD3}"/>
    <dgm:cxn modelId="{50578068-F9ED-48EC-911D-119D26B022A6}" type="presOf" srcId="{824910CE-E3DB-420E-AB17-7146EB7FFE1B}" destId="{7804E0DD-5996-41F4-B6B7-82AD18955CBF}" srcOrd="0" destOrd="0" presId="urn:microsoft.com/office/officeart/2005/8/layout/radial6"/>
    <dgm:cxn modelId="{08F8977F-BDB4-4F09-9265-3E6775C4E3A7}" type="presOf" srcId="{ECE04AB1-2E5D-465F-8C36-B74659B9CF2A}" destId="{4AF8851D-8AAC-4870-9AAF-4A0E1C5D5B8C}" srcOrd="0" destOrd="0" presId="urn:microsoft.com/office/officeart/2005/8/layout/radial6"/>
    <dgm:cxn modelId="{08250C87-F8E7-45EE-AD6C-0C9ADA0B5242}" srcId="{5A5EA189-BBC8-4A80-AD3C-6738E763AC4F}" destId="{BC387069-4687-4EFD-A6BD-4239BFD8621B}" srcOrd="1" destOrd="0" parTransId="{25CE8FFE-7984-457D-BACC-3D5CC3384F8C}" sibTransId="{62116BF7-7BCA-4BF4-A903-2A7F4C4E60CA}"/>
    <dgm:cxn modelId="{32BB9BC8-C220-4A14-B33B-D6C2810C92E5}" type="presOf" srcId="{62116BF7-7BCA-4BF4-A903-2A7F4C4E60CA}" destId="{30F6723F-242D-4904-9F25-86568D2BA7F7}" srcOrd="0" destOrd="0" presId="urn:microsoft.com/office/officeart/2005/8/layout/radial6"/>
    <dgm:cxn modelId="{56D595D2-6512-496B-84BC-99B8AC9FA533}" type="presOf" srcId="{92BD69F6-4068-4250-AF36-B4554616A702}" destId="{B545C6F5-864E-4352-A50B-B43126D27302}" srcOrd="0" destOrd="0" presId="urn:microsoft.com/office/officeart/2005/8/layout/radial6"/>
    <dgm:cxn modelId="{1185E3D4-C4D6-4D21-A270-836F1CEAD6BC}" srcId="{5A5EA189-BBC8-4A80-AD3C-6738E763AC4F}" destId="{7B158784-6A7F-4A16-BE3E-3ADD280C76EC}" srcOrd="0" destOrd="0" parTransId="{C72827B4-7106-4A4D-BC31-D20D0DD6E647}" sibTransId="{92BD69F6-4068-4250-AF36-B4554616A702}"/>
    <dgm:cxn modelId="{BF9559D7-369F-422F-A5FE-64182DA34216}" srcId="{5A5EA189-BBC8-4A80-AD3C-6738E763AC4F}" destId="{6ED5C2BC-5425-4A5B-AEB2-E2CFDD967101}" srcOrd="3" destOrd="0" parTransId="{ED05BAD9-060F-4B06-8998-D7C0393664A2}" sibTransId="{ECE04AB1-2E5D-465F-8C36-B74659B9CF2A}"/>
    <dgm:cxn modelId="{654A92DD-BD33-4BC3-8557-2CEC7210098A}" type="presOf" srcId="{DC9BEBF8-ECF2-4A3D-88EB-2CB835664DD3}" destId="{060782E0-C5DB-45B8-A2BA-F763D38CAF09}" srcOrd="0" destOrd="0" presId="urn:microsoft.com/office/officeart/2005/8/layout/radial6"/>
    <dgm:cxn modelId="{FD08CDF6-9C43-4426-938D-181D5B047EF1}" type="presOf" srcId="{5A5EA189-BBC8-4A80-AD3C-6738E763AC4F}" destId="{46FF976C-1E2C-4ADD-A1A3-27544F1B91D5}" srcOrd="0" destOrd="0" presId="urn:microsoft.com/office/officeart/2005/8/layout/radial6"/>
    <dgm:cxn modelId="{CF0E79FF-7CDF-4BE8-A81D-57DFD48BA53B}" type="presOf" srcId="{7B158784-6A7F-4A16-BE3E-3ADD280C76EC}" destId="{5AFDE0C5-CC1B-4910-A1B3-98838CC80FE7}" srcOrd="0" destOrd="0" presId="urn:microsoft.com/office/officeart/2005/8/layout/radial6"/>
    <dgm:cxn modelId="{F4A2433E-2A9C-4350-B3F4-0B949941E868}" type="presParOf" srcId="{CD2C6357-F434-4C1A-9B8C-1946D17990AF}" destId="{46FF976C-1E2C-4ADD-A1A3-27544F1B91D5}" srcOrd="0" destOrd="0" presId="urn:microsoft.com/office/officeart/2005/8/layout/radial6"/>
    <dgm:cxn modelId="{8CD6F4DA-D3BD-4395-8F48-95B0F904952D}" type="presParOf" srcId="{CD2C6357-F434-4C1A-9B8C-1946D17990AF}" destId="{5AFDE0C5-CC1B-4910-A1B3-98838CC80FE7}" srcOrd="1" destOrd="0" presId="urn:microsoft.com/office/officeart/2005/8/layout/radial6"/>
    <dgm:cxn modelId="{A44CF89E-2061-4D2E-8FF0-F0FA5664A981}" type="presParOf" srcId="{CD2C6357-F434-4C1A-9B8C-1946D17990AF}" destId="{D15A6BF5-1C16-41FF-86E3-7BC88EF66E8F}" srcOrd="2" destOrd="0" presId="urn:microsoft.com/office/officeart/2005/8/layout/radial6"/>
    <dgm:cxn modelId="{5D9633B8-B500-40F0-A15F-D59BC9599D27}" type="presParOf" srcId="{CD2C6357-F434-4C1A-9B8C-1946D17990AF}" destId="{B545C6F5-864E-4352-A50B-B43126D27302}" srcOrd="3" destOrd="0" presId="urn:microsoft.com/office/officeart/2005/8/layout/radial6"/>
    <dgm:cxn modelId="{101ED052-EDD4-459C-A442-0F37BCCD80CF}" type="presParOf" srcId="{CD2C6357-F434-4C1A-9B8C-1946D17990AF}" destId="{9EC3E4BB-FE33-43BB-B38D-15A23A81D58E}" srcOrd="4" destOrd="0" presId="urn:microsoft.com/office/officeart/2005/8/layout/radial6"/>
    <dgm:cxn modelId="{F1F4DBAA-7796-4E0E-B238-20DA6558D481}" type="presParOf" srcId="{CD2C6357-F434-4C1A-9B8C-1946D17990AF}" destId="{40F8992C-7E74-4849-9781-6DAB7A705AD0}" srcOrd="5" destOrd="0" presId="urn:microsoft.com/office/officeart/2005/8/layout/radial6"/>
    <dgm:cxn modelId="{512535A4-B4CE-442C-BB27-06A6DEA9398B}" type="presParOf" srcId="{CD2C6357-F434-4C1A-9B8C-1946D17990AF}" destId="{30F6723F-242D-4904-9F25-86568D2BA7F7}" srcOrd="6" destOrd="0" presId="urn:microsoft.com/office/officeart/2005/8/layout/radial6"/>
    <dgm:cxn modelId="{8C5F29F2-42F5-4619-BF4C-2C51BD94B09E}" type="presParOf" srcId="{CD2C6357-F434-4C1A-9B8C-1946D17990AF}" destId="{7804E0DD-5996-41F4-B6B7-82AD18955CBF}" srcOrd="7" destOrd="0" presId="urn:microsoft.com/office/officeart/2005/8/layout/radial6"/>
    <dgm:cxn modelId="{2DA0498B-4E44-4685-B9F4-5420204A8C06}" type="presParOf" srcId="{CD2C6357-F434-4C1A-9B8C-1946D17990AF}" destId="{75B6396A-3919-4A40-8836-59B6608E6D48}" srcOrd="8" destOrd="0" presId="urn:microsoft.com/office/officeart/2005/8/layout/radial6"/>
    <dgm:cxn modelId="{0C555209-B3A9-4AB1-AF30-0A1F94330D13}" type="presParOf" srcId="{CD2C6357-F434-4C1A-9B8C-1946D17990AF}" destId="{060782E0-C5DB-45B8-A2BA-F763D38CAF09}" srcOrd="9" destOrd="0" presId="urn:microsoft.com/office/officeart/2005/8/layout/radial6"/>
    <dgm:cxn modelId="{650922A2-FE41-4111-A802-6609D3A837C8}" type="presParOf" srcId="{CD2C6357-F434-4C1A-9B8C-1946D17990AF}" destId="{C92C994D-F047-4083-AD29-639123121E9B}" srcOrd="10" destOrd="0" presId="urn:microsoft.com/office/officeart/2005/8/layout/radial6"/>
    <dgm:cxn modelId="{C4E5BC68-E76F-49C7-BFE8-F03220948C2B}" type="presParOf" srcId="{CD2C6357-F434-4C1A-9B8C-1946D17990AF}" destId="{6FD95C78-2EFD-4F6B-80E1-666E5B309B0C}" srcOrd="11" destOrd="0" presId="urn:microsoft.com/office/officeart/2005/8/layout/radial6"/>
    <dgm:cxn modelId="{B6C01C86-4216-436E-9AEB-6DCEE32E0239}" type="presParOf" srcId="{CD2C6357-F434-4C1A-9B8C-1946D17990AF}" destId="{4AF8851D-8AAC-4870-9AAF-4A0E1C5D5B8C}"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0BB8CB-5939-47C2-BD15-6A2AAC3E3CA9}"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C"/>
        </a:p>
      </dgm:t>
    </dgm:pt>
    <dgm:pt modelId="{143F0F8D-B860-4320-8749-871B489B8B14}">
      <dgm:prSet phldrT="[Texto]"/>
      <dgm:spPr/>
      <dgm:t>
        <a:bodyPr/>
        <a:lstStyle/>
        <a:p>
          <a:r>
            <a:rPr lang="es-MX" dirty="0">
              <a:latin typeface="Montserrat" panose="00000500000000000000" pitchFamily="2" charset="0"/>
            </a:rPr>
            <a:t>Bastoneo</a:t>
          </a:r>
          <a:endParaRPr lang="es-EC" dirty="0">
            <a:latin typeface="Montserrat" panose="00000500000000000000" pitchFamily="2" charset="0"/>
          </a:endParaRPr>
        </a:p>
      </dgm:t>
    </dgm:pt>
    <dgm:pt modelId="{8FA3DAC4-5994-4A56-940E-BE4E25FA56AE}" type="parTrans" cxnId="{E886B69C-0C38-4B2E-B271-F95E4A2C8463}">
      <dgm:prSet/>
      <dgm:spPr/>
      <dgm:t>
        <a:bodyPr/>
        <a:lstStyle/>
        <a:p>
          <a:endParaRPr lang="es-EC">
            <a:latin typeface="Montserrat" panose="00000500000000000000" pitchFamily="2" charset="0"/>
          </a:endParaRPr>
        </a:p>
      </dgm:t>
    </dgm:pt>
    <dgm:pt modelId="{915527B2-14F1-433F-8909-EB9178C187BE}" type="sibTrans" cxnId="{E886B69C-0C38-4B2E-B271-F95E4A2C8463}">
      <dgm:prSet/>
      <dgm:spPr/>
      <dgm:t>
        <a:bodyPr/>
        <a:lstStyle/>
        <a:p>
          <a:endParaRPr lang="es-EC">
            <a:latin typeface="Montserrat" panose="00000500000000000000" pitchFamily="2" charset="0"/>
          </a:endParaRPr>
        </a:p>
      </dgm:t>
    </dgm:pt>
    <dgm:pt modelId="{DECEC580-5A85-458F-94CD-DF7981BC46C4}">
      <dgm:prSet phldrT="[Texto]"/>
      <dgm:spPr>
        <a:noFill/>
        <a:ln w="28575">
          <a:solidFill>
            <a:schemeClr val="bg1">
              <a:lumMod val="75000"/>
            </a:schemeClr>
          </a:solidFill>
        </a:ln>
      </dgm:spPr>
      <dgm:t>
        <a:bodyPr/>
        <a:lstStyle/>
        <a:p>
          <a:r>
            <a:rPr lang="es-MX" dirty="0">
              <a:solidFill>
                <a:schemeClr val="tx1"/>
              </a:solidFill>
              <a:latin typeface="Montserrat" panose="00000500000000000000" pitchFamily="2" charset="0"/>
            </a:rPr>
            <a:t>El avance del bastonero en Ecuador</a:t>
          </a:r>
          <a:endParaRPr lang="es-EC" dirty="0">
            <a:solidFill>
              <a:schemeClr val="tx1"/>
            </a:solidFill>
            <a:latin typeface="Montserrat" panose="00000500000000000000" pitchFamily="2" charset="0"/>
          </a:endParaRPr>
        </a:p>
      </dgm:t>
    </dgm:pt>
    <dgm:pt modelId="{97BEA9BC-2B4B-4D60-B7B9-86E1C6DB29F2}" type="parTrans" cxnId="{ACF15AE6-B3A7-472B-9BD7-B0371088C3E8}">
      <dgm:prSet/>
      <dgm:spPr/>
      <dgm:t>
        <a:bodyPr/>
        <a:lstStyle/>
        <a:p>
          <a:endParaRPr lang="es-EC">
            <a:latin typeface="Montserrat" panose="00000500000000000000" pitchFamily="2" charset="0"/>
          </a:endParaRPr>
        </a:p>
      </dgm:t>
    </dgm:pt>
    <dgm:pt modelId="{AF44C66C-D7DC-47DC-8034-18A059B39646}" type="sibTrans" cxnId="{ACF15AE6-B3A7-472B-9BD7-B0371088C3E8}">
      <dgm:prSet/>
      <dgm:spPr/>
      <dgm:t>
        <a:bodyPr/>
        <a:lstStyle/>
        <a:p>
          <a:endParaRPr lang="es-EC">
            <a:latin typeface="Montserrat" panose="00000500000000000000" pitchFamily="2" charset="0"/>
          </a:endParaRPr>
        </a:p>
      </dgm:t>
    </dgm:pt>
    <dgm:pt modelId="{AE7FE453-9E37-458D-A580-51EB5A67732F}">
      <dgm:prSet phldrT="[Texto]"/>
      <dgm:spPr>
        <a:noFill/>
        <a:ln w="28575">
          <a:solidFill>
            <a:schemeClr val="bg1">
              <a:lumMod val="75000"/>
            </a:schemeClr>
          </a:solidFill>
        </a:ln>
      </dgm:spPr>
      <dgm:t>
        <a:bodyPr/>
        <a:lstStyle/>
        <a:p>
          <a:r>
            <a:rPr lang="es-MX" dirty="0">
              <a:solidFill>
                <a:schemeClr val="tx1"/>
              </a:solidFill>
              <a:latin typeface="Montserrat" panose="00000500000000000000" pitchFamily="2" charset="0"/>
            </a:rPr>
            <a:t>Reglamento </a:t>
          </a:r>
          <a:endParaRPr lang="es-EC" dirty="0">
            <a:solidFill>
              <a:schemeClr val="tx1"/>
            </a:solidFill>
            <a:latin typeface="Montserrat" panose="00000500000000000000" pitchFamily="2" charset="0"/>
          </a:endParaRPr>
        </a:p>
      </dgm:t>
    </dgm:pt>
    <dgm:pt modelId="{AB6A95A3-A25B-4006-80F9-60B4AD770D09}" type="parTrans" cxnId="{92E6CE8F-EB92-44D7-ABEE-83E2CF350C9F}">
      <dgm:prSet/>
      <dgm:spPr/>
      <dgm:t>
        <a:bodyPr/>
        <a:lstStyle/>
        <a:p>
          <a:endParaRPr lang="es-EC">
            <a:latin typeface="Montserrat" panose="00000500000000000000" pitchFamily="2" charset="0"/>
          </a:endParaRPr>
        </a:p>
      </dgm:t>
    </dgm:pt>
    <dgm:pt modelId="{6D5D0A0F-30A5-47FF-8275-14C7AE026BDF}" type="sibTrans" cxnId="{92E6CE8F-EB92-44D7-ABEE-83E2CF350C9F}">
      <dgm:prSet/>
      <dgm:spPr/>
      <dgm:t>
        <a:bodyPr/>
        <a:lstStyle/>
        <a:p>
          <a:endParaRPr lang="es-EC">
            <a:latin typeface="Montserrat" panose="00000500000000000000" pitchFamily="2" charset="0"/>
          </a:endParaRPr>
        </a:p>
      </dgm:t>
    </dgm:pt>
    <dgm:pt modelId="{6C201FF3-F682-4127-8423-C0BA165282DB}">
      <dgm:prSet phldrT="[Texto]"/>
      <dgm:spPr>
        <a:noFill/>
        <a:ln w="28575">
          <a:solidFill>
            <a:schemeClr val="bg1">
              <a:lumMod val="75000"/>
            </a:schemeClr>
          </a:solidFill>
        </a:ln>
      </dgm:spPr>
      <dgm:t>
        <a:bodyPr/>
        <a:lstStyle/>
        <a:p>
          <a:r>
            <a:rPr lang="es-MX" dirty="0">
              <a:solidFill>
                <a:schemeClr val="tx1"/>
              </a:solidFill>
              <a:latin typeface="Montserrat" panose="00000500000000000000" pitchFamily="2" charset="0"/>
            </a:rPr>
            <a:t>Técnicas</a:t>
          </a:r>
          <a:endParaRPr lang="es-EC" dirty="0">
            <a:solidFill>
              <a:schemeClr val="tx1"/>
            </a:solidFill>
            <a:latin typeface="Montserrat" panose="00000500000000000000" pitchFamily="2" charset="0"/>
          </a:endParaRPr>
        </a:p>
      </dgm:t>
    </dgm:pt>
    <dgm:pt modelId="{1D6020DA-266B-4FB1-AF8F-B0E81AAF875C}" type="parTrans" cxnId="{4812FBF5-BD40-4A39-AABF-F3364006A8F6}">
      <dgm:prSet/>
      <dgm:spPr/>
      <dgm:t>
        <a:bodyPr/>
        <a:lstStyle/>
        <a:p>
          <a:endParaRPr lang="es-EC"/>
        </a:p>
      </dgm:t>
    </dgm:pt>
    <dgm:pt modelId="{A03CA749-D975-4A71-9D4B-C8A6F32FA2CF}" type="sibTrans" cxnId="{4812FBF5-BD40-4A39-AABF-F3364006A8F6}">
      <dgm:prSet/>
      <dgm:spPr/>
      <dgm:t>
        <a:bodyPr/>
        <a:lstStyle/>
        <a:p>
          <a:endParaRPr lang="es-EC"/>
        </a:p>
      </dgm:t>
    </dgm:pt>
    <dgm:pt modelId="{F2F71FFD-1832-4A79-B04D-FD50B4862E65}">
      <dgm:prSet/>
      <dgm:spPr/>
      <dgm:t>
        <a:bodyPr/>
        <a:lstStyle/>
        <a:p>
          <a:pPr>
            <a:buNone/>
          </a:pPr>
          <a:r>
            <a:rPr lang="es-MX" dirty="0"/>
            <a:t>Técnica de Muñeca:</a:t>
          </a:r>
        </a:p>
        <a:p>
          <a:pPr>
            <a:buNone/>
          </a:pPr>
          <a:r>
            <a:rPr lang="es-MX" dirty="0"/>
            <a:t>- En el plano frontal </a:t>
          </a:r>
        </a:p>
        <a:p>
          <a:pPr>
            <a:buNone/>
          </a:pPr>
          <a:r>
            <a:rPr lang="es-MX" dirty="0"/>
            <a:t>- En plano horizontal </a:t>
          </a:r>
        </a:p>
        <a:p>
          <a:pPr>
            <a:buNone/>
          </a:pPr>
          <a:r>
            <a:rPr lang="es-MX" dirty="0"/>
            <a:t>- Flexión y Extensión </a:t>
          </a:r>
          <a:endParaRPr lang="es-EC" dirty="0"/>
        </a:p>
      </dgm:t>
    </dgm:pt>
    <dgm:pt modelId="{036E2D65-3FAE-4DDD-94BF-0201E7EE88B2}" type="parTrans" cxnId="{A0819E6B-7D13-44CE-88FE-FEC6FEBAA159}">
      <dgm:prSet/>
      <dgm:spPr/>
      <dgm:t>
        <a:bodyPr/>
        <a:lstStyle/>
        <a:p>
          <a:endParaRPr lang="es-EC"/>
        </a:p>
      </dgm:t>
    </dgm:pt>
    <dgm:pt modelId="{D04B4E74-72CF-44CB-97A9-0A721001AFC3}" type="sibTrans" cxnId="{A0819E6B-7D13-44CE-88FE-FEC6FEBAA159}">
      <dgm:prSet/>
      <dgm:spPr/>
      <dgm:t>
        <a:bodyPr/>
        <a:lstStyle/>
        <a:p>
          <a:endParaRPr lang="es-EC"/>
        </a:p>
      </dgm:t>
    </dgm:pt>
    <dgm:pt modelId="{F7D6F441-1C2F-4DE0-90EA-38828AB128D5}" type="pres">
      <dgm:prSet presAssocID="{AC0BB8CB-5939-47C2-BD15-6A2AAC3E3CA9}" presName="mainComposite" presStyleCnt="0">
        <dgm:presLayoutVars>
          <dgm:chPref val="1"/>
          <dgm:dir/>
          <dgm:animOne val="branch"/>
          <dgm:animLvl val="lvl"/>
          <dgm:resizeHandles val="exact"/>
        </dgm:presLayoutVars>
      </dgm:prSet>
      <dgm:spPr/>
    </dgm:pt>
    <dgm:pt modelId="{A5E82FAD-3D07-4504-9FFB-0DB176E2AE08}" type="pres">
      <dgm:prSet presAssocID="{AC0BB8CB-5939-47C2-BD15-6A2AAC3E3CA9}" presName="hierFlow" presStyleCnt="0"/>
      <dgm:spPr/>
    </dgm:pt>
    <dgm:pt modelId="{D9CE3E83-0599-474F-99FF-746201807241}" type="pres">
      <dgm:prSet presAssocID="{AC0BB8CB-5939-47C2-BD15-6A2AAC3E3CA9}" presName="hierChild1" presStyleCnt="0">
        <dgm:presLayoutVars>
          <dgm:chPref val="1"/>
          <dgm:animOne val="branch"/>
          <dgm:animLvl val="lvl"/>
        </dgm:presLayoutVars>
      </dgm:prSet>
      <dgm:spPr/>
    </dgm:pt>
    <dgm:pt modelId="{EAA8D31F-6272-424E-BACA-DA29FB14E132}" type="pres">
      <dgm:prSet presAssocID="{143F0F8D-B860-4320-8749-871B489B8B14}" presName="Name17" presStyleCnt="0"/>
      <dgm:spPr/>
    </dgm:pt>
    <dgm:pt modelId="{D3F8B061-875E-4ACB-871B-CD7B513C5C0B}" type="pres">
      <dgm:prSet presAssocID="{143F0F8D-B860-4320-8749-871B489B8B14}" presName="level1Shape" presStyleLbl="node0" presStyleIdx="0" presStyleCnt="1">
        <dgm:presLayoutVars>
          <dgm:chPref val="3"/>
        </dgm:presLayoutVars>
      </dgm:prSet>
      <dgm:spPr/>
    </dgm:pt>
    <dgm:pt modelId="{85F67D8E-3907-4278-B094-8A6083276C7B}" type="pres">
      <dgm:prSet presAssocID="{143F0F8D-B860-4320-8749-871B489B8B14}" presName="hierChild2" presStyleCnt="0"/>
      <dgm:spPr/>
    </dgm:pt>
    <dgm:pt modelId="{C258DA83-F46F-40F7-9C8D-ED263AC64B59}" type="pres">
      <dgm:prSet presAssocID="{97BEA9BC-2B4B-4D60-B7B9-86E1C6DB29F2}" presName="Name25" presStyleLbl="parChTrans1D2" presStyleIdx="0" presStyleCnt="3"/>
      <dgm:spPr/>
    </dgm:pt>
    <dgm:pt modelId="{74DCE059-4362-4676-A866-F28B23220DBD}" type="pres">
      <dgm:prSet presAssocID="{97BEA9BC-2B4B-4D60-B7B9-86E1C6DB29F2}" presName="connTx" presStyleLbl="parChTrans1D2" presStyleIdx="0" presStyleCnt="3"/>
      <dgm:spPr/>
    </dgm:pt>
    <dgm:pt modelId="{F23A43A7-0C80-41FF-A3F3-C61A6F807E60}" type="pres">
      <dgm:prSet presAssocID="{DECEC580-5A85-458F-94CD-DF7981BC46C4}" presName="Name30" presStyleCnt="0"/>
      <dgm:spPr/>
    </dgm:pt>
    <dgm:pt modelId="{1F8C2B4D-3101-489F-A21A-E7065BBCEB3D}" type="pres">
      <dgm:prSet presAssocID="{DECEC580-5A85-458F-94CD-DF7981BC46C4}" presName="level2Shape" presStyleLbl="node2" presStyleIdx="0" presStyleCnt="3" custScaleX="138816"/>
      <dgm:spPr/>
    </dgm:pt>
    <dgm:pt modelId="{A86C62FB-9765-4338-A585-D1AA8E07C7B0}" type="pres">
      <dgm:prSet presAssocID="{DECEC580-5A85-458F-94CD-DF7981BC46C4}" presName="hierChild3" presStyleCnt="0"/>
      <dgm:spPr/>
    </dgm:pt>
    <dgm:pt modelId="{0B59A2F1-18A1-46B5-ACB1-F403F09E8B5B}" type="pres">
      <dgm:prSet presAssocID="{AB6A95A3-A25B-4006-80F9-60B4AD770D09}" presName="Name25" presStyleLbl="parChTrans1D2" presStyleIdx="1" presStyleCnt="3"/>
      <dgm:spPr/>
    </dgm:pt>
    <dgm:pt modelId="{7F424322-F913-48D8-A037-368715015DBB}" type="pres">
      <dgm:prSet presAssocID="{AB6A95A3-A25B-4006-80F9-60B4AD770D09}" presName="connTx" presStyleLbl="parChTrans1D2" presStyleIdx="1" presStyleCnt="3"/>
      <dgm:spPr/>
    </dgm:pt>
    <dgm:pt modelId="{245957CA-3BE2-4A75-94DB-326B0A985325}" type="pres">
      <dgm:prSet presAssocID="{AE7FE453-9E37-458D-A580-51EB5A67732F}" presName="Name30" presStyleCnt="0"/>
      <dgm:spPr/>
    </dgm:pt>
    <dgm:pt modelId="{C7912603-854C-46F0-A753-CD9CFAC263E9}" type="pres">
      <dgm:prSet presAssocID="{AE7FE453-9E37-458D-A580-51EB5A67732F}" presName="level2Shape" presStyleLbl="node2" presStyleIdx="1" presStyleCnt="3" custScaleX="138816" custLinFactNeighborX="-1686" custLinFactNeighborY="-69"/>
      <dgm:spPr/>
    </dgm:pt>
    <dgm:pt modelId="{EA829BA0-037B-440D-972E-4D773A52A126}" type="pres">
      <dgm:prSet presAssocID="{AE7FE453-9E37-458D-A580-51EB5A67732F}" presName="hierChild3" presStyleCnt="0"/>
      <dgm:spPr/>
    </dgm:pt>
    <dgm:pt modelId="{D6DFFA77-F206-4000-91ED-FBE6C111BB16}" type="pres">
      <dgm:prSet presAssocID="{1D6020DA-266B-4FB1-AF8F-B0E81AAF875C}" presName="Name25" presStyleLbl="parChTrans1D2" presStyleIdx="2" presStyleCnt="3"/>
      <dgm:spPr/>
    </dgm:pt>
    <dgm:pt modelId="{E8F22869-DC27-4F6D-AB10-828C916A9734}" type="pres">
      <dgm:prSet presAssocID="{1D6020DA-266B-4FB1-AF8F-B0E81AAF875C}" presName="connTx" presStyleLbl="parChTrans1D2" presStyleIdx="2" presStyleCnt="3"/>
      <dgm:spPr/>
    </dgm:pt>
    <dgm:pt modelId="{1654206F-FAF5-4B36-8451-6BC0ACBC9738}" type="pres">
      <dgm:prSet presAssocID="{6C201FF3-F682-4127-8423-C0BA165282DB}" presName="Name30" presStyleCnt="0"/>
      <dgm:spPr/>
    </dgm:pt>
    <dgm:pt modelId="{854267AF-4292-4403-98EB-976E34D3C034}" type="pres">
      <dgm:prSet presAssocID="{6C201FF3-F682-4127-8423-C0BA165282DB}" presName="level2Shape" presStyleLbl="node2" presStyleIdx="2" presStyleCnt="3" custScaleX="138816" custLinFactNeighborX="-1686" custLinFactNeighborY="14681"/>
      <dgm:spPr/>
    </dgm:pt>
    <dgm:pt modelId="{A014CC32-5210-4A0B-8890-33346649EFB7}" type="pres">
      <dgm:prSet presAssocID="{6C201FF3-F682-4127-8423-C0BA165282DB}" presName="hierChild3" presStyleCnt="0"/>
      <dgm:spPr/>
    </dgm:pt>
    <dgm:pt modelId="{4D6690B3-8AA6-4081-9EC7-700D28EB61B8}" type="pres">
      <dgm:prSet presAssocID="{036E2D65-3FAE-4DDD-94BF-0201E7EE88B2}" presName="Name25" presStyleLbl="parChTrans1D3" presStyleIdx="0" presStyleCnt="1"/>
      <dgm:spPr/>
    </dgm:pt>
    <dgm:pt modelId="{A945BE74-EF97-4C93-A35F-9BDA8C22EB40}" type="pres">
      <dgm:prSet presAssocID="{036E2D65-3FAE-4DDD-94BF-0201E7EE88B2}" presName="connTx" presStyleLbl="parChTrans1D3" presStyleIdx="0" presStyleCnt="1"/>
      <dgm:spPr/>
    </dgm:pt>
    <dgm:pt modelId="{E2114901-B058-4FDD-AACA-7F46EFA0B11A}" type="pres">
      <dgm:prSet presAssocID="{F2F71FFD-1832-4A79-B04D-FD50B4862E65}" presName="Name30" presStyleCnt="0"/>
      <dgm:spPr/>
    </dgm:pt>
    <dgm:pt modelId="{AFEB19C0-E799-4E1F-BBF7-DD6AD9847B1B}" type="pres">
      <dgm:prSet presAssocID="{F2F71FFD-1832-4A79-B04D-FD50B4862E65}" presName="level2Shape" presStyleLbl="node3" presStyleIdx="0" presStyleCnt="1"/>
      <dgm:spPr/>
    </dgm:pt>
    <dgm:pt modelId="{AEDEFEA0-0A2B-4F4A-AE0C-A718BBCB1813}" type="pres">
      <dgm:prSet presAssocID="{F2F71FFD-1832-4A79-B04D-FD50B4862E65}" presName="hierChild3" presStyleCnt="0"/>
      <dgm:spPr/>
    </dgm:pt>
    <dgm:pt modelId="{D268B6A2-783F-4AAF-A72A-3E5B72C427EF}" type="pres">
      <dgm:prSet presAssocID="{AC0BB8CB-5939-47C2-BD15-6A2AAC3E3CA9}" presName="bgShapesFlow" presStyleCnt="0"/>
      <dgm:spPr/>
    </dgm:pt>
  </dgm:ptLst>
  <dgm:cxnLst>
    <dgm:cxn modelId="{28A5BB18-D2B3-45C3-9DCB-51ACD81F3785}" type="presOf" srcId="{6C201FF3-F682-4127-8423-C0BA165282DB}" destId="{854267AF-4292-4403-98EB-976E34D3C034}" srcOrd="0" destOrd="0" presId="urn:microsoft.com/office/officeart/2005/8/layout/hierarchy5"/>
    <dgm:cxn modelId="{948C641A-4E45-40BD-8C76-EAA1D5C2FE48}" type="presOf" srcId="{AB6A95A3-A25B-4006-80F9-60B4AD770D09}" destId="{7F424322-F913-48D8-A037-368715015DBB}" srcOrd="1" destOrd="0" presId="urn:microsoft.com/office/officeart/2005/8/layout/hierarchy5"/>
    <dgm:cxn modelId="{D8496026-9EBC-467B-BEB9-542F8B63C22C}" type="presOf" srcId="{1D6020DA-266B-4FB1-AF8F-B0E81AAF875C}" destId="{E8F22869-DC27-4F6D-AB10-828C916A9734}" srcOrd="1" destOrd="0" presId="urn:microsoft.com/office/officeart/2005/8/layout/hierarchy5"/>
    <dgm:cxn modelId="{5D001440-999D-49D2-822C-888ED21584A7}" type="presOf" srcId="{1D6020DA-266B-4FB1-AF8F-B0E81AAF875C}" destId="{D6DFFA77-F206-4000-91ED-FBE6C111BB16}" srcOrd="0" destOrd="0" presId="urn:microsoft.com/office/officeart/2005/8/layout/hierarchy5"/>
    <dgm:cxn modelId="{AC385061-2855-471E-B722-ACD78AC758F1}" type="presOf" srcId="{97BEA9BC-2B4B-4D60-B7B9-86E1C6DB29F2}" destId="{74DCE059-4362-4676-A866-F28B23220DBD}" srcOrd="1" destOrd="0" presId="urn:microsoft.com/office/officeart/2005/8/layout/hierarchy5"/>
    <dgm:cxn modelId="{A0819E6B-7D13-44CE-88FE-FEC6FEBAA159}" srcId="{6C201FF3-F682-4127-8423-C0BA165282DB}" destId="{F2F71FFD-1832-4A79-B04D-FD50B4862E65}" srcOrd="0" destOrd="0" parTransId="{036E2D65-3FAE-4DDD-94BF-0201E7EE88B2}" sibTransId="{D04B4E74-72CF-44CB-97A9-0A721001AFC3}"/>
    <dgm:cxn modelId="{A50ABA50-74F8-441D-8E36-43B478C60C83}" type="presOf" srcId="{AC0BB8CB-5939-47C2-BD15-6A2AAC3E3CA9}" destId="{F7D6F441-1C2F-4DE0-90EA-38828AB128D5}" srcOrd="0" destOrd="0" presId="urn:microsoft.com/office/officeart/2005/8/layout/hierarchy5"/>
    <dgm:cxn modelId="{2EA8F57F-9AB8-48D8-B5CA-7B403D38CECB}" type="presOf" srcId="{036E2D65-3FAE-4DDD-94BF-0201E7EE88B2}" destId="{4D6690B3-8AA6-4081-9EC7-700D28EB61B8}" srcOrd="0" destOrd="0" presId="urn:microsoft.com/office/officeart/2005/8/layout/hierarchy5"/>
    <dgm:cxn modelId="{6B968986-3CFC-4D41-A7D2-A1B14EDFE085}" type="presOf" srcId="{F2F71FFD-1832-4A79-B04D-FD50B4862E65}" destId="{AFEB19C0-E799-4E1F-BBF7-DD6AD9847B1B}" srcOrd="0" destOrd="0" presId="urn:microsoft.com/office/officeart/2005/8/layout/hierarchy5"/>
    <dgm:cxn modelId="{F7B2538B-7F34-41BF-888B-7CD2097F3867}" type="presOf" srcId="{AB6A95A3-A25B-4006-80F9-60B4AD770D09}" destId="{0B59A2F1-18A1-46B5-ACB1-F403F09E8B5B}" srcOrd="0" destOrd="0" presId="urn:microsoft.com/office/officeart/2005/8/layout/hierarchy5"/>
    <dgm:cxn modelId="{92E6CE8F-EB92-44D7-ABEE-83E2CF350C9F}" srcId="{143F0F8D-B860-4320-8749-871B489B8B14}" destId="{AE7FE453-9E37-458D-A580-51EB5A67732F}" srcOrd="1" destOrd="0" parTransId="{AB6A95A3-A25B-4006-80F9-60B4AD770D09}" sibTransId="{6D5D0A0F-30A5-47FF-8275-14C7AE026BDF}"/>
    <dgm:cxn modelId="{E886B69C-0C38-4B2E-B271-F95E4A2C8463}" srcId="{AC0BB8CB-5939-47C2-BD15-6A2AAC3E3CA9}" destId="{143F0F8D-B860-4320-8749-871B489B8B14}" srcOrd="0" destOrd="0" parTransId="{8FA3DAC4-5994-4A56-940E-BE4E25FA56AE}" sibTransId="{915527B2-14F1-433F-8909-EB9178C187BE}"/>
    <dgm:cxn modelId="{A835DAA9-4648-46C8-B16F-B6538E41E5A2}" type="presOf" srcId="{AE7FE453-9E37-458D-A580-51EB5A67732F}" destId="{C7912603-854C-46F0-A753-CD9CFAC263E9}" srcOrd="0" destOrd="0" presId="urn:microsoft.com/office/officeart/2005/8/layout/hierarchy5"/>
    <dgm:cxn modelId="{868E14AD-2A76-4FDB-ABBD-D420CB0C4382}" type="presOf" srcId="{97BEA9BC-2B4B-4D60-B7B9-86E1C6DB29F2}" destId="{C258DA83-F46F-40F7-9C8D-ED263AC64B59}" srcOrd="0" destOrd="0" presId="urn:microsoft.com/office/officeart/2005/8/layout/hierarchy5"/>
    <dgm:cxn modelId="{501373BC-9299-4541-AFF0-21CECDF6A54C}" type="presOf" srcId="{DECEC580-5A85-458F-94CD-DF7981BC46C4}" destId="{1F8C2B4D-3101-489F-A21A-E7065BBCEB3D}" srcOrd="0" destOrd="0" presId="urn:microsoft.com/office/officeart/2005/8/layout/hierarchy5"/>
    <dgm:cxn modelId="{5ABB69BD-1893-464F-9AE5-BA9C3B7DE655}" type="presOf" srcId="{036E2D65-3FAE-4DDD-94BF-0201E7EE88B2}" destId="{A945BE74-EF97-4C93-A35F-9BDA8C22EB40}" srcOrd="1" destOrd="0" presId="urn:microsoft.com/office/officeart/2005/8/layout/hierarchy5"/>
    <dgm:cxn modelId="{4B2784BE-3B8E-424A-B35F-F479ABEB5D24}" type="presOf" srcId="{143F0F8D-B860-4320-8749-871B489B8B14}" destId="{D3F8B061-875E-4ACB-871B-CD7B513C5C0B}" srcOrd="0" destOrd="0" presId="urn:microsoft.com/office/officeart/2005/8/layout/hierarchy5"/>
    <dgm:cxn modelId="{ACF15AE6-B3A7-472B-9BD7-B0371088C3E8}" srcId="{143F0F8D-B860-4320-8749-871B489B8B14}" destId="{DECEC580-5A85-458F-94CD-DF7981BC46C4}" srcOrd="0" destOrd="0" parTransId="{97BEA9BC-2B4B-4D60-B7B9-86E1C6DB29F2}" sibTransId="{AF44C66C-D7DC-47DC-8034-18A059B39646}"/>
    <dgm:cxn modelId="{4812FBF5-BD40-4A39-AABF-F3364006A8F6}" srcId="{143F0F8D-B860-4320-8749-871B489B8B14}" destId="{6C201FF3-F682-4127-8423-C0BA165282DB}" srcOrd="2" destOrd="0" parTransId="{1D6020DA-266B-4FB1-AF8F-B0E81AAF875C}" sibTransId="{A03CA749-D975-4A71-9D4B-C8A6F32FA2CF}"/>
    <dgm:cxn modelId="{9BF746DA-5234-4CD6-B922-52C4ED4A116A}" type="presParOf" srcId="{F7D6F441-1C2F-4DE0-90EA-38828AB128D5}" destId="{A5E82FAD-3D07-4504-9FFB-0DB176E2AE08}" srcOrd="0" destOrd="0" presId="urn:microsoft.com/office/officeart/2005/8/layout/hierarchy5"/>
    <dgm:cxn modelId="{A15006C2-94E5-413B-A9CD-D0CC76F9EA33}" type="presParOf" srcId="{A5E82FAD-3D07-4504-9FFB-0DB176E2AE08}" destId="{D9CE3E83-0599-474F-99FF-746201807241}" srcOrd="0" destOrd="0" presId="urn:microsoft.com/office/officeart/2005/8/layout/hierarchy5"/>
    <dgm:cxn modelId="{DC7A1F8E-3230-4CE2-950B-CEC89C03AE8A}" type="presParOf" srcId="{D9CE3E83-0599-474F-99FF-746201807241}" destId="{EAA8D31F-6272-424E-BACA-DA29FB14E132}" srcOrd="0" destOrd="0" presId="urn:microsoft.com/office/officeart/2005/8/layout/hierarchy5"/>
    <dgm:cxn modelId="{6535ACA3-6E0C-4FFE-A8AE-EA112C57A391}" type="presParOf" srcId="{EAA8D31F-6272-424E-BACA-DA29FB14E132}" destId="{D3F8B061-875E-4ACB-871B-CD7B513C5C0B}" srcOrd="0" destOrd="0" presId="urn:microsoft.com/office/officeart/2005/8/layout/hierarchy5"/>
    <dgm:cxn modelId="{C3EA05F0-3A59-4776-9D42-88FE7972B819}" type="presParOf" srcId="{EAA8D31F-6272-424E-BACA-DA29FB14E132}" destId="{85F67D8E-3907-4278-B094-8A6083276C7B}" srcOrd="1" destOrd="0" presId="urn:microsoft.com/office/officeart/2005/8/layout/hierarchy5"/>
    <dgm:cxn modelId="{FF90D0E7-E567-4FEB-BC3D-AFC72C0CF8DE}" type="presParOf" srcId="{85F67D8E-3907-4278-B094-8A6083276C7B}" destId="{C258DA83-F46F-40F7-9C8D-ED263AC64B59}" srcOrd="0" destOrd="0" presId="urn:microsoft.com/office/officeart/2005/8/layout/hierarchy5"/>
    <dgm:cxn modelId="{3DBE82F6-219C-4423-8A18-D0AF61AAE609}" type="presParOf" srcId="{C258DA83-F46F-40F7-9C8D-ED263AC64B59}" destId="{74DCE059-4362-4676-A866-F28B23220DBD}" srcOrd="0" destOrd="0" presId="urn:microsoft.com/office/officeart/2005/8/layout/hierarchy5"/>
    <dgm:cxn modelId="{F48BAEF7-7B7A-4F73-93DD-B1F600D37370}" type="presParOf" srcId="{85F67D8E-3907-4278-B094-8A6083276C7B}" destId="{F23A43A7-0C80-41FF-A3F3-C61A6F807E60}" srcOrd="1" destOrd="0" presId="urn:microsoft.com/office/officeart/2005/8/layout/hierarchy5"/>
    <dgm:cxn modelId="{32571CD6-58EA-4F0F-880A-B88D15626442}" type="presParOf" srcId="{F23A43A7-0C80-41FF-A3F3-C61A6F807E60}" destId="{1F8C2B4D-3101-489F-A21A-E7065BBCEB3D}" srcOrd="0" destOrd="0" presId="urn:microsoft.com/office/officeart/2005/8/layout/hierarchy5"/>
    <dgm:cxn modelId="{C22FB64D-378C-46B3-AD20-40F04AEE6920}" type="presParOf" srcId="{F23A43A7-0C80-41FF-A3F3-C61A6F807E60}" destId="{A86C62FB-9765-4338-A585-D1AA8E07C7B0}" srcOrd="1" destOrd="0" presId="urn:microsoft.com/office/officeart/2005/8/layout/hierarchy5"/>
    <dgm:cxn modelId="{2EDF88B8-DA78-42BC-B3E7-AD2313C40173}" type="presParOf" srcId="{85F67D8E-3907-4278-B094-8A6083276C7B}" destId="{0B59A2F1-18A1-46B5-ACB1-F403F09E8B5B}" srcOrd="2" destOrd="0" presId="urn:microsoft.com/office/officeart/2005/8/layout/hierarchy5"/>
    <dgm:cxn modelId="{920A6BD2-8010-4DBB-803C-3111E62ABB29}" type="presParOf" srcId="{0B59A2F1-18A1-46B5-ACB1-F403F09E8B5B}" destId="{7F424322-F913-48D8-A037-368715015DBB}" srcOrd="0" destOrd="0" presId="urn:microsoft.com/office/officeart/2005/8/layout/hierarchy5"/>
    <dgm:cxn modelId="{C5618CA0-2B14-4E38-801E-8070BADD0D8D}" type="presParOf" srcId="{85F67D8E-3907-4278-B094-8A6083276C7B}" destId="{245957CA-3BE2-4A75-94DB-326B0A985325}" srcOrd="3" destOrd="0" presId="urn:microsoft.com/office/officeart/2005/8/layout/hierarchy5"/>
    <dgm:cxn modelId="{20DC3EA1-EF58-4D17-AF22-19A1CF818724}" type="presParOf" srcId="{245957CA-3BE2-4A75-94DB-326B0A985325}" destId="{C7912603-854C-46F0-A753-CD9CFAC263E9}" srcOrd="0" destOrd="0" presId="urn:microsoft.com/office/officeart/2005/8/layout/hierarchy5"/>
    <dgm:cxn modelId="{DC60E1E5-1C50-482C-ABC5-8A5377B2799B}" type="presParOf" srcId="{245957CA-3BE2-4A75-94DB-326B0A985325}" destId="{EA829BA0-037B-440D-972E-4D773A52A126}" srcOrd="1" destOrd="0" presId="urn:microsoft.com/office/officeart/2005/8/layout/hierarchy5"/>
    <dgm:cxn modelId="{6F2783FA-38BD-4D40-BAE2-AE0FF66012C3}" type="presParOf" srcId="{85F67D8E-3907-4278-B094-8A6083276C7B}" destId="{D6DFFA77-F206-4000-91ED-FBE6C111BB16}" srcOrd="4" destOrd="0" presId="urn:microsoft.com/office/officeart/2005/8/layout/hierarchy5"/>
    <dgm:cxn modelId="{19D9A6DD-F072-49CE-83F2-4EAAB0A0C8FF}" type="presParOf" srcId="{D6DFFA77-F206-4000-91ED-FBE6C111BB16}" destId="{E8F22869-DC27-4F6D-AB10-828C916A9734}" srcOrd="0" destOrd="0" presId="urn:microsoft.com/office/officeart/2005/8/layout/hierarchy5"/>
    <dgm:cxn modelId="{CDD768BD-B454-4D41-BD86-475950746469}" type="presParOf" srcId="{85F67D8E-3907-4278-B094-8A6083276C7B}" destId="{1654206F-FAF5-4B36-8451-6BC0ACBC9738}" srcOrd="5" destOrd="0" presId="urn:microsoft.com/office/officeart/2005/8/layout/hierarchy5"/>
    <dgm:cxn modelId="{E17F0223-BD51-4404-8156-37AA3BC70582}" type="presParOf" srcId="{1654206F-FAF5-4B36-8451-6BC0ACBC9738}" destId="{854267AF-4292-4403-98EB-976E34D3C034}" srcOrd="0" destOrd="0" presId="urn:microsoft.com/office/officeart/2005/8/layout/hierarchy5"/>
    <dgm:cxn modelId="{BFB475AD-7E2D-4E90-9880-93175765A27B}" type="presParOf" srcId="{1654206F-FAF5-4B36-8451-6BC0ACBC9738}" destId="{A014CC32-5210-4A0B-8890-33346649EFB7}" srcOrd="1" destOrd="0" presId="urn:microsoft.com/office/officeart/2005/8/layout/hierarchy5"/>
    <dgm:cxn modelId="{26CB82F7-3D5D-4506-9F15-E3A94AB61FD0}" type="presParOf" srcId="{A014CC32-5210-4A0B-8890-33346649EFB7}" destId="{4D6690B3-8AA6-4081-9EC7-700D28EB61B8}" srcOrd="0" destOrd="0" presId="urn:microsoft.com/office/officeart/2005/8/layout/hierarchy5"/>
    <dgm:cxn modelId="{57683746-D5BE-4229-82A3-B89D38365EC5}" type="presParOf" srcId="{4D6690B3-8AA6-4081-9EC7-700D28EB61B8}" destId="{A945BE74-EF97-4C93-A35F-9BDA8C22EB40}" srcOrd="0" destOrd="0" presId="urn:microsoft.com/office/officeart/2005/8/layout/hierarchy5"/>
    <dgm:cxn modelId="{68B63AD3-B99E-4354-88E3-01E510C8A248}" type="presParOf" srcId="{A014CC32-5210-4A0B-8890-33346649EFB7}" destId="{E2114901-B058-4FDD-AACA-7F46EFA0B11A}" srcOrd="1" destOrd="0" presId="urn:microsoft.com/office/officeart/2005/8/layout/hierarchy5"/>
    <dgm:cxn modelId="{0B225FC2-1F3B-40F3-BF0D-377C2FCA175D}" type="presParOf" srcId="{E2114901-B058-4FDD-AACA-7F46EFA0B11A}" destId="{AFEB19C0-E799-4E1F-BBF7-DD6AD9847B1B}" srcOrd="0" destOrd="0" presId="urn:microsoft.com/office/officeart/2005/8/layout/hierarchy5"/>
    <dgm:cxn modelId="{2E757AEB-2C4B-493C-9BA9-31AA5F769F5C}" type="presParOf" srcId="{E2114901-B058-4FDD-AACA-7F46EFA0B11A}" destId="{AEDEFEA0-0A2B-4F4A-AE0C-A718BBCB1813}" srcOrd="1" destOrd="0" presId="urn:microsoft.com/office/officeart/2005/8/layout/hierarchy5"/>
    <dgm:cxn modelId="{B52EAD09-F098-458F-A368-F79A9A633A85}" type="presParOf" srcId="{F7D6F441-1C2F-4DE0-90EA-38828AB128D5}" destId="{D268B6A2-783F-4AAF-A72A-3E5B72C427EF}"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0BB8CB-5939-47C2-BD15-6A2AAC3E3CA9}"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C"/>
        </a:p>
      </dgm:t>
    </dgm:pt>
    <dgm:pt modelId="{143F0F8D-B860-4320-8749-871B489B8B14}">
      <dgm:prSet phldrT="[Texto]"/>
      <dgm:spPr/>
      <dgm:t>
        <a:bodyPr/>
        <a:lstStyle/>
        <a:p>
          <a:r>
            <a:rPr lang="es-MX" dirty="0">
              <a:latin typeface="Montserrat" panose="00000500000000000000" pitchFamily="2" charset="0"/>
            </a:rPr>
            <a:t>Lateralidad</a:t>
          </a:r>
          <a:endParaRPr lang="es-EC" dirty="0">
            <a:latin typeface="Montserrat" panose="00000500000000000000" pitchFamily="2" charset="0"/>
          </a:endParaRPr>
        </a:p>
      </dgm:t>
    </dgm:pt>
    <dgm:pt modelId="{8FA3DAC4-5994-4A56-940E-BE4E25FA56AE}" type="parTrans" cxnId="{E886B69C-0C38-4B2E-B271-F95E4A2C8463}">
      <dgm:prSet/>
      <dgm:spPr/>
      <dgm:t>
        <a:bodyPr/>
        <a:lstStyle/>
        <a:p>
          <a:endParaRPr lang="es-EC">
            <a:latin typeface="Montserrat" panose="00000500000000000000" pitchFamily="2" charset="0"/>
          </a:endParaRPr>
        </a:p>
      </dgm:t>
    </dgm:pt>
    <dgm:pt modelId="{915527B2-14F1-433F-8909-EB9178C187BE}" type="sibTrans" cxnId="{E886B69C-0C38-4B2E-B271-F95E4A2C8463}">
      <dgm:prSet/>
      <dgm:spPr/>
      <dgm:t>
        <a:bodyPr/>
        <a:lstStyle/>
        <a:p>
          <a:endParaRPr lang="es-EC">
            <a:latin typeface="Montserrat" panose="00000500000000000000" pitchFamily="2" charset="0"/>
          </a:endParaRPr>
        </a:p>
      </dgm:t>
    </dgm:pt>
    <dgm:pt modelId="{DECEC580-5A85-458F-94CD-DF7981BC46C4}">
      <dgm:prSet phldrT="[Texto]"/>
      <dgm:spPr>
        <a:noFill/>
        <a:ln w="28575">
          <a:solidFill>
            <a:schemeClr val="bg1">
              <a:lumMod val="75000"/>
            </a:schemeClr>
          </a:solidFill>
        </a:ln>
      </dgm:spPr>
      <dgm:t>
        <a:bodyPr/>
        <a:lstStyle/>
        <a:p>
          <a:r>
            <a:rPr lang="es-MX" dirty="0">
              <a:solidFill>
                <a:schemeClr val="tx1"/>
              </a:solidFill>
              <a:latin typeface="Montserrat" panose="00000500000000000000" pitchFamily="2" charset="0"/>
            </a:rPr>
            <a:t>Tipos de Lateralidad</a:t>
          </a:r>
          <a:endParaRPr lang="es-EC" dirty="0">
            <a:solidFill>
              <a:schemeClr val="tx1"/>
            </a:solidFill>
            <a:latin typeface="Montserrat" panose="00000500000000000000" pitchFamily="2" charset="0"/>
          </a:endParaRPr>
        </a:p>
      </dgm:t>
    </dgm:pt>
    <dgm:pt modelId="{97BEA9BC-2B4B-4D60-B7B9-86E1C6DB29F2}" type="parTrans" cxnId="{ACF15AE6-B3A7-472B-9BD7-B0371088C3E8}">
      <dgm:prSet/>
      <dgm:spPr/>
      <dgm:t>
        <a:bodyPr/>
        <a:lstStyle/>
        <a:p>
          <a:endParaRPr lang="es-EC">
            <a:latin typeface="Montserrat" panose="00000500000000000000" pitchFamily="2" charset="0"/>
          </a:endParaRPr>
        </a:p>
      </dgm:t>
    </dgm:pt>
    <dgm:pt modelId="{AF44C66C-D7DC-47DC-8034-18A059B39646}" type="sibTrans" cxnId="{ACF15AE6-B3A7-472B-9BD7-B0371088C3E8}">
      <dgm:prSet/>
      <dgm:spPr/>
      <dgm:t>
        <a:bodyPr/>
        <a:lstStyle/>
        <a:p>
          <a:endParaRPr lang="es-EC">
            <a:latin typeface="Montserrat" panose="00000500000000000000" pitchFamily="2" charset="0"/>
          </a:endParaRPr>
        </a:p>
      </dgm:t>
    </dgm:pt>
    <dgm:pt modelId="{AE7FE453-9E37-458D-A580-51EB5A67732F}">
      <dgm:prSet phldrT="[Texto]"/>
      <dgm:spPr>
        <a:noFill/>
        <a:ln w="28575">
          <a:solidFill>
            <a:schemeClr val="bg1">
              <a:lumMod val="75000"/>
            </a:schemeClr>
          </a:solidFill>
        </a:ln>
      </dgm:spPr>
      <dgm:t>
        <a:bodyPr/>
        <a:lstStyle/>
        <a:p>
          <a:r>
            <a:rPr lang="es-MX" dirty="0">
              <a:solidFill>
                <a:schemeClr val="tx1"/>
              </a:solidFill>
              <a:latin typeface="Montserrat" panose="00000500000000000000" pitchFamily="2" charset="0"/>
            </a:rPr>
            <a:t>Proceso de lateralización </a:t>
          </a:r>
          <a:endParaRPr lang="es-EC" dirty="0">
            <a:solidFill>
              <a:schemeClr val="tx1"/>
            </a:solidFill>
            <a:latin typeface="Montserrat" panose="00000500000000000000" pitchFamily="2" charset="0"/>
          </a:endParaRPr>
        </a:p>
      </dgm:t>
    </dgm:pt>
    <dgm:pt modelId="{AB6A95A3-A25B-4006-80F9-60B4AD770D09}" type="parTrans" cxnId="{92E6CE8F-EB92-44D7-ABEE-83E2CF350C9F}">
      <dgm:prSet/>
      <dgm:spPr/>
      <dgm:t>
        <a:bodyPr/>
        <a:lstStyle/>
        <a:p>
          <a:endParaRPr lang="es-EC">
            <a:latin typeface="Montserrat" panose="00000500000000000000" pitchFamily="2" charset="0"/>
          </a:endParaRPr>
        </a:p>
      </dgm:t>
    </dgm:pt>
    <dgm:pt modelId="{6D5D0A0F-30A5-47FF-8275-14C7AE026BDF}" type="sibTrans" cxnId="{92E6CE8F-EB92-44D7-ABEE-83E2CF350C9F}">
      <dgm:prSet/>
      <dgm:spPr/>
      <dgm:t>
        <a:bodyPr/>
        <a:lstStyle/>
        <a:p>
          <a:endParaRPr lang="es-EC">
            <a:latin typeface="Montserrat" panose="00000500000000000000" pitchFamily="2" charset="0"/>
          </a:endParaRPr>
        </a:p>
      </dgm:t>
    </dgm:pt>
    <dgm:pt modelId="{F7D6F441-1C2F-4DE0-90EA-38828AB128D5}" type="pres">
      <dgm:prSet presAssocID="{AC0BB8CB-5939-47C2-BD15-6A2AAC3E3CA9}" presName="mainComposite" presStyleCnt="0">
        <dgm:presLayoutVars>
          <dgm:chPref val="1"/>
          <dgm:dir/>
          <dgm:animOne val="branch"/>
          <dgm:animLvl val="lvl"/>
          <dgm:resizeHandles val="exact"/>
        </dgm:presLayoutVars>
      </dgm:prSet>
      <dgm:spPr/>
    </dgm:pt>
    <dgm:pt modelId="{A5E82FAD-3D07-4504-9FFB-0DB176E2AE08}" type="pres">
      <dgm:prSet presAssocID="{AC0BB8CB-5939-47C2-BD15-6A2AAC3E3CA9}" presName="hierFlow" presStyleCnt="0"/>
      <dgm:spPr/>
    </dgm:pt>
    <dgm:pt modelId="{D9CE3E83-0599-474F-99FF-746201807241}" type="pres">
      <dgm:prSet presAssocID="{AC0BB8CB-5939-47C2-BD15-6A2AAC3E3CA9}" presName="hierChild1" presStyleCnt="0">
        <dgm:presLayoutVars>
          <dgm:chPref val="1"/>
          <dgm:animOne val="branch"/>
          <dgm:animLvl val="lvl"/>
        </dgm:presLayoutVars>
      </dgm:prSet>
      <dgm:spPr/>
    </dgm:pt>
    <dgm:pt modelId="{EAA8D31F-6272-424E-BACA-DA29FB14E132}" type="pres">
      <dgm:prSet presAssocID="{143F0F8D-B860-4320-8749-871B489B8B14}" presName="Name17" presStyleCnt="0"/>
      <dgm:spPr/>
    </dgm:pt>
    <dgm:pt modelId="{D3F8B061-875E-4ACB-871B-CD7B513C5C0B}" type="pres">
      <dgm:prSet presAssocID="{143F0F8D-B860-4320-8749-871B489B8B14}" presName="level1Shape" presStyleLbl="node0" presStyleIdx="0" presStyleCnt="1">
        <dgm:presLayoutVars>
          <dgm:chPref val="3"/>
        </dgm:presLayoutVars>
      </dgm:prSet>
      <dgm:spPr/>
    </dgm:pt>
    <dgm:pt modelId="{85F67D8E-3907-4278-B094-8A6083276C7B}" type="pres">
      <dgm:prSet presAssocID="{143F0F8D-B860-4320-8749-871B489B8B14}" presName="hierChild2" presStyleCnt="0"/>
      <dgm:spPr/>
    </dgm:pt>
    <dgm:pt modelId="{C258DA83-F46F-40F7-9C8D-ED263AC64B59}" type="pres">
      <dgm:prSet presAssocID="{97BEA9BC-2B4B-4D60-B7B9-86E1C6DB29F2}" presName="Name25" presStyleLbl="parChTrans1D2" presStyleIdx="0" presStyleCnt="2"/>
      <dgm:spPr/>
    </dgm:pt>
    <dgm:pt modelId="{74DCE059-4362-4676-A866-F28B23220DBD}" type="pres">
      <dgm:prSet presAssocID="{97BEA9BC-2B4B-4D60-B7B9-86E1C6DB29F2}" presName="connTx" presStyleLbl="parChTrans1D2" presStyleIdx="0" presStyleCnt="2"/>
      <dgm:spPr/>
    </dgm:pt>
    <dgm:pt modelId="{F23A43A7-0C80-41FF-A3F3-C61A6F807E60}" type="pres">
      <dgm:prSet presAssocID="{DECEC580-5A85-458F-94CD-DF7981BC46C4}" presName="Name30" presStyleCnt="0"/>
      <dgm:spPr/>
    </dgm:pt>
    <dgm:pt modelId="{1F8C2B4D-3101-489F-A21A-E7065BBCEB3D}" type="pres">
      <dgm:prSet presAssocID="{DECEC580-5A85-458F-94CD-DF7981BC46C4}" presName="level2Shape" presStyleLbl="node2" presStyleIdx="0" presStyleCnt="2" custScaleX="138816"/>
      <dgm:spPr/>
    </dgm:pt>
    <dgm:pt modelId="{A86C62FB-9765-4338-A585-D1AA8E07C7B0}" type="pres">
      <dgm:prSet presAssocID="{DECEC580-5A85-458F-94CD-DF7981BC46C4}" presName="hierChild3" presStyleCnt="0"/>
      <dgm:spPr/>
    </dgm:pt>
    <dgm:pt modelId="{0B59A2F1-18A1-46B5-ACB1-F403F09E8B5B}" type="pres">
      <dgm:prSet presAssocID="{AB6A95A3-A25B-4006-80F9-60B4AD770D09}" presName="Name25" presStyleLbl="parChTrans1D2" presStyleIdx="1" presStyleCnt="2"/>
      <dgm:spPr/>
    </dgm:pt>
    <dgm:pt modelId="{7F424322-F913-48D8-A037-368715015DBB}" type="pres">
      <dgm:prSet presAssocID="{AB6A95A3-A25B-4006-80F9-60B4AD770D09}" presName="connTx" presStyleLbl="parChTrans1D2" presStyleIdx="1" presStyleCnt="2"/>
      <dgm:spPr/>
    </dgm:pt>
    <dgm:pt modelId="{245957CA-3BE2-4A75-94DB-326B0A985325}" type="pres">
      <dgm:prSet presAssocID="{AE7FE453-9E37-458D-A580-51EB5A67732F}" presName="Name30" presStyleCnt="0"/>
      <dgm:spPr/>
    </dgm:pt>
    <dgm:pt modelId="{C7912603-854C-46F0-A753-CD9CFAC263E9}" type="pres">
      <dgm:prSet presAssocID="{AE7FE453-9E37-458D-A580-51EB5A67732F}" presName="level2Shape" presStyleLbl="node2" presStyleIdx="1" presStyleCnt="2" custScaleX="138816" custLinFactNeighborX="-1686" custLinFactNeighborY="14681"/>
      <dgm:spPr/>
    </dgm:pt>
    <dgm:pt modelId="{EA829BA0-037B-440D-972E-4D773A52A126}" type="pres">
      <dgm:prSet presAssocID="{AE7FE453-9E37-458D-A580-51EB5A67732F}" presName="hierChild3" presStyleCnt="0"/>
      <dgm:spPr/>
    </dgm:pt>
    <dgm:pt modelId="{D268B6A2-783F-4AAF-A72A-3E5B72C427EF}" type="pres">
      <dgm:prSet presAssocID="{AC0BB8CB-5939-47C2-BD15-6A2AAC3E3CA9}" presName="bgShapesFlow" presStyleCnt="0"/>
      <dgm:spPr/>
    </dgm:pt>
  </dgm:ptLst>
  <dgm:cxnLst>
    <dgm:cxn modelId="{948C641A-4E45-40BD-8C76-EAA1D5C2FE48}" type="presOf" srcId="{AB6A95A3-A25B-4006-80F9-60B4AD770D09}" destId="{7F424322-F913-48D8-A037-368715015DBB}" srcOrd="1" destOrd="0" presId="urn:microsoft.com/office/officeart/2005/8/layout/hierarchy5"/>
    <dgm:cxn modelId="{AC385061-2855-471E-B722-ACD78AC758F1}" type="presOf" srcId="{97BEA9BC-2B4B-4D60-B7B9-86E1C6DB29F2}" destId="{74DCE059-4362-4676-A866-F28B23220DBD}" srcOrd="1" destOrd="0" presId="urn:microsoft.com/office/officeart/2005/8/layout/hierarchy5"/>
    <dgm:cxn modelId="{A50ABA50-74F8-441D-8E36-43B478C60C83}" type="presOf" srcId="{AC0BB8CB-5939-47C2-BD15-6A2AAC3E3CA9}" destId="{F7D6F441-1C2F-4DE0-90EA-38828AB128D5}" srcOrd="0" destOrd="0" presId="urn:microsoft.com/office/officeart/2005/8/layout/hierarchy5"/>
    <dgm:cxn modelId="{F7B2538B-7F34-41BF-888B-7CD2097F3867}" type="presOf" srcId="{AB6A95A3-A25B-4006-80F9-60B4AD770D09}" destId="{0B59A2F1-18A1-46B5-ACB1-F403F09E8B5B}" srcOrd="0" destOrd="0" presId="urn:microsoft.com/office/officeart/2005/8/layout/hierarchy5"/>
    <dgm:cxn modelId="{92E6CE8F-EB92-44D7-ABEE-83E2CF350C9F}" srcId="{143F0F8D-B860-4320-8749-871B489B8B14}" destId="{AE7FE453-9E37-458D-A580-51EB5A67732F}" srcOrd="1" destOrd="0" parTransId="{AB6A95A3-A25B-4006-80F9-60B4AD770D09}" sibTransId="{6D5D0A0F-30A5-47FF-8275-14C7AE026BDF}"/>
    <dgm:cxn modelId="{E886B69C-0C38-4B2E-B271-F95E4A2C8463}" srcId="{AC0BB8CB-5939-47C2-BD15-6A2AAC3E3CA9}" destId="{143F0F8D-B860-4320-8749-871B489B8B14}" srcOrd="0" destOrd="0" parTransId="{8FA3DAC4-5994-4A56-940E-BE4E25FA56AE}" sibTransId="{915527B2-14F1-433F-8909-EB9178C187BE}"/>
    <dgm:cxn modelId="{A835DAA9-4648-46C8-B16F-B6538E41E5A2}" type="presOf" srcId="{AE7FE453-9E37-458D-A580-51EB5A67732F}" destId="{C7912603-854C-46F0-A753-CD9CFAC263E9}" srcOrd="0" destOrd="0" presId="urn:microsoft.com/office/officeart/2005/8/layout/hierarchy5"/>
    <dgm:cxn modelId="{868E14AD-2A76-4FDB-ABBD-D420CB0C4382}" type="presOf" srcId="{97BEA9BC-2B4B-4D60-B7B9-86E1C6DB29F2}" destId="{C258DA83-F46F-40F7-9C8D-ED263AC64B59}" srcOrd="0" destOrd="0" presId="urn:microsoft.com/office/officeart/2005/8/layout/hierarchy5"/>
    <dgm:cxn modelId="{501373BC-9299-4541-AFF0-21CECDF6A54C}" type="presOf" srcId="{DECEC580-5A85-458F-94CD-DF7981BC46C4}" destId="{1F8C2B4D-3101-489F-A21A-E7065BBCEB3D}" srcOrd="0" destOrd="0" presId="urn:microsoft.com/office/officeart/2005/8/layout/hierarchy5"/>
    <dgm:cxn modelId="{4B2784BE-3B8E-424A-B35F-F479ABEB5D24}" type="presOf" srcId="{143F0F8D-B860-4320-8749-871B489B8B14}" destId="{D3F8B061-875E-4ACB-871B-CD7B513C5C0B}" srcOrd="0" destOrd="0" presId="urn:microsoft.com/office/officeart/2005/8/layout/hierarchy5"/>
    <dgm:cxn modelId="{ACF15AE6-B3A7-472B-9BD7-B0371088C3E8}" srcId="{143F0F8D-B860-4320-8749-871B489B8B14}" destId="{DECEC580-5A85-458F-94CD-DF7981BC46C4}" srcOrd="0" destOrd="0" parTransId="{97BEA9BC-2B4B-4D60-B7B9-86E1C6DB29F2}" sibTransId="{AF44C66C-D7DC-47DC-8034-18A059B39646}"/>
    <dgm:cxn modelId="{9BF746DA-5234-4CD6-B922-52C4ED4A116A}" type="presParOf" srcId="{F7D6F441-1C2F-4DE0-90EA-38828AB128D5}" destId="{A5E82FAD-3D07-4504-9FFB-0DB176E2AE08}" srcOrd="0" destOrd="0" presId="urn:microsoft.com/office/officeart/2005/8/layout/hierarchy5"/>
    <dgm:cxn modelId="{A15006C2-94E5-413B-A9CD-D0CC76F9EA33}" type="presParOf" srcId="{A5E82FAD-3D07-4504-9FFB-0DB176E2AE08}" destId="{D9CE3E83-0599-474F-99FF-746201807241}" srcOrd="0" destOrd="0" presId="urn:microsoft.com/office/officeart/2005/8/layout/hierarchy5"/>
    <dgm:cxn modelId="{DC7A1F8E-3230-4CE2-950B-CEC89C03AE8A}" type="presParOf" srcId="{D9CE3E83-0599-474F-99FF-746201807241}" destId="{EAA8D31F-6272-424E-BACA-DA29FB14E132}" srcOrd="0" destOrd="0" presId="urn:microsoft.com/office/officeart/2005/8/layout/hierarchy5"/>
    <dgm:cxn modelId="{6535ACA3-6E0C-4FFE-A8AE-EA112C57A391}" type="presParOf" srcId="{EAA8D31F-6272-424E-BACA-DA29FB14E132}" destId="{D3F8B061-875E-4ACB-871B-CD7B513C5C0B}" srcOrd="0" destOrd="0" presId="urn:microsoft.com/office/officeart/2005/8/layout/hierarchy5"/>
    <dgm:cxn modelId="{C3EA05F0-3A59-4776-9D42-88FE7972B819}" type="presParOf" srcId="{EAA8D31F-6272-424E-BACA-DA29FB14E132}" destId="{85F67D8E-3907-4278-B094-8A6083276C7B}" srcOrd="1" destOrd="0" presId="urn:microsoft.com/office/officeart/2005/8/layout/hierarchy5"/>
    <dgm:cxn modelId="{FF90D0E7-E567-4FEB-BC3D-AFC72C0CF8DE}" type="presParOf" srcId="{85F67D8E-3907-4278-B094-8A6083276C7B}" destId="{C258DA83-F46F-40F7-9C8D-ED263AC64B59}" srcOrd="0" destOrd="0" presId="urn:microsoft.com/office/officeart/2005/8/layout/hierarchy5"/>
    <dgm:cxn modelId="{3DBE82F6-219C-4423-8A18-D0AF61AAE609}" type="presParOf" srcId="{C258DA83-F46F-40F7-9C8D-ED263AC64B59}" destId="{74DCE059-4362-4676-A866-F28B23220DBD}" srcOrd="0" destOrd="0" presId="urn:microsoft.com/office/officeart/2005/8/layout/hierarchy5"/>
    <dgm:cxn modelId="{F48BAEF7-7B7A-4F73-93DD-B1F600D37370}" type="presParOf" srcId="{85F67D8E-3907-4278-B094-8A6083276C7B}" destId="{F23A43A7-0C80-41FF-A3F3-C61A6F807E60}" srcOrd="1" destOrd="0" presId="urn:microsoft.com/office/officeart/2005/8/layout/hierarchy5"/>
    <dgm:cxn modelId="{32571CD6-58EA-4F0F-880A-B88D15626442}" type="presParOf" srcId="{F23A43A7-0C80-41FF-A3F3-C61A6F807E60}" destId="{1F8C2B4D-3101-489F-A21A-E7065BBCEB3D}" srcOrd="0" destOrd="0" presId="urn:microsoft.com/office/officeart/2005/8/layout/hierarchy5"/>
    <dgm:cxn modelId="{C22FB64D-378C-46B3-AD20-40F04AEE6920}" type="presParOf" srcId="{F23A43A7-0C80-41FF-A3F3-C61A6F807E60}" destId="{A86C62FB-9765-4338-A585-D1AA8E07C7B0}" srcOrd="1" destOrd="0" presId="urn:microsoft.com/office/officeart/2005/8/layout/hierarchy5"/>
    <dgm:cxn modelId="{2EDF88B8-DA78-42BC-B3E7-AD2313C40173}" type="presParOf" srcId="{85F67D8E-3907-4278-B094-8A6083276C7B}" destId="{0B59A2F1-18A1-46B5-ACB1-F403F09E8B5B}" srcOrd="2" destOrd="0" presId="urn:microsoft.com/office/officeart/2005/8/layout/hierarchy5"/>
    <dgm:cxn modelId="{920A6BD2-8010-4DBB-803C-3111E62ABB29}" type="presParOf" srcId="{0B59A2F1-18A1-46B5-ACB1-F403F09E8B5B}" destId="{7F424322-F913-48D8-A037-368715015DBB}" srcOrd="0" destOrd="0" presId="urn:microsoft.com/office/officeart/2005/8/layout/hierarchy5"/>
    <dgm:cxn modelId="{C5618CA0-2B14-4E38-801E-8070BADD0D8D}" type="presParOf" srcId="{85F67D8E-3907-4278-B094-8A6083276C7B}" destId="{245957CA-3BE2-4A75-94DB-326B0A985325}" srcOrd="3" destOrd="0" presId="urn:microsoft.com/office/officeart/2005/8/layout/hierarchy5"/>
    <dgm:cxn modelId="{20DC3EA1-EF58-4D17-AF22-19A1CF818724}" type="presParOf" srcId="{245957CA-3BE2-4A75-94DB-326B0A985325}" destId="{C7912603-854C-46F0-A753-CD9CFAC263E9}" srcOrd="0" destOrd="0" presId="urn:microsoft.com/office/officeart/2005/8/layout/hierarchy5"/>
    <dgm:cxn modelId="{DC60E1E5-1C50-482C-ABC5-8A5377B2799B}" type="presParOf" srcId="{245957CA-3BE2-4A75-94DB-326B0A985325}" destId="{EA829BA0-037B-440D-972E-4D773A52A126}" srcOrd="1" destOrd="0" presId="urn:microsoft.com/office/officeart/2005/8/layout/hierarchy5"/>
    <dgm:cxn modelId="{B52EAD09-F098-458F-A368-F79A9A633A85}" type="presParOf" srcId="{F7D6F441-1C2F-4DE0-90EA-38828AB128D5}" destId="{D268B6A2-783F-4AAF-A72A-3E5B72C427EF}"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0BB8CB-5939-47C2-BD15-6A2AAC3E3CA9}"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C"/>
        </a:p>
      </dgm:t>
    </dgm:pt>
    <dgm:pt modelId="{143F0F8D-B860-4320-8749-871B489B8B14}">
      <dgm:prSet phldrT="[Texto]"/>
      <dgm:spPr/>
      <dgm:t>
        <a:bodyPr/>
        <a:lstStyle/>
        <a:p>
          <a:r>
            <a:rPr lang="es-MX" dirty="0">
              <a:latin typeface="Montserrat" panose="00000500000000000000" pitchFamily="2" charset="0"/>
            </a:rPr>
            <a:t>Biomecánica</a:t>
          </a:r>
          <a:endParaRPr lang="es-EC" dirty="0">
            <a:latin typeface="Montserrat" panose="00000500000000000000" pitchFamily="2" charset="0"/>
          </a:endParaRPr>
        </a:p>
      </dgm:t>
    </dgm:pt>
    <dgm:pt modelId="{8FA3DAC4-5994-4A56-940E-BE4E25FA56AE}" type="parTrans" cxnId="{E886B69C-0C38-4B2E-B271-F95E4A2C8463}">
      <dgm:prSet/>
      <dgm:spPr/>
      <dgm:t>
        <a:bodyPr/>
        <a:lstStyle/>
        <a:p>
          <a:endParaRPr lang="es-EC">
            <a:latin typeface="Montserrat" panose="00000500000000000000" pitchFamily="2" charset="0"/>
          </a:endParaRPr>
        </a:p>
      </dgm:t>
    </dgm:pt>
    <dgm:pt modelId="{915527B2-14F1-433F-8909-EB9178C187BE}" type="sibTrans" cxnId="{E886B69C-0C38-4B2E-B271-F95E4A2C8463}">
      <dgm:prSet/>
      <dgm:spPr/>
      <dgm:t>
        <a:bodyPr/>
        <a:lstStyle/>
        <a:p>
          <a:endParaRPr lang="es-EC">
            <a:latin typeface="Montserrat" panose="00000500000000000000" pitchFamily="2" charset="0"/>
          </a:endParaRPr>
        </a:p>
      </dgm:t>
    </dgm:pt>
    <dgm:pt modelId="{DECEC580-5A85-458F-94CD-DF7981BC46C4}">
      <dgm:prSet phldrT="[Texto]"/>
      <dgm:spPr>
        <a:noFill/>
        <a:ln w="28575">
          <a:solidFill>
            <a:schemeClr val="bg1">
              <a:lumMod val="75000"/>
            </a:schemeClr>
          </a:solidFill>
        </a:ln>
      </dgm:spPr>
      <dgm:t>
        <a:bodyPr/>
        <a:lstStyle/>
        <a:p>
          <a:r>
            <a:rPr lang="es-EC" dirty="0">
              <a:solidFill>
                <a:schemeClr val="tx1"/>
              </a:solidFill>
              <a:latin typeface="Montserrat" panose="00000500000000000000" pitchFamily="2" charset="0"/>
            </a:rPr>
            <a:t>La muñeca. Concepto y aspectos anatomofisiológicos</a:t>
          </a:r>
        </a:p>
      </dgm:t>
    </dgm:pt>
    <dgm:pt modelId="{97BEA9BC-2B4B-4D60-B7B9-86E1C6DB29F2}" type="parTrans" cxnId="{ACF15AE6-B3A7-472B-9BD7-B0371088C3E8}">
      <dgm:prSet/>
      <dgm:spPr/>
      <dgm:t>
        <a:bodyPr/>
        <a:lstStyle/>
        <a:p>
          <a:endParaRPr lang="es-EC">
            <a:latin typeface="Montserrat" panose="00000500000000000000" pitchFamily="2" charset="0"/>
          </a:endParaRPr>
        </a:p>
      </dgm:t>
    </dgm:pt>
    <dgm:pt modelId="{AF44C66C-D7DC-47DC-8034-18A059B39646}" type="sibTrans" cxnId="{ACF15AE6-B3A7-472B-9BD7-B0371088C3E8}">
      <dgm:prSet/>
      <dgm:spPr/>
      <dgm:t>
        <a:bodyPr/>
        <a:lstStyle/>
        <a:p>
          <a:endParaRPr lang="es-EC">
            <a:latin typeface="Montserrat" panose="00000500000000000000" pitchFamily="2" charset="0"/>
          </a:endParaRPr>
        </a:p>
      </dgm:t>
    </dgm:pt>
    <dgm:pt modelId="{AE7FE453-9E37-458D-A580-51EB5A67732F}">
      <dgm:prSet phldrT="[Texto]"/>
      <dgm:spPr>
        <a:noFill/>
        <a:ln w="28575">
          <a:solidFill>
            <a:schemeClr val="bg1">
              <a:lumMod val="75000"/>
            </a:schemeClr>
          </a:solidFill>
        </a:ln>
      </dgm:spPr>
      <dgm:t>
        <a:bodyPr/>
        <a:lstStyle/>
        <a:p>
          <a:r>
            <a:rPr lang="es-MX" dirty="0">
              <a:solidFill>
                <a:schemeClr val="tx1"/>
              </a:solidFill>
              <a:latin typeface="Montserrat" panose="00000500000000000000" pitchFamily="2" charset="0"/>
            </a:rPr>
            <a:t>Huesos y articulaciones que forman el complejo articular de la muñeca	 </a:t>
          </a:r>
          <a:endParaRPr lang="es-EC" dirty="0">
            <a:solidFill>
              <a:schemeClr val="tx1"/>
            </a:solidFill>
            <a:latin typeface="Montserrat" panose="00000500000000000000" pitchFamily="2" charset="0"/>
          </a:endParaRPr>
        </a:p>
      </dgm:t>
    </dgm:pt>
    <dgm:pt modelId="{AB6A95A3-A25B-4006-80F9-60B4AD770D09}" type="parTrans" cxnId="{92E6CE8F-EB92-44D7-ABEE-83E2CF350C9F}">
      <dgm:prSet/>
      <dgm:spPr/>
      <dgm:t>
        <a:bodyPr/>
        <a:lstStyle/>
        <a:p>
          <a:endParaRPr lang="es-EC">
            <a:latin typeface="Montserrat" panose="00000500000000000000" pitchFamily="2" charset="0"/>
          </a:endParaRPr>
        </a:p>
      </dgm:t>
    </dgm:pt>
    <dgm:pt modelId="{6D5D0A0F-30A5-47FF-8275-14C7AE026BDF}" type="sibTrans" cxnId="{92E6CE8F-EB92-44D7-ABEE-83E2CF350C9F}">
      <dgm:prSet/>
      <dgm:spPr/>
      <dgm:t>
        <a:bodyPr/>
        <a:lstStyle/>
        <a:p>
          <a:endParaRPr lang="es-EC">
            <a:latin typeface="Montserrat" panose="00000500000000000000" pitchFamily="2" charset="0"/>
          </a:endParaRPr>
        </a:p>
      </dgm:t>
    </dgm:pt>
    <dgm:pt modelId="{6C201FF3-F682-4127-8423-C0BA165282DB}">
      <dgm:prSet phldrT="[Texto]"/>
      <dgm:spPr>
        <a:noFill/>
        <a:ln w="28575">
          <a:solidFill>
            <a:schemeClr val="bg1">
              <a:lumMod val="75000"/>
            </a:schemeClr>
          </a:solidFill>
        </a:ln>
      </dgm:spPr>
      <dgm:t>
        <a:bodyPr/>
        <a:lstStyle/>
        <a:p>
          <a:r>
            <a:rPr lang="es-EC" dirty="0">
              <a:solidFill>
                <a:schemeClr val="tx1"/>
              </a:solidFill>
              <a:latin typeface="Montserrat" panose="00000500000000000000" pitchFamily="2" charset="0"/>
            </a:rPr>
            <a:t>Movimientos en flexo-extensión</a:t>
          </a:r>
        </a:p>
        <a:p>
          <a:r>
            <a:rPr lang="es-EC" dirty="0">
              <a:solidFill>
                <a:schemeClr val="tx1"/>
              </a:solidFill>
              <a:latin typeface="Montserrat" panose="00000500000000000000" pitchFamily="2" charset="0"/>
            </a:rPr>
            <a:t>Movimientos de abducción-aducción</a:t>
          </a:r>
        </a:p>
        <a:p>
          <a:r>
            <a:rPr lang="es-MX" dirty="0">
              <a:solidFill>
                <a:schemeClr val="tx1"/>
              </a:solidFill>
              <a:latin typeface="Montserrat" panose="00000500000000000000" pitchFamily="2" charset="0"/>
            </a:rPr>
            <a:t>Modelo biomecánico de la muñeca</a:t>
          </a:r>
          <a:endParaRPr lang="es-EC" dirty="0">
            <a:solidFill>
              <a:schemeClr val="tx1"/>
            </a:solidFill>
            <a:latin typeface="Montserrat" panose="00000500000000000000" pitchFamily="2" charset="0"/>
          </a:endParaRPr>
        </a:p>
      </dgm:t>
    </dgm:pt>
    <dgm:pt modelId="{1D6020DA-266B-4FB1-AF8F-B0E81AAF875C}" type="parTrans" cxnId="{4812FBF5-BD40-4A39-AABF-F3364006A8F6}">
      <dgm:prSet/>
      <dgm:spPr/>
      <dgm:t>
        <a:bodyPr/>
        <a:lstStyle/>
        <a:p>
          <a:endParaRPr lang="es-EC"/>
        </a:p>
      </dgm:t>
    </dgm:pt>
    <dgm:pt modelId="{A03CA749-D975-4A71-9D4B-C8A6F32FA2CF}" type="sibTrans" cxnId="{4812FBF5-BD40-4A39-AABF-F3364006A8F6}">
      <dgm:prSet/>
      <dgm:spPr/>
      <dgm:t>
        <a:bodyPr/>
        <a:lstStyle/>
        <a:p>
          <a:endParaRPr lang="es-EC"/>
        </a:p>
      </dgm:t>
    </dgm:pt>
    <dgm:pt modelId="{F7D6F441-1C2F-4DE0-90EA-38828AB128D5}" type="pres">
      <dgm:prSet presAssocID="{AC0BB8CB-5939-47C2-BD15-6A2AAC3E3CA9}" presName="mainComposite" presStyleCnt="0">
        <dgm:presLayoutVars>
          <dgm:chPref val="1"/>
          <dgm:dir/>
          <dgm:animOne val="branch"/>
          <dgm:animLvl val="lvl"/>
          <dgm:resizeHandles val="exact"/>
        </dgm:presLayoutVars>
      </dgm:prSet>
      <dgm:spPr/>
    </dgm:pt>
    <dgm:pt modelId="{A5E82FAD-3D07-4504-9FFB-0DB176E2AE08}" type="pres">
      <dgm:prSet presAssocID="{AC0BB8CB-5939-47C2-BD15-6A2AAC3E3CA9}" presName="hierFlow" presStyleCnt="0"/>
      <dgm:spPr/>
    </dgm:pt>
    <dgm:pt modelId="{D9CE3E83-0599-474F-99FF-746201807241}" type="pres">
      <dgm:prSet presAssocID="{AC0BB8CB-5939-47C2-BD15-6A2AAC3E3CA9}" presName="hierChild1" presStyleCnt="0">
        <dgm:presLayoutVars>
          <dgm:chPref val="1"/>
          <dgm:animOne val="branch"/>
          <dgm:animLvl val="lvl"/>
        </dgm:presLayoutVars>
      </dgm:prSet>
      <dgm:spPr/>
    </dgm:pt>
    <dgm:pt modelId="{EAA8D31F-6272-424E-BACA-DA29FB14E132}" type="pres">
      <dgm:prSet presAssocID="{143F0F8D-B860-4320-8749-871B489B8B14}" presName="Name17" presStyleCnt="0"/>
      <dgm:spPr/>
    </dgm:pt>
    <dgm:pt modelId="{D3F8B061-875E-4ACB-871B-CD7B513C5C0B}" type="pres">
      <dgm:prSet presAssocID="{143F0F8D-B860-4320-8749-871B489B8B14}" presName="level1Shape" presStyleLbl="node0" presStyleIdx="0" presStyleCnt="1">
        <dgm:presLayoutVars>
          <dgm:chPref val="3"/>
        </dgm:presLayoutVars>
      </dgm:prSet>
      <dgm:spPr/>
    </dgm:pt>
    <dgm:pt modelId="{85F67D8E-3907-4278-B094-8A6083276C7B}" type="pres">
      <dgm:prSet presAssocID="{143F0F8D-B860-4320-8749-871B489B8B14}" presName="hierChild2" presStyleCnt="0"/>
      <dgm:spPr/>
    </dgm:pt>
    <dgm:pt modelId="{C258DA83-F46F-40F7-9C8D-ED263AC64B59}" type="pres">
      <dgm:prSet presAssocID="{97BEA9BC-2B4B-4D60-B7B9-86E1C6DB29F2}" presName="Name25" presStyleLbl="parChTrans1D2" presStyleIdx="0" presStyleCnt="3"/>
      <dgm:spPr/>
    </dgm:pt>
    <dgm:pt modelId="{74DCE059-4362-4676-A866-F28B23220DBD}" type="pres">
      <dgm:prSet presAssocID="{97BEA9BC-2B4B-4D60-B7B9-86E1C6DB29F2}" presName="connTx" presStyleLbl="parChTrans1D2" presStyleIdx="0" presStyleCnt="3"/>
      <dgm:spPr/>
    </dgm:pt>
    <dgm:pt modelId="{F23A43A7-0C80-41FF-A3F3-C61A6F807E60}" type="pres">
      <dgm:prSet presAssocID="{DECEC580-5A85-458F-94CD-DF7981BC46C4}" presName="Name30" presStyleCnt="0"/>
      <dgm:spPr/>
    </dgm:pt>
    <dgm:pt modelId="{1F8C2B4D-3101-489F-A21A-E7065BBCEB3D}" type="pres">
      <dgm:prSet presAssocID="{DECEC580-5A85-458F-94CD-DF7981BC46C4}" presName="level2Shape" presStyleLbl="node2" presStyleIdx="0" presStyleCnt="3" custScaleX="138816"/>
      <dgm:spPr/>
    </dgm:pt>
    <dgm:pt modelId="{A86C62FB-9765-4338-A585-D1AA8E07C7B0}" type="pres">
      <dgm:prSet presAssocID="{DECEC580-5A85-458F-94CD-DF7981BC46C4}" presName="hierChild3" presStyleCnt="0"/>
      <dgm:spPr/>
    </dgm:pt>
    <dgm:pt modelId="{0B59A2F1-18A1-46B5-ACB1-F403F09E8B5B}" type="pres">
      <dgm:prSet presAssocID="{AB6A95A3-A25B-4006-80F9-60B4AD770D09}" presName="Name25" presStyleLbl="parChTrans1D2" presStyleIdx="1" presStyleCnt="3"/>
      <dgm:spPr/>
    </dgm:pt>
    <dgm:pt modelId="{7F424322-F913-48D8-A037-368715015DBB}" type="pres">
      <dgm:prSet presAssocID="{AB6A95A3-A25B-4006-80F9-60B4AD770D09}" presName="connTx" presStyleLbl="parChTrans1D2" presStyleIdx="1" presStyleCnt="3"/>
      <dgm:spPr/>
    </dgm:pt>
    <dgm:pt modelId="{245957CA-3BE2-4A75-94DB-326B0A985325}" type="pres">
      <dgm:prSet presAssocID="{AE7FE453-9E37-458D-A580-51EB5A67732F}" presName="Name30" presStyleCnt="0"/>
      <dgm:spPr/>
    </dgm:pt>
    <dgm:pt modelId="{C7912603-854C-46F0-A753-CD9CFAC263E9}" type="pres">
      <dgm:prSet presAssocID="{AE7FE453-9E37-458D-A580-51EB5A67732F}" presName="level2Shape" presStyleLbl="node2" presStyleIdx="1" presStyleCnt="3" custScaleX="138816" custLinFactNeighborX="-1686" custLinFactNeighborY="-69"/>
      <dgm:spPr/>
    </dgm:pt>
    <dgm:pt modelId="{EA829BA0-037B-440D-972E-4D773A52A126}" type="pres">
      <dgm:prSet presAssocID="{AE7FE453-9E37-458D-A580-51EB5A67732F}" presName="hierChild3" presStyleCnt="0"/>
      <dgm:spPr/>
    </dgm:pt>
    <dgm:pt modelId="{D6DFFA77-F206-4000-91ED-FBE6C111BB16}" type="pres">
      <dgm:prSet presAssocID="{1D6020DA-266B-4FB1-AF8F-B0E81AAF875C}" presName="Name25" presStyleLbl="parChTrans1D2" presStyleIdx="2" presStyleCnt="3"/>
      <dgm:spPr/>
    </dgm:pt>
    <dgm:pt modelId="{E8F22869-DC27-4F6D-AB10-828C916A9734}" type="pres">
      <dgm:prSet presAssocID="{1D6020DA-266B-4FB1-AF8F-B0E81AAF875C}" presName="connTx" presStyleLbl="parChTrans1D2" presStyleIdx="2" presStyleCnt="3"/>
      <dgm:spPr/>
    </dgm:pt>
    <dgm:pt modelId="{1654206F-FAF5-4B36-8451-6BC0ACBC9738}" type="pres">
      <dgm:prSet presAssocID="{6C201FF3-F682-4127-8423-C0BA165282DB}" presName="Name30" presStyleCnt="0"/>
      <dgm:spPr/>
    </dgm:pt>
    <dgm:pt modelId="{854267AF-4292-4403-98EB-976E34D3C034}" type="pres">
      <dgm:prSet presAssocID="{6C201FF3-F682-4127-8423-C0BA165282DB}" presName="level2Shape" presStyleLbl="node2" presStyleIdx="2" presStyleCnt="3" custScaleX="138816" custLinFactNeighborX="-1686" custLinFactNeighborY="14681"/>
      <dgm:spPr/>
    </dgm:pt>
    <dgm:pt modelId="{A014CC32-5210-4A0B-8890-33346649EFB7}" type="pres">
      <dgm:prSet presAssocID="{6C201FF3-F682-4127-8423-C0BA165282DB}" presName="hierChild3" presStyleCnt="0"/>
      <dgm:spPr/>
    </dgm:pt>
    <dgm:pt modelId="{D268B6A2-783F-4AAF-A72A-3E5B72C427EF}" type="pres">
      <dgm:prSet presAssocID="{AC0BB8CB-5939-47C2-BD15-6A2AAC3E3CA9}" presName="bgShapesFlow" presStyleCnt="0"/>
      <dgm:spPr/>
    </dgm:pt>
  </dgm:ptLst>
  <dgm:cxnLst>
    <dgm:cxn modelId="{28A5BB18-D2B3-45C3-9DCB-51ACD81F3785}" type="presOf" srcId="{6C201FF3-F682-4127-8423-C0BA165282DB}" destId="{854267AF-4292-4403-98EB-976E34D3C034}" srcOrd="0" destOrd="0" presId="urn:microsoft.com/office/officeart/2005/8/layout/hierarchy5"/>
    <dgm:cxn modelId="{948C641A-4E45-40BD-8C76-EAA1D5C2FE48}" type="presOf" srcId="{AB6A95A3-A25B-4006-80F9-60B4AD770D09}" destId="{7F424322-F913-48D8-A037-368715015DBB}" srcOrd="1" destOrd="0" presId="urn:microsoft.com/office/officeart/2005/8/layout/hierarchy5"/>
    <dgm:cxn modelId="{D8496026-9EBC-467B-BEB9-542F8B63C22C}" type="presOf" srcId="{1D6020DA-266B-4FB1-AF8F-B0E81AAF875C}" destId="{E8F22869-DC27-4F6D-AB10-828C916A9734}" srcOrd="1" destOrd="0" presId="urn:microsoft.com/office/officeart/2005/8/layout/hierarchy5"/>
    <dgm:cxn modelId="{5D001440-999D-49D2-822C-888ED21584A7}" type="presOf" srcId="{1D6020DA-266B-4FB1-AF8F-B0E81AAF875C}" destId="{D6DFFA77-F206-4000-91ED-FBE6C111BB16}" srcOrd="0" destOrd="0" presId="urn:microsoft.com/office/officeart/2005/8/layout/hierarchy5"/>
    <dgm:cxn modelId="{AC385061-2855-471E-B722-ACD78AC758F1}" type="presOf" srcId="{97BEA9BC-2B4B-4D60-B7B9-86E1C6DB29F2}" destId="{74DCE059-4362-4676-A866-F28B23220DBD}" srcOrd="1" destOrd="0" presId="urn:microsoft.com/office/officeart/2005/8/layout/hierarchy5"/>
    <dgm:cxn modelId="{A50ABA50-74F8-441D-8E36-43B478C60C83}" type="presOf" srcId="{AC0BB8CB-5939-47C2-BD15-6A2AAC3E3CA9}" destId="{F7D6F441-1C2F-4DE0-90EA-38828AB128D5}" srcOrd="0" destOrd="0" presId="urn:microsoft.com/office/officeart/2005/8/layout/hierarchy5"/>
    <dgm:cxn modelId="{F7B2538B-7F34-41BF-888B-7CD2097F3867}" type="presOf" srcId="{AB6A95A3-A25B-4006-80F9-60B4AD770D09}" destId="{0B59A2F1-18A1-46B5-ACB1-F403F09E8B5B}" srcOrd="0" destOrd="0" presId="urn:microsoft.com/office/officeart/2005/8/layout/hierarchy5"/>
    <dgm:cxn modelId="{92E6CE8F-EB92-44D7-ABEE-83E2CF350C9F}" srcId="{143F0F8D-B860-4320-8749-871B489B8B14}" destId="{AE7FE453-9E37-458D-A580-51EB5A67732F}" srcOrd="1" destOrd="0" parTransId="{AB6A95A3-A25B-4006-80F9-60B4AD770D09}" sibTransId="{6D5D0A0F-30A5-47FF-8275-14C7AE026BDF}"/>
    <dgm:cxn modelId="{E886B69C-0C38-4B2E-B271-F95E4A2C8463}" srcId="{AC0BB8CB-5939-47C2-BD15-6A2AAC3E3CA9}" destId="{143F0F8D-B860-4320-8749-871B489B8B14}" srcOrd="0" destOrd="0" parTransId="{8FA3DAC4-5994-4A56-940E-BE4E25FA56AE}" sibTransId="{915527B2-14F1-433F-8909-EB9178C187BE}"/>
    <dgm:cxn modelId="{A835DAA9-4648-46C8-B16F-B6538E41E5A2}" type="presOf" srcId="{AE7FE453-9E37-458D-A580-51EB5A67732F}" destId="{C7912603-854C-46F0-A753-CD9CFAC263E9}" srcOrd="0" destOrd="0" presId="urn:microsoft.com/office/officeart/2005/8/layout/hierarchy5"/>
    <dgm:cxn modelId="{868E14AD-2A76-4FDB-ABBD-D420CB0C4382}" type="presOf" srcId="{97BEA9BC-2B4B-4D60-B7B9-86E1C6DB29F2}" destId="{C258DA83-F46F-40F7-9C8D-ED263AC64B59}" srcOrd="0" destOrd="0" presId="urn:microsoft.com/office/officeart/2005/8/layout/hierarchy5"/>
    <dgm:cxn modelId="{501373BC-9299-4541-AFF0-21CECDF6A54C}" type="presOf" srcId="{DECEC580-5A85-458F-94CD-DF7981BC46C4}" destId="{1F8C2B4D-3101-489F-A21A-E7065BBCEB3D}" srcOrd="0" destOrd="0" presId="urn:microsoft.com/office/officeart/2005/8/layout/hierarchy5"/>
    <dgm:cxn modelId="{4B2784BE-3B8E-424A-B35F-F479ABEB5D24}" type="presOf" srcId="{143F0F8D-B860-4320-8749-871B489B8B14}" destId="{D3F8B061-875E-4ACB-871B-CD7B513C5C0B}" srcOrd="0" destOrd="0" presId="urn:microsoft.com/office/officeart/2005/8/layout/hierarchy5"/>
    <dgm:cxn modelId="{ACF15AE6-B3A7-472B-9BD7-B0371088C3E8}" srcId="{143F0F8D-B860-4320-8749-871B489B8B14}" destId="{DECEC580-5A85-458F-94CD-DF7981BC46C4}" srcOrd="0" destOrd="0" parTransId="{97BEA9BC-2B4B-4D60-B7B9-86E1C6DB29F2}" sibTransId="{AF44C66C-D7DC-47DC-8034-18A059B39646}"/>
    <dgm:cxn modelId="{4812FBF5-BD40-4A39-AABF-F3364006A8F6}" srcId="{143F0F8D-B860-4320-8749-871B489B8B14}" destId="{6C201FF3-F682-4127-8423-C0BA165282DB}" srcOrd="2" destOrd="0" parTransId="{1D6020DA-266B-4FB1-AF8F-B0E81AAF875C}" sibTransId="{A03CA749-D975-4A71-9D4B-C8A6F32FA2CF}"/>
    <dgm:cxn modelId="{9BF746DA-5234-4CD6-B922-52C4ED4A116A}" type="presParOf" srcId="{F7D6F441-1C2F-4DE0-90EA-38828AB128D5}" destId="{A5E82FAD-3D07-4504-9FFB-0DB176E2AE08}" srcOrd="0" destOrd="0" presId="urn:microsoft.com/office/officeart/2005/8/layout/hierarchy5"/>
    <dgm:cxn modelId="{A15006C2-94E5-413B-A9CD-D0CC76F9EA33}" type="presParOf" srcId="{A5E82FAD-3D07-4504-9FFB-0DB176E2AE08}" destId="{D9CE3E83-0599-474F-99FF-746201807241}" srcOrd="0" destOrd="0" presId="urn:microsoft.com/office/officeart/2005/8/layout/hierarchy5"/>
    <dgm:cxn modelId="{DC7A1F8E-3230-4CE2-950B-CEC89C03AE8A}" type="presParOf" srcId="{D9CE3E83-0599-474F-99FF-746201807241}" destId="{EAA8D31F-6272-424E-BACA-DA29FB14E132}" srcOrd="0" destOrd="0" presId="urn:microsoft.com/office/officeart/2005/8/layout/hierarchy5"/>
    <dgm:cxn modelId="{6535ACA3-6E0C-4FFE-A8AE-EA112C57A391}" type="presParOf" srcId="{EAA8D31F-6272-424E-BACA-DA29FB14E132}" destId="{D3F8B061-875E-4ACB-871B-CD7B513C5C0B}" srcOrd="0" destOrd="0" presId="urn:microsoft.com/office/officeart/2005/8/layout/hierarchy5"/>
    <dgm:cxn modelId="{C3EA05F0-3A59-4776-9D42-88FE7972B819}" type="presParOf" srcId="{EAA8D31F-6272-424E-BACA-DA29FB14E132}" destId="{85F67D8E-3907-4278-B094-8A6083276C7B}" srcOrd="1" destOrd="0" presId="urn:microsoft.com/office/officeart/2005/8/layout/hierarchy5"/>
    <dgm:cxn modelId="{FF90D0E7-E567-4FEB-BC3D-AFC72C0CF8DE}" type="presParOf" srcId="{85F67D8E-3907-4278-B094-8A6083276C7B}" destId="{C258DA83-F46F-40F7-9C8D-ED263AC64B59}" srcOrd="0" destOrd="0" presId="urn:microsoft.com/office/officeart/2005/8/layout/hierarchy5"/>
    <dgm:cxn modelId="{3DBE82F6-219C-4423-8A18-D0AF61AAE609}" type="presParOf" srcId="{C258DA83-F46F-40F7-9C8D-ED263AC64B59}" destId="{74DCE059-4362-4676-A866-F28B23220DBD}" srcOrd="0" destOrd="0" presId="urn:microsoft.com/office/officeart/2005/8/layout/hierarchy5"/>
    <dgm:cxn modelId="{F48BAEF7-7B7A-4F73-93DD-B1F600D37370}" type="presParOf" srcId="{85F67D8E-3907-4278-B094-8A6083276C7B}" destId="{F23A43A7-0C80-41FF-A3F3-C61A6F807E60}" srcOrd="1" destOrd="0" presId="urn:microsoft.com/office/officeart/2005/8/layout/hierarchy5"/>
    <dgm:cxn modelId="{32571CD6-58EA-4F0F-880A-B88D15626442}" type="presParOf" srcId="{F23A43A7-0C80-41FF-A3F3-C61A6F807E60}" destId="{1F8C2B4D-3101-489F-A21A-E7065BBCEB3D}" srcOrd="0" destOrd="0" presId="urn:microsoft.com/office/officeart/2005/8/layout/hierarchy5"/>
    <dgm:cxn modelId="{C22FB64D-378C-46B3-AD20-40F04AEE6920}" type="presParOf" srcId="{F23A43A7-0C80-41FF-A3F3-C61A6F807E60}" destId="{A86C62FB-9765-4338-A585-D1AA8E07C7B0}" srcOrd="1" destOrd="0" presId="urn:microsoft.com/office/officeart/2005/8/layout/hierarchy5"/>
    <dgm:cxn modelId="{2EDF88B8-DA78-42BC-B3E7-AD2313C40173}" type="presParOf" srcId="{85F67D8E-3907-4278-B094-8A6083276C7B}" destId="{0B59A2F1-18A1-46B5-ACB1-F403F09E8B5B}" srcOrd="2" destOrd="0" presId="urn:microsoft.com/office/officeart/2005/8/layout/hierarchy5"/>
    <dgm:cxn modelId="{920A6BD2-8010-4DBB-803C-3111E62ABB29}" type="presParOf" srcId="{0B59A2F1-18A1-46B5-ACB1-F403F09E8B5B}" destId="{7F424322-F913-48D8-A037-368715015DBB}" srcOrd="0" destOrd="0" presId="urn:microsoft.com/office/officeart/2005/8/layout/hierarchy5"/>
    <dgm:cxn modelId="{C5618CA0-2B14-4E38-801E-8070BADD0D8D}" type="presParOf" srcId="{85F67D8E-3907-4278-B094-8A6083276C7B}" destId="{245957CA-3BE2-4A75-94DB-326B0A985325}" srcOrd="3" destOrd="0" presId="urn:microsoft.com/office/officeart/2005/8/layout/hierarchy5"/>
    <dgm:cxn modelId="{20DC3EA1-EF58-4D17-AF22-19A1CF818724}" type="presParOf" srcId="{245957CA-3BE2-4A75-94DB-326B0A985325}" destId="{C7912603-854C-46F0-A753-CD9CFAC263E9}" srcOrd="0" destOrd="0" presId="urn:microsoft.com/office/officeart/2005/8/layout/hierarchy5"/>
    <dgm:cxn modelId="{DC60E1E5-1C50-482C-ABC5-8A5377B2799B}" type="presParOf" srcId="{245957CA-3BE2-4A75-94DB-326B0A985325}" destId="{EA829BA0-037B-440D-972E-4D773A52A126}" srcOrd="1" destOrd="0" presId="urn:microsoft.com/office/officeart/2005/8/layout/hierarchy5"/>
    <dgm:cxn modelId="{6F2783FA-38BD-4D40-BAE2-AE0FF66012C3}" type="presParOf" srcId="{85F67D8E-3907-4278-B094-8A6083276C7B}" destId="{D6DFFA77-F206-4000-91ED-FBE6C111BB16}" srcOrd="4" destOrd="0" presId="urn:microsoft.com/office/officeart/2005/8/layout/hierarchy5"/>
    <dgm:cxn modelId="{19D9A6DD-F072-49CE-83F2-4EAAB0A0C8FF}" type="presParOf" srcId="{D6DFFA77-F206-4000-91ED-FBE6C111BB16}" destId="{E8F22869-DC27-4F6D-AB10-828C916A9734}" srcOrd="0" destOrd="0" presId="urn:microsoft.com/office/officeart/2005/8/layout/hierarchy5"/>
    <dgm:cxn modelId="{CDD768BD-B454-4D41-BD86-475950746469}" type="presParOf" srcId="{85F67D8E-3907-4278-B094-8A6083276C7B}" destId="{1654206F-FAF5-4B36-8451-6BC0ACBC9738}" srcOrd="5" destOrd="0" presId="urn:microsoft.com/office/officeart/2005/8/layout/hierarchy5"/>
    <dgm:cxn modelId="{E17F0223-BD51-4404-8156-37AA3BC70582}" type="presParOf" srcId="{1654206F-FAF5-4B36-8451-6BC0ACBC9738}" destId="{854267AF-4292-4403-98EB-976E34D3C034}" srcOrd="0" destOrd="0" presId="urn:microsoft.com/office/officeart/2005/8/layout/hierarchy5"/>
    <dgm:cxn modelId="{BFB475AD-7E2D-4E90-9880-93175765A27B}" type="presParOf" srcId="{1654206F-FAF5-4B36-8451-6BC0ACBC9738}" destId="{A014CC32-5210-4A0B-8890-33346649EFB7}" srcOrd="1" destOrd="0" presId="urn:microsoft.com/office/officeart/2005/8/layout/hierarchy5"/>
    <dgm:cxn modelId="{B52EAD09-F098-458F-A368-F79A9A633A85}" type="presParOf" srcId="{F7D6F441-1C2F-4DE0-90EA-38828AB128D5}" destId="{D268B6A2-783F-4AAF-A72A-3E5B72C427EF}"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5E51A-98EB-4491-871B-93A28EC1F87E}" type="doc">
      <dgm:prSet loTypeId="urn:microsoft.com/office/officeart/2005/8/layout/venn1" loCatId="relationship" qsTypeId="urn:microsoft.com/office/officeart/2005/8/quickstyle/simple1" qsCatId="simple" csTypeId="urn:microsoft.com/office/officeart/2005/8/colors/accent3_4" csCatId="accent3" phldr="1"/>
      <dgm:spPr/>
      <dgm:t>
        <a:bodyPr/>
        <a:lstStyle/>
        <a:p>
          <a:endParaRPr lang="es-ES"/>
        </a:p>
      </dgm:t>
    </dgm:pt>
    <dgm:pt modelId="{F2048F3D-B63E-471C-BFA0-AECE9A3E5AA6}">
      <dgm:prSet phldrT="[Texto]" custT="1"/>
      <dgm:spPr/>
      <dgm:t>
        <a:bodyPr/>
        <a:lstStyle/>
        <a:p>
          <a:pPr algn="ctr"/>
          <a:r>
            <a:rPr lang="es-ES" sz="1400" dirty="0"/>
            <a:t>Cuasi -experimental</a:t>
          </a:r>
        </a:p>
      </dgm:t>
    </dgm:pt>
    <dgm:pt modelId="{1B5407F2-A85B-44E2-A514-83FE92405709}" type="parTrans" cxnId="{26ACEC8B-85D9-44A0-97F8-0E1C668F61D0}">
      <dgm:prSet/>
      <dgm:spPr/>
      <dgm:t>
        <a:bodyPr/>
        <a:lstStyle/>
        <a:p>
          <a:endParaRPr lang="es-ES" sz="1200"/>
        </a:p>
      </dgm:t>
    </dgm:pt>
    <dgm:pt modelId="{9FC2A761-D854-4486-A554-9743EB558746}" type="sibTrans" cxnId="{26ACEC8B-85D9-44A0-97F8-0E1C668F61D0}">
      <dgm:prSet/>
      <dgm:spPr/>
      <dgm:t>
        <a:bodyPr/>
        <a:lstStyle/>
        <a:p>
          <a:endParaRPr lang="es-ES" sz="1200"/>
        </a:p>
      </dgm:t>
    </dgm:pt>
    <dgm:pt modelId="{9F880503-9A5C-449B-94AF-2ADF2587A277}">
      <dgm:prSet phldrT="[Texto]" custT="1"/>
      <dgm:spPr/>
      <dgm:t>
        <a:bodyPr/>
        <a:lstStyle/>
        <a:p>
          <a:pPr algn="ctr"/>
          <a:r>
            <a:rPr lang="es-ES" sz="1200" dirty="0"/>
            <a:t>Exploratorio</a:t>
          </a:r>
        </a:p>
        <a:p>
          <a:pPr algn="ctr"/>
          <a:r>
            <a:rPr lang="es-ES" sz="1200" dirty="0"/>
            <a:t>Descriptivo</a:t>
          </a:r>
        </a:p>
        <a:p>
          <a:pPr algn="ctr"/>
          <a:r>
            <a:rPr lang="es-ES" sz="1200" dirty="0"/>
            <a:t>correlacional</a:t>
          </a:r>
        </a:p>
      </dgm:t>
    </dgm:pt>
    <dgm:pt modelId="{A78543BA-A604-4DB4-9D20-5C5CF72C9D84}" type="parTrans" cxnId="{F97AD603-3E02-465F-AFF1-C0C76690CFD2}">
      <dgm:prSet/>
      <dgm:spPr/>
      <dgm:t>
        <a:bodyPr/>
        <a:lstStyle/>
        <a:p>
          <a:endParaRPr lang="es-ES" sz="1200"/>
        </a:p>
      </dgm:t>
    </dgm:pt>
    <dgm:pt modelId="{BA43DF12-993F-4CC3-86D0-147C7E1E66B0}" type="sibTrans" cxnId="{F97AD603-3E02-465F-AFF1-C0C76690CFD2}">
      <dgm:prSet/>
      <dgm:spPr/>
      <dgm:t>
        <a:bodyPr/>
        <a:lstStyle/>
        <a:p>
          <a:endParaRPr lang="es-ES" sz="1200"/>
        </a:p>
      </dgm:t>
    </dgm:pt>
    <dgm:pt modelId="{D3CE2EFB-39DE-416C-9D0C-E0CBAB0AD68A}" type="pres">
      <dgm:prSet presAssocID="{7265E51A-98EB-4491-871B-93A28EC1F87E}" presName="compositeShape" presStyleCnt="0">
        <dgm:presLayoutVars>
          <dgm:chMax val="7"/>
          <dgm:dir/>
          <dgm:resizeHandles val="exact"/>
        </dgm:presLayoutVars>
      </dgm:prSet>
      <dgm:spPr/>
    </dgm:pt>
    <dgm:pt modelId="{3BEB9A4E-D3E6-43E4-B38B-0DC456A12C40}" type="pres">
      <dgm:prSet presAssocID="{F2048F3D-B63E-471C-BFA0-AECE9A3E5AA6}" presName="circ1" presStyleLbl="vennNode1" presStyleIdx="0" presStyleCnt="2"/>
      <dgm:spPr/>
    </dgm:pt>
    <dgm:pt modelId="{0CE636A2-FE95-4611-8843-ACE9F045A9E8}" type="pres">
      <dgm:prSet presAssocID="{F2048F3D-B63E-471C-BFA0-AECE9A3E5AA6}" presName="circ1Tx" presStyleLbl="revTx" presStyleIdx="0" presStyleCnt="0">
        <dgm:presLayoutVars>
          <dgm:chMax val="0"/>
          <dgm:chPref val="0"/>
          <dgm:bulletEnabled val="1"/>
        </dgm:presLayoutVars>
      </dgm:prSet>
      <dgm:spPr/>
    </dgm:pt>
    <dgm:pt modelId="{B637219A-6BA7-47F0-B39E-0BF6EB9C3A56}" type="pres">
      <dgm:prSet presAssocID="{9F880503-9A5C-449B-94AF-2ADF2587A277}" presName="circ2" presStyleLbl="vennNode1" presStyleIdx="1" presStyleCnt="2"/>
      <dgm:spPr/>
    </dgm:pt>
    <dgm:pt modelId="{F799EDAF-1834-4D46-8A48-F1411CFBCFC5}" type="pres">
      <dgm:prSet presAssocID="{9F880503-9A5C-449B-94AF-2ADF2587A277}" presName="circ2Tx" presStyleLbl="revTx" presStyleIdx="0" presStyleCnt="0">
        <dgm:presLayoutVars>
          <dgm:chMax val="0"/>
          <dgm:chPref val="0"/>
          <dgm:bulletEnabled val="1"/>
        </dgm:presLayoutVars>
      </dgm:prSet>
      <dgm:spPr/>
    </dgm:pt>
  </dgm:ptLst>
  <dgm:cxnLst>
    <dgm:cxn modelId="{6FC1A502-00DE-456B-8AD1-559E33BF97AA}" type="presOf" srcId="{F2048F3D-B63E-471C-BFA0-AECE9A3E5AA6}" destId="{3BEB9A4E-D3E6-43E4-B38B-0DC456A12C40}" srcOrd="0" destOrd="0" presId="urn:microsoft.com/office/officeart/2005/8/layout/venn1"/>
    <dgm:cxn modelId="{F97AD603-3E02-465F-AFF1-C0C76690CFD2}" srcId="{7265E51A-98EB-4491-871B-93A28EC1F87E}" destId="{9F880503-9A5C-449B-94AF-2ADF2587A277}" srcOrd="1" destOrd="0" parTransId="{A78543BA-A604-4DB4-9D20-5C5CF72C9D84}" sibTransId="{BA43DF12-993F-4CC3-86D0-147C7E1E66B0}"/>
    <dgm:cxn modelId="{3432C00E-D7C2-4537-9607-34C08645C9D1}" type="presOf" srcId="{F2048F3D-B63E-471C-BFA0-AECE9A3E5AA6}" destId="{0CE636A2-FE95-4611-8843-ACE9F045A9E8}" srcOrd="1" destOrd="0" presId="urn:microsoft.com/office/officeart/2005/8/layout/venn1"/>
    <dgm:cxn modelId="{70ED2B1A-CEE1-43CA-8C90-27468616BE3A}" type="presOf" srcId="{9F880503-9A5C-449B-94AF-2ADF2587A277}" destId="{F799EDAF-1834-4D46-8A48-F1411CFBCFC5}" srcOrd="1" destOrd="0" presId="urn:microsoft.com/office/officeart/2005/8/layout/venn1"/>
    <dgm:cxn modelId="{26ACEC8B-85D9-44A0-97F8-0E1C668F61D0}" srcId="{7265E51A-98EB-4491-871B-93A28EC1F87E}" destId="{F2048F3D-B63E-471C-BFA0-AECE9A3E5AA6}" srcOrd="0" destOrd="0" parTransId="{1B5407F2-A85B-44E2-A514-83FE92405709}" sibTransId="{9FC2A761-D854-4486-A554-9743EB558746}"/>
    <dgm:cxn modelId="{997380EA-AA60-4F92-8575-26CF8C4A2978}" type="presOf" srcId="{9F880503-9A5C-449B-94AF-2ADF2587A277}" destId="{B637219A-6BA7-47F0-B39E-0BF6EB9C3A56}" srcOrd="0" destOrd="0" presId="urn:microsoft.com/office/officeart/2005/8/layout/venn1"/>
    <dgm:cxn modelId="{C02989FA-EC45-43B9-9AE7-3586246CB3FC}" type="presOf" srcId="{7265E51A-98EB-4491-871B-93A28EC1F87E}" destId="{D3CE2EFB-39DE-416C-9D0C-E0CBAB0AD68A}" srcOrd="0" destOrd="0" presId="urn:microsoft.com/office/officeart/2005/8/layout/venn1"/>
    <dgm:cxn modelId="{BE37C0EF-D9BE-47D1-B990-55611E08DB4D}" type="presParOf" srcId="{D3CE2EFB-39DE-416C-9D0C-E0CBAB0AD68A}" destId="{3BEB9A4E-D3E6-43E4-B38B-0DC456A12C40}" srcOrd="0" destOrd="0" presId="urn:microsoft.com/office/officeart/2005/8/layout/venn1"/>
    <dgm:cxn modelId="{16B1871E-73BB-4E1F-974C-C2698DAB8323}" type="presParOf" srcId="{D3CE2EFB-39DE-416C-9D0C-E0CBAB0AD68A}" destId="{0CE636A2-FE95-4611-8843-ACE9F045A9E8}" srcOrd="1" destOrd="0" presId="urn:microsoft.com/office/officeart/2005/8/layout/venn1"/>
    <dgm:cxn modelId="{5423814A-6B40-4884-A4CC-CB0941085BDC}" type="presParOf" srcId="{D3CE2EFB-39DE-416C-9D0C-E0CBAB0AD68A}" destId="{B637219A-6BA7-47F0-B39E-0BF6EB9C3A56}" srcOrd="2" destOrd="0" presId="urn:microsoft.com/office/officeart/2005/8/layout/venn1"/>
    <dgm:cxn modelId="{D14D24B4-7B0C-47CA-9A9E-A89AAA82F80D}" type="presParOf" srcId="{D3CE2EFB-39DE-416C-9D0C-E0CBAB0AD68A}" destId="{F799EDAF-1834-4D46-8A48-F1411CFBCFC5}"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300920-47B2-4FE6-81A3-AFDE32ED2CC3}" type="doc">
      <dgm:prSet loTypeId="urn:microsoft.com/office/officeart/2005/8/layout/balance1" loCatId="relationship" qsTypeId="urn:microsoft.com/office/officeart/2005/8/quickstyle/simple2" qsCatId="simple" csTypeId="urn:microsoft.com/office/officeart/2005/8/colors/accent1_1" csCatId="accent1" phldr="1"/>
      <dgm:spPr/>
      <dgm:t>
        <a:bodyPr/>
        <a:lstStyle/>
        <a:p>
          <a:endParaRPr lang="es-ES"/>
        </a:p>
      </dgm:t>
    </dgm:pt>
    <dgm:pt modelId="{A693F24B-0EAF-45CF-9FC9-60277F15932E}">
      <dgm:prSet phldrT="[Texto]" custT="1"/>
      <dgm:spPr/>
      <dgm:t>
        <a:bodyPr/>
        <a:lstStyle/>
        <a:p>
          <a:pPr algn="l"/>
          <a:r>
            <a:rPr lang="es-ES" sz="1800" dirty="0">
              <a:latin typeface="Montserrat" panose="00000500000000000000" pitchFamily="2" charset="0"/>
            </a:rPr>
            <a:t>- Método  hipotético</a:t>
          </a:r>
        </a:p>
        <a:p>
          <a:pPr algn="l"/>
          <a:r>
            <a:rPr lang="es-ES" sz="1800" dirty="0">
              <a:latin typeface="Montserrat" panose="00000500000000000000" pitchFamily="2" charset="0"/>
            </a:rPr>
            <a:t>- Deductivo</a:t>
          </a:r>
        </a:p>
      </dgm:t>
    </dgm:pt>
    <dgm:pt modelId="{4294DFD4-A4DD-40CB-B79B-8DCE6A97DE20}" type="parTrans" cxnId="{7452B04C-2A70-43D8-9C3D-F375C3CF8645}">
      <dgm:prSet/>
      <dgm:spPr/>
      <dgm:t>
        <a:bodyPr/>
        <a:lstStyle/>
        <a:p>
          <a:pPr algn="l"/>
          <a:endParaRPr lang="es-ES" sz="1400">
            <a:latin typeface="Montserrat" panose="00000500000000000000" pitchFamily="2" charset="0"/>
          </a:endParaRPr>
        </a:p>
      </dgm:t>
    </dgm:pt>
    <dgm:pt modelId="{DE5D04F9-FE4F-4091-9088-0120AA123703}" type="sibTrans" cxnId="{7452B04C-2A70-43D8-9C3D-F375C3CF8645}">
      <dgm:prSet/>
      <dgm:spPr/>
      <dgm:t>
        <a:bodyPr/>
        <a:lstStyle/>
        <a:p>
          <a:pPr algn="l"/>
          <a:endParaRPr lang="es-ES" sz="1400">
            <a:latin typeface="Montserrat" panose="00000500000000000000" pitchFamily="2" charset="0"/>
          </a:endParaRPr>
        </a:p>
      </dgm:t>
    </dgm:pt>
    <dgm:pt modelId="{A51CA782-BAAE-433A-829E-D7880AA432D0}">
      <dgm:prSet phldrT="[Texto]" custT="1"/>
      <dgm:spPr/>
      <dgm:t>
        <a:bodyPr/>
        <a:lstStyle/>
        <a:p>
          <a:pPr algn="l"/>
          <a:r>
            <a:rPr lang="es-ES" sz="1800" dirty="0">
              <a:latin typeface="Montserrat" panose="00000500000000000000" pitchFamily="2" charset="0"/>
            </a:rPr>
            <a:t>- Método empírico</a:t>
          </a:r>
        </a:p>
        <a:p>
          <a:pPr algn="l"/>
          <a:r>
            <a:rPr lang="es-ES" sz="1800" dirty="0">
              <a:latin typeface="Montserrat" panose="00000500000000000000" pitchFamily="2" charset="0"/>
            </a:rPr>
            <a:t>- Pre test</a:t>
          </a:r>
        </a:p>
        <a:p>
          <a:pPr algn="l"/>
          <a:r>
            <a:rPr lang="es-ES" sz="1800" dirty="0">
              <a:latin typeface="Montserrat" panose="00000500000000000000" pitchFamily="2" charset="0"/>
            </a:rPr>
            <a:t>- Post test </a:t>
          </a:r>
        </a:p>
      </dgm:t>
    </dgm:pt>
    <dgm:pt modelId="{A5CDC132-FCDF-4BF3-AC54-1583EFC1FA65}" type="parTrans" cxnId="{F95F8033-EA5D-4CC0-976D-FD87F521B4BF}">
      <dgm:prSet/>
      <dgm:spPr/>
      <dgm:t>
        <a:bodyPr/>
        <a:lstStyle/>
        <a:p>
          <a:pPr algn="l"/>
          <a:endParaRPr lang="es-ES" sz="1400">
            <a:latin typeface="Montserrat" panose="00000500000000000000" pitchFamily="2" charset="0"/>
          </a:endParaRPr>
        </a:p>
      </dgm:t>
    </dgm:pt>
    <dgm:pt modelId="{EFA8B9AE-A44D-4ECB-9EAE-39BC8F4D7A5F}" type="sibTrans" cxnId="{F95F8033-EA5D-4CC0-976D-FD87F521B4BF}">
      <dgm:prSet/>
      <dgm:spPr/>
      <dgm:t>
        <a:bodyPr/>
        <a:lstStyle/>
        <a:p>
          <a:pPr algn="l"/>
          <a:endParaRPr lang="es-ES" sz="1400">
            <a:latin typeface="Montserrat" panose="00000500000000000000" pitchFamily="2" charset="0"/>
          </a:endParaRPr>
        </a:p>
      </dgm:t>
    </dgm:pt>
    <dgm:pt modelId="{21A3D0F5-74CF-47E7-BA84-FB7A6BDFC2D3}" type="pres">
      <dgm:prSet presAssocID="{F9300920-47B2-4FE6-81A3-AFDE32ED2CC3}" presName="outerComposite" presStyleCnt="0">
        <dgm:presLayoutVars>
          <dgm:chMax val="2"/>
          <dgm:animLvl val="lvl"/>
          <dgm:resizeHandles val="exact"/>
        </dgm:presLayoutVars>
      </dgm:prSet>
      <dgm:spPr/>
    </dgm:pt>
    <dgm:pt modelId="{43EDF981-C96C-42F8-904A-B551BB572ACA}" type="pres">
      <dgm:prSet presAssocID="{F9300920-47B2-4FE6-81A3-AFDE32ED2CC3}" presName="dummyMaxCanvas" presStyleCnt="0"/>
      <dgm:spPr/>
    </dgm:pt>
    <dgm:pt modelId="{CF26885C-0563-4C1B-B22B-4EB5D2EFD186}" type="pres">
      <dgm:prSet presAssocID="{F9300920-47B2-4FE6-81A3-AFDE32ED2CC3}" presName="parentComposite" presStyleCnt="0"/>
      <dgm:spPr/>
    </dgm:pt>
    <dgm:pt modelId="{0FABFA83-2EC7-4BC9-9DC3-F8EB86745858}" type="pres">
      <dgm:prSet presAssocID="{F9300920-47B2-4FE6-81A3-AFDE32ED2CC3}" presName="parent1" presStyleLbl="alignAccFollowNode1" presStyleIdx="0" presStyleCnt="4" custScaleX="160784" custScaleY="155071" custLinFactY="95703" custLinFactNeighborX="-15116" custLinFactNeighborY="100000">
        <dgm:presLayoutVars>
          <dgm:chMax val="4"/>
        </dgm:presLayoutVars>
      </dgm:prSet>
      <dgm:spPr/>
    </dgm:pt>
    <dgm:pt modelId="{A0F866FF-F11A-45FD-A60C-69E02B588D9C}" type="pres">
      <dgm:prSet presAssocID="{F9300920-47B2-4FE6-81A3-AFDE32ED2CC3}" presName="parent2" presStyleLbl="alignAccFollowNode1" presStyleIdx="1" presStyleCnt="4" custScaleX="174676" custScaleY="199824" custLinFactY="98943" custLinFactNeighborX="49502" custLinFactNeighborY="100000">
        <dgm:presLayoutVars>
          <dgm:chMax val="4"/>
        </dgm:presLayoutVars>
      </dgm:prSet>
      <dgm:spPr/>
    </dgm:pt>
    <dgm:pt modelId="{1553596A-6FC1-4F3A-BC05-1E36F4551BC3}" type="pres">
      <dgm:prSet presAssocID="{F9300920-47B2-4FE6-81A3-AFDE32ED2CC3}" presName="childrenComposite" presStyleCnt="0"/>
      <dgm:spPr/>
    </dgm:pt>
    <dgm:pt modelId="{E41DB071-901E-46AE-8BF6-FDB88114C109}" type="pres">
      <dgm:prSet presAssocID="{F9300920-47B2-4FE6-81A3-AFDE32ED2CC3}" presName="dummyMaxCanvas_ChildArea" presStyleCnt="0"/>
      <dgm:spPr/>
    </dgm:pt>
    <dgm:pt modelId="{C3487D67-9FF6-40F3-A313-D31523407564}" type="pres">
      <dgm:prSet presAssocID="{F9300920-47B2-4FE6-81A3-AFDE32ED2CC3}" presName="fulcrum" presStyleLbl="alignAccFollowNode1" presStyleIdx="2" presStyleCnt="4"/>
      <dgm:spPr/>
    </dgm:pt>
    <dgm:pt modelId="{5012B793-0701-426A-947A-33B43C3F9CEA}" type="pres">
      <dgm:prSet presAssocID="{F9300920-47B2-4FE6-81A3-AFDE32ED2CC3}" presName="balance_00" presStyleLbl="alignAccFollowNode1" presStyleIdx="3" presStyleCnt="4">
        <dgm:presLayoutVars>
          <dgm:bulletEnabled val="1"/>
        </dgm:presLayoutVars>
      </dgm:prSet>
      <dgm:spPr/>
    </dgm:pt>
  </dgm:ptLst>
  <dgm:cxnLst>
    <dgm:cxn modelId="{8F64760F-423A-4689-885C-8645B3B6A04D}" type="presOf" srcId="{A51CA782-BAAE-433A-829E-D7880AA432D0}" destId="{A0F866FF-F11A-45FD-A60C-69E02B588D9C}" srcOrd="0" destOrd="0" presId="urn:microsoft.com/office/officeart/2005/8/layout/balance1"/>
    <dgm:cxn modelId="{368AA51F-D376-4A52-9C52-FE440EBD8E33}" type="presOf" srcId="{A693F24B-0EAF-45CF-9FC9-60277F15932E}" destId="{0FABFA83-2EC7-4BC9-9DC3-F8EB86745858}" srcOrd="0" destOrd="0" presId="urn:microsoft.com/office/officeart/2005/8/layout/balance1"/>
    <dgm:cxn modelId="{F95F8033-EA5D-4CC0-976D-FD87F521B4BF}" srcId="{F9300920-47B2-4FE6-81A3-AFDE32ED2CC3}" destId="{A51CA782-BAAE-433A-829E-D7880AA432D0}" srcOrd="1" destOrd="0" parTransId="{A5CDC132-FCDF-4BF3-AC54-1583EFC1FA65}" sibTransId="{EFA8B9AE-A44D-4ECB-9EAE-39BC8F4D7A5F}"/>
    <dgm:cxn modelId="{7452B04C-2A70-43D8-9C3D-F375C3CF8645}" srcId="{F9300920-47B2-4FE6-81A3-AFDE32ED2CC3}" destId="{A693F24B-0EAF-45CF-9FC9-60277F15932E}" srcOrd="0" destOrd="0" parTransId="{4294DFD4-A4DD-40CB-B79B-8DCE6A97DE20}" sibTransId="{DE5D04F9-FE4F-4091-9088-0120AA123703}"/>
    <dgm:cxn modelId="{8A5BBDB3-6592-4C6E-ABE5-AB11CA328698}" type="presOf" srcId="{F9300920-47B2-4FE6-81A3-AFDE32ED2CC3}" destId="{21A3D0F5-74CF-47E7-BA84-FB7A6BDFC2D3}" srcOrd="0" destOrd="0" presId="urn:microsoft.com/office/officeart/2005/8/layout/balance1"/>
    <dgm:cxn modelId="{2D8E2C4B-92E1-4612-86C3-A80B0C0E4D2F}" type="presParOf" srcId="{21A3D0F5-74CF-47E7-BA84-FB7A6BDFC2D3}" destId="{43EDF981-C96C-42F8-904A-B551BB572ACA}" srcOrd="0" destOrd="0" presId="urn:microsoft.com/office/officeart/2005/8/layout/balance1"/>
    <dgm:cxn modelId="{F7A63917-90CC-4D2B-9329-FC345B8FBFD3}" type="presParOf" srcId="{21A3D0F5-74CF-47E7-BA84-FB7A6BDFC2D3}" destId="{CF26885C-0563-4C1B-B22B-4EB5D2EFD186}" srcOrd="1" destOrd="0" presId="urn:microsoft.com/office/officeart/2005/8/layout/balance1"/>
    <dgm:cxn modelId="{549FE37C-C96A-4BAD-BA5A-15A625E669CB}" type="presParOf" srcId="{CF26885C-0563-4C1B-B22B-4EB5D2EFD186}" destId="{0FABFA83-2EC7-4BC9-9DC3-F8EB86745858}" srcOrd="0" destOrd="0" presId="urn:microsoft.com/office/officeart/2005/8/layout/balance1"/>
    <dgm:cxn modelId="{406D63CE-81A8-4FE2-B121-4184C1EAE7EB}" type="presParOf" srcId="{CF26885C-0563-4C1B-B22B-4EB5D2EFD186}" destId="{A0F866FF-F11A-45FD-A60C-69E02B588D9C}" srcOrd="1" destOrd="0" presId="urn:microsoft.com/office/officeart/2005/8/layout/balance1"/>
    <dgm:cxn modelId="{F035A492-7423-4F11-BE06-F56210EF800F}" type="presParOf" srcId="{21A3D0F5-74CF-47E7-BA84-FB7A6BDFC2D3}" destId="{1553596A-6FC1-4F3A-BC05-1E36F4551BC3}" srcOrd="2" destOrd="0" presId="urn:microsoft.com/office/officeart/2005/8/layout/balance1"/>
    <dgm:cxn modelId="{4372AAC4-B005-40AC-96B0-6DB532D3C8ED}" type="presParOf" srcId="{1553596A-6FC1-4F3A-BC05-1E36F4551BC3}" destId="{E41DB071-901E-46AE-8BF6-FDB88114C109}" srcOrd="0" destOrd="0" presId="urn:microsoft.com/office/officeart/2005/8/layout/balance1"/>
    <dgm:cxn modelId="{90CA1704-3314-403D-8702-EA61315126D6}" type="presParOf" srcId="{1553596A-6FC1-4F3A-BC05-1E36F4551BC3}" destId="{C3487D67-9FF6-40F3-A313-D31523407564}" srcOrd="1" destOrd="0" presId="urn:microsoft.com/office/officeart/2005/8/layout/balance1"/>
    <dgm:cxn modelId="{285A672F-0401-47BB-8BBB-85BD24659353}" type="presParOf" srcId="{1553596A-6FC1-4F3A-BC05-1E36F4551BC3}" destId="{5012B793-0701-426A-947A-33B43C3F9CEA}"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F6FB57-5699-4172-AE7E-0B9A1CCFB07C}" type="doc">
      <dgm:prSet loTypeId="urn:microsoft.com/office/officeart/2005/8/layout/radial4" loCatId="relationship" qsTypeId="urn:microsoft.com/office/officeart/2005/8/quickstyle/simple2" qsCatId="simple" csTypeId="urn:microsoft.com/office/officeart/2005/8/colors/accent3_4" csCatId="accent3" phldr="1"/>
      <dgm:spPr/>
      <dgm:t>
        <a:bodyPr/>
        <a:lstStyle/>
        <a:p>
          <a:endParaRPr lang="es-ES"/>
        </a:p>
      </dgm:t>
    </dgm:pt>
    <dgm:pt modelId="{AFBF149A-B5EA-4695-BA02-EB03E648D4A9}">
      <dgm:prSet phldrT="[Texto]" custT="1"/>
      <dgm:spPr>
        <a:solidFill>
          <a:schemeClr val="bg1">
            <a:lumMod val="50000"/>
          </a:schemeClr>
        </a:solidFill>
      </dgm:spPr>
      <dgm:t>
        <a:bodyPr/>
        <a:lstStyle/>
        <a:p>
          <a:r>
            <a:rPr lang="es-ES" sz="1400">
              <a:latin typeface="Montserrat" panose="00000500000000000000" pitchFamily="2" charset="0"/>
            </a:rPr>
            <a:t>Tratamiento y análisis de resultados </a:t>
          </a:r>
          <a:endParaRPr lang="es-ES" sz="1400" dirty="0">
            <a:latin typeface="Montserrat" panose="00000500000000000000" pitchFamily="2" charset="0"/>
          </a:endParaRPr>
        </a:p>
      </dgm:t>
    </dgm:pt>
    <dgm:pt modelId="{A437C02A-272F-4031-93CB-E11CC5143D6C}" type="parTrans" cxnId="{A6D00F90-FA08-4C7C-91E3-9B1BF85ACAFE}">
      <dgm:prSet/>
      <dgm:spPr/>
      <dgm:t>
        <a:bodyPr/>
        <a:lstStyle/>
        <a:p>
          <a:endParaRPr lang="es-ES" sz="1100">
            <a:solidFill>
              <a:schemeClr val="tx1"/>
            </a:solidFill>
          </a:endParaRPr>
        </a:p>
      </dgm:t>
    </dgm:pt>
    <dgm:pt modelId="{E8234473-0BA5-4E20-90EE-C2BB1534F3B7}" type="sibTrans" cxnId="{A6D00F90-FA08-4C7C-91E3-9B1BF85ACAFE}">
      <dgm:prSet/>
      <dgm:spPr/>
      <dgm:t>
        <a:bodyPr/>
        <a:lstStyle/>
        <a:p>
          <a:endParaRPr lang="es-ES" sz="1100">
            <a:solidFill>
              <a:schemeClr val="tx1"/>
            </a:solidFill>
          </a:endParaRPr>
        </a:p>
      </dgm:t>
    </dgm:pt>
    <dgm:pt modelId="{C312CD07-915E-4D4B-80B4-A428789C9F17}">
      <dgm:prSet phldrT="[Texto]" custT="1"/>
      <dgm:spPr/>
      <dgm:t>
        <a:bodyPr/>
        <a:lstStyle/>
        <a:p>
          <a:endParaRPr lang="es-ES" sz="1400" dirty="0">
            <a:solidFill>
              <a:schemeClr val="tx1"/>
            </a:solidFill>
          </a:endParaRPr>
        </a:p>
      </dgm:t>
    </dgm:pt>
    <dgm:pt modelId="{BB9971C6-B00A-490C-A38E-3E144A92D974}" type="parTrans" cxnId="{68E3F7FA-21FD-4044-B5BF-D617646DDE85}">
      <dgm:prSet/>
      <dgm:spPr/>
      <dgm:t>
        <a:bodyPr/>
        <a:lstStyle/>
        <a:p>
          <a:endParaRPr lang="es-ES" sz="1100">
            <a:solidFill>
              <a:schemeClr val="tx1"/>
            </a:solidFill>
          </a:endParaRPr>
        </a:p>
      </dgm:t>
    </dgm:pt>
    <dgm:pt modelId="{4BD3E8F6-6C83-4952-AD64-8BA963BC7770}" type="sibTrans" cxnId="{68E3F7FA-21FD-4044-B5BF-D617646DDE85}">
      <dgm:prSet/>
      <dgm:spPr/>
      <dgm:t>
        <a:bodyPr/>
        <a:lstStyle/>
        <a:p>
          <a:endParaRPr lang="es-ES" sz="1100">
            <a:solidFill>
              <a:schemeClr val="tx1"/>
            </a:solidFill>
          </a:endParaRPr>
        </a:p>
      </dgm:t>
    </dgm:pt>
    <dgm:pt modelId="{8661C5C9-1706-49C8-81BC-EA86D9CE4FA9}">
      <dgm:prSet phldrT="[Texto]" custT="1"/>
      <dgm:spPr/>
      <dgm:t>
        <a:bodyPr/>
        <a:lstStyle/>
        <a:p>
          <a:r>
            <a:rPr lang="es-ES" sz="1400" dirty="0">
              <a:latin typeface="Montserrat" panose="00000500000000000000" pitchFamily="2" charset="0"/>
            </a:rPr>
            <a:t>Análisis estadístico sobre </a:t>
          </a:r>
          <a:r>
            <a:rPr lang="es-ES" sz="1400" dirty="0" err="1">
              <a:latin typeface="Montserrat" panose="00000500000000000000" pitchFamily="2" charset="0"/>
            </a:rPr>
            <a:t>graficos</a:t>
          </a:r>
          <a:r>
            <a:rPr lang="es-ES" sz="1400" dirty="0">
              <a:latin typeface="Montserrat" panose="00000500000000000000" pitchFamily="2" charset="0"/>
            </a:rPr>
            <a:t> insertados</a:t>
          </a:r>
        </a:p>
      </dgm:t>
    </dgm:pt>
    <dgm:pt modelId="{430FDC3A-2AD5-4868-A9D0-A117F9A9B274}" type="parTrans" cxnId="{49EDE51E-DDF1-4A4B-9CB0-FD61B6A6CBCC}">
      <dgm:prSet/>
      <dgm:spPr/>
      <dgm:t>
        <a:bodyPr/>
        <a:lstStyle/>
        <a:p>
          <a:endParaRPr lang="es-ES" sz="1100">
            <a:solidFill>
              <a:schemeClr val="tx1"/>
            </a:solidFill>
          </a:endParaRPr>
        </a:p>
      </dgm:t>
    </dgm:pt>
    <dgm:pt modelId="{697EDF12-F1CD-45D2-A253-B6F5814CC193}" type="sibTrans" cxnId="{49EDE51E-DDF1-4A4B-9CB0-FD61B6A6CBCC}">
      <dgm:prSet/>
      <dgm:spPr/>
      <dgm:t>
        <a:bodyPr/>
        <a:lstStyle/>
        <a:p>
          <a:endParaRPr lang="es-ES" sz="1100">
            <a:solidFill>
              <a:schemeClr val="tx1"/>
            </a:solidFill>
          </a:endParaRPr>
        </a:p>
      </dgm:t>
    </dgm:pt>
    <dgm:pt modelId="{2CF833CF-5364-4AFB-9750-D258882633F6}" type="pres">
      <dgm:prSet presAssocID="{97F6FB57-5699-4172-AE7E-0B9A1CCFB07C}" presName="cycle" presStyleCnt="0">
        <dgm:presLayoutVars>
          <dgm:chMax val="1"/>
          <dgm:dir/>
          <dgm:animLvl val="ctr"/>
          <dgm:resizeHandles val="exact"/>
        </dgm:presLayoutVars>
      </dgm:prSet>
      <dgm:spPr/>
    </dgm:pt>
    <dgm:pt modelId="{4C00037E-833B-4368-89B8-A8DD0EFC4ACC}" type="pres">
      <dgm:prSet presAssocID="{AFBF149A-B5EA-4695-BA02-EB03E648D4A9}" presName="centerShape" presStyleLbl="node0" presStyleIdx="0" presStyleCnt="1" custScaleX="129091"/>
      <dgm:spPr/>
    </dgm:pt>
    <dgm:pt modelId="{47C2D18D-B28C-4B03-A5B8-90A2F0236662}" type="pres">
      <dgm:prSet presAssocID="{BB9971C6-B00A-490C-A38E-3E144A92D974}" presName="parTrans" presStyleLbl="bgSibTrans2D1" presStyleIdx="0" presStyleCnt="2" custScaleX="84813" custLinFactNeighborX="36216" custLinFactNeighborY="-23639"/>
      <dgm:spPr/>
    </dgm:pt>
    <dgm:pt modelId="{8054B01C-65AB-4BA0-A9F6-51A40E331576}" type="pres">
      <dgm:prSet presAssocID="{C312CD07-915E-4D4B-80B4-A428789C9F17}" presName="node" presStyleLbl="node1" presStyleIdx="0" presStyleCnt="2" custRadScaleRad="115593" custRadScaleInc="-5352">
        <dgm:presLayoutVars>
          <dgm:bulletEnabled val="1"/>
        </dgm:presLayoutVars>
      </dgm:prSet>
      <dgm:spPr/>
    </dgm:pt>
    <dgm:pt modelId="{285B66C6-2E5B-431C-8878-D4F0FC95DB35}" type="pres">
      <dgm:prSet presAssocID="{430FDC3A-2AD5-4868-A9D0-A117F9A9B274}" presName="parTrans" presStyleLbl="bgSibTrans2D1" presStyleIdx="1" presStyleCnt="2" custScaleX="71291" custLinFactNeighborX="-33649" custLinFactNeighborY="27011"/>
      <dgm:spPr/>
    </dgm:pt>
    <dgm:pt modelId="{873080BE-EE56-4C3A-AEF8-3B4301A96F57}" type="pres">
      <dgm:prSet presAssocID="{8661C5C9-1706-49C8-81BC-EA86D9CE4FA9}" presName="node" presStyleLbl="node1" presStyleIdx="1" presStyleCnt="2" custScaleX="135685" custRadScaleRad="127032" custRadScaleInc="4129">
        <dgm:presLayoutVars>
          <dgm:bulletEnabled val="1"/>
        </dgm:presLayoutVars>
      </dgm:prSet>
      <dgm:spPr/>
    </dgm:pt>
  </dgm:ptLst>
  <dgm:cxnLst>
    <dgm:cxn modelId="{75D8FC18-9447-4956-AF80-D2C34287F225}" type="presOf" srcId="{8661C5C9-1706-49C8-81BC-EA86D9CE4FA9}" destId="{873080BE-EE56-4C3A-AEF8-3B4301A96F57}" srcOrd="0" destOrd="0" presId="urn:microsoft.com/office/officeart/2005/8/layout/radial4"/>
    <dgm:cxn modelId="{49EDE51E-DDF1-4A4B-9CB0-FD61B6A6CBCC}" srcId="{AFBF149A-B5EA-4695-BA02-EB03E648D4A9}" destId="{8661C5C9-1706-49C8-81BC-EA86D9CE4FA9}" srcOrd="1" destOrd="0" parTransId="{430FDC3A-2AD5-4868-A9D0-A117F9A9B274}" sibTransId="{697EDF12-F1CD-45D2-A253-B6F5814CC193}"/>
    <dgm:cxn modelId="{EA9E7660-B95C-4E10-AEF7-AF4B818A4EA8}" type="presOf" srcId="{97F6FB57-5699-4172-AE7E-0B9A1CCFB07C}" destId="{2CF833CF-5364-4AFB-9750-D258882633F6}" srcOrd="0" destOrd="0" presId="urn:microsoft.com/office/officeart/2005/8/layout/radial4"/>
    <dgm:cxn modelId="{A6D00F90-FA08-4C7C-91E3-9B1BF85ACAFE}" srcId="{97F6FB57-5699-4172-AE7E-0B9A1CCFB07C}" destId="{AFBF149A-B5EA-4695-BA02-EB03E648D4A9}" srcOrd="0" destOrd="0" parTransId="{A437C02A-272F-4031-93CB-E11CC5143D6C}" sibTransId="{E8234473-0BA5-4E20-90EE-C2BB1534F3B7}"/>
    <dgm:cxn modelId="{36FA85AC-790E-439A-83E5-53A501633139}" type="presOf" srcId="{C312CD07-915E-4D4B-80B4-A428789C9F17}" destId="{8054B01C-65AB-4BA0-A9F6-51A40E331576}" srcOrd="0" destOrd="0" presId="urn:microsoft.com/office/officeart/2005/8/layout/radial4"/>
    <dgm:cxn modelId="{C53BB1B0-170F-4106-A91B-BEB8F12ADBC7}" type="presOf" srcId="{BB9971C6-B00A-490C-A38E-3E144A92D974}" destId="{47C2D18D-B28C-4B03-A5B8-90A2F0236662}" srcOrd="0" destOrd="0" presId="urn:microsoft.com/office/officeart/2005/8/layout/radial4"/>
    <dgm:cxn modelId="{5099C5BE-7E91-4974-86EF-5245B99CCB9C}" type="presOf" srcId="{430FDC3A-2AD5-4868-A9D0-A117F9A9B274}" destId="{285B66C6-2E5B-431C-8878-D4F0FC95DB35}" srcOrd="0" destOrd="0" presId="urn:microsoft.com/office/officeart/2005/8/layout/radial4"/>
    <dgm:cxn modelId="{6EB54FFA-FB95-446A-8A2B-40CDB53671E9}" type="presOf" srcId="{AFBF149A-B5EA-4695-BA02-EB03E648D4A9}" destId="{4C00037E-833B-4368-89B8-A8DD0EFC4ACC}" srcOrd="0" destOrd="0" presId="urn:microsoft.com/office/officeart/2005/8/layout/radial4"/>
    <dgm:cxn modelId="{68E3F7FA-21FD-4044-B5BF-D617646DDE85}" srcId="{AFBF149A-B5EA-4695-BA02-EB03E648D4A9}" destId="{C312CD07-915E-4D4B-80B4-A428789C9F17}" srcOrd="0" destOrd="0" parTransId="{BB9971C6-B00A-490C-A38E-3E144A92D974}" sibTransId="{4BD3E8F6-6C83-4952-AD64-8BA963BC7770}"/>
    <dgm:cxn modelId="{8EC0E4F7-1B35-4362-B8F9-790A9E1FC4B7}" type="presParOf" srcId="{2CF833CF-5364-4AFB-9750-D258882633F6}" destId="{4C00037E-833B-4368-89B8-A8DD0EFC4ACC}" srcOrd="0" destOrd="0" presId="urn:microsoft.com/office/officeart/2005/8/layout/radial4"/>
    <dgm:cxn modelId="{0C575747-4983-4DD5-B77E-A96748F63B98}" type="presParOf" srcId="{2CF833CF-5364-4AFB-9750-D258882633F6}" destId="{47C2D18D-B28C-4B03-A5B8-90A2F0236662}" srcOrd="1" destOrd="0" presId="urn:microsoft.com/office/officeart/2005/8/layout/radial4"/>
    <dgm:cxn modelId="{8F715903-1966-4E84-B2B5-2E21C84D86CC}" type="presParOf" srcId="{2CF833CF-5364-4AFB-9750-D258882633F6}" destId="{8054B01C-65AB-4BA0-A9F6-51A40E331576}" srcOrd="2" destOrd="0" presId="urn:microsoft.com/office/officeart/2005/8/layout/radial4"/>
    <dgm:cxn modelId="{7B12D719-DF8A-4E30-BF86-1C0EE612A891}" type="presParOf" srcId="{2CF833CF-5364-4AFB-9750-D258882633F6}" destId="{285B66C6-2E5B-431C-8878-D4F0FC95DB35}" srcOrd="3" destOrd="0" presId="urn:microsoft.com/office/officeart/2005/8/layout/radial4"/>
    <dgm:cxn modelId="{DCB57A71-F536-4145-BBB8-30DFE6B76FF1}" type="presParOf" srcId="{2CF833CF-5364-4AFB-9750-D258882633F6}" destId="{873080BE-EE56-4C3A-AEF8-3B4301A96F5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75B88-FC95-49B5-A3EE-140DD395DADC}">
      <dsp:nvSpPr>
        <dsp:cNvPr id="0" name=""/>
        <dsp:cNvSpPr/>
      </dsp:nvSpPr>
      <dsp:spPr>
        <a:xfrm>
          <a:off x="2108218" y="64"/>
          <a:ext cx="1262791" cy="82081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Falta de Lateralidad</a:t>
          </a:r>
          <a:endParaRPr lang="es-EC" sz="1400" kern="1200" dirty="0"/>
        </a:p>
      </dsp:txBody>
      <dsp:txXfrm>
        <a:off x="2148287" y="40133"/>
        <a:ext cx="1182653" cy="740676"/>
      </dsp:txXfrm>
    </dsp:sp>
    <dsp:sp modelId="{D92EACE5-910D-47C5-97B9-FAA27045BC60}">
      <dsp:nvSpPr>
        <dsp:cNvPr id="0" name=""/>
        <dsp:cNvSpPr/>
      </dsp:nvSpPr>
      <dsp:spPr>
        <a:xfrm>
          <a:off x="1382255" y="410471"/>
          <a:ext cx="2714717" cy="2714717"/>
        </a:xfrm>
        <a:custGeom>
          <a:avLst/>
          <a:gdLst/>
          <a:ahLst/>
          <a:cxnLst/>
          <a:rect l="0" t="0" r="0" b="0"/>
          <a:pathLst>
            <a:path>
              <a:moveTo>
                <a:pt x="1997870" y="160626"/>
              </a:moveTo>
              <a:arcTo wR="1357358" hR="1357358" stAng="17889387" swAng="26285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F6619E-ED0C-4E75-96E2-FFA0DC3F288E}">
      <dsp:nvSpPr>
        <dsp:cNvPr id="0" name=""/>
        <dsp:cNvSpPr/>
      </dsp:nvSpPr>
      <dsp:spPr>
        <a:xfrm>
          <a:off x="3465577" y="1357423"/>
          <a:ext cx="1262791" cy="820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Bastoneras</a:t>
          </a:r>
          <a:endParaRPr lang="es-EC" sz="1400" kern="1200" dirty="0"/>
        </a:p>
      </dsp:txBody>
      <dsp:txXfrm>
        <a:off x="3505646" y="1397492"/>
        <a:ext cx="1182653" cy="740676"/>
      </dsp:txXfrm>
    </dsp:sp>
    <dsp:sp modelId="{B319DB9B-714A-4862-A71F-422D4B47BF1B}">
      <dsp:nvSpPr>
        <dsp:cNvPr id="0" name=""/>
        <dsp:cNvSpPr/>
      </dsp:nvSpPr>
      <dsp:spPr>
        <a:xfrm>
          <a:off x="1382255" y="410471"/>
          <a:ext cx="2714717" cy="2714717"/>
        </a:xfrm>
        <a:custGeom>
          <a:avLst/>
          <a:gdLst/>
          <a:ahLst/>
          <a:cxnLst/>
          <a:rect l="0" t="0" r="0" b="0"/>
          <a:pathLst>
            <a:path>
              <a:moveTo>
                <a:pt x="2648029" y="1777589"/>
              </a:moveTo>
              <a:arcTo wR="1357358" hR="1357358" stAng="1082088" swAng="26285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E6D3F5-4902-46E2-A27B-C675B02FFFB3}">
      <dsp:nvSpPr>
        <dsp:cNvPr id="0" name=""/>
        <dsp:cNvSpPr/>
      </dsp:nvSpPr>
      <dsp:spPr>
        <a:xfrm>
          <a:off x="2108218" y="2714782"/>
          <a:ext cx="1262791" cy="82081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Técnica</a:t>
          </a:r>
          <a:endParaRPr lang="es-EC" sz="1400" kern="1200" dirty="0"/>
        </a:p>
      </dsp:txBody>
      <dsp:txXfrm>
        <a:off x="2148287" y="2754851"/>
        <a:ext cx="1182653" cy="740676"/>
      </dsp:txXfrm>
    </dsp:sp>
    <dsp:sp modelId="{7379AE54-E48A-4865-ADC1-BCAC3CD68229}">
      <dsp:nvSpPr>
        <dsp:cNvPr id="0" name=""/>
        <dsp:cNvSpPr/>
      </dsp:nvSpPr>
      <dsp:spPr>
        <a:xfrm>
          <a:off x="1382255" y="410471"/>
          <a:ext cx="2714717" cy="2714717"/>
        </a:xfrm>
        <a:custGeom>
          <a:avLst/>
          <a:gdLst/>
          <a:ahLst/>
          <a:cxnLst/>
          <a:rect l="0" t="0" r="0" b="0"/>
          <a:pathLst>
            <a:path>
              <a:moveTo>
                <a:pt x="716847" y="2554091"/>
              </a:moveTo>
              <a:arcTo wR="1357358" hR="1357358" stAng="7089387" swAng="26285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970C15-FD5A-47F9-B02B-194F2EC4D02C}">
      <dsp:nvSpPr>
        <dsp:cNvPr id="0" name=""/>
        <dsp:cNvSpPr/>
      </dsp:nvSpPr>
      <dsp:spPr>
        <a:xfrm>
          <a:off x="750860" y="1357423"/>
          <a:ext cx="1262791" cy="820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Biomecánica</a:t>
          </a:r>
          <a:endParaRPr lang="es-EC" sz="1400" kern="1200" dirty="0"/>
        </a:p>
      </dsp:txBody>
      <dsp:txXfrm>
        <a:off x="790929" y="1397492"/>
        <a:ext cx="1182653" cy="740676"/>
      </dsp:txXfrm>
    </dsp:sp>
    <dsp:sp modelId="{506329B1-D723-4194-A831-23DC72156ABB}">
      <dsp:nvSpPr>
        <dsp:cNvPr id="0" name=""/>
        <dsp:cNvSpPr/>
      </dsp:nvSpPr>
      <dsp:spPr>
        <a:xfrm>
          <a:off x="1382255" y="410471"/>
          <a:ext cx="2714717" cy="2714717"/>
        </a:xfrm>
        <a:custGeom>
          <a:avLst/>
          <a:gdLst/>
          <a:ahLst/>
          <a:cxnLst/>
          <a:rect l="0" t="0" r="0" b="0"/>
          <a:pathLst>
            <a:path>
              <a:moveTo>
                <a:pt x="66688" y="937128"/>
              </a:moveTo>
              <a:arcTo wR="1357358" hR="1357358" stAng="11882088" swAng="26285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8851D-8AAC-4870-9AAF-4A0E1C5D5B8C}">
      <dsp:nvSpPr>
        <dsp:cNvPr id="0" name=""/>
        <dsp:cNvSpPr/>
      </dsp:nvSpPr>
      <dsp:spPr>
        <a:xfrm>
          <a:off x="1485285" y="469285"/>
          <a:ext cx="3125428" cy="312542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782E0-C5DB-45B8-A2BA-F763D38CAF09}">
      <dsp:nvSpPr>
        <dsp:cNvPr id="0" name=""/>
        <dsp:cNvSpPr/>
      </dsp:nvSpPr>
      <dsp:spPr>
        <a:xfrm>
          <a:off x="1485285" y="469285"/>
          <a:ext cx="3125428" cy="312542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F6723F-242D-4904-9F25-86568D2BA7F7}">
      <dsp:nvSpPr>
        <dsp:cNvPr id="0" name=""/>
        <dsp:cNvSpPr/>
      </dsp:nvSpPr>
      <dsp:spPr>
        <a:xfrm>
          <a:off x="1485285" y="469285"/>
          <a:ext cx="3125428" cy="312542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45C6F5-864E-4352-A50B-B43126D27302}">
      <dsp:nvSpPr>
        <dsp:cNvPr id="0" name=""/>
        <dsp:cNvSpPr/>
      </dsp:nvSpPr>
      <dsp:spPr>
        <a:xfrm>
          <a:off x="1485285" y="469285"/>
          <a:ext cx="3125428" cy="312542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FF976C-1E2C-4ADD-A1A3-27544F1B91D5}">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kern="1200" dirty="0"/>
            <a:t>Bastoneras</a:t>
          </a:r>
          <a:endParaRPr lang="es-EC" sz="1500" kern="1200" dirty="0"/>
        </a:p>
      </dsp:txBody>
      <dsp:txXfrm>
        <a:off x="2539177" y="1523177"/>
        <a:ext cx="1017645" cy="1017645"/>
      </dsp:txXfrm>
    </dsp:sp>
    <dsp:sp modelId="{5AFDE0C5-CC1B-4910-A1B3-98838CC80FE7}">
      <dsp:nvSpPr>
        <dsp:cNvPr id="0" name=""/>
        <dsp:cNvSpPr/>
      </dsp:nvSpPr>
      <dsp:spPr>
        <a:xfrm>
          <a:off x="2544291" y="1843"/>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Primera valoración técnica</a:t>
          </a:r>
          <a:endParaRPr lang="es-EC" sz="900" kern="1200" dirty="0"/>
        </a:p>
      </dsp:txBody>
      <dsp:txXfrm>
        <a:off x="2691824" y="149376"/>
        <a:ext cx="712351" cy="712351"/>
      </dsp:txXfrm>
    </dsp:sp>
    <dsp:sp modelId="{9EC3E4BB-FE33-43BB-B38D-15A23A81D58E}">
      <dsp:nvSpPr>
        <dsp:cNvPr id="0" name=""/>
        <dsp:cNvSpPr/>
      </dsp:nvSpPr>
      <dsp:spPr>
        <a:xfrm>
          <a:off x="4070738"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Análisis biomecánico</a:t>
          </a:r>
          <a:endParaRPr lang="es-EC" sz="900" kern="1200" dirty="0"/>
        </a:p>
      </dsp:txBody>
      <dsp:txXfrm>
        <a:off x="4218271" y="1675824"/>
        <a:ext cx="712351" cy="712351"/>
      </dsp:txXfrm>
    </dsp:sp>
    <dsp:sp modelId="{7804E0DD-5996-41F4-B6B7-82AD18955CBF}">
      <dsp:nvSpPr>
        <dsp:cNvPr id="0" name=""/>
        <dsp:cNvSpPr/>
      </dsp:nvSpPr>
      <dsp:spPr>
        <a:xfrm>
          <a:off x="2544291" y="3054738"/>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Corrección técnica</a:t>
          </a:r>
          <a:endParaRPr lang="es-EC" sz="900" kern="1200" dirty="0"/>
        </a:p>
      </dsp:txBody>
      <dsp:txXfrm>
        <a:off x="2691824" y="3202271"/>
        <a:ext cx="712351" cy="712351"/>
      </dsp:txXfrm>
    </dsp:sp>
    <dsp:sp modelId="{C92C994D-F047-4083-AD29-639123121E9B}">
      <dsp:nvSpPr>
        <dsp:cNvPr id="0" name=""/>
        <dsp:cNvSpPr/>
      </dsp:nvSpPr>
      <dsp:spPr>
        <a:xfrm>
          <a:off x="1017843" y="1528291"/>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MX" sz="900" kern="1200" dirty="0"/>
            <a:t>Referencia para futuros estudios.</a:t>
          </a:r>
          <a:endParaRPr lang="es-EC" sz="900" kern="1200" dirty="0"/>
        </a:p>
      </dsp:txBody>
      <dsp:txXfrm>
        <a:off x="1165376" y="1675824"/>
        <a:ext cx="712351" cy="712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8B061-875E-4ACB-871B-CD7B513C5C0B}">
      <dsp:nvSpPr>
        <dsp:cNvPr id="0" name=""/>
        <dsp:cNvSpPr/>
      </dsp:nvSpPr>
      <dsp:spPr>
        <a:xfrm>
          <a:off x="110985" y="927103"/>
          <a:ext cx="1610096" cy="8050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Montserrat" panose="00000500000000000000" pitchFamily="2" charset="0"/>
            </a:rPr>
            <a:t>Bastoneo</a:t>
          </a:r>
          <a:endParaRPr lang="es-EC" sz="1000" kern="1200" dirty="0">
            <a:latin typeface="Montserrat" panose="00000500000000000000" pitchFamily="2" charset="0"/>
          </a:endParaRPr>
        </a:p>
      </dsp:txBody>
      <dsp:txXfrm>
        <a:off x="134564" y="950682"/>
        <a:ext cx="1562938" cy="757890"/>
      </dsp:txXfrm>
    </dsp:sp>
    <dsp:sp modelId="{C258DA83-F46F-40F7-9C8D-ED263AC64B59}">
      <dsp:nvSpPr>
        <dsp:cNvPr id="0" name=""/>
        <dsp:cNvSpPr/>
      </dsp:nvSpPr>
      <dsp:spPr>
        <a:xfrm rot="18289469">
          <a:off x="1479207" y="839479"/>
          <a:ext cx="1127786" cy="54492"/>
        </a:xfrm>
        <a:custGeom>
          <a:avLst/>
          <a:gdLst/>
          <a:ahLst/>
          <a:cxnLst/>
          <a:rect l="0" t="0" r="0" b="0"/>
          <a:pathLst>
            <a:path>
              <a:moveTo>
                <a:pt x="0" y="27246"/>
              </a:moveTo>
              <a:lnTo>
                <a:pt x="1127786"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Montserrat" panose="00000500000000000000" pitchFamily="2" charset="0"/>
          </a:endParaRPr>
        </a:p>
      </dsp:txBody>
      <dsp:txXfrm>
        <a:off x="2014906" y="838530"/>
        <a:ext cx="56389" cy="56389"/>
      </dsp:txXfrm>
    </dsp:sp>
    <dsp:sp modelId="{1F8C2B4D-3101-489F-A21A-E7065BBCEB3D}">
      <dsp:nvSpPr>
        <dsp:cNvPr id="0" name=""/>
        <dsp:cNvSpPr/>
      </dsp:nvSpPr>
      <dsp:spPr>
        <a:xfrm>
          <a:off x="2365120" y="1298"/>
          <a:ext cx="2235071" cy="805048"/>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tx1"/>
              </a:solidFill>
              <a:latin typeface="Montserrat" panose="00000500000000000000" pitchFamily="2" charset="0"/>
            </a:rPr>
            <a:t>El avance del bastonero en Ecuador</a:t>
          </a:r>
          <a:endParaRPr lang="es-EC" sz="1000" kern="1200" dirty="0">
            <a:solidFill>
              <a:schemeClr val="tx1"/>
            </a:solidFill>
            <a:latin typeface="Montserrat" panose="00000500000000000000" pitchFamily="2" charset="0"/>
          </a:endParaRPr>
        </a:p>
      </dsp:txBody>
      <dsp:txXfrm>
        <a:off x="2388699" y="24877"/>
        <a:ext cx="2187913" cy="757890"/>
      </dsp:txXfrm>
    </dsp:sp>
    <dsp:sp modelId="{0B59A2F1-18A1-46B5-ACB1-F403F09E8B5B}">
      <dsp:nvSpPr>
        <dsp:cNvPr id="0" name=""/>
        <dsp:cNvSpPr/>
      </dsp:nvSpPr>
      <dsp:spPr>
        <a:xfrm rot="21596904">
          <a:off x="1721081" y="1302104"/>
          <a:ext cx="616892" cy="54492"/>
        </a:xfrm>
        <a:custGeom>
          <a:avLst/>
          <a:gdLst/>
          <a:ahLst/>
          <a:cxnLst/>
          <a:rect l="0" t="0" r="0" b="0"/>
          <a:pathLst>
            <a:path>
              <a:moveTo>
                <a:pt x="0" y="27246"/>
              </a:moveTo>
              <a:lnTo>
                <a:pt x="616892"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Montserrat" panose="00000500000000000000" pitchFamily="2" charset="0"/>
          </a:endParaRPr>
        </a:p>
      </dsp:txBody>
      <dsp:txXfrm>
        <a:off x="2014105" y="1313927"/>
        <a:ext cx="30844" cy="30844"/>
      </dsp:txXfrm>
    </dsp:sp>
    <dsp:sp modelId="{C7912603-854C-46F0-A753-CD9CFAC263E9}">
      <dsp:nvSpPr>
        <dsp:cNvPr id="0" name=""/>
        <dsp:cNvSpPr/>
      </dsp:nvSpPr>
      <dsp:spPr>
        <a:xfrm>
          <a:off x="2337974" y="926548"/>
          <a:ext cx="2235071" cy="805048"/>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tx1"/>
              </a:solidFill>
              <a:latin typeface="Montserrat" panose="00000500000000000000" pitchFamily="2" charset="0"/>
            </a:rPr>
            <a:t>Reglamento </a:t>
          </a:r>
          <a:endParaRPr lang="es-EC" sz="1000" kern="1200" dirty="0">
            <a:solidFill>
              <a:schemeClr val="tx1"/>
            </a:solidFill>
            <a:latin typeface="Montserrat" panose="00000500000000000000" pitchFamily="2" charset="0"/>
          </a:endParaRPr>
        </a:p>
      </dsp:txBody>
      <dsp:txXfrm>
        <a:off x="2361553" y="950127"/>
        <a:ext cx="2187913" cy="757890"/>
      </dsp:txXfrm>
    </dsp:sp>
    <dsp:sp modelId="{D6DFFA77-F206-4000-91ED-FBE6C111BB16}">
      <dsp:nvSpPr>
        <dsp:cNvPr id="0" name=""/>
        <dsp:cNvSpPr/>
      </dsp:nvSpPr>
      <dsp:spPr>
        <a:xfrm rot="3381619">
          <a:off x="1472733" y="1765933"/>
          <a:ext cx="1113587" cy="54492"/>
        </a:xfrm>
        <a:custGeom>
          <a:avLst/>
          <a:gdLst/>
          <a:ahLst/>
          <a:cxnLst/>
          <a:rect l="0" t="0" r="0" b="0"/>
          <a:pathLst>
            <a:path>
              <a:moveTo>
                <a:pt x="0" y="27246"/>
              </a:moveTo>
              <a:lnTo>
                <a:pt x="111358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001688" y="1765340"/>
        <a:ext cx="55679" cy="55679"/>
      </dsp:txXfrm>
    </dsp:sp>
    <dsp:sp modelId="{854267AF-4292-4403-98EB-976E34D3C034}">
      <dsp:nvSpPr>
        <dsp:cNvPr id="0" name=""/>
        <dsp:cNvSpPr/>
      </dsp:nvSpPr>
      <dsp:spPr>
        <a:xfrm>
          <a:off x="2337974" y="1854207"/>
          <a:ext cx="2235071" cy="805048"/>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tx1"/>
              </a:solidFill>
              <a:latin typeface="Montserrat" panose="00000500000000000000" pitchFamily="2" charset="0"/>
            </a:rPr>
            <a:t>Técnicas</a:t>
          </a:r>
          <a:endParaRPr lang="es-EC" sz="1000" kern="1200" dirty="0">
            <a:solidFill>
              <a:schemeClr val="tx1"/>
            </a:solidFill>
            <a:latin typeface="Montserrat" panose="00000500000000000000" pitchFamily="2" charset="0"/>
          </a:endParaRPr>
        </a:p>
      </dsp:txBody>
      <dsp:txXfrm>
        <a:off x="2361553" y="1877786"/>
        <a:ext cx="2187913" cy="757890"/>
      </dsp:txXfrm>
    </dsp:sp>
    <dsp:sp modelId="{4D6690B3-8AA6-4081-9EC7-700D28EB61B8}">
      <dsp:nvSpPr>
        <dsp:cNvPr id="0" name=""/>
        <dsp:cNvSpPr/>
      </dsp:nvSpPr>
      <dsp:spPr>
        <a:xfrm rot="21593349">
          <a:off x="4573044" y="2228836"/>
          <a:ext cx="671186" cy="54492"/>
        </a:xfrm>
        <a:custGeom>
          <a:avLst/>
          <a:gdLst/>
          <a:ahLst/>
          <a:cxnLst/>
          <a:rect l="0" t="0" r="0" b="0"/>
          <a:pathLst>
            <a:path>
              <a:moveTo>
                <a:pt x="0" y="27246"/>
              </a:moveTo>
              <a:lnTo>
                <a:pt x="671186"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891858" y="2239303"/>
        <a:ext cx="33559" cy="33559"/>
      </dsp:txXfrm>
    </dsp:sp>
    <dsp:sp modelId="{AFEB19C0-E799-4E1F-BBF7-DD6AD9847B1B}">
      <dsp:nvSpPr>
        <dsp:cNvPr id="0" name=""/>
        <dsp:cNvSpPr/>
      </dsp:nvSpPr>
      <dsp:spPr>
        <a:xfrm>
          <a:off x="5244230" y="1852909"/>
          <a:ext cx="1610096" cy="8050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t>Técnica de Muñeca:</a:t>
          </a:r>
        </a:p>
        <a:p>
          <a:pPr marL="0" lvl="0" indent="0" algn="ctr" defTabSz="444500">
            <a:lnSpc>
              <a:spcPct val="90000"/>
            </a:lnSpc>
            <a:spcBef>
              <a:spcPct val="0"/>
            </a:spcBef>
            <a:spcAft>
              <a:spcPct val="35000"/>
            </a:spcAft>
            <a:buNone/>
          </a:pPr>
          <a:r>
            <a:rPr lang="es-MX" sz="1000" kern="1200" dirty="0"/>
            <a:t>- En el plano frontal </a:t>
          </a:r>
        </a:p>
        <a:p>
          <a:pPr marL="0" lvl="0" indent="0" algn="ctr" defTabSz="444500">
            <a:lnSpc>
              <a:spcPct val="90000"/>
            </a:lnSpc>
            <a:spcBef>
              <a:spcPct val="0"/>
            </a:spcBef>
            <a:spcAft>
              <a:spcPct val="35000"/>
            </a:spcAft>
            <a:buNone/>
          </a:pPr>
          <a:r>
            <a:rPr lang="es-MX" sz="1000" kern="1200" dirty="0"/>
            <a:t>- En plano horizontal </a:t>
          </a:r>
        </a:p>
        <a:p>
          <a:pPr marL="0" lvl="0" indent="0" algn="ctr" defTabSz="444500">
            <a:lnSpc>
              <a:spcPct val="90000"/>
            </a:lnSpc>
            <a:spcBef>
              <a:spcPct val="0"/>
            </a:spcBef>
            <a:spcAft>
              <a:spcPct val="35000"/>
            </a:spcAft>
            <a:buNone/>
          </a:pPr>
          <a:r>
            <a:rPr lang="es-MX" sz="1000" kern="1200" dirty="0"/>
            <a:t>- Flexión y Extensión </a:t>
          </a:r>
          <a:endParaRPr lang="es-EC" sz="1000" kern="1200" dirty="0"/>
        </a:p>
      </dsp:txBody>
      <dsp:txXfrm>
        <a:off x="5267809" y="1876488"/>
        <a:ext cx="1562938" cy="757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8B061-875E-4ACB-871B-CD7B513C5C0B}">
      <dsp:nvSpPr>
        <dsp:cNvPr id="0" name=""/>
        <dsp:cNvSpPr/>
      </dsp:nvSpPr>
      <dsp:spPr>
        <a:xfrm>
          <a:off x="377935" y="558822"/>
          <a:ext cx="1941601" cy="970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anose="00000500000000000000" pitchFamily="2" charset="0"/>
            </a:rPr>
            <a:t>Lateralidad</a:t>
          </a:r>
          <a:endParaRPr lang="es-EC" sz="2400" kern="1200" dirty="0">
            <a:latin typeface="Montserrat" panose="00000500000000000000" pitchFamily="2" charset="0"/>
          </a:endParaRPr>
        </a:p>
      </dsp:txBody>
      <dsp:txXfrm>
        <a:off x="406369" y="587256"/>
        <a:ext cx="1884733" cy="913932"/>
      </dsp:txXfrm>
    </dsp:sp>
    <dsp:sp modelId="{C258DA83-F46F-40F7-9C8D-ED263AC64B59}">
      <dsp:nvSpPr>
        <dsp:cNvPr id="0" name=""/>
        <dsp:cNvSpPr/>
      </dsp:nvSpPr>
      <dsp:spPr>
        <a:xfrm rot="19457599">
          <a:off x="2229638" y="723281"/>
          <a:ext cx="956435" cy="83671"/>
        </a:xfrm>
        <a:custGeom>
          <a:avLst/>
          <a:gdLst/>
          <a:ahLst/>
          <a:cxnLst/>
          <a:rect l="0" t="0" r="0" b="0"/>
          <a:pathLst>
            <a:path>
              <a:moveTo>
                <a:pt x="0" y="41835"/>
              </a:moveTo>
              <a:lnTo>
                <a:pt x="956435"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Montserrat" panose="00000500000000000000" pitchFamily="2" charset="0"/>
          </a:endParaRPr>
        </a:p>
      </dsp:txBody>
      <dsp:txXfrm>
        <a:off x="2683945" y="741206"/>
        <a:ext cx="47821" cy="47821"/>
      </dsp:txXfrm>
    </dsp:sp>
    <dsp:sp modelId="{1F8C2B4D-3101-489F-A21A-E7065BBCEB3D}">
      <dsp:nvSpPr>
        <dsp:cNvPr id="0" name=""/>
        <dsp:cNvSpPr/>
      </dsp:nvSpPr>
      <dsp:spPr>
        <a:xfrm>
          <a:off x="3096176" y="611"/>
          <a:ext cx="2695253" cy="97080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Montserrat" panose="00000500000000000000" pitchFamily="2" charset="0"/>
            </a:rPr>
            <a:t>Tipos de Lateralidad</a:t>
          </a:r>
          <a:endParaRPr lang="es-EC" sz="2400" kern="1200" dirty="0">
            <a:solidFill>
              <a:schemeClr val="tx1"/>
            </a:solidFill>
            <a:latin typeface="Montserrat" panose="00000500000000000000" pitchFamily="2" charset="0"/>
          </a:endParaRPr>
        </a:p>
      </dsp:txBody>
      <dsp:txXfrm>
        <a:off x="3124610" y="29045"/>
        <a:ext cx="2638385" cy="913932"/>
      </dsp:txXfrm>
    </dsp:sp>
    <dsp:sp modelId="{0B59A2F1-18A1-46B5-ACB1-F403F09E8B5B}">
      <dsp:nvSpPr>
        <dsp:cNvPr id="0" name=""/>
        <dsp:cNvSpPr/>
      </dsp:nvSpPr>
      <dsp:spPr>
        <a:xfrm rot="2214835">
          <a:off x="2226280" y="1281797"/>
          <a:ext cx="930417" cy="83671"/>
        </a:xfrm>
        <a:custGeom>
          <a:avLst/>
          <a:gdLst/>
          <a:ahLst/>
          <a:cxnLst/>
          <a:rect l="0" t="0" r="0" b="0"/>
          <a:pathLst>
            <a:path>
              <a:moveTo>
                <a:pt x="0" y="41835"/>
              </a:moveTo>
              <a:lnTo>
                <a:pt x="930417" y="418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Montserrat" panose="00000500000000000000" pitchFamily="2" charset="0"/>
          </a:endParaRPr>
        </a:p>
      </dsp:txBody>
      <dsp:txXfrm>
        <a:off x="2668228" y="1300373"/>
        <a:ext cx="46520" cy="46520"/>
      </dsp:txXfrm>
    </dsp:sp>
    <dsp:sp modelId="{C7912603-854C-46F0-A753-CD9CFAC263E9}">
      <dsp:nvSpPr>
        <dsp:cNvPr id="0" name=""/>
        <dsp:cNvSpPr/>
      </dsp:nvSpPr>
      <dsp:spPr>
        <a:xfrm>
          <a:off x="3063441" y="1117644"/>
          <a:ext cx="2695253" cy="97080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Montserrat" panose="00000500000000000000" pitchFamily="2" charset="0"/>
            </a:rPr>
            <a:t>Proceso de lateralización </a:t>
          </a:r>
          <a:endParaRPr lang="es-EC" sz="2400" kern="1200" dirty="0">
            <a:solidFill>
              <a:schemeClr val="tx1"/>
            </a:solidFill>
            <a:latin typeface="Montserrat" panose="00000500000000000000" pitchFamily="2" charset="0"/>
          </a:endParaRPr>
        </a:p>
      </dsp:txBody>
      <dsp:txXfrm>
        <a:off x="3091875" y="1146078"/>
        <a:ext cx="2638385" cy="913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8B061-875E-4ACB-871B-CD7B513C5C0B}">
      <dsp:nvSpPr>
        <dsp:cNvPr id="0" name=""/>
        <dsp:cNvSpPr/>
      </dsp:nvSpPr>
      <dsp:spPr>
        <a:xfrm>
          <a:off x="792177" y="1091696"/>
          <a:ext cx="1895944" cy="9479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Montserrat" panose="00000500000000000000" pitchFamily="2" charset="0"/>
            </a:rPr>
            <a:t>Biomecánica</a:t>
          </a:r>
          <a:endParaRPr lang="es-EC" sz="1000" kern="1200" dirty="0">
            <a:latin typeface="Montserrat" panose="00000500000000000000" pitchFamily="2" charset="0"/>
          </a:endParaRPr>
        </a:p>
      </dsp:txBody>
      <dsp:txXfrm>
        <a:off x="819942" y="1119461"/>
        <a:ext cx="1840414" cy="892442"/>
      </dsp:txXfrm>
    </dsp:sp>
    <dsp:sp modelId="{C258DA83-F46F-40F7-9C8D-ED263AC64B59}">
      <dsp:nvSpPr>
        <dsp:cNvPr id="0" name=""/>
        <dsp:cNvSpPr/>
      </dsp:nvSpPr>
      <dsp:spPr>
        <a:xfrm rot="18289469">
          <a:off x="2403306" y="993352"/>
          <a:ext cx="1328007" cy="54492"/>
        </a:xfrm>
        <a:custGeom>
          <a:avLst/>
          <a:gdLst/>
          <a:ahLst/>
          <a:cxnLst/>
          <a:rect l="0" t="0" r="0" b="0"/>
          <a:pathLst>
            <a:path>
              <a:moveTo>
                <a:pt x="0" y="27246"/>
              </a:moveTo>
              <a:lnTo>
                <a:pt x="1328007"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Montserrat" panose="00000500000000000000" pitchFamily="2" charset="0"/>
          </a:endParaRPr>
        </a:p>
      </dsp:txBody>
      <dsp:txXfrm>
        <a:off x="3034109" y="987398"/>
        <a:ext cx="66400" cy="66400"/>
      </dsp:txXfrm>
    </dsp:sp>
    <dsp:sp modelId="{1F8C2B4D-3101-489F-A21A-E7065BBCEB3D}">
      <dsp:nvSpPr>
        <dsp:cNvPr id="0" name=""/>
        <dsp:cNvSpPr/>
      </dsp:nvSpPr>
      <dsp:spPr>
        <a:xfrm>
          <a:off x="3446498" y="1528"/>
          <a:ext cx="2631873" cy="947972"/>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latin typeface="Montserrat" panose="00000500000000000000" pitchFamily="2" charset="0"/>
            </a:rPr>
            <a:t>La muñeca. Concepto y aspectos anatomofisiológicos</a:t>
          </a:r>
        </a:p>
      </dsp:txBody>
      <dsp:txXfrm>
        <a:off x="3474263" y="29293"/>
        <a:ext cx="2576343" cy="892442"/>
      </dsp:txXfrm>
    </dsp:sp>
    <dsp:sp modelId="{0B59A2F1-18A1-46B5-ACB1-F403F09E8B5B}">
      <dsp:nvSpPr>
        <dsp:cNvPr id="0" name=""/>
        <dsp:cNvSpPr/>
      </dsp:nvSpPr>
      <dsp:spPr>
        <a:xfrm rot="21596904">
          <a:off x="2688121" y="1538109"/>
          <a:ext cx="726412" cy="54492"/>
        </a:xfrm>
        <a:custGeom>
          <a:avLst/>
          <a:gdLst/>
          <a:ahLst/>
          <a:cxnLst/>
          <a:rect l="0" t="0" r="0" b="0"/>
          <a:pathLst>
            <a:path>
              <a:moveTo>
                <a:pt x="0" y="27246"/>
              </a:moveTo>
              <a:lnTo>
                <a:pt x="726412"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Montserrat" panose="00000500000000000000" pitchFamily="2" charset="0"/>
          </a:endParaRPr>
        </a:p>
      </dsp:txBody>
      <dsp:txXfrm>
        <a:off x="3033167" y="1547195"/>
        <a:ext cx="36320" cy="36320"/>
      </dsp:txXfrm>
    </dsp:sp>
    <dsp:sp modelId="{C7912603-854C-46F0-A753-CD9CFAC263E9}">
      <dsp:nvSpPr>
        <dsp:cNvPr id="0" name=""/>
        <dsp:cNvSpPr/>
      </dsp:nvSpPr>
      <dsp:spPr>
        <a:xfrm>
          <a:off x="3414533" y="1091042"/>
          <a:ext cx="2631873" cy="947972"/>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tx1"/>
              </a:solidFill>
              <a:latin typeface="Montserrat" panose="00000500000000000000" pitchFamily="2" charset="0"/>
            </a:rPr>
            <a:t>Huesos y articulaciones que forman el complejo articular de la muñeca	 </a:t>
          </a:r>
          <a:endParaRPr lang="es-EC" sz="1000" kern="1200" dirty="0">
            <a:solidFill>
              <a:schemeClr val="tx1"/>
            </a:solidFill>
            <a:latin typeface="Montserrat" panose="00000500000000000000" pitchFamily="2" charset="0"/>
          </a:endParaRPr>
        </a:p>
      </dsp:txBody>
      <dsp:txXfrm>
        <a:off x="3442298" y="1118807"/>
        <a:ext cx="2576343" cy="892442"/>
      </dsp:txXfrm>
    </dsp:sp>
    <dsp:sp modelId="{D6DFFA77-F206-4000-91ED-FBE6C111BB16}">
      <dsp:nvSpPr>
        <dsp:cNvPr id="0" name=""/>
        <dsp:cNvSpPr/>
      </dsp:nvSpPr>
      <dsp:spPr>
        <a:xfrm rot="3381619">
          <a:off x="2395683" y="2084285"/>
          <a:ext cx="1311288" cy="54492"/>
        </a:xfrm>
        <a:custGeom>
          <a:avLst/>
          <a:gdLst/>
          <a:ahLst/>
          <a:cxnLst/>
          <a:rect l="0" t="0" r="0" b="0"/>
          <a:pathLst>
            <a:path>
              <a:moveTo>
                <a:pt x="0" y="27246"/>
              </a:moveTo>
              <a:lnTo>
                <a:pt x="1311288"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018545" y="2078749"/>
        <a:ext cx="65564" cy="65564"/>
      </dsp:txXfrm>
    </dsp:sp>
    <dsp:sp modelId="{854267AF-4292-4403-98EB-976E34D3C034}">
      <dsp:nvSpPr>
        <dsp:cNvPr id="0" name=""/>
        <dsp:cNvSpPr/>
      </dsp:nvSpPr>
      <dsp:spPr>
        <a:xfrm>
          <a:off x="3414533" y="2183393"/>
          <a:ext cx="2631873" cy="947972"/>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tx1"/>
              </a:solidFill>
              <a:latin typeface="Montserrat" panose="00000500000000000000" pitchFamily="2" charset="0"/>
            </a:rPr>
            <a:t>Movimientos en flexo-extensión</a:t>
          </a:r>
        </a:p>
        <a:p>
          <a:pPr marL="0" lvl="0" indent="0" algn="ctr" defTabSz="444500">
            <a:lnSpc>
              <a:spcPct val="90000"/>
            </a:lnSpc>
            <a:spcBef>
              <a:spcPct val="0"/>
            </a:spcBef>
            <a:spcAft>
              <a:spcPct val="35000"/>
            </a:spcAft>
            <a:buNone/>
          </a:pPr>
          <a:r>
            <a:rPr lang="es-EC" sz="1000" kern="1200" dirty="0">
              <a:solidFill>
                <a:schemeClr val="tx1"/>
              </a:solidFill>
              <a:latin typeface="Montserrat" panose="00000500000000000000" pitchFamily="2" charset="0"/>
            </a:rPr>
            <a:t>Movimientos de abducción-aducción</a:t>
          </a:r>
        </a:p>
        <a:p>
          <a:pPr marL="0" lvl="0" indent="0" algn="ctr" defTabSz="444500">
            <a:lnSpc>
              <a:spcPct val="90000"/>
            </a:lnSpc>
            <a:spcBef>
              <a:spcPct val="0"/>
            </a:spcBef>
            <a:spcAft>
              <a:spcPct val="35000"/>
            </a:spcAft>
            <a:buNone/>
          </a:pPr>
          <a:r>
            <a:rPr lang="es-MX" sz="1000" kern="1200" dirty="0">
              <a:solidFill>
                <a:schemeClr val="tx1"/>
              </a:solidFill>
              <a:latin typeface="Montserrat" panose="00000500000000000000" pitchFamily="2" charset="0"/>
            </a:rPr>
            <a:t>Modelo biomecánico de la muñeca</a:t>
          </a:r>
          <a:endParaRPr lang="es-EC" sz="1000" kern="1200" dirty="0">
            <a:solidFill>
              <a:schemeClr val="tx1"/>
            </a:solidFill>
            <a:latin typeface="Montserrat" panose="00000500000000000000" pitchFamily="2" charset="0"/>
          </a:endParaRPr>
        </a:p>
      </dsp:txBody>
      <dsp:txXfrm>
        <a:off x="3442298" y="2211158"/>
        <a:ext cx="2576343" cy="892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B9A4E-D3E6-43E4-B38B-0DC456A12C40}">
      <dsp:nvSpPr>
        <dsp:cNvPr id="0" name=""/>
        <dsp:cNvSpPr/>
      </dsp:nvSpPr>
      <dsp:spPr>
        <a:xfrm>
          <a:off x="364065" y="8457"/>
          <a:ext cx="3092616" cy="3092616"/>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kern="1200" dirty="0"/>
            <a:t>Cuasi -experimental</a:t>
          </a:r>
        </a:p>
      </dsp:txBody>
      <dsp:txXfrm>
        <a:off x="795916" y="373143"/>
        <a:ext cx="1783130" cy="2363244"/>
      </dsp:txXfrm>
    </dsp:sp>
    <dsp:sp modelId="{B637219A-6BA7-47F0-B39E-0BF6EB9C3A56}">
      <dsp:nvSpPr>
        <dsp:cNvPr id="0" name=""/>
        <dsp:cNvSpPr/>
      </dsp:nvSpPr>
      <dsp:spPr>
        <a:xfrm>
          <a:off x="2592977" y="8457"/>
          <a:ext cx="3092616" cy="3092616"/>
        </a:xfrm>
        <a:prstGeom prst="ellipse">
          <a:avLst/>
        </a:prstGeom>
        <a:solidFill>
          <a:schemeClr val="accent3">
            <a:shade val="80000"/>
            <a:alpha val="50000"/>
            <a:hueOff val="-56814"/>
            <a:satOff val="-9728"/>
            <a:lumOff val="550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t>Exploratorio</a:t>
          </a:r>
        </a:p>
        <a:p>
          <a:pPr marL="0" lvl="0" indent="0" algn="ctr" defTabSz="533400">
            <a:lnSpc>
              <a:spcPct val="90000"/>
            </a:lnSpc>
            <a:spcBef>
              <a:spcPct val="0"/>
            </a:spcBef>
            <a:spcAft>
              <a:spcPct val="35000"/>
            </a:spcAft>
            <a:buNone/>
          </a:pPr>
          <a:r>
            <a:rPr lang="es-ES" sz="1200" kern="1200" dirty="0"/>
            <a:t>Descriptivo</a:t>
          </a:r>
        </a:p>
        <a:p>
          <a:pPr marL="0" lvl="0" indent="0" algn="ctr" defTabSz="533400">
            <a:lnSpc>
              <a:spcPct val="90000"/>
            </a:lnSpc>
            <a:spcBef>
              <a:spcPct val="0"/>
            </a:spcBef>
            <a:spcAft>
              <a:spcPct val="35000"/>
            </a:spcAft>
            <a:buNone/>
          </a:pPr>
          <a:r>
            <a:rPr lang="es-ES" sz="1200" kern="1200" dirty="0"/>
            <a:t>correlacional</a:t>
          </a:r>
        </a:p>
      </dsp:txBody>
      <dsp:txXfrm>
        <a:off x="3470612" y="373143"/>
        <a:ext cx="1783130" cy="23632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BFA83-2EC7-4BC9-9DC3-F8EB86745858}">
      <dsp:nvSpPr>
        <dsp:cNvPr id="0" name=""/>
        <dsp:cNvSpPr/>
      </dsp:nvSpPr>
      <dsp:spPr>
        <a:xfrm>
          <a:off x="870024" y="1282389"/>
          <a:ext cx="1921764" cy="1029711"/>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Montserrat" panose="00000500000000000000" pitchFamily="2" charset="0"/>
            </a:rPr>
            <a:t>- Método  hipotético</a:t>
          </a:r>
        </a:p>
        <a:p>
          <a:pPr marL="0" lvl="0" indent="0" algn="l" defTabSz="800100">
            <a:lnSpc>
              <a:spcPct val="90000"/>
            </a:lnSpc>
            <a:spcBef>
              <a:spcPct val="0"/>
            </a:spcBef>
            <a:spcAft>
              <a:spcPct val="35000"/>
            </a:spcAft>
            <a:buNone/>
          </a:pPr>
          <a:r>
            <a:rPr lang="es-ES" sz="1800" kern="1200" dirty="0">
              <a:latin typeface="Montserrat" panose="00000500000000000000" pitchFamily="2" charset="0"/>
            </a:rPr>
            <a:t>- Deductivo</a:t>
          </a:r>
        </a:p>
      </dsp:txBody>
      <dsp:txXfrm>
        <a:off x="900183" y="1312548"/>
        <a:ext cx="1861446" cy="969393"/>
      </dsp:txXfrm>
    </dsp:sp>
    <dsp:sp modelId="{A0F866FF-F11A-45FD-A60C-69E02B588D9C}">
      <dsp:nvSpPr>
        <dsp:cNvPr id="0" name=""/>
        <dsp:cNvSpPr/>
      </dsp:nvSpPr>
      <dsp:spPr>
        <a:xfrm>
          <a:off x="3285813" y="1155318"/>
          <a:ext cx="2087808" cy="1326882"/>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latin typeface="Montserrat" panose="00000500000000000000" pitchFamily="2" charset="0"/>
            </a:rPr>
            <a:t>- Método empírico</a:t>
          </a:r>
        </a:p>
        <a:p>
          <a:pPr marL="0" lvl="0" indent="0" algn="l" defTabSz="800100">
            <a:lnSpc>
              <a:spcPct val="90000"/>
            </a:lnSpc>
            <a:spcBef>
              <a:spcPct val="0"/>
            </a:spcBef>
            <a:spcAft>
              <a:spcPct val="35000"/>
            </a:spcAft>
            <a:buNone/>
          </a:pPr>
          <a:r>
            <a:rPr lang="es-ES" sz="1800" kern="1200" dirty="0">
              <a:latin typeface="Montserrat" panose="00000500000000000000" pitchFamily="2" charset="0"/>
            </a:rPr>
            <a:t>- Pre test</a:t>
          </a:r>
        </a:p>
        <a:p>
          <a:pPr marL="0" lvl="0" indent="0" algn="l" defTabSz="800100">
            <a:lnSpc>
              <a:spcPct val="90000"/>
            </a:lnSpc>
            <a:spcBef>
              <a:spcPct val="0"/>
            </a:spcBef>
            <a:spcAft>
              <a:spcPct val="35000"/>
            </a:spcAft>
            <a:buNone/>
          </a:pPr>
          <a:r>
            <a:rPr lang="es-ES" sz="1800" kern="1200" dirty="0">
              <a:latin typeface="Montserrat" panose="00000500000000000000" pitchFamily="2" charset="0"/>
            </a:rPr>
            <a:t>- Post test </a:t>
          </a:r>
        </a:p>
      </dsp:txBody>
      <dsp:txXfrm>
        <a:off x="3324676" y="1194181"/>
        <a:ext cx="2010082" cy="1249156"/>
      </dsp:txXfrm>
    </dsp:sp>
    <dsp:sp modelId="{C3487D67-9FF6-40F3-A313-D31523407564}">
      <dsp:nvSpPr>
        <dsp:cNvPr id="0" name=""/>
        <dsp:cNvSpPr/>
      </dsp:nvSpPr>
      <dsp:spPr>
        <a:xfrm>
          <a:off x="2667314" y="2987823"/>
          <a:ext cx="498019" cy="498019"/>
        </a:xfrm>
        <a:prstGeom prst="triangle">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2B793-0701-426A-947A-33B43C3F9CEA}">
      <dsp:nvSpPr>
        <dsp:cNvPr id="0" name=""/>
        <dsp:cNvSpPr/>
      </dsp:nvSpPr>
      <dsp:spPr>
        <a:xfrm>
          <a:off x="1422266" y="2779318"/>
          <a:ext cx="2988115" cy="201863"/>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0037E-833B-4368-89B8-A8DD0EFC4ACC}">
      <dsp:nvSpPr>
        <dsp:cNvPr id="0" name=""/>
        <dsp:cNvSpPr/>
      </dsp:nvSpPr>
      <dsp:spPr>
        <a:xfrm>
          <a:off x="1609421" y="1424733"/>
          <a:ext cx="2432946" cy="1884675"/>
        </a:xfrm>
        <a:prstGeom prst="ellipse">
          <a:avLst/>
        </a:prstGeom>
        <a:solidFill>
          <a:schemeClr val="bg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a:latin typeface="Montserrat" panose="00000500000000000000" pitchFamily="2" charset="0"/>
            </a:rPr>
            <a:t>Tratamiento y análisis de resultados </a:t>
          </a:r>
          <a:endParaRPr lang="es-ES" sz="1400" kern="1200" dirty="0">
            <a:latin typeface="Montserrat" panose="00000500000000000000" pitchFamily="2" charset="0"/>
          </a:endParaRPr>
        </a:p>
      </dsp:txBody>
      <dsp:txXfrm>
        <a:off x="1965718" y="1700737"/>
        <a:ext cx="1720352" cy="1332667"/>
      </dsp:txXfrm>
    </dsp:sp>
    <dsp:sp modelId="{47C2D18D-B28C-4B03-A5B8-90A2F0236662}">
      <dsp:nvSpPr>
        <dsp:cNvPr id="0" name=""/>
        <dsp:cNvSpPr/>
      </dsp:nvSpPr>
      <dsp:spPr>
        <a:xfrm rot="12921271">
          <a:off x="1213753" y="888492"/>
          <a:ext cx="1172654" cy="537132"/>
        </a:xfrm>
        <a:prstGeom prst="leftArrow">
          <a:avLst>
            <a:gd name="adj1" fmla="val 60000"/>
            <a:gd name="adj2" fmla="val 50000"/>
          </a:avLst>
        </a:prstGeom>
        <a:solidFill>
          <a:schemeClr val="accent3">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054B01C-65AB-4BA0-A9F6-51A40E331576}">
      <dsp:nvSpPr>
        <dsp:cNvPr id="0" name=""/>
        <dsp:cNvSpPr/>
      </dsp:nvSpPr>
      <dsp:spPr>
        <a:xfrm>
          <a:off x="-159705" y="167835"/>
          <a:ext cx="1790441" cy="1432353"/>
        </a:xfrm>
        <a:prstGeom prst="roundRect">
          <a:avLst>
            <a:gd name="adj" fmla="val 10000"/>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s-ES" sz="1400" kern="1200" dirty="0">
            <a:solidFill>
              <a:schemeClr val="tx1"/>
            </a:solidFill>
          </a:endParaRPr>
        </a:p>
      </dsp:txBody>
      <dsp:txXfrm>
        <a:off x="-117753" y="209787"/>
        <a:ext cx="1706537" cy="1348449"/>
      </dsp:txXfrm>
    </dsp:sp>
    <dsp:sp modelId="{285B66C6-2E5B-431C-8878-D4F0FC95DB35}">
      <dsp:nvSpPr>
        <dsp:cNvPr id="0" name=""/>
        <dsp:cNvSpPr/>
      </dsp:nvSpPr>
      <dsp:spPr>
        <a:xfrm rot="19301988">
          <a:off x="3297583" y="1054874"/>
          <a:ext cx="1063251" cy="537132"/>
        </a:xfrm>
        <a:prstGeom prst="leftArrow">
          <a:avLst>
            <a:gd name="adj1" fmla="val 60000"/>
            <a:gd name="adj2" fmla="val 50000"/>
          </a:avLst>
        </a:prstGeom>
        <a:solidFill>
          <a:schemeClr val="accent3">
            <a:shade val="90000"/>
            <a:hueOff val="-56858"/>
            <a:satOff val="-9586"/>
            <a:lumOff val="5372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3080BE-EE56-4C3A-AEF8-3B4301A96F57}">
      <dsp:nvSpPr>
        <dsp:cNvPr id="0" name=""/>
        <dsp:cNvSpPr/>
      </dsp:nvSpPr>
      <dsp:spPr>
        <a:xfrm>
          <a:off x="3701593" y="0"/>
          <a:ext cx="2429360" cy="1432353"/>
        </a:xfrm>
        <a:prstGeom prst="roundRect">
          <a:avLst>
            <a:gd name="adj" fmla="val 10000"/>
          </a:avLst>
        </a:prstGeom>
        <a:solidFill>
          <a:schemeClr val="accent3">
            <a:shade val="50000"/>
            <a:hueOff val="-54083"/>
            <a:satOff val="-10384"/>
            <a:lumOff val="563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Análisis estadístico sobre </a:t>
          </a:r>
          <a:r>
            <a:rPr lang="es-ES" sz="1400" kern="1200" dirty="0" err="1">
              <a:latin typeface="Montserrat" panose="00000500000000000000" pitchFamily="2" charset="0"/>
            </a:rPr>
            <a:t>graficos</a:t>
          </a:r>
          <a:r>
            <a:rPr lang="es-ES" sz="1400" kern="1200" dirty="0">
              <a:latin typeface="Montserrat" panose="00000500000000000000" pitchFamily="2" charset="0"/>
            </a:rPr>
            <a:t> insertados</a:t>
          </a:r>
        </a:p>
      </dsp:txBody>
      <dsp:txXfrm>
        <a:off x="3743545" y="41952"/>
        <a:ext cx="2345456" cy="134844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6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3634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194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43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180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87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99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283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96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211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005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5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280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522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540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474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86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463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7554a04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7554a04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82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2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40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0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016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577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26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49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40" name="Google Shape;40;p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410500" y="2932775"/>
            <a:ext cx="43230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91" name="Google Shape;91;p14"/>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92" name="Google Shape;92;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93" name="Google Shape;93;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1994850" y="1697488"/>
            <a:ext cx="5154300" cy="112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96" name="Google Shape;96;p15"/>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97" name="Google Shape;97;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98" name="Google Shape;98;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9"/>
        <p:cNvGrpSpPr/>
        <p:nvPr/>
      </p:nvGrpSpPr>
      <p:grpSpPr>
        <a:xfrm>
          <a:off x="0" y="0"/>
          <a:ext cx="0" cy="0"/>
          <a:chOff x="0" y="0"/>
          <a:chExt cx="0" cy="0"/>
        </a:xfrm>
      </p:grpSpPr>
      <p:cxnSp>
        <p:nvCxnSpPr>
          <p:cNvPr id="230" name="Google Shape;230;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32"/>
        <p:cNvGrpSpPr/>
        <p:nvPr/>
      </p:nvGrpSpPr>
      <p:grpSpPr>
        <a:xfrm>
          <a:off x="0" y="0"/>
          <a:ext cx="0" cy="0"/>
          <a:chOff x="0" y="0"/>
          <a:chExt cx="0" cy="0"/>
        </a:xfrm>
      </p:grpSpPr>
      <p:cxnSp>
        <p:nvCxnSpPr>
          <p:cNvPr id="233" name="Google Shape;233;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237"/>
        <p:cNvGrpSpPr/>
        <p:nvPr/>
      </p:nvGrpSpPr>
      <p:grpSpPr>
        <a:xfrm>
          <a:off x="0" y="0"/>
          <a:ext cx="0" cy="0"/>
          <a:chOff x="0" y="0"/>
          <a:chExt cx="0" cy="0"/>
        </a:xfrm>
      </p:grpSpPr>
      <p:cxnSp>
        <p:nvCxnSpPr>
          <p:cNvPr id="238" name="Google Shape;238;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9" r:id="rId2"/>
    <p:sldLayoutId id="2147483660" r:id="rId3"/>
    <p:sldLayoutId id="2147483661"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18" name="Google Shape;249;p36">
            <a:extLst>
              <a:ext uri="{FF2B5EF4-FFF2-40B4-BE49-F238E27FC236}">
                <a16:creationId xmlns:a16="http://schemas.microsoft.com/office/drawing/2014/main" id="{B43A5468-CE89-4E8F-8A12-D99368D81FA2}"/>
              </a:ext>
            </a:extLst>
          </p:cNvPr>
          <p:cNvSpPr txBox="1">
            <a:spLocks/>
          </p:cNvSpPr>
          <p:nvPr/>
        </p:nvSpPr>
        <p:spPr>
          <a:xfrm>
            <a:off x="1039950" y="2386038"/>
            <a:ext cx="7523137" cy="62966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Vidaloka"/>
              <a:buNone/>
              <a:defRPr sz="3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2pPr>
            <a:lvl3pPr marR="0" lvl="2"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3pPr>
            <a:lvl4pPr marR="0" lvl="3"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4pPr>
            <a:lvl5pPr marR="0" lvl="4"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5pPr>
            <a:lvl6pPr marR="0" lvl="5"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6pPr>
            <a:lvl7pPr marR="0" lvl="6"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7pPr>
            <a:lvl8pPr marR="0" lvl="7"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8pPr>
            <a:lvl9pPr marR="0" lvl="8" algn="ctr" rtl="0">
              <a:lnSpc>
                <a:spcPct val="100000"/>
              </a:lnSpc>
              <a:spcBef>
                <a:spcPts val="0"/>
              </a:spcBef>
              <a:spcAft>
                <a:spcPts val="0"/>
              </a:spcAft>
              <a:buClr>
                <a:schemeClr val="dk1"/>
              </a:buClr>
              <a:buSzPts val="4800"/>
              <a:buFont typeface="Crimson Text"/>
              <a:buNone/>
              <a:defRPr sz="4800" b="0" i="1" u="none" strike="noStrike" cap="none">
                <a:solidFill>
                  <a:schemeClr val="dk1"/>
                </a:solidFill>
                <a:latin typeface="Crimson Text"/>
                <a:ea typeface="Crimson Text"/>
                <a:cs typeface="Crimson Text"/>
                <a:sym typeface="Crimson Text"/>
              </a:defRPr>
            </a:lvl9pPr>
          </a:lstStyle>
          <a:p>
            <a:r>
              <a:rPr lang="es-MX" sz="1600"/>
              <a:t>La lateralidad en el manejo del bastón en la técnica de muñeca, en el grupo de señoritas bastoneras de 12 -18 años de diferentes agrupaciones.</a:t>
            </a:r>
            <a:endParaRPr lang="es-MX" sz="1600" dirty="0"/>
          </a:p>
        </p:txBody>
      </p:sp>
      <p:sp>
        <p:nvSpPr>
          <p:cNvPr id="19" name="Google Shape;250;p36">
            <a:extLst>
              <a:ext uri="{FF2B5EF4-FFF2-40B4-BE49-F238E27FC236}">
                <a16:creationId xmlns:a16="http://schemas.microsoft.com/office/drawing/2014/main" id="{F953B0F6-6AF9-44C1-BAA0-FF52CB2D24E5}"/>
              </a:ext>
            </a:extLst>
          </p:cNvPr>
          <p:cNvSpPr txBox="1">
            <a:spLocks noGrp="1"/>
          </p:cNvSpPr>
          <p:nvPr>
            <p:ph type="subTitle" idx="1"/>
          </p:nvPr>
        </p:nvSpPr>
        <p:spPr>
          <a:xfrm>
            <a:off x="1039950" y="1452117"/>
            <a:ext cx="7064100" cy="11481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Departamento</a:t>
            </a:r>
          </a:p>
          <a:p>
            <a:pPr marL="0" lvl="0" indent="0" algn="ctr" rtl="0">
              <a:spcBef>
                <a:spcPts val="0"/>
              </a:spcBef>
              <a:spcAft>
                <a:spcPts val="0"/>
              </a:spcAft>
              <a:buNone/>
            </a:pPr>
            <a:r>
              <a:rPr lang="es-MX" dirty="0"/>
              <a:t>CIENCIAS HUMANAS Y SOCIALES</a:t>
            </a:r>
          </a:p>
          <a:p>
            <a:pPr marL="0" lvl="0" indent="0" algn="ctr" rtl="0">
              <a:spcBef>
                <a:spcPts val="0"/>
              </a:spcBef>
              <a:spcAft>
                <a:spcPts val="0"/>
              </a:spcAft>
              <a:buNone/>
            </a:pPr>
            <a:r>
              <a:rPr lang="es-MX" dirty="0"/>
              <a:t>PEDAGOGIA DE LA ACTIVIDAD FISICA Y DEPORTE </a:t>
            </a:r>
          </a:p>
        </p:txBody>
      </p:sp>
      <p:pic>
        <p:nvPicPr>
          <p:cNvPr id="20" name="Picture 4" descr="ESPE | Sede Latacunga">
            <a:extLst>
              <a:ext uri="{FF2B5EF4-FFF2-40B4-BE49-F238E27FC236}">
                <a16:creationId xmlns:a16="http://schemas.microsoft.com/office/drawing/2014/main" id="{48F06F25-C805-49E4-B428-C86F14E38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531" y="476064"/>
            <a:ext cx="3937299" cy="828383"/>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A32AE1F9-10E6-432A-B8CA-20A6E364D70B}"/>
              </a:ext>
            </a:extLst>
          </p:cNvPr>
          <p:cNvSpPr txBox="1"/>
          <p:nvPr/>
        </p:nvSpPr>
        <p:spPr>
          <a:xfrm>
            <a:off x="631522" y="3534233"/>
            <a:ext cx="3629520" cy="738664"/>
          </a:xfrm>
          <a:prstGeom prst="rect">
            <a:avLst/>
          </a:prstGeom>
          <a:noFill/>
        </p:spPr>
        <p:txBody>
          <a:bodyPr wrap="none" rtlCol="0">
            <a:spAutoFit/>
          </a:bodyPr>
          <a:lstStyle/>
          <a:p>
            <a:r>
              <a:rPr lang="es-ES" b="1" dirty="0">
                <a:latin typeface="Montserrat" panose="00000500000000000000" pitchFamily="2" charset="0"/>
                <a:cs typeface="Arial" panose="020B0604020202020204" pitchFamily="34" charset="0"/>
              </a:rPr>
              <a:t>Presenta :</a:t>
            </a:r>
          </a:p>
          <a:p>
            <a:r>
              <a:rPr lang="es-ES" dirty="0">
                <a:latin typeface="Montserrat" panose="00000500000000000000" pitchFamily="2" charset="0"/>
                <a:cs typeface="Arial" panose="020B0604020202020204" pitchFamily="34" charset="0"/>
              </a:rPr>
              <a:t>Srta. Analuisa Simba Lizbeth Sofia </a:t>
            </a:r>
          </a:p>
          <a:p>
            <a:r>
              <a:rPr lang="es-ES" dirty="0">
                <a:latin typeface="Montserrat" panose="00000500000000000000" pitchFamily="2" charset="0"/>
                <a:cs typeface="Arial" panose="020B0604020202020204" pitchFamily="34" charset="0"/>
              </a:rPr>
              <a:t>Sr. Camino Lasinquiza Michael Steven </a:t>
            </a:r>
          </a:p>
        </p:txBody>
      </p:sp>
      <p:sp>
        <p:nvSpPr>
          <p:cNvPr id="22" name="CuadroTexto 21">
            <a:extLst>
              <a:ext uri="{FF2B5EF4-FFF2-40B4-BE49-F238E27FC236}">
                <a16:creationId xmlns:a16="http://schemas.microsoft.com/office/drawing/2014/main" id="{EC2A00AD-7D7D-4C3D-9A2B-BE21E0F0A227}"/>
              </a:ext>
            </a:extLst>
          </p:cNvPr>
          <p:cNvSpPr txBox="1"/>
          <p:nvPr/>
        </p:nvSpPr>
        <p:spPr>
          <a:xfrm>
            <a:off x="5737310" y="3534233"/>
            <a:ext cx="2825777" cy="523220"/>
          </a:xfrm>
          <a:prstGeom prst="rect">
            <a:avLst/>
          </a:prstGeom>
          <a:noFill/>
        </p:spPr>
        <p:txBody>
          <a:bodyPr wrap="square" rtlCol="0">
            <a:spAutoFit/>
          </a:bodyPr>
          <a:lstStyle/>
          <a:p>
            <a:r>
              <a:rPr lang="es-ES" b="1" dirty="0">
                <a:latin typeface="Montserrat" panose="00000500000000000000" pitchFamily="2" charset="0"/>
                <a:cs typeface="Arial" panose="020B0604020202020204" pitchFamily="34" charset="0"/>
              </a:rPr>
              <a:t>Director de tesis: </a:t>
            </a:r>
          </a:p>
          <a:p>
            <a:r>
              <a:rPr lang="es-ES" dirty="0">
                <a:latin typeface="Montserrat" panose="00000500000000000000" pitchFamily="2" charset="0"/>
                <a:cs typeface="Arial" panose="020B0604020202020204" pitchFamily="34" charset="0"/>
              </a:rPr>
              <a:t>Dr. Enrique Chávez</a:t>
            </a:r>
          </a:p>
        </p:txBody>
      </p:sp>
    </p:spTree>
    <p:extLst>
      <p:ext uri="{BB962C8B-B14F-4D97-AF65-F5344CB8AC3E}">
        <p14:creationId xmlns:p14="http://schemas.microsoft.com/office/powerpoint/2010/main" val="48242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574759" y="439080"/>
            <a:ext cx="358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Metodología</a:t>
            </a:r>
            <a:endParaRPr dirty="0"/>
          </a:p>
        </p:txBody>
      </p:sp>
      <p:pic>
        <p:nvPicPr>
          <p:cNvPr id="40" name="Picture 4" descr="ESPE | Sede Latacunga">
            <a:extLst>
              <a:ext uri="{FF2B5EF4-FFF2-40B4-BE49-F238E27FC236}">
                <a16:creationId xmlns:a16="http://schemas.microsoft.com/office/drawing/2014/main" id="{A521732D-EB86-4A2D-AA07-5031AF902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 name="Diagrama 40">
            <a:extLst>
              <a:ext uri="{FF2B5EF4-FFF2-40B4-BE49-F238E27FC236}">
                <a16:creationId xmlns:a16="http://schemas.microsoft.com/office/drawing/2014/main" id="{71745462-78C6-4D3C-892D-A208DD4E2BA7}"/>
              </a:ext>
            </a:extLst>
          </p:cNvPr>
          <p:cNvGraphicFramePr/>
          <p:nvPr>
            <p:extLst>
              <p:ext uri="{D42A27DB-BD31-4B8C-83A1-F6EECF244321}">
                <p14:modId xmlns:p14="http://schemas.microsoft.com/office/powerpoint/2010/main" val="1508525252"/>
              </p:ext>
            </p:extLst>
          </p:nvPr>
        </p:nvGraphicFramePr>
        <p:xfrm>
          <a:off x="2988697" y="1163747"/>
          <a:ext cx="6049659" cy="3109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Investigación - Iconos gratis de educación">
            <a:extLst>
              <a:ext uri="{FF2B5EF4-FFF2-40B4-BE49-F238E27FC236}">
                <a16:creationId xmlns:a16="http://schemas.microsoft.com/office/drawing/2014/main" id="{2FB89F66-CA3D-4F02-B94B-EE6433B82D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382" y="1358239"/>
            <a:ext cx="2720547" cy="2720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1449246" y="427703"/>
            <a:ext cx="6245508" cy="7462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3600" dirty="0"/>
              <a:t>Métodos de investigación</a:t>
            </a:r>
            <a:endParaRPr sz="3600" dirty="0"/>
          </a:p>
        </p:txBody>
      </p:sp>
      <p:graphicFrame>
        <p:nvGraphicFramePr>
          <p:cNvPr id="6" name="Diagrama 5">
            <a:extLst>
              <a:ext uri="{FF2B5EF4-FFF2-40B4-BE49-F238E27FC236}">
                <a16:creationId xmlns:a16="http://schemas.microsoft.com/office/drawing/2014/main" id="{73CFE0AE-41B7-41D5-BE1C-FDEA29B4AC37}"/>
              </a:ext>
            </a:extLst>
          </p:cNvPr>
          <p:cNvGraphicFramePr/>
          <p:nvPr>
            <p:extLst>
              <p:ext uri="{D42A27DB-BD31-4B8C-83A1-F6EECF244321}">
                <p14:modId xmlns:p14="http://schemas.microsoft.com/office/powerpoint/2010/main" val="3574035562"/>
              </p:ext>
            </p:extLst>
          </p:nvPr>
        </p:nvGraphicFramePr>
        <p:xfrm>
          <a:off x="3151263" y="911686"/>
          <a:ext cx="5832648" cy="332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nvestigación - Iconos gratis de negocios y finanzas">
            <a:extLst>
              <a:ext uri="{FF2B5EF4-FFF2-40B4-BE49-F238E27FC236}">
                <a16:creationId xmlns:a16="http://schemas.microsoft.com/office/drawing/2014/main" id="{F5A6F6E7-AE58-44EC-A65A-A716537860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104" y="1259915"/>
            <a:ext cx="3213734" cy="32137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P</a:t>
            </a:r>
            <a:r>
              <a:rPr lang="es-EC" dirty="0"/>
              <a:t>ropuesta </a:t>
            </a:r>
          </a:p>
        </p:txBody>
      </p:sp>
      <p:sp>
        <p:nvSpPr>
          <p:cNvPr id="4" name="Título 1">
            <a:extLst>
              <a:ext uri="{FF2B5EF4-FFF2-40B4-BE49-F238E27FC236}">
                <a16:creationId xmlns:a16="http://schemas.microsoft.com/office/drawing/2014/main" id="{B7070FB3-D3CF-4727-B508-02984772207A}"/>
              </a:ext>
            </a:extLst>
          </p:cNvPr>
          <p:cNvSpPr txBox="1">
            <a:spLocks/>
          </p:cNvSpPr>
          <p:nvPr/>
        </p:nvSpPr>
        <p:spPr>
          <a:xfrm>
            <a:off x="772680" y="2571750"/>
            <a:ext cx="7598640" cy="338554"/>
          </a:xfrm>
          <a:prstGeom prst="rect">
            <a:avLst/>
          </a:prstGeom>
          <a:solidFill>
            <a:schemeClr val="accent3">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sz="1600" dirty="0"/>
              <a:t>PLANIFICACION ENFOCADA EN MEJORAR LA LATERALIDAD</a:t>
            </a:r>
          </a:p>
        </p:txBody>
      </p:sp>
      <p:sp>
        <p:nvSpPr>
          <p:cNvPr id="6" name="CuadroTexto 5">
            <a:extLst>
              <a:ext uri="{FF2B5EF4-FFF2-40B4-BE49-F238E27FC236}">
                <a16:creationId xmlns:a16="http://schemas.microsoft.com/office/drawing/2014/main" id="{C6C66602-10D1-4FB7-9F79-9557A43C072D}"/>
              </a:ext>
            </a:extLst>
          </p:cNvPr>
          <p:cNvSpPr txBox="1"/>
          <p:nvPr/>
        </p:nvSpPr>
        <p:spPr>
          <a:xfrm>
            <a:off x="772680" y="1859718"/>
            <a:ext cx="7599731"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dirty="0"/>
              <a:t>EVALUACION </a:t>
            </a:r>
            <a:r>
              <a:rPr lang="es-ES" sz="800" dirty="0"/>
              <a:t> </a:t>
            </a:r>
            <a:r>
              <a:rPr lang="es-ES" sz="1600" dirty="0"/>
              <a:t>PRE TEST</a:t>
            </a:r>
            <a:endParaRPr lang="es-ES" sz="800" dirty="0"/>
          </a:p>
        </p:txBody>
      </p:sp>
      <p:sp>
        <p:nvSpPr>
          <p:cNvPr id="7" name="CuadroTexto 6">
            <a:extLst>
              <a:ext uri="{FF2B5EF4-FFF2-40B4-BE49-F238E27FC236}">
                <a16:creationId xmlns:a16="http://schemas.microsoft.com/office/drawing/2014/main" id="{14B5C74E-CEE0-4714-8DFA-574A2F989C33}"/>
              </a:ext>
            </a:extLst>
          </p:cNvPr>
          <p:cNvSpPr txBox="1"/>
          <p:nvPr/>
        </p:nvSpPr>
        <p:spPr>
          <a:xfrm>
            <a:off x="772680" y="3379428"/>
            <a:ext cx="7599731"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dirty="0"/>
              <a:t>EVALUACION  POST TEST</a:t>
            </a:r>
          </a:p>
        </p:txBody>
      </p:sp>
    </p:spTree>
    <p:extLst>
      <p:ext uri="{BB962C8B-B14F-4D97-AF65-F5344CB8AC3E}">
        <p14:creationId xmlns:p14="http://schemas.microsoft.com/office/powerpoint/2010/main" val="136503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2574298" y="541844"/>
            <a:ext cx="517120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Cronograma de Actividades</a:t>
            </a:r>
          </a:p>
        </p:txBody>
      </p:sp>
      <p:pic>
        <p:nvPicPr>
          <p:cNvPr id="4" name="Imagen 3">
            <a:extLst>
              <a:ext uri="{FF2B5EF4-FFF2-40B4-BE49-F238E27FC236}">
                <a16:creationId xmlns:a16="http://schemas.microsoft.com/office/drawing/2014/main" id="{C00D55A3-BB02-4D06-87D3-662CE2725312}"/>
              </a:ext>
            </a:extLst>
          </p:cNvPr>
          <p:cNvPicPr>
            <a:picLocks noChangeAspect="1"/>
          </p:cNvPicPr>
          <p:nvPr/>
        </p:nvPicPr>
        <p:blipFill>
          <a:blip r:embed="rId3"/>
          <a:stretch>
            <a:fillRect/>
          </a:stretch>
        </p:blipFill>
        <p:spPr>
          <a:xfrm>
            <a:off x="175235" y="1279866"/>
            <a:ext cx="8793480" cy="3403600"/>
          </a:xfrm>
          <a:prstGeom prst="rect">
            <a:avLst/>
          </a:prstGeom>
        </p:spPr>
      </p:pic>
    </p:spTree>
    <p:extLst>
      <p:ext uri="{BB962C8B-B14F-4D97-AF65-F5344CB8AC3E}">
        <p14:creationId xmlns:p14="http://schemas.microsoft.com/office/powerpoint/2010/main" val="256566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22987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Video</a:t>
            </a:r>
          </a:p>
        </p:txBody>
      </p:sp>
      <p:pic>
        <p:nvPicPr>
          <p:cNvPr id="3" name="Imagen 2">
            <a:extLst>
              <a:ext uri="{FF2B5EF4-FFF2-40B4-BE49-F238E27FC236}">
                <a16:creationId xmlns:a16="http://schemas.microsoft.com/office/drawing/2014/main" id="{C65A64D3-6D64-40C1-B4E1-77C1E3F66484}"/>
              </a:ext>
            </a:extLst>
          </p:cNvPr>
          <p:cNvPicPr>
            <a:picLocks noChangeAspect="1"/>
          </p:cNvPicPr>
          <p:nvPr/>
        </p:nvPicPr>
        <p:blipFill>
          <a:blip r:embed="rId3"/>
          <a:stretch>
            <a:fillRect/>
          </a:stretch>
        </p:blipFill>
        <p:spPr>
          <a:xfrm>
            <a:off x="511378" y="897923"/>
            <a:ext cx="3167735" cy="1782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a:extLst>
              <a:ext uri="{FF2B5EF4-FFF2-40B4-BE49-F238E27FC236}">
                <a16:creationId xmlns:a16="http://schemas.microsoft.com/office/drawing/2014/main" id="{00271A86-EADB-4BA7-891F-78016BBE6B8E}"/>
              </a:ext>
            </a:extLst>
          </p:cNvPr>
          <p:cNvPicPr>
            <a:picLocks noChangeAspect="1"/>
          </p:cNvPicPr>
          <p:nvPr/>
        </p:nvPicPr>
        <p:blipFill>
          <a:blip r:embed="rId4"/>
          <a:stretch>
            <a:fillRect/>
          </a:stretch>
        </p:blipFill>
        <p:spPr>
          <a:xfrm>
            <a:off x="5464888" y="819443"/>
            <a:ext cx="3446664" cy="1939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a16="http://schemas.microsoft.com/office/drawing/2014/main" id="{529E8DC2-6ADE-4C3E-ADB1-94E6FBB3F204}"/>
              </a:ext>
            </a:extLst>
          </p:cNvPr>
          <p:cNvPicPr>
            <a:picLocks noChangeAspect="1"/>
          </p:cNvPicPr>
          <p:nvPr/>
        </p:nvPicPr>
        <p:blipFill>
          <a:blip r:embed="rId5"/>
          <a:stretch>
            <a:fillRect/>
          </a:stretch>
        </p:blipFill>
        <p:spPr>
          <a:xfrm>
            <a:off x="2848257" y="2854330"/>
            <a:ext cx="3167736" cy="18993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4325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Análisis estadístico de la investigación</a:t>
            </a:r>
          </a:p>
        </p:txBody>
      </p:sp>
      <p:graphicFrame>
        <p:nvGraphicFramePr>
          <p:cNvPr id="4" name="Diagrama 3">
            <a:extLst>
              <a:ext uri="{FF2B5EF4-FFF2-40B4-BE49-F238E27FC236}">
                <a16:creationId xmlns:a16="http://schemas.microsoft.com/office/drawing/2014/main" id="{6395ABA5-2E95-429F-BD43-6FFD04E2DA6A}"/>
              </a:ext>
            </a:extLst>
          </p:cNvPr>
          <p:cNvGraphicFramePr/>
          <p:nvPr>
            <p:extLst>
              <p:ext uri="{D42A27DB-BD31-4B8C-83A1-F6EECF244321}">
                <p14:modId xmlns:p14="http://schemas.microsoft.com/office/powerpoint/2010/main" val="408532604"/>
              </p:ext>
            </p:extLst>
          </p:nvPr>
        </p:nvGraphicFramePr>
        <p:xfrm>
          <a:off x="1586350" y="1201871"/>
          <a:ext cx="5971249" cy="349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Análisis de Datos con Excel - Teorema">
            <a:extLst>
              <a:ext uri="{FF2B5EF4-FFF2-40B4-BE49-F238E27FC236}">
                <a16:creationId xmlns:a16="http://schemas.microsoft.com/office/drawing/2014/main" id="{FA92768C-8E0F-4E51-BF62-2EC42E13BE4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588" t="6066" r="22471" b="8652"/>
          <a:stretch/>
        </p:blipFill>
        <p:spPr bwMode="auto">
          <a:xfrm>
            <a:off x="1731982" y="1544731"/>
            <a:ext cx="1133418" cy="102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57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50" y="703208"/>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Técnica de bastón – Abducción de la muñeca en el plano frontal con el brazo extendido mano derecha.</a:t>
            </a:r>
          </a:p>
        </p:txBody>
      </p:sp>
      <p:pic>
        <p:nvPicPr>
          <p:cNvPr id="4" name="Imagen 3">
            <a:extLst>
              <a:ext uri="{FF2B5EF4-FFF2-40B4-BE49-F238E27FC236}">
                <a16:creationId xmlns:a16="http://schemas.microsoft.com/office/drawing/2014/main" id="{F28B7623-D872-42E4-B98A-62EF68819C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753" y="2314415"/>
            <a:ext cx="3942585" cy="1969166"/>
          </a:xfrm>
          <a:prstGeom prst="rect">
            <a:avLst/>
          </a:prstGeom>
          <a:noFill/>
        </p:spPr>
      </p:pic>
      <p:pic>
        <p:nvPicPr>
          <p:cNvPr id="5" name="Imagen 4">
            <a:extLst>
              <a:ext uri="{FF2B5EF4-FFF2-40B4-BE49-F238E27FC236}">
                <a16:creationId xmlns:a16="http://schemas.microsoft.com/office/drawing/2014/main" id="{1BE6193B-5377-487F-921E-0CD6088CC8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813" y="2293671"/>
            <a:ext cx="4217788" cy="2010655"/>
          </a:xfrm>
          <a:prstGeom prst="rect">
            <a:avLst/>
          </a:prstGeom>
          <a:noFill/>
        </p:spPr>
      </p:pic>
      <p:sp>
        <p:nvSpPr>
          <p:cNvPr id="6" name="Google Shape;305;p43">
            <a:extLst>
              <a:ext uri="{FF2B5EF4-FFF2-40B4-BE49-F238E27FC236}">
                <a16:creationId xmlns:a16="http://schemas.microsoft.com/office/drawing/2014/main" id="{A8A2819E-2A55-4CB0-833C-F503CCC7DA15}"/>
              </a:ext>
            </a:extLst>
          </p:cNvPr>
          <p:cNvSpPr txBox="1"/>
          <p:nvPr/>
        </p:nvSpPr>
        <p:spPr>
          <a:xfrm>
            <a:off x="1244389" y="1918992"/>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7" name="Google Shape;305;p43">
            <a:extLst>
              <a:ext uri="{FF2B5EF4-FFF2-40B4-BE49-F238E27FC236}">
                <a16:creationId xmlns:a16="http://schemas.microsoft.com/office/drawing/2014/main" id="{3390294F-10DD-4508-B7B6-E77805FC0BEC}"/>
              </a:ext>
            </a:extLst>
          </p:cNvPr>
          <p:cNvSpPr txBox="1"/>
          <p:nvPr/>
        </p:nvSpPr>
        <p:spPr>
          <a:xfrm>
            <a:off x="5764384" y="1931542"/>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spTree>
    <p:extLst>
      <p:ext uri="{BB962C8B-B14F-4D97-AF65-F5344CB8AC3E}">
        <p14:creationId xmlns:p14="http://schemas.microsoft.com/office/powerpoint/2010/main" val="204936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50" y="66678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800" dirty="0"/>
              <a:t>Técnica de bastón – Aducción de la muñeca en el plano frontal con el brazo extendido mano derecha.</a:t>
            </a:r>
          </a:p>
        </p:txBody>
      </p:sp>
      <p:sp>
        <p:nvSpPr>
          <p:cNvPr id="4" name="Google Shape;305;p43">
            <a:extLst>
              <a:ext uri="{FF2B5EF4-FFF2-40B4-BE49-F238E27FC236}">
                <a16:creationId xmlns:a16="http://schemas.microsoft.com/office/drawing/2014/main" id="{35A7C90C-9FE8-422E-A98B-0A4AF865E6CF}"/>
              </a:ext>
            </a:extLst>
          </p:cNvPr>
          <p:cNvSpPr txBox="1"/>
          <p:nvPr/>
        </p:nvSpPr>
        <p:spPr>
          <a:xfrm>
            <a:off x="1244389" y="1714595"/>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5CC1C036-B64F-4FAA-866D-DCA3243F514F}"/>
              </a:ext>
            </a:extLst>
          </p:cNvPr>
          <p:cNvSpPr txBox="1"/>
          <p:nvPr/>
        </p:nvSpPr>
        <p:spPr>
          <a:xfrm>
            <a:off x="5764384" y="1727145"/>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0293681F-966B-4B72-88A8-7174126A24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4334" y="2213523"/>
            <a:ext cx="4134039" cy="1975619"/>
          </a:xfrm>
          <a:prstGeom prst="rect">
            <a:avLst/>
          </a:prstGeom>
          <a:noFill/>
        </p:spPr>
      </p:pic>
      <p:pic>
        <p:nvPicPr>
          <p:cNvPr id="9" name="Imagen 8">
            <a:extLst>
              <a:ext uri="{FF2B5EF4-FFF2-40B4-BE49-F238E27FC236}">
                <a16:creationId xmlns:a16="http://schemas.microsoft.com/office/drawing/2014/main" id="{BBF20DA5-16EF-4BC8-987D-539AECE426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307" y="2213523"/>
            <a:ext cx="4017700" cy="1976842"/>
          </a:xfrm>
          <a:prstGeom prst="rect">
            <a:avLst/>
          </a:prstGeom>
          <a:noFill/>
        </p:spPr>
      </p:pic>
    </p:spTree>
    <p:extLst>
      <p:ext uri="{BB962C8B-B14F-4D97-AF65-F5344CB8AC3E}">
        <p14:creationId xmlns:p14="http://schemas.microsoft.com/office/powerpoint/2010/main" val="4593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50" y="64446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Técnica de bastón – Abducción de la muñeca en el plano horizontal con el brazo extendido mano derecha.</a:t>
            </a:r>
          </a:p>
        </p:txBody>
      </p:sp>
      <p:sp>
        <p:nvSpPr>
          <p:cNvPr id="4" name="Google Shape;305;p43">
            <a:extLst>
              <a:ext uri="{FF2B5EF4-FFF2-40B4-BE49-F238E27FC236}">
                <a16:creationId xmlns:a16="http://schemas.microsoft.com/office/drawing/2014/main" id="{9E75FFEB-18A9-4A43-82C0-E3F17E1EA47E}"/>
              </a:ext>
            </a:extLst>
          </p:cNvPr>
          <p:cNvSpPr txBox="1"/>
          <p:nvPr/>
        </p:nvSpPr>
        <p:spPr>
          <a:xfrm>
            <a:off x="1244389" y="1628531"/>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134099E8-F3AB-4757-A221-2294B03705DA}"/>
              </a:ext>
            </a:extLst>
          </p:cNvPr>
          <p:cNvSpPr txBox="1"/>
          <p:nvPr/>
        </p:nvSpPr>
        <p:spPr>
          <a:xfrm>
            <a:off x="5764384" y="1641081"/>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7" name="Imagen 6">
            <a:extLst>
              <a:ext uri="{FF2B5EF4-FFF2-40B4-BE49-F238E27FC236}">
                <a16:creationId xmlns:a16="http://schemas.microsoft.com/office/drawing/2014/main" id="{9C52B33E-98EB-4497-BC51-300CB1A8E5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034" y="2177934"/>
            <a:ext cx="3923452" cy="1899212"/>
          </a:xfrm>
          <a:prstGeom prst="rect">
            <a:avLst/>
          </a:prstGeom>
          <a:noFill/>
        </p:spPr>
      </p:pic>
      <p:pic>
        <p:nvPicPr>
          <p:cNvPr id="10" name="Imagen 9">
            <a:extLst>
              <a:ext uri="{FF2B5EF4-FFF2-40B4-BE49-F238E27FC236}">
                <a16:creationId xmlns:a16="http://schemas.microsoft.com/office/drawing/2014/main" id="{75A57C6C-2F3C-41AC-A836-3825616A8F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6034" y="2150663"/>
            <a:ext cx="3923452" cy="1926483"/>
          </a:xfrm>
          <a:prstGeom prst="rect">
            <a:avLst/>
          </a:prstGeom>
          <a:noFill/>
        </p:spPr>
      </p:pic>
    </p:spTree>
    <p:extLst>
      <p:ext uri="{BB962C8B-B14F-4D97-AF65-F5344CB8AC3E}">
        <p14:creationId xmlns:p14="http://schemas.microsoft.com/office/powerpoint/2010/main" val="194262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Técnica de bastón – Aducción de la muñeca en el plano horizontal con el brazo extendido mano derecha.</a:t>
            </a:r>
          </a:p>
        </p:txBody>
      </p:sp>
      <p:sp>
        <p:nvSpPr>
          <p:cNvPr id="4" name="Google Shape;305;p43">
            <a:extLst>
              <a:ext uri="{FF2B5EF4-FFF2-40B4-BE49-F238E27FC236}">
                <a16:creationId xmlns:a16="http://schemas.microsoft.com/office/drawing/2014/main" id="{1603D3F7-0D62-4FFA-9D5F-7CA7264052E8}"/>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5E4C21EE-E5FF-4B59-8D54-27E5CA7A50F1}"/>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712844F7-CD9F-447E-93F5-1542452DFE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034" y="2058780"/>
            <a:ext cx="4147966" cy="2050309"/>
          </a:xfrm>
          <a:prstGeom prst="rect">
            <a:avLst/>
          </a:prstGeom>
          <a:noFill/>
        </p:spPr>
      </p:pic>
      <p:pic>
        <p:nvPicPr>
          <p:cNvPr id="8" name="Imagen 7">
            <a:extLst>
              <a:ext uri="{FF2B5EF4-FFF2-40B4-BE49-F238E27FC236}">
                <a16:creationId xmlns:a16="http://schemas.microsoft.com/office/drawing/2014/main" id="{1EEC738A-A1D4-4784-A8D4-F92AAB7554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2398" y="2058779"/>
            <a:ext cx="4147966" cy="2050310"/>
          </a:xfrm>
          <a:prstGeom prst="rect">
            <a:avLst/>
          </a:prstGeom>
          <a:noFill/>
        </p:spPr>
      </p:pic>
    </p:spTree>
    <p:extLst>
      <p:ext uri="{BB962C8B-B14F-4D97-AF65-F5344CB8AC3E}">
        <p14:creationId xmlns:p14="http://schemas.microsoft.com/office/powerpoint/2010/main" val="354872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6" name="Imagen 5">
            <a:extLst>
              <a:ext uri="{FF2B5EF4-FFF2-40B4-BE49-F238E27FC236}">
                <a16:creationId xmlns:a16="http://schemas.microsoft.com/office/drawing/2014/main" id="{E526736C-656D-489C-88A9-81887258C802}"/>
              </a:ext>
            </a:extLst>
          </p:cNvPr>
          <p:cNvPicPr>
            <a:picLocks noChangeAspect="1"/>
          </p:cNvPicPr>
          <p:nvPr/>
        </p:nvPicPr>
        <p:blipFill rotWithShape="1">
          <a:blip r:embed="rId3"/>
          <a:srcRect l="16279" t="27969" r="28262" b="35220"/>
          <a:stretch/>
        </p:blipFill>
        <p:spPr>
          <a:xfrm rot="5400000">
            <a:off x="1529598" y="2361425"/>
            <a:ext cx="1949837" cy="970645"/>
          </a:xfrm>
          <a:prstGeom prst="rect">
            <a:avLst/>
          </a:prstGeom>
        </p:spPr>
      </p:pic>
      <p:sp>
        <p:nvSpPr>
          <p:cNvPr id="278" name="Google Shape;278;p39"/>
          <p:cNvSpPr txBox="1">
            <a:spLocks noGrp="1"/>
          </p:cNvSpPr>
          <p:nvPr>
            <p:ph type="title"/>
          </p:nvPr>
        </p:nvSpPr>
        <p:spPr>
          <a:xfrm>
            <a:off x="1587146" y="469885"/>
            <a:ext cx="596970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 Planteamiento del Problema </a:t>
            </a:r>
            <a:endParaRPr sz="2800" dirty="0"/>
          </a:p>
        </p:txBody>
      </p:sp>
      <p:graphicFrame>
        <p:nvGraphicFramePr>
          <p:cNvPr id="2" name="Diagrama 1">
            <a:extLst>
              <a:ext uri="{FF2B5EF4-FFF2-40B4-BE49-F238E27FC236}">
                <a16:creationId xmlns:a16="http://schemas.microsoft.com/office/drawing/2014/main" id="{F9918648-2675-4767-B263-5C38BC780B9E}"/>
              </a:ext>
            </a:extLst>
          </p:cNvPr>
          <p:cNvGraphicFramePr/>
          <p:nvPr>
            <p:extLst>
              <p:ext uri="{D42A27DB-BD31-4B8C-83A1-F6EECF244321}">
                <p14:modId xmlns:p14="http://schemas.microsoft.com/office/powerpoint/2010/main" val="2348226954"/>
              </p:ext>
            </p:extLst>
          </p:nvPr>
        </p:nvGraphicFramePr>
        <p:xfrm>
          <a:off x="-233083" y="1106292"/>
          <a:ext cx="5479229" cy="353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4" descr="ESPE | Sede Latacunga">
            <a:extLst>
              <a:ext uri="{FF2B5EF4-FFF2-40B4-BE49-F238E27FC236}">
                <a16:creationId xmlns:a16="http://schemas.microsoft.com/office/drawing/2014/main" id="{5D8FDC9E-A2DC-4BAE-BD6D-44473E7367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6788;p86">
            <a:extLst>
              <a:ext uri="{FF2B5EF4-FFF2-40B4-BE49-F238E27FC236}">
                <a16:creationId xmlns:a16="http://schemas.microsoft.com/office/drawing/2014/main" id="{F9EAD04F-480C-40C7-9BFB-F5918F52AD55}"/>
              </a:ext>
            </a:extLst>
          </p:cNvPr>
          <p:cNvGrpSpPr/>
          <p:nvPr/>
        </p:nvGrpSpPr>
        <p:grpSpPr>
          <a:xfrm>
            <a:off x="7066696" y="541237"/>
            <a:ext cx="490158" cy="497699"/>
            <a:chOff x="-31817400" y="3910025"/>
            <a:chExt cx="301675" cy="294075"/>
          </a:xfrm>
        </p:grpSpPr>
        <p:sp>
          <p:nvSpPr>
            <p:cNvPr id="15" name="Google Shape;6789;p86">
              <a:extLst>
                <a:ext uri="{FF2B5EF4-FFF2-40B4-BE49-F238E27FC236}">
                  <a16:creationId xmlns:a16="http://schemas.microsoft.com/office/drawing/2014/main" id="{65CF56D6-5A22-4425-8932-EC4149246D6F}"/>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90;p86">
              <a:extLst>
                <a:ext uri="{FF2B5EF4-FFF2-40B4-BE49-F238E27FC236}">
                  <a16:creationId xmlns:a16="http://schemas.microsoft.com/office/drawing/2014/main" id="{A19B43F9-258C-4785-812D-A156933C14ED}"/>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91;p86">
              <a:extLst>
                <a:ext uri="{FF2B5EF4-FFF2-40B4-BE49-F238E27FC236}">
                  <a16:creationId xmlns:a16="http://schemas.microsoft.com/office/drawing/2014/main" id="{024FCA99-6034-449E-9B38-04986C3B32E0}"/>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CuadroTexto 17">
            <a:extLst>
              <a:ext uri="{FF2B5EF4-FFF2-40B4-BE49-F238E27FC236}">
                <a16:creationId xmlns:a16="http://schemas.microsoft.com/office/drawing/2014/main" id="{FDAA1473-FF42-4011-9434-A771D732F3A8}"/>
              </a:ext>
            </a:extLst>
          </p:cNvPr>
          <p:cNvSpPr txBox="1"/>
          <p:nvPr/>
        </p:nvSpPr>
        <p:spPr>
          <a:xfrm>
            <a:off x="4868625" y="1348447"/>
            <a:ext cx="4275375" cy="3215689"/>
          </a:xfrm>
          <a:prstGeom prst="rect">
            <a:avLst/>
          </a:prstGeom>
          <a:noFill/>
        </p:spPr>
        <p:txBody>
          <a:bodyPr wrap="square">
            <a:spAutoFit/>
          </a:bodyPr>
          <a:lstStyle/>
          <a:p>
            <a:pPr indent="457200">
              <a:lnSpc>
                <a:spcPct val="150000"/>
              </a:lnSpc>
              <a:spcAft>
                <a:spcPts val="800"/>
              </a:spcAft>
            </a:pPr>
            <a:r>
              <a:rPr lang="es-EC" sz="1100" dirty="0">
                <a:effectLst/>
                <a:latin typeface="Calibri" panose="020F0502020204030204" pitchFamily="34" charset="0"/>
                <a:ea typeface="Calibri" panose="020F0502020204030204" pitchFamily="34" charset="0"/>
                <a:cs typeface="Calibri" panose="020F0502020204030204" pitchFamily="34" charset="0"/>
              </a:rPr>
              <a:t>Considerando el bastoneo como una actividad que requiere: elegancia, ritmo, técnica y coordinación se ha podido observar que en diversos grupos de bastoneras </a:t>
            </a:r>
            <a:r>
              <a:rPr lang="es-EC" sz="1100" dirty="0">
                <a:latin typeface="Calibri" panose="020F0502020204030204" pitchFamily="34" charset="0"/>
                <a:ea typeface="Calibri" panose="020F0502020204030204" pitchFamily="34" charset="0"/>
                <a:cs typeface="Calibri" panose="020F0502020204030204" pitchFamily="34" charset="0"/>
              </a:rPr>
              <a:t> se evidencia una ejecución</a:t>
            </a:r>
            <a:r>
              <a:rPr lang="es-EC" sz="1100" dirty="0">
                <a:effectLst/>
                <a:latin typeface="Calibri" panose="020F0502020204030204" pitchFamily="34" charset="0"/>
                <a:ea typeface="Calibri" panose="020F0502020204030204" pitchFamily="34" charset="0"/>
                <a:cs typeface="Calibri" panose="020F0502020204030204" pitchFamily="34" charset="0"/>
              </a:rPr>
              <a:t> técnica incorrecta en el manejo del bastón en sus dos manos, siendo evidente la falta de lateralidad, motivo que provocaría una técnica errónea en sus movimientos, existiendo señoritas bastoneras que no alcanzan el perfeccionamiento de la técnica de muñeca con sus dos manos.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es-EC" sz="1100" dirty="0">
                <a:effectLst/>
                <a:latin typeface="Calibri" panose="020F0502020204030204" pitchFamily="34" charset="0"/>
                <a:ea typeface="Calibri" panose="020F0502020204030204" pitchFamily="34" charset="0"/>
                <a:cs typeface="Calibri" panose="020F0502020204030204" pitchFamily="34" charset="0"/>
              </a:rPr>
              <a:t>Es por ello que hemos planteado esta tesis para dar solución a este gran problema que actualmente poseen los grupos de señoritas bastoneras llegando así a corregir la técnica de muñeca en el manejo del bastón con la mano derecha e izquierda, incluyendo movimientos internos y externos para darles agilidad y fluidez en el movimiento.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867885" y="84176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Flexión de la articulación de la muñeca mano derecha.</a:t>
            </a:r>
          </a:p>
        </p:txBody>
      </p:sp>
      <p:sp>
        <p:nvSpPr>
          <p:cNvPr id="4" name="Google Shape;305;p43">
            <a:extLst>
              <a:ext uri="{FF2B5EF4-FFF2-40B4-BE49-F238E27FC236}">
                <a16:creationId xmlns:a16="http://schemas.microsoft.com/office/drawing/2014/main" id="{1A35C627-F0F6-4DCA-BEF2-0F7D621DDA79}"/>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9CADCCB7-9FE0-4CD1-8E6E-7106ABCE1A65}"/>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1D4DB299-4B29-47ED-AF2E-24B1FB190A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6635" y="2162407"/>
            <a:ext cx="4030897" cy="1930665"/>
          </a:xfrm>
          <a:prstGeom prst="rect">
            <a:avLst/>
          </a:prstGeom>
          <a:noFill/>
        </p:spPr>
      </p:pic>
      <p:pic>
        <p:nvPicPr>
          <p:cNvPr id="8" name="Imagen 7">
            <a:extLst>
              <a:ext uri="{FF2B5EF4-FFF2-40B4-BE49-F238E27FC236}">
                <a16:creationId xmlns:a16="http://schemas.microsoft.com/office/drawing/2014/main" id="{A31010DA-1D04-4A34-9F14-9C19B45630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650" y="2162408"/>
            <a:ext cx="4030897" cy="1930665"/>
          </a:xfrm>
          <a:prstGeom prst="rect">
            <a:avLst/>
          </a:prstGeom>
          <a:noFill/>
        </p:spPr>
      </p:pic>
    </p:spTree>
    <p:extLst>
      <p:ext uri="{BB962C8B-B14F-4D97-AF65-F5344CB8AC3E}">
        <p14:creationId xmlns:p14="http://schemas.microsoft.com/office/powerpoint/2010/main" val="368728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868115" y="74171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Extensión de la articulación de la muñeca mano derecha.</a:t>
            </a:r>
          </a:p>
        </p:txBody>
      </p:sp>
      <p:sp>
        <p:nvSpPr>
          <p:cNvPr id="4" name="Google Shape;305;p43">
            <a:extLst>
              <a:ext uri="{FF2B5EF4-FFF2-40B4-BE49-F238E27FC236}">
                <a16:creationId xmlns:a16="http://schemas.microsoft.com/office/drawing/2014/main" id="{BB725841-D169-4DAD-9E06-97C11717D1AA}"/>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634B5D84-2BEB-4711-A724-44C2B291FBEF}"/>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C646C92A-8534-4220-848B-FC230B4179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6865" y="2138038"/>
            <a:ext cx="4244988" cy="2012202"/>
          </a:xfrm>
          <a:prstGeom prst="rect">
            <a:avLst/>
          </a:prstGeom>
          <a:noFill/>
        </p:spPr>
      </p:pic>
      <p:pic>
        <p:nvPicPr>
          <p:cNvPr id="8" name="Imagen 7">
            <a:extLst>
              <a:ext uri="{FF2B5EF4-FFF2-40B4-BE49-F238E27FC236}">
                <a16:creationId xmlns:a16="http://schemas.microsoft.com/office/drawing/2014/main" id="{A17728B0-AC21-4669-9A55-3BDC142011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986" y="2138038"/>
            <a:ext cx="4244989" cy="2028178"/>
          </a:xfrm>
          <a:prstGeom prst="rect">
            <a:avLst/>
          </a:prstGeom>
          <a:noFill/>
        </p:spPr>
      </p:pic>
    </p:spTree>
    <p:extLst>
      <p:ext uri="{BB962C8B-B14F-4D97-AF65-F5344CB8AC3E}">
        <p14:creationId xmlns:p14="http://schemas.microsoft.com/office/powerpoint/2010/main" val="182922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Técnica de bastón – Abducción de la muñeca en el plano frontal con el brazo extendido mano izquierda.</a:t>
            </a:r>
          </a:p>
        </p:txBody>
      </p:sp>
      <p:sp>
        <p:nvSpPr>
          <p:cNvPr id="4" name="Google Shape;305;p43">
            <a:extLst>
              <a:ext uri="{FF2B5EF4-FFF2-40B4-BE49-F238E27FC236}">
                <a16:creationId xmlns:a16="http://schemas.microsoft.com/office/drawing/2014/main" id="{E6D9CF18-3C52-41C4-87EB-1ED23E230C49}"/>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35B15481-5447-4542-B573-2388353B4436}"/>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9CF3AAC0-6EC9-4A16-BBD7-8A21625475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82" y="2067785"/>
            <a:ext cx="4429458" cy="2166525"/>
          </a:xfrm>
          <a:prstGeom prst="rect">
            <a:avLst/>
          </a:prstGeom>
          <a:noFill/>
        </p:spPr>
      </p:pic>
      <p:pic>
        <p:nvPicPr>
          <p:cNvPr id="7" name="Imagen 6">
            <a:extLst>
              <a:ext uri="{FF2B5EF4-FFF2-40B4-BE49-F238E27FC236}">
                <a16:creationId xmlns:a16="http://schemas.microsoft.com/office/drawing/2014/main" id="{872AFEBB-A9F9-4515-90DE-682A229F31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9662" y="2067785"/>
            <a:ext cx="4397296" cy="2166525"/>
          </a:xfrm>
          <a:prstGeom prst="rect">
            <a:avLst/>
          </a:prstGeom>
          <a:noFill/>
        </p:spPr>
      </p:pic>
    </p:spTree>
    <p:extLst>
      <p:ext uri="{BB962C8B-B14F-4D97-AF65-F5344CB8AC3E}">
        <p14:creationId xmlns:p14="http://schemas.microsoft.com/office/powerpoint/2010/main" val="387610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Técnica de bastón – Aducción de la muñeca en el plano frontal con el brazo extendido mano izquierda.</a:t>
            </a:r>
          </a:p>
        </p:txBody>
      </p:sp>
      <p:sp>
        <p:nvSpPr>
          <p:cNvPr id="4" name="Google Shape;305;p43">
            <a:extLst>
              <a:ext uri="{FF2B5EF4-FFF2-40B4-BE49-F238E27FC236}">
                <a16:creationId xmlns:a16="http://schemas.microsoft.com/office/drawing/2014/main" id="{00B7F029-1267-4EDC-B281-A9184DC3B948}"/>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DB959EDC-C842-4D33-AA67-8BDC4B982964}"/>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095900E5-21A4-4923-9493-B5AAF991AD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15" y="2116931"/>
            <a:ext cx="4202547" cy="2067793"/>
          </a:xfrm>
          <a:prstGeom prst="rect">
            <a:avLst/>
          </a:prstGeom>
          <a:noFill/>
        </p:spPr>
      </p:pic>
      <p:pic>
        <p:nvPicPr>
          <p:cNvPr id="7" name="Imagen 6">
            <a:extLst>
              <a:ext uri="{FF2B5EF4-FFF2-40B4-BE49-F238E27FC236}">
                <a16:creationId xmlns:a16="http://schemas.microsoft.com/office/drawing/2014/main" id="{12E75924-6CBE-471E-804B-EB1EEC9669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0638" y="2116931"/>
            <a:ext cx="4202547" cy="2067793"/>
          </a:xfrm>
          <a:prstGeom prst="rect">
            <a:avLst/>
          </a:prstGeom>
          <a:noFill/>
        </p:spPr>
      </p:pic>
    </p:spTree>
    <p:extLst>
      <p:ext uri="{BB962C8B-B14F-4D97-AF65-F5344CB8AC3E}">
        <p14:creationId xmlns:p14="http://schemas.microsoft.com/office/powerpoint/2010/main" val="3666596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Técnica de bastón – Abducción de la muñeca en el plano horizontal con el brazo extendido mano izquierda.</a:t>
            </a:r>
          </a:p>
        </p:txBody>
      </p:sp>
      <p:sp>
        <p:nvSpPr>
          <p:cNvPr id="4" name="Google Shape;305;p43">
            <a:extLst>
              <a:ext uri="{FF2B5EF4-FFF2-40B4-BE49-F238E27FC236}">
                <a16:creationId xmlns:a16="http://schemas.microsoft.com/office/drawing/2014/main" id="{62D7641B-F11A-4838-B7E6-BF28639EFBC3}"/>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9E301B4C-ABFC-4EF8-8630-C5971FF5EE72}"/>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EAFEA267-52F3-47F7-A8F3-73CFEA059A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35" y="2060309"/>
            <a:ext cx="4320088" cy="2091210"/>
          </a:xfrm>
          <a:prstGeom prst="rect">
            <a:avLst/>
          </a:prstGeom>
          <a:noFill/>
        </p:spPr>
      </p:pic>
      <p:pic>
        <p:nvPicPr>
          <p:cNvPr id="7" name="Imagen 6">
            <a:extLst>
              <a:ext uri="{FF2B5EF4-FFF2-40B4-BE49-F238E27FC236}">
                <a16:creationId xmlns:a16="http://schemas.microsoft.com/office/drawing/2014/main" id="{05510F73-31CF-443B-A5E8-09254C925D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9577" y="2060309"/>
            <a:ext cx="4320088" cy="2091209"/>
          </a:xfrm>
          <a:prstGeom prst="rect">
            <a:avLst/>
          </a:prstGeom>
          <a:noFill/>
        </p:spPr>
      </p:pic>
    </p:spTree>
    <p:extLst>
      <p:ext uri="{BB962C8B-B14F-4D97-AF65-F5344CB8AC3E}">
        <p14:creationId xmlns:p14="http://schemas.microsoft.com/office/powerpoint/2010/main" val="1586404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Técnica de bastón – Aducción de la muñeca en el plano horizontal con el brazo extendido mano izquierda.</a:t>
            </a:r>
          </a:p>
        </p:txBody>
      </p:sp>
      <p:sp>
        <p:nvSpPr>
          <p:cNvPr id="4" name="Google Shape;305;p43">
            <a:extLst>
              <a:ext uri="{FF2B5EF4-FFF2-40B4-BE49-F238E27FC236}">
                <a16:creationId xmlns:a16="http://schemas.microsoft.com/office/drawing/2014/main" id="{B19570A0-6AC0-45E1-B052-A0C6C9A83670}"/>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AAE8F18C-8EEA-4905-8283-2BB32805D265}"/>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D850D231-4C2E-4FA0-8182-FC72A4CCC4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997" y="2089384"/>
            <a:ext cx="4068668" cy="2011112"/>
          </a:xfrm>
          <a:prstGeom prst="rect">
            <a:avLst/>
          </a:prstGeom>
          <a:noFill/>
        </p:spPr>
      </p:pic>
      <p:pic>
        <p:nvPicPr>
          <p:cNvPr id="7" name="Imagen 6">
            <a:extLst>
              <a:ext uri="{FF2B5EF4-FFF2-40B4-BE49-F238E27FC236}">
                <a16:creationId xmlns:a16="http://schemas.microsoft.com/office/drawing/2014/main" id="{1A33AA80-166E-4262-873F-FC96844FFD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3028" y="2089384"/>
            <a:ext cx="4214376" cy="2011112"/>
          </a:xfrm>
          <a:prstGeom prst="rect">
            <a:avLst/>
          </a:prstGeom>
          <a:noFill/>
        </p:spPr>
      </p:pic>
    </p:spTree>
    <p:extLst>
      <p:ext uri="{BB962C8B-B14F-4D97-AF65-F5344CB8AC3E}">
        <p14:creationId xmlns:p14="http://schemas.microsoft.com/office/powerpoint/2010/main" val="215523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810044" y="67885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Flexión de la articulación de la muñeca mano izquierda.</a:t>
            </a:r>
          </a:p>
        </p:txBody>
      </p:sp>
      <p:sp>
        <p:nvSpPr>
          <p:cNvPr id="4" name="Google Shape;305;p43">
            <a:extLst>
              <a:ext uri="{FF2B5EF4-FFF2-40B4-BE49-F238E27FC236}">
                <a16:creationId xmlns:a16="http://schemas.microsoft.com/office/drawing/2014/main" id="{6E26990B-EA3B-4AB1-8864-8AD4C32B1B05}"/>
              </a:ext>
            </a:extLst>
          </p:cNvPr>
          <p:cNvSpPr txBox="1"/>
          <p:nvPr/>
        </p:nvSpPr>
        <p:spPr>
          <a:xfrm>
            <a:off x="1298178" y="1388566"/>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A986E589-8657-4DA4-BAED-F6E206380CDA}"/>
              </a:ext>
            </a:extLst>
          </p:cNvPr>
          <p:cNvSpPr txBox="1"/>
          <p:nvPr/>
        </p:nvSpPr>
        <p:spPr>
          <a:xfrm>
            <a:off x="5796657" y="1388566"/>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2B682638-CA05-499F-ACA6-CB54D27B6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17" y="1961962"/>
            <a:ext cx="4122458" cy="2037700"/>
          </a:xfrm>
          <a:prstGeom prst="rect">
            <a:avLst/>
          </a:prstGeom>
          <a:noFill/>
        </p:spPr>
      </p:pic>
      <p:pic>
        <p:nvPicPr>
          <p:cNvPr id="7" name="Imagen 6">
            <a:extLst>
              <a:ext uri="{FF2B5EF4-FFF2-40B4-BE49-F238E27FC236}">
                <a16:creationId xmlns:a16="http://schemas.microsoft.com/office/drawing/2014/main" id="{443DE40D-5CA0-4252-928A-3582B6C47B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7905" y="1961962"/>
            <a:ext cx="4122458" cy="2037700"/>
          </a:xfrm>
          <a:prstGeom prst="rect">
            <a:avLst/>
          </a:prstGeom>
          <a:noFill/>
        </p:spPr>
      </p:pic>
    </p:spTree>
    <p:extLst>
      <p:ext uri="{BB962C8B-B14F-4D97-AF65-F5344CB8AC3E}">
        <p14:creationId xmlns:p14="http://schemas.microsoft.com/office/powerpoint/2010/main" val="1559954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713225" y="729567"/>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Extensión de la articulación de la muñeca mano izquierda.</a:t>
            </a:r>
          </a:p>
        </p:txBody>
      </p:sp>
      <p:sp>
        <p:nvSpPr>
          <p:cNvPr id="4" name="Google Shape;305;p43">
            <a:extLst>
              <a:ext uri="{FF2B5EF4-FFF2-40B4-BE49-F238E27FC236}">
                <a16:creationId xmlns:a16="http://schemas.microsoft.com/office/drawing/2014/main" id="{C492C342-2393-4567-8C3E-E106F61440D6}"/>
              </a:ext>
            </a:extLst>
          </p:cNvPr>
          <p:cNvSpPr txBox="1"/>
          <p:nvPr/>
        </p:nvSpPr>
        <p:spPr>
          <a:xfrm>
            <a:off x="1244389" y="156398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Pre Test</a:t>
            </a:r>
            <a:endParaRPr dirty="0">
              <a:solidFill>
                <a:schemeClr val="dk2"/>
              </a:solidFill>
              <a:latin typeface="Montserrat"/>
              <a:ea typeface="Montserrat"/>
              <a:cs typeface="Montserrat"/>
              <a:sym typeface="Montserrat"/>
            </a:endParaRPr>
          </a:p>
        </p:txBody>
      </p:sp>
      <p:sp>
        <p:nvSpPr>
          <p:cNvPr id="5" name="Google Shape;305;p43">
            <a:extLst>
              <a:ext uri="{FF2B5EF4-FFF2-40B4-BE49-F238E27FC236}">
                <a16:creationId xmlns:a16="http://schemas.microsoft.com/office/drawing/2014/main" id="{80BB3892-832E-448E-B0DB-5E58E0296E85}"/>
              </a:ext>
            </a:extLst>
          </p:cNvPr>
          <p:cNvSpPr txBox="1"/>
          <p:nvPr/>
        </p:nvSpPr>
        <p:spPr>
          <a:xfrm>
            <a:off x="5764384" y="1576538"/>
            <a:ext cx="1955400" cy="2993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latin typeface="Montserrat"/>
                <a:ea typeface="Montserrat"/>
                <a:cs typeface="Montserrat"/>
                <a:sym typeface="Montserrat"/>
              </a:rPr>
              <a:t>Post Test</a:t>
            </a:r>
            <a:endParaRPr dirty="0">
              <a:solidFill>
                <a:schemeClr val="dk2"/>
              </a:solidFill>
              <a:latin typeface="Montserrat"/>
              <a:ea typeface="Montserrat"/>
              <a:cs typeface="Montserrat"/>
              <a:sym typeface="Montserrat"/>
            </a:endParaRPr>
          </a:p>
        </p:txBody>
      </p:sp>
      <p:pic>
        <p:nvPicPr>
          <p:cNvPr id="6" name="Imagen 5">
            <a:extLst>
              <a:ext uri="{FF2B5EF4-FFF2-40B4-BE49-F238E27FC236}">
                <a16:creationId xmlns:a16="http://schemas.microsoft.com/office/drawing/2014/main" id="{B2CEC6DD-3FB2-4C16-AECF-CCB2AB80C3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502" y="2075284"/>
            <a:ext cx="4295473" cy="2052299"/>
          </a:xfrm>
          <a:prstGeom prst="rect">
            <a:avLst/>
          </a:prstGeom>
          <a:noFill/>
        </p:spPr>
      </p:pic>
      <p:pic>
        <p:nvPicPr>
          <p:cNvPr id="7" name="Imagen 6">
            <a:extLst>
              <a:ext uri="{FF2B5EF4-FFF2-40B4-BE49-F238E27FC236}">
                <a16:creationId xmlns:a16="http://schemas.microsoft.com/office/drawing/2014/main" id="{20719C4B-3119-478A-AD0F-957F2B8527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1698" y="2063584"/>
            <a:ext cx="4333968" cy="2052299"/>
          </a:xfrm>
          <a:prstGeom prst="rect">
            <a:avLst/>
          </a:prstGeom>
          <a:noFill/>
        </p:spPr>
      </p:pic>
    </p:spTree>
    <p:extLst>
      <p:ext uri="{BB962C8B-B14F-4D97-AF65-F5344CB8AC3E}">
        <p14:creationId xmlns:p14="http://schemas.microsoft.com/office/powerpoint/2010/main" val="76291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573375" y="563359"/>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Conclusiones</a:t>
            </a:r>
          </a:p>
        </p:txBody>
      </p:sp>
      <p:sp>
        <p:nvSpPr>
          <p:cNvPr id="305" name="Google Shape;305;p43"/>
          <p:cNvSpPr txBox="1"/>
          <p:nvPr/>
        </p:nvSpPr>
        <p:spPr>
          <a:xfrm>
            <a:off x="932417" y="1400699"/>
            <a:ext cx="7605884" cy="1664075"/>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s-MX" dirty="0">
                <a:solidFill>
                  <a:schemeClr val="dk2"/>
                </a:solidFill>
                <a:latin typeface="Montserrat"/>
                <a:ea typeface="Montserrat"/>
                <a:cs typeface="Montserrat"/>
                <a:sym typeface="Montserrat"/>
              </a:rPr>
              <a:t>Se comprueba la hipótesis del trabajo en donde la incidencia de la lateralidad en la técnica de muñeca afecta la ejecución técnica.</a:t>
            </a:r>
          </a:p>
          <a:p>
            <a:pPr lvl="0" algn="l" rtl="0">
              <a:spcBef>
                <a:spcPts val="0"/>
              </a:spcBef>
              <a:spcAft>
                <a:spcPts val="0"/>
              </a:spcAft>
            </a:pPr>
            <a:endParaRPr lang="es-MX" dirty="0">
              <a:solidFill>
                <a:schemeClr val="dk2"/>
              </a:solidFill>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es-MX" dirty="0">
                <a:solidFill>
                  <a:schemeClr val="dk2"/>
                </a:solidFill>
                <a:latin typeface="Montserrat"/>
                <a:ea typeface="Montserrat"/>
                <a:cs typeface="Montserrat"/>
                <a:sym typeface="Montserrat"/>
              </a:rPr>
              <a:t>Se determino que al no trabajar la lateralidad afecta la ejecución técnica correcta </a:t>
            </a:r>
          </a:p>
          <a:p>
            <a:pPr lvl="0" algn="l" rtl="0">
              <a:spcBef>
                <a:spcPts val="0"/>
              </a:spcBef>
              <a:spcAft>
                <a:spcPts val="0"/>
              </a:spcAft>
            </a:pPr>
            <a:endParaRPr lang="es-MX" dirty="0">
              <a:solidFill>
                <a:schemeClr val="dk2"/>
              </a:solidFill>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es-MX" dirty="0">
                <a:solidFill>
                  <a:schemeClr val="dk2"/>
                </a:solidFill>
                <a:latin typeface="Montserrat"/>
                <a:ea typeface="Montserrat"/>
                <a:cs typeface="Montserrat"/>
                <a:sym typeface="Montserrat"/>
              </a:rPr>
              <a:t>Se observan resultados en el post test de mejora en relación a los del pre test donde podemos apreciar que el 20 % de la muestra corrigió su técnica </a:t>
            </a:r>
          </a:p>
        </p:txBody>
      </p:sp>
    </p:spTree>
    <p:extLst>
      <p:ext uri="{BB962C8B-B14F-4D97-AF65-F5344CB8AC3E}">
        <p14:creationId xmlns:p14="http://schemas.microsoft.com/office/powerpoint/2010/main" val="971842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573375" y="563359"/>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Recomendaciones</a:t>
            </a:r>
          </a:p>
        </p:txBody>
      </p:sp>
      <p:sp>
        <p:nvSpPr>
          <p:cNvPr id="305" name="Google Shape;305;p43"/>
          <p:cNvSpPr txBox="1"/>
          <p:nvPr/>
        </p:nvSpPr>
        <p:spPr>
          <a:xfrm>
            <a:off x="1083023" y="1174790"/>
            <a:ext cx="7307941" cy="2180442"/>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s-MX" dirty="0">
                <a:solidFill>
                  <a:schemeClr val="dk2"/>
                </a:solidFill>
                <a:latin typeface="Montserrat"/>
                <a:ea typeface="Montserrat"/>
                <a:cs typeface="Montserrat"/>
                <a:sym typeface="Montserrat"/>
              </a:rPr>
              <a:t>Aplicar la propuesta de la planificación para mejorar la lateralidad en el grupo de bastoneras permite que tengan una mejor ejecución técnica</a:t>
            </a:r>
          </a:p>
          <a:p>
            <a:pPr marL="285750" lvl="0" indent="-285750" algn="l" rtl="0">
              <a:spcBef>
                <a:spcPts val="0"/>
              </a:spcBef>
              <a:spcAft>
                <a:spcPts val="0"/>
              </a:spcAft>
              <a:buFont typeface="Arial" panose="020B0604020202020204" pitchFamily="34" charset="0"/>
              <a:buChar char="•"/>
            </a:pPr>
            <a:endParaRPr lang="es-MX" dirty="0">
              <a:solidFill>
                <a:schemeClr val="dk2"/>
              </a:solidFill>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es-MX" dirty="0">
                <a:solidFill>
                  <a:schemeClr val="dk2"/>
                </a:solidFill>
                <a:latin typeface="Montserrat"/>
                <a:ea typeface="Montserrat"/>
                <a:cs typeface="Montserrat"/>
                <a:sym typeface="Montserrat"/>
              </a:rPr>
              <a:t>Se recomienda dar variantes a los ejercicios planteados, con el fin de mejorar los resultados y también llegar al objetivo de que las señoritas bastoneras puedan manejar sin dificultad alguna el bastón con sus dos manos </a:t>
            </a:r>
          </a:p>
          <a:p>
            <a:pPr marL="285750" lvl="0" indent="-285750" algn="l" rtl="0">
              <a:spcBef>
                <a:spcPts val="0"/>
              </a:spcBef>
              <a:spcAft>
                <a:spcPts val="0"/>
              </a:spcAft>
              <a:buFont typeface="Arial" panose="020B0604020202020204" pitchFamily="34" charset="0"/>
              <a:buChar char="•"/>
            </a:pPr>
            <a:endParaRPr lang="es-MX" dirty="0">
              <a:solidFill>
                <a:schemeClr val="dk2"/>
              </a:solidFill>
              <a:latin typeface="Montserrat"/>
              <a:ea typeface="Montserrat"/>
              <a:cs typeface="Montserrat"/>
              <a:sym typeface="Montserrat"/>
            </a:endParaRPr>
          </a:p>
          <a:p>
            <a:pPr marL="285750" lvl="0" indent="-285750" algn="l" rtl="0">
              <a:spcBef>
                <a:spcPts val="0"/>
              </a:spcBef>
              <a:spcAft>
                <a:spcPts val="0"/>
              </a:spcAft>
              <a:buFont typeface="Arial" panose="020B0604020202020204" pitchFamily="34" charset="0"/>
              <a:buChar char="•"/>
            </a:pPr>
            <a:r>
              <a:rPr lang="es-MX" dirty="0">
                <a:solidFill>
                  <a:schemeClr val="dk2"/>
                </a:solidFill>
                <a:latin typeface="Montserrat"/>
                <a:ea typeface="Montserrat"/>
                <a:cs typeface="Montserrat"/>
                <a:sym typeface="Montserrat"/>
              </a:rPr>
              <a:t>Aplicar a diferentes instituciones educativas de cualquier nivel básica, superior, Bachillerato general unificado, ya que esta actividad físico recreativa favorecen en el cambio emocional y físico de los estudiantes.</a:t>
            </a:r>
          </a:p>
        </p:txBody>
      </p:sp>
    </p:spTree>
    <p:extLst>
      <p:ext uri="{BB962C8B-B14F-4D97-AF65-F5344CB8AC3E}">
        <p14:creationId xmlns:p14="http://schemas.microsoft.com/office/powerpoint/2010/main" val="61140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1737752" y="879362"/>
            <a:ext cx="596970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3200" dirty="0"/>
              <a:t>Objetivo General</a:t>
            </a:r>
            <a:br>
              <a:rPr lang="es-EC" sz="3200" dirty="0"/>
            </a:br>
            <a:endParaRPr lang="es-EC" sz="3200" dirty="0"/>
          </a:p>
        </p:txBody>
      </p:sp>
      <p:sp>
        <p:nvSpPr>
          <p:cNvPr id="7" name="Google Shape;250;p36">
            <a:extLst>
              <a:ext uri="{FF2B5EF4-FFF2-40B4-BE49-F238E27FC236}">
                <a16:creationId xmlns:a16="http://schemas.microsoft.com/office/drawing/2014/main" id="{3AE7A4C2-01B0-404C-AE1C-FFE1EB92EA0F}"/>
              </a:ext>
            </a:extLst>
          </p:cNvPr>
          <p:cNvSpPr txBox="1">
            <a:spLocks noGrp="1"/>
          </p:cNvSpPr>
          <p:nvPr>
            <p:ph type="subTitle" idx="1"/>
          </p:nvPr>
        </p:nvSpPr>
        <p:spPr>
          <a:xfrm>
            <a:off x="964646" y="2119092"/>
            <a:ext cx="7064100" cy="11481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Determinar si la lateralidad en el manejo del bastón influye en la técnica de muñeca en el grupo de señoritas bastoneras de 12 a 18 años en diferentes instituciones</a:t>
            </a:r>
          </a:p>
        </p:txBody>
      </p:sp>
      <p:sp>
        <p:nvSpPr>
          <p:cNvPr id="4" name="Elipse 3">
            <a:extLst>
              <a:ext uri="{FF2B5EF4-FFF2-40B4-BE49-F238E27FC236}">
                <a16:creationId xmlns:a16="http://schemas.microsoft.com/office/drawing/2014/main" id="{3DA13024-608F-44D5-89B5-0D9BF85B3D1D}"/>
              </a:ext>
            </a:extLst>
          </p:cNvPr>
          <p:cNvSpPr/>
          <p:nvPr/>
        </p:nvSpPr>
        <p:spPr>
          <a:xfrm>
            <a:off x="564776" y="1624405"/>
            <a:ext cx="7863840" cy="24371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4" descr="ESPE | Sede Latacunga">
            <a:extLst>
              <a:ext uri="{FF2B5EF4-FFF2-40B4-BE49-F238E27FC236}">
                <a16:creationId xmlns:a16="http://schemas.microsoft.com/office/drawing/2014/main" id="{7DAB8F93-EDDE-4346-8AA1-7234D826D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8223;p89">
            <a:extLst>
              <a:ext uri="{FF2B5EF4-FFF2-40B4-BE49-F238E27FC236}">
                <a16:creationId xmlns:a16="http://schemas.microsoft.com/office/drawing/2014/main" id="{06CB92CF-D7E1-48EB-B7F4-10541564A1DF}"/>
              </a:ext>
            </a:extLst>
          </p:cNvPr>
          <p:cNvGrpSpPr/>
          <p:nvPr/>
        </p:nvGrpSpPr>
        <p:grpSpPr>
          <a:xfrm>
            <a:off x="6594573" y="578317"/>
            <a:ext cx="656081" cy="602090"/>
            <a:chOff x="-6690625" y="3631325"/>
            <a:chExt cx="307225" cy="292225"/>
          </a:xfrm>
        </p:grpSpPr>
        <p:sp>
          <p:nvSpPr>
            <p:cNvPr id="11" name="Google Shape;8224;p89">
              <a:extLst>
                <a:ext uri="{FF2B5EF4-FFF2-40B4-BE49-F238E27FC236}">
                  <a16:creationId xmlns:a16="http://schemas.microsoft.com/office/drawing/2014/main" id="{3F0D5EA7-13B8-43B1-B301-5A1E6E846AFF}"/>
                </a:ext>
              </a:extLst>
            </p:cNvPr>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25;p89">
              <a:extLst>
                <a:ext uri="{FF2B5EF4-FFF2-40B4-BE49-F238E27FC236}">
                  <a16:creationId xmlns:a16="http://schemas.microsoft.com/office/drawing/2014/main" id="{23E3E186-15FE-4364-A332-5F1972125CFA}"/>
                </a:ext>
              </a:extLst>
            </p:cNvPr>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26;p89">
              <a:extLst>
                <a:ext uri="{FF2B5EF4-FFF2-40B4-BE49-F238E27FC236}">
                  <a16:creationId xmlns:a16="http://schemas.microsoft.com/office/drawing/2014/main" id="{7BAB439D-CA30-4BEF-BD95-853B62AEEAF8}"/>
                </a:ext>
              </a:extLst>
            </p:cNvPr>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27;p89">
              <a:extLst>
                <a:ext uri="{FF2B5EF4-FFF2-40B4-BE49-F238E27FC236}">
                  <a16:creationId xmlns:a16="http://schemas.microsoft.com/office/drawing/2014/main" id="{09EA7325-A1F7-4A8D-BDA5-8D5390D5E5A3}"/>
                </a:ext>
              </a:extLst>
            </p:cNvPr>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28;p89">
              <a:extLst>
                <a:ext uri="{FF2B5EF4-FFF2-40B4-BE49-F238E27FC236}">
                  <a16:creationId xmlns:a16="http://schemas.microsoft.com/office/drawing/2014/main" id="{BD93C0EF-5587-4445-AE74-1B54BB2AD881}"/>
                </a:ext>
              </a:extLst>
            </p:cNvPr>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4087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1555529" y="630512"/>
            <a:ext cx="596970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3200" dirty="0"/>
              <a:t> Objetivos Específicos</a:t>
            </a:r>
          </a:p>
        </p:txBody>
      </p:sp>
      <p:sp>
        <p:nvSpPr>
          <p:cNvPr id="7" name="Google Shape;250;p36">
            <a:extLst>
              <a:ext uri="{FF2B5EF4-FFF2-40B4-BE49-F238E27FC236}">
                <a16:creationId xmlns:a16="http://schemas.microsoft.com/office/drawing/2014/main" id="{3AE7A4C2-01B0-404C-AE1C-FFE1EB92EA0F}"/>
              </a:ext>
            </a:extLst>
          </p:cNvPr>
          <p:cNvSpPr txBox="1">
            <a:spLocks noGrp="1"/>
          </p:cNvSpPr>
          <p:nvPr>
            <p:ph type="subTitle" idx="1"/>
          </p:nvPr>
        </p:nvSpPr>
        <p:spPr>
          <a:xfrm>
            <a:off x="1427881" y="1423555"/>
            <a:ext cx="7064100" cy="11481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600" dirty="0"/>
              <a:t>Determinar la técnica inicial de muñeca en el manejo del bastón en las señoritas bastoneras de diversas agrupaciones</a:t>
            </a:r>
          </a:p>
          <a:p>
            <a:pPr marL="0" lvl="0" indent="0" algn="l" rtl="0">
              <a:spcBef>
                <a:spcPts val="0"/>
              </a:spcBef>
              <a:spcAft>
                <a:spcPts val="0"/>
              </a:spcAft>
              <a:buNone/>
            </a:pPr>
            <a:endParaRPr lang="es-MX" sz="1600" dirty="0"/>
          </a:p>
          <a:p>
            <a:pPr marL="0" lvl="0" indent="0" algn="l" rtl="0">
              <a:spcBef>
                <a:spcPts val="0"/>
              </a:spcBef>
              <a:spcAft>
                <a:spcPts val="0"/>
              </a:spcAft>
              <a:buNone/>
            </a:pPr>
            <a:endParaRPr lang="es-MX" sz="1600" dirty="0"/>
          </a:p>
          <a:p>
            <a:pPr marL="0" lvl="0" indent="0" algn="l" rtl="0">
              <a:spcBef>
                <a:spcPts val="0"/>
              </a:spcBef>
              <a:spcAft>
                <a:spcPts val="0"/>
              </a:spcAft>
              <a:buNone/>
            </a:pPr>
            <a:r>
              <a:rPr lang="es-MX" sz="1600" dirty="0"/>
              <a:t>Determinar los ejercicios específicos para mejorar la técnica de muñeca en el manejo del bastón en las señoritas bastoneras de diversas agrupaciones</a:t>
            </a:r>
          </a:p>
          <a:p>
            <a:pPr marL="0" lvl="0" indent="0" algn="l" rtl="0">
              <a:spcBef>
                <a:spcPts val="0"/>
              </a:spcBef>
              <a:spcAft>
                <a:spcPts val="0"/>
              </a:spcAft>
              <a:buNone/>
            </a:pPr>
            <a:endParaRPr lang="es-MX" sz="1600" dirty="0"/>
          </a:p>
          <a:p>
            <a:pPr marL="0" lvl="0" indent="0" algn="l" rtl="0">
              <a:spcBef>
                <a:spcPts val="0"/>
              </a:spcBef>
              <a:spcAft>
                <a:spcPts val="0"/>
              </a:spcAft>
              <a:buNone/>
            </a:pPr>
            <a:endParaRPr lang="es-MX" sz="1600" dirty="0"/>
          </a:p>
          <a:p>
            <a:pPr marL="0" lvl="0" indent="0" algn="l" rtl="0">
              <a:spcBef>
                <a:spcPts val="0"/>
              </a:spcBef>
              <a:spcAft>
                <a:spcPts val="0"/>
              </a:spcAft>
              <a:buNone/>
            </a:pPr>
            <a:r>
              <a:rPr lang="es-MX" sz="1600" dirty="0"/>
              <a:t>Determinar la técnica final de muñeca en el manejo del bastón en las señoritas bastoneras de diversas agrupaciones alcanzada luego de la intervención</a:t>
            </a:r>
          </a:p>
        </p:txBody>
      </p:sp>
      <p:pic>
        <p:nvPicPr>
          <p:cNvPr id="5" name="Picture 4" descr="ESPE | Sede Latacunga">
            <a:extLst>
              <a:ext uri="{FF2B5EF4-FFF2-40B4-BE49-F238E27FC236}">
                <a16:creationId xmlns:a16="http://schemas.microsoft.com/office/drawing/2014/main" id="{A5BD5972-3214-4D17-B258-C816489D5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AB865412-C5B7-4CC6-A09B-86FA5CF0C1DB}"/>
              </a:ext>
            </a:extLst>
          </p:cNvPr>
          <p:cNvSpPr/>
          <p:nvPr/>
        </p:nvSpPr>
        <p:spPr>
          <a:xfrm>
            <a:off x="1237129" y="1403267"/>
            <a:ext cx="7064100" cy="7482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esquinas redondeadas 7">
            <a:extLst>
              <a:ext uri="{FF2B5EF4-FFF2-40B4-BE49-F238E27FC236}">
                <a16:creationId xmlns:a16="http://schemas.microsoft.com/office/drawing/2014/main" id="{BF141863-FD79-4734-9863-010FF7AF37D9}"/>
              </a:ext>
            </a:extLst>
          </p:cNvPr>
          <p:cNvSpPr/>
          <p:nvPr/>
        </p:nvSpPr>
        <p:spPr>
          <a:xfrm>
            <a:off x="1249679" y="2437796"/>
            <a:ext cx="7064100" cy="85404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esquinas redondeadas 8">
            <a:extLst>
              <a:ext uri="{FF2B5EF4-FFF2-40B4-BE49-F238E27FC236}">
                <a16:creationId xmlns:a16="http://schemas.microsoft.com/office/drawing/2014/main" id="{EACD2EF5-EA34-4EA7-B810-870071F4EC47}"/>
              </a:ext>
            </a:extLst>
          </p:cNvPr>
          <p:cNvSpPr/>
          <p:nvPr/>
        </p:nvSpPr>
        <p:spPr>
          <a:xfrm>
            <a:off x="1305260" y="3571539"/>
            <a:ext cx="7064100" cy="937711"/>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oogle Shape;8223;p89">
            <a:extLst>
              <a:ext uri="{FF2B5EF4-FFF2-40B4-BE49-F238E27FC236}">
                <a16:creationId xmlns:a16="http://schemas.microsoft.com/office/drawing/2014/main" id="{077686B9-5161-4C12-ACA9-1F5067F8DDD5}"/>
              </a:ext>
            </a:extLst>
          </p:cNvPr>
          <p:cNvGrpSpPr/>
          <p:nvPr/>
        </p:nvGrpSpPr>
        <p:grpSpPr>
          <a:xfrm>
            <a:off x="6932390" y="578317"/>
            <a:ext cx="656081" cy="602090"/>
            <a:chOff x="-6690625" y="3631325"/>
            <a:chExt cx="307225" cy="292225"/>
          </a:xfrm>
        </p:grpSpPr>
        <p:sp>
          <p:nvSpPr>
            <p:cNvPr id="11" name="Google Shape;8224;p89">
              <a:extLst>
                <a:ext uri="{FF2B5EF4-FFF2-40B4-BE49-F238E27FC236}">
                  <a16:creationId xmlns:a16="http://schemas.microsoft.com/office/drawing/2014/main" id="{D624ADEC-041C-4A29-974D-118C5C68961C}"/>
                </a:ext>
              </a:extLst>
            </p:cNvPr>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225;p89">
              <a:extLst>
                <a:ext uri="{FF2B5EF4-FFF2-40B4-BE49-F238E27FC236}">
                  <a16:creationId xmlns:a16="http://schemas.microsoft.com/office/drawing/2014/main" id="{6D89F0E7-E569-43D7-B004-B3FE8744709C}"/>
                </a:ext>
              </a:extLst>
            </p:cNvPr>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226;p89">
              <a:extLst>
                <a:ext uri="{FF2B5EF4-FFF2-40B4-BE49-F238E27FC236}">
                  <a16:creationId xmlns:a16="http://schemas.microsoft.com/office/drawing/2014/main" id="{43581FA3-A689-454B-97AD-42A06C712428}"/>
                </a:ext>
              </a:extLst>
            </p:cNvPr>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27;p89">
              <a:extLst>
                <a:ext uri="{FF2B5EF4-FFF2-40B4-BE49-F238E27FC236}">
                  <a16:creationId xmlns:a16="http://schemas.microsoft.com/office/drawing/2014/main" id="{BAA19B08-88FA-4FC7-8863-422685BCFB40}"/>
                </a:ext>
              </a:extLst>
            </p:cNvPr>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28;p89">
              <a:extLst>
                <a:ext uri="{FF2B5EF4-FFF2-40B4-BE49-F238E27FC236}">
                  <a16:creationId xmlns:a16="http://schemas.microsoft.com/office/drawing/2014/main" id="{9C98C5FD-DF2D-441F-9C94-B9CA5A9AC445}"/>
                </a:ext>
              </a:extLst>
            </p:cNvPr>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62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370003" y="2074050"/>
            <a:ext cx="427502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2800" dirty="0"/>
              <a:t>Justificación e Importancia</a:t>
            </a:r>
          </a:p>
        </p:txBody>
      </p:sp>
      <p:pic>
        <p:nvPicPr>
          <p:cNvPr id="5" name="Picture 4" descr="ESPE | Sede Latacunga">
            <a:extLst>
              <a:ext uri="{FF2B5EF4-FFF2-40B4-BE49-F238E27FC236}">
                <a16:creationId xmlns:a16="http://schemas.microsoft.com/office/drawing/2014/main" id="{A5BD5972-3214-4D17-B258-C816489D5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0E86B972-3C7B-4F56-919B-CEC1EA1C7B74}"/>
              </a:ext>
            </a:extLst>
          </p:cNvPr>
          <p:cNvGraphicFramePr/>
          <p:nvPr>
            <p:extLst>
              <p:ext uri="{D42A27DB-BD31-4B8C-83A1-F6EECF244321}">
                <p14:modId xmlns:p14="http://schemas.microsoft.com/office/powerpoint/2010/main" val="2981968792"/>
              </p:ext>
            </p:extLst>
          </p:nvPr>
        </p:nvGraphicFramePr>
        <p:xfrm>
          <a:off x="2918908"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oogle Shape;6916;p86">
            <a:extLst>
              <a:ext uri="{FF2B5EF4-FFF2-40B4-BE49-F238E27FC236}">
                <a16:creationId xmlns:a16="http://schemas.microsoft.com/office/drawing/2014/main" id="{C28480F7-4017-4357-8CE5-061C57BE5B04}"/>
              </a:ext>
            </a:extLst>
          </p:cNvPr>
          <p:cNvGrpSpPr/>
          <p:nvPr/>
        </p:nvGrpSpPr>
        <p:grpSpPr>
          <a:xfrm>
            <a:off x="1397612" y="2985284"/>
            <a:ext cx="489963" cy="497700"/>
            <a:chOff x="-34406325" y="3919600"/>
            <a:chExt cx="293025" cy="291425"/>
          </a:xfrm>
        </p:grpSpPr>
        <p:sp>
          <p:nvSpPr>
            <p:cNvPr id="12" name="Google Shape;6917;p86">
              <a:extLst>
                <a:ext uri="{FF2B5EF4-FFF2-40B4-BE49-F238E27FC236}">
                  <a16:creationId xmlns:a16="http://schemas.microsoft.com/office/drawing/2014/main" id="{FDF2B65C-2025-4F19-B82B-D862E0637075}"/>
                </a:ext>
              </a:extLst>
            </p:cNvPr>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18;p86">
              <a:extLst>
                <a:ext uri="{FF2B5EF4-FFF2-40B4-BE49-F238E27FC236}">
                  <a16:creationId xmlns:a16="http://schemas.microsoft.com/office/drawing/2014/main" id="{1A2D0550-D1BB-4C84-9D8D-822E9DA7207D}"/>
                </a:ext>
              </a:extLst>
            </p:cNvPr>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19;p86">
              <a:extLst>
                <a:ext uri="{FF2B5EF4-FFF2-40B4-BE49-F238E27FC236}">
                  <a16:creationId xmlns:a16="http://schemas.microsoft.com/office/drawing/2014/main" id="{BDBA3E47-44A1-49E3-9AD3-3D4296CF52CB}"/>
                </a:ext>
              </a:extLst>
            </p:cNvPr>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20;p86">
              <a:extLst>
                <a:ext uri="{FF2B5EF4-FFF2-40B4-BE49-F238E27FC236}">
                  <a16:creationId xmlns:a16="http://schemas.microsoft.com/office/drawing/2014/main" id="{464A2696-1691-47A9-9D88-249373B6BD82}"/>
                </a:ext>
              </a:extLst>
            </p:cNvPr>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21;p86">
              <a:extLst>
                <a:ext uri="{FF2B5EF4-FFF2-40B4-BE49-F238E27FC236}">
                  <a16:creationId xmlns:a16="http://schemas.microsoft.com/office/drawing/2014/main" id="{A513FE72-A722-4806-A03F-02651EC0A2F6}"/>
                </a:ext>
              </a:extLst>
            </p:cNvPr>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2;p86">
              <a:extLst>
                <a:ext uri="{FF2B5EF4-FFF2-40B4-BE49-F238E27FC236}">
                  <a16:creationId xmlns:a16="http://schemas.microsoft.com/office/drawing/2014/main" id="{203C0CBD-3882-4C5C-A1BB-C2D02F8F1099}"/>
                </a:ext>
              </a:extLst>
            </p:cNvPr>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23;p86">
              <a:extLst>
                <a:ext uri="{FF2B5EF4-FFF2-40B4-BE49-F238E27FC236}">
                  <a16:creationId xmlns:a16="http://schemas.microsoft.com/office/drawing/2014/main" id="{35F291FC-C89C-4190-90FC-118BB4160FFC}"/>
                </a:ext>
              </a:extLst>
            </p:cNvPr>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994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724614" y="476580"/>
            <a:ext cx="427502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2800" dirty="0"/>
              <a:t>Hipótesis</a:t>
            </a:r>
          </a:p>
        </p:txBody>
      </p:sp>
      <p:pic>
        <p:nvPicPr>
          <p:cNvPr id="5" name="Picture 4" descr="ESPE | Sede Latacunga">
            <a:extLst>
              <a:ext uri="{FF2B5EF4-FFF2-40B4-BE49-F238E27FC236}">
                <a16:creationId xmlns:a16="http://schemas.microsoft.com/office/drawing/2014/main" id="{A5BD5972-3214-4D17-B258-C816489D5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053A818-9CB5-4346-8842-F176D8473B10}"/>
              </a:ext>
            </a:extLst>
          </p:cNvPr>
          <p:cNvSpPr txBox="1"/>
          <p:nvPr/>
        </p:nvSpPr>
        <p:spPr>
          <a:xfrm>
            <a:off x="629321" y="1422164"/>
            <a:ext cx="8116646" cy="702244"/>
          </a:xfrm>
          <a:prstGeom prst="rect">
            <a:avLst/>
          </a:prstGeom>
          <a:noFill/>
        </p:spPr>
        <p:txBody>
          <a:bodyPr wrap="square">
            <a:spAutoFit/>
          </a:bodyPr>
          <a:lstStyle/>
          <a:p>
            <a:pPr algn="ctr">
              <a:lnSpc>
                <a:spcPct val="150000"/>
              </a:lnSpc>
              <a:spcAft>
                <a:spcPts val="800"/>
              </a:spcAft>
            </a:pPr>
            <a:r>
              <a:rPr lang="es-EC" dirty="0">
                <a:latin typeface="Montserrat" panose="00000500000000000000" pitchFamily="2" charset="0"/>
                <a:ea typeface="Calibri" panose="020F0502020204030204" pitchFamily="34" charset="0"/>
                <a:cs typeface="Calibri" panose="020F0502020204030204" pitchFamily="34" charset="0"/>
              </a:rPr>
              <a:t>¿</a:t>
            </a:r>
            <a:r>
              <a:rPr lang="es-EC" sz="1400" dirty="0">
                <a:effectLst/>
                <a:latin typeface="Montserrat" panose="00000500000000000000" pitchFamily="2" charset="0"/>
                <a:ea typeface="Calibri" panose="020F0502020204030204" pitchFamily="34" charset="0"/>
                <a:cs typeface="Calibri" panose="020F0502020204030204" pitchFamily="34" charset="0"/>
              </a:rPr>
              <a:t>Influye la lateridad en el manejo del bastón en la técnica de muñeca, en el grupo de señoritas bastoneras de 12 -18 años de diferentes agrupaciones ?</a:t>
            </a:r>
            <a:endParaRPr lang="es-EC" sz="14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8" name="Rectángulo redondeado 5">
            <a:extLst>
              <a:ext uri="{FF2B5EF4-FFF2-40B4-BE49-F238E27FC236}">
                <a16:creationId xmlns:a16="http://schemas.microsoft.com/office/drawing/2014/main" id="{9DB01C7B-365C-4CD5-827A-2B54ED772B7B}"/>
              </a:ext>
            </a:extLst>
          </p:cNvPr>
          <p:cNvSpPr/>
          <p:nvPr/>
        </p:nvSpPr>
        <p:spPr>
          <a:xfrm>
            <a:off x="1135023" y="2489855"/>
            <a:ext cx="1728192" cy="70224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ontserrat" panose="00000500000000000000" pitchFamily="2" charset="0"/>
              </a:rPr>
              <a:t>Variable dependiente</a:t>
            </a:r>
          </a:p>
        </p:txBody>
      </p:sp>
      <p:sp>
        <p:nvSpPr>
          <p:cNvPr id="9" name="Rectángulo redondeado 6">
            <a:extLst>
              <a:ext uri="{FF2B5EF4-FFF2-40B4-BE49-F238E27FC236}">
                <a16:creationId xmlns:a16="http://schemas.microsoft.com/office/drawing/2014/main" id="{6747A4A3-F753-4EDB-A12C-E500F87CD1BA}"/>
              </a:ext>
            </a:extLst>
          </p:cNvPr>
          <p:cNvSpPr/>
          <p:nvPr/>
        </p:nvSpPr>
        <p:spPr>
          <a:xfrm>
            <a:off x="6272957" y="2490672"/>
            <a:ext cx="1728192" cy="70224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ontserrat" panose="00000500000000000000" pitchFamily="2" charset="0"/>
              </a:rPr>
              <a:t>Variable independiente</a:t>
            </a:r>
          </a:p>
        </p:txBody>
      </p:sp>
      <p:sp>
        <p:nvSpPr>
          <p:cNvPr id="10" name="Rectángulo redondeado 8">
            <a:extLst>
              <a:ext uri="{FF2B5EF4-FFF2-40B4-BE49-F238E27FC236}">
                <a16:creationId xmlns:a16="http://schemas.microsoft.com/office/drawing/2014/main" id="{06583F78-D138-47F2-B051-EE8825460D14}"/>
              </a:ext>
            </a:extLst>
          </p:cNvPr>
          <p:cNvSpPr/>
          <p:nvPr/>
        </p:nvSpPr>
        <p:spPr>
          <a:xfrm>
            <a:off x="1135905" y="3505719"/>
            <a:ext cx="1656184" cy="7022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ysClr val="windowText" lastClr="000000"/>
                </a:solidFill>
                <a:latin typeface="Montserrat" panose="00000500000000000000" pitchFamily="2" charset="0"/>
              </a:rPr>
              <a:t>Técnica de Muñeca</a:t>
            </a:r>
          </a:p>
        </p:txBody>
      </p:sp>
      <p:sp>
        <p:nvSpPr>
          <p:cNvPr id="11" name="Rectángulo redondeado 9">
            <a:extLst>
              <a:ext uri="{FF2B5EF4-FFF2-40B4-BE49-F238E27FC236}">
                <a16:creationId xmlns:a16="http://schemas.microsoft.com/office/drawing/2014/main" id="{435E73B4-74EE-44F3-BB36-A2B268DB744E}"/>
              </a:ext>
            </a:extLst>
          </p:cNvPr>
          <p:cNvSpPr/>
          <p:nvPr/>
        </p:nvSpPr>
        <p:spPr>
          <a:xfrm>
            <a:off x="6308961" y="3514093"/>
            <a:ext cx="1728192" cy="577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ysClr val="windowText" lastClr="000000"/>
                </a:solidFill>
                <a:latin typeface="Montserrat" panose="00000500000000000000" pitchFamily="2" charset="0"/>
              </a:rPr>
              <a:t>Lateralidad</a:t>
            </a:r>
          </a:p>
        </p:txBody>
      </p:sp>
      <p:sp>
        <p:nvSpPr>
          <p:cNvPr id="12" name="Rectángulo redondeado 11">
            <a:extLst>
              <a:ext uri="{FF2B5EF4-FFF2-40B4-BE49-F238E27FC236}">
                <a16:creationId xmlns:a16="http://schemas.microsoft.com/office/drawing/2014/main" id="{9DC65E82-D28E-437E-BEC2-195EFA6047B6}"/>
              </a:ext>
            </a:extLst>
          </p:cNvPr>
          <p:cNvSpPr/>
          <p:nvPr/>
        </p:nvSpPr>
        <p:spPr>
          <a:xfrm>
            <a:off x="3588556" y="2870868"/>
            <a:ext cx="1959060" cy="70224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ontserrat" panose="00000500000000000000" pitchFamily="2" charset="0"/>
              </a:rPr>
              <a:t>Variables  de la investigación</a:t>
            </a:r>
          </a:p>
        </p:txBody>
      </p:sp>
      <p:sp>
        <p:nvSpPr>
          <p:cNvPr id="3" name="Rectángulo: esquinas redondeadas 2">
            <a:extLst>
              <a:ext uri="{FF2B5EF4-FFF2-40B4-BE49-F238E27FC236}">
                <a16:creationId xmlns:a16="http://schemas.microsoft.com/office/drawing/2014/main" id="{FE086623-383D-4F44-B95C-20E3C43D864C}"/>
              </a:ext>
            </a:extLst>
          </p:cNvPr>
          <p:cNvSpPr/>
          <p:nvPr/>
        </p:nvSpPr>
        <p:spPr>
          <a:xfrm>
            <a:off x="629321" y="1390980"/>
            <a:ext cx="8116646" cy="8143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3" name="Conector: angular 12">
            <a:extLst>
              <a:ext uri="{FF2B5EF4-FFF2-40B4-BE49-F238E27FC236}">
                <a16:creationId xmlns:a16="http://schemas.microsoft.com/office/drawing/2014/main" id="{AB023C16-48E1-4874-9CDC-BF1891E69BAD}"/>
              </a:ext>
            </a:extLst>
          </p:cNvPr>
          <p:cNvCxnSpPr>
            <a:stCxn id="12" idx="1"/>
          </p:cNvCxnSpPr>
          <p:nvPr/>
        </p:nvCxnSpPr>
        <p:spPr>
          <a:xfrm rot="10800000">
            <a:off x="3055172" y="2840977"/>
            <a:ext cx="533384" cy="3810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92FA9978-ED3F-456A-A5D9-25733889640B}"/>
              </a:ext>
            </a:extLst>
          </p:cNvPr>
          <p:cNvCxnSpPr>
            <a:stCxn id="12" idx="3"/>
          </p:cNvCxnSpPr>
          <p:nvPr/>
        </p:nvCxnSpPr>
        <p:spPr>
          <a:xfrm flipV="1">
            <a:off x="5547616" y="2789958"/>
            <a:ext cx="628522" cy="4320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Google Shape;6860;p86">
            <a:extLst>
              <a:ext uri="{FF2B5EF4-FFF2-40B4-BE49-F238E27FC236}">
                <a16:creationId xmlns:a16="http://schemas.microsoft.com/office/drawing/2014/main" id="{41CCE76C-B21B-4399-A1E2-70CAA2707E15}"/>
              </a:ext>
            </a:extLst>
          </p:cNvPr>
          <p:cNvSpPr/>
          <p:nvPr/>
        </p:nvSpPr>
        <p:spPr>
          <a:xfrm>
            <a:off x="6176138" y="391596"/>
            <a:ext cx="682399" cy="648262"/>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242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724614" y="476580"/>
            <a:ext cx="427502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2800" dirty="0"/>
              <a:t>Fundamentación Teórica</a:t>
            </a:r>
          </a:p>
        </p:txBody>
      </p:sp>
      <p:pic>
        <p:nvPicPr>
          <p:cNvPr id="5" name="Picture 4" descr="ESPE | Sede Latacunga">
            <a:extLst>
              <a:ext uri="{FF2B5EF4-FFF2-40B4-BE49-F238E27FC236}">
                <a16:creationId xmlns:a16="http://schemas.microsoft.com/office/drawing/2014/main" id="{A5BD5972-3214-4D17-B258-C816489D5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7527;p87">
            <a:extLst>
              <a:ext uri="{FF2B5EF4-FFF2-40B4-BE49-F238E27FC236}">
                <a16:creationId xmlns:a16="http://schemas.microsoft.com/office/drawing/2014/main" id="{F2F0066B-D242-4535-8C07-E386EEDD7B23}"/>
              </a:ext>
            </a:extLst>
          </p:cNvPr>
          <p:cNvGrpSpPr/>
          <p:nvPr/>
        </p:nvGrpSpPr>
        <p:grpSpPr>
          <a:xfrm>
            <a:off x="7200728" y="476580"/>
            <a:ext cx="528377" cy="497700"/>
            <a:chOff x="-47505300" y="3200500"/>
            <a:chExt cx="263875" cy="301675"/>
          </a:xfrm>
        </p:grpSpPr>
        <p:sp>
          <p:nvSpPr>
            <p:cNvPr id="16" name="Google Shape;7528;p87">
              <a:extLst>
                <a:ext uri="{FF2B5EF4-FFF2-40B4-BE49-F238E27FC236}">
                  <a16:creationId xmlns:a16="http://schemas.microsoft.com/office/drawing/2014/main" id="{15C3FFC0-D1F9-47AB-AC3B-6F43A6FD7D06}"/>
                </a:ext>
              </a:extLst>
            </p:cNvPr>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29;p87">
              <a:extLst>
                <a:ext uri="{FF2B5EF4-FFF2-40B4-BE49-F238E27FC236}">
                  <a16:creationId xmlns:a16="http://schemas.microsoft.com/office/drawing/2014/main" id="{B8EBE3A6-71A9-4E4E-A27A-C865BC07CFDC}"/>
                </a:ext>
              </a:extLst>
            </p:cNvPr>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30;p87">
              <a:extLst>
                <a:ext uri="{FF2B5EF4-FFF2-40B4-BE49-F238E27FC236}">
                  <a16:creationId xmlns:a16="http://schemas.microsoft.com/office/drawing/2014/main" id="{32A2772A-AEE3-4E58-9167-B7ECEB7F9B43}"/>
                </a:ext>
              </a:extLst>
            </p:cNvPr>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31;p87">
              <a:extLst>
                <a:ext uri="{FF2B5EF4-FFF2-40B4-BE49-F238E27FC236}">
                  <a16:creationId xmlns:a16="http://schemas.microsoft.com/office/drawing/2014/main" id="{F9F20FA7-FAF2-4495-866E-765319EB25B3}"/>
                </a:ext>
              </a:extLst>
            </p:cNvPr>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32;p87">
              <a:extLst>
                <a:ext uri="{FF2B5EF4-FFF2-40B4-BE49-F238E27FC236}">
                  <a16:creationId xmlns:a16="http://schemas.microsoft.com/office/drawing/2014/main" id="{4F26F0E9-660B-4B89-A0CD-852E9F3F22AE}"/>
                </a:ext>
              </a:extLst>
            </p:cNvPr>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33;p87">
              <a:extLst>
                <a:ext uri="{FF2B5EF4-FFF2-40B4-BE49-F238E27FC236}">
                  <a16:creationId xmlns:a16="http://schemas.microsoft.com/office/drawing/2014/main" id="{6646D763-4CAD-4377-8B24-1DAD802E01D0}"/>
                </a:ext>
              </a:extLst>
            </p:cNvPr>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34;p87">
              <a:extLst>
                <a:ext uri="{FF2B5EF4-FFF2-40B4-BE49-F238E27FC236}">
                  <a16:creationId xmlns:a16="http://schemas.microsoft.com/office/drawing/2014/main" id="{F74BE399-F335-4B6F-9ADA-550E6243862F}"/>
                </a:ext>
              </a:extLst>
            </p:cNvPr>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35;p87">
              <a:extLst>
                <a:ext uri="{FF2B5EF4-FFF2-40B4-BE49-F238E27FC236}">
                  <a16:creationId xmlns:a16="http://schemas.microsoft.com/office/drawing/2014/main" id="{9F5FD1E0-18AB-46D4-ABCD-ADCFFFC84E19}"/>
                </a:ext>
              </a:extLst>
            </p:cNvPr>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36;p87">
              <a:extLst>
                <a:ext uri="{FF2B5EF4-FFF2-40B4-BE49-F238E27FC236}">
                  <a16:creationId xmlns:a16="http://schemas.microsoft.com/office/drawing/2014/main" id="{6BA244DE-4DBD-4A2A-926A-356C9E6480ED}"/>
                </a:ext>
              </a:extLst>
            </p:cNvPr>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37;p87">
              <a:extLst>
                <a:ext uri="{FF2B5EF4-FFF2-40B4-BE49-F238E27FC236}">
                  <a16:creationId xmlns:a16="http://schemas.microsoft.com/office/drawing/2014/main" id="{E4C649F4-3A93-45B1-B1B1-135F882F6300}"/>
                </a:ext>
              </a:extLst>
            </p:cNvPr>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38;p87">
              <a:extLst>
                <a:ext uri="{FF2B5EF4-FFF2-40B4-BE49-F238E27FC236}">
                  <a16:creationId xmlns:a16="http://schemas.microsoft.com/office/drawing/2014/main" id="{A48B3333-2015-49F0-BCB5-8632CA58CC9F}"/>
                </a:ext>
              </a:extLst>
            </p:cNvPr>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39;p87">
              <a:extLst>
                <a:ext uri="{FF2B5EF4-FFF2-40B4-BE49-F238E27FC236}">
                  <a16:creationId xmlns:a16="http://schemas.microsoft.com/office/drawing/2014/main" id="{87953DC2-1F11-4F1E-802F-86E8DE691A86}"/>
                </a:ext>
              </a:extLst>
            </p:cNvPr>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40;p87">
              <a:extLst>
                <a:ext uri="{FF2B5EF4-FFF2-40B4-BE49-F238E27FC236}">
                  <a16:creationId xmlns:a16="http://schemas.microsoft.com/office/drawing/2014/main" id="{91019E12-ABA1-4C10-B6A1-0E1F41C79164}"/>
                </a:ext>
              </a:extLst>
            </p:cNvPr>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a 1">
            <a:extLst>
              <a:ext uri="{FF2B5EF4-FFF2-40B4-BE49-F238E27FC236}">
                <a16:creationId xmlns:a16="http://schemas.microsoft.com/office/drawing/2014/main" id="{96B615A2-50D0-4EF4-8F6A-82CBBAA77D22}"/>
              </a:ext>
            </a:extLst>
          </p:cNvPr>
          <p:cNvGraphicFramePr/>
          <p:nvPr>
            <p:extLst>
              <p:ext uri="{D42A27DB-BD31-4B8C-83A1-F6EECF244321}">
                <p14:modId xmlns:p14="http://schemas.microsoft.com/office/powerpoint/2010/main" val="1708013771"/>
              </p:ext>
            </p:extLst>
          </p:nvPr>
        </p:nvGraphicFramePr>
        <p:xfrm>
          <a:off x="763793" y="1775085"/>
          <a:ext cx="6965312" cy="2659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 name="Imagen 28">
            <a:extLst>
              <a:ext uri="{FF2B5EF4-FFF2-40B4-BE49-F238E27FC236}">
                <a16:creationId xmlns:a16="http://schemas.microsoft.com/office/drawing/2014/main" id="{CF5EBACF-4037-4D90-AA91-948E8D2DEF94}"/>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43644">
            <a:off x="5793572" y="1089355"/>
            <a:ext cx="1928319" cy="2569592"/>
          </a:xfrm>
          <a:prstGeom prst="rect">
            <a:avLst/>
          </a:prstGeom>
          <a:noFill/>
          <a:ln>
            <a:noFill/>
          </a:ln>
        </p:spPr>
      </p:pic>
    </p:spTree>
    <p:extLst>
      <p:ext uri="{BB962C8B-B14F-4D97-AF65-F5344CB8AC3E}">
        <p14:creationId xmlns:p14="http://schemas.microsoft.com/office/powerpoint/2010/main" val="377119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724614" y="476580"/>
            <a:ext cx="427502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2800" dirty="0"/>
              <a:t>Fundamentación Teórica</a:t>
            </a:r>
          </a:p>
        </p:txBody>
      </p:sp>
      <p:pic>
        <p:nvPicPr>
          <p:cNvPr id="5" name="Picture 4" descr="ESPE | Sede Latacunga">
            <a:extLst>
              <a:ext uri="{FF2B5EF4-FFF2-40B4-BE49-F238E27FC236}">
                <a16:creationId xmlns:a16="http://schemas.microsoft.com/office/drawing/2014/main" id="{A5BD5972-3214-4D17-B258-C816489D5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7527;p87">
            <a:extLst>
              <a:ext uri="{FF2B5EF4-FFF2-40B4-BE49-F238E27FC236}">
                <a16:creationId xmlns:a16="http://schemas.microsoft.com/office/drawing/2014/main" id="{F2F0066B-D242-4535-8C07-E386EEDD7B23}"/>
              </a:ext>
            </a:extLst>
          </p:cNvPr>
          <p:cNvGrpSpPr/>
          <p:nvPr/>
        </p:nvGrpSpPr>
        <p:grpSpPr>
          <a:xfrm>
            <a:off x="7200728" y="476580"/>
            <a:ext cx="528377" cy="497700"/>
            <a:chOff x="-47505300" y="3200500"/>
            <a:chExt cx="263875" cy="301675"/>
          </a:xfrm>
        </p:grpSpPr>
        <p:sp>
          <p:nvSpPr>
            <p:cNvPr id="16" name="Google Shape;7528;p87">
              <a:extLst>
                <a:ext uri="{FF2B5EF4-FFF2-40B4-BE49-F238E27FC236}">
                  <a16:creationId xmlns:a16="http://schemas.microsoft.com/office/drawing/2014/main" id="{15C3FFC0-D1F9-47AB-AC3B-6F43A6FD7D06}"/>
                </a:ext>
              </a:extLst>
            </p:cNvPr>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29;p87">
              <a:extLst>
                <a:ext uri="{FF2B5EF4-FFF2-40B4-BE49-F238E27FC236}">
                  <a16:creationId xmlns:a16="http://schemas.microsoft.com/office/drawing/2014/main" id="{B8EBE3A6-71A9-4E4E-A27A-C865BC07CFDC}"/>
                </a:ext>
              </a:extLst>
            </p:cNvPr>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30;p87">
              <a:extLst>
                <a:ext uri="{FF2B5EF4-FFF2-40B4-BE49-F238E27FC236}">
                  <a16:creationId xmlns:a16="http://schemas.microsoft.com/office/drawing/2014/main" id="{32A2772A-AEE3-4E58-9167-B7ECEB7F9B43}"/>
                </a:ext>
              </a:extLst>
            </p:cNvPr>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31;p87">
              <a:extLst>
                <a:ext uri="{FF2B5EF4-FFF2-40B4-BE49-F238E27FC236}">
                  <a16:creationId xmlns:a16="http://schemas.microsoft.com/office/drawing/2014/main" id="{F9F20FA7-FAF2-4495-866E-765319EB25B3}"/>
                </a:ext>
              </a:extLst>
            </p:cNvPr>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32;p87">
              <a:extLst>
                <a:ext uri="{FF2B5EF4-FFF2-40B4-BE49-F238E27FC236}">
                  <a16:creationId xmlns:a16="http://schemas.microsoft.com/office/drawing/2014/main" id="{4F26F0E9-660B-4B89-A0CD-852E9F3F22AE}"/>
                </a:ext>
              </a:extLst>
            </p:cNvPr>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33;p87">
              <a:extLst>
                <a:ext uri="{FF2B5EF4-FFF2-40B4-BE49-F238E27FC236}">
                  <a16:creationId xmlns:a16="http://schemas.microsoft.com/office/drawing/2014/main" id="{6646D763-4CAD-4377-8B24-1DAD802E01D0}"/>
                </a:ext>
              </a:extLst>
            </p:cNvPr>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34;p87">
              <a:extLst>
                <a:ext uri="{FF2B5EF4-FFF2-40B4-BE49-F238E27FC236}">
                  <a16:creationId xmlns:a16="http://schemas.microsoft.com/office/drawing/2014/main" id="{F74BE399-F335-4B6F-9ADA-550E6243862F}"/>
                </a:ext>
              </a:extLst>
            </p:cNvPr>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35;p87">
              <a:extLst>
                <a:ext uri="{FF2B5EF4-FFF2-40B4-BE49-F238E27FC236}">
                  <a16:creationId xmlns:a16="http://schemas.microsoft.com/office/drawing/2014/main" id="{9F5FD1E0-18AB-46D4-ABCD-ADCFFFC84E19}"/>
                </a:ext>
              </a:extLst>
            </p:cNvPr>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36;p87">
              <a:extLst>
                <a:ext uri="{FF2B5EF4-FFF2-40B4-BE49-F238E27FC236}">
                  <a16:creationId xmlns:a16="http://schemas.microsoft.com/office/drawing/2014/main" id="{6BA244DE-4DBD-4A2A-926A-356C9E6480ED}"/>
                </a:ext>
              </a:extLst>
            </p:cNvPr>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37;p87">
              <a:extLst>
                <a:ext uri="{FF2B5EF4-FFF2-40B4-BE49-F238E27FC236}">
                  <a16:creationId xmlns:a16="http://schemas.microsoft.com/office/drawing/2014/main" id="{E4C649F4-3A93-45B1-B1B1-135F882F6300}"/>
                </a:ext>
              </a:extLst>
            </p:cNvPr>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38;p87">
              <a:extLst>
                <a:ext uri="{FF2B5EF4-FFF2-40B4-BE49-F238E27FC236}">
                  <a16:creationId xmlns:a16="http://schemas.microsoft.com/office/drawing/2014/main" id="{A48B3333-2015-49F0-BCB5-8632CA58CC9F}"/>
                </a:ext>
              </a:extLst>
            </p:cNvPr>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39;p87">
              <a:extLst>
                <a:ext uri="{FF2B5EF4-FFF2-40B4-BE49-F238E27FC236}">
                  <a16:creationId xmlns:a16="http://schemas.microsoft.com/office/drawing/2014/main" id="{87953DC2-1F11-4F1E-802F-86E8DE691A86}"/>
                </a:ext>
              </a:extLst>
            </p:cNvPr>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40;p87">
              <a:extLst>
                <a:ext uri="{FF2B5EF4-FFF2-40B4-BE49-F238E27FC236}">
                  <a16:creationId xmlns:a16="http://schemas.microsoft.com/office/drawing/2014/main" id="{91019E12-ABA1-4C10-B6A1-0E1F41C79164}"/>
                </a:ext>
              </a:extLst>
            </p:cNvPr>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a 1">
            <a:extLst>
              <a:ext uri="{FF2B5EF4-FFF2-40B4-BE49-F238E27FC236}">
                <a16:creationId xmlns:a16="http://schemas.microsoft.com/office/drawing/2014/main" id="{96B615A2-50D0-4EF4-8F6A-82CBBAA77D22}"/>
              </a:ext>
            </a:extLst>
          </p:cNvPr>
          <p:cNvGraphicFramePr/>
          <p:nvPr>
            <p:extLst>
              <p:ext uri="{D42A27DB-BD31-4B8C-83A1-F6EECF244321}">
                <p14:modId xmlns:p14="http://schemas.microsoft.com/office/powerpoint/2010/main" val="731247070"/>
              </p:ext>
            </p:extLst>
          </p:nvPr>
        </p:nvGraphicFramePr>
        <p:xfrm>
          <a:off x="0" y="1876154"/>
          <a:ext cx="6169365" cy="2088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Qué es la lateralidad? | Noticias | Los Mejores Jardines de Colombia">
            <a:extLst>
              <a:ext uri="{FF2B5EF4-FFF2-40B4-BE49-F238E27FC236}">
                <a16:creationId xmlns:a16="http://schemas.microsoft.com/office/drawing/2014/main" id="{CB5C01A7-21E5-4C74-9DE5-AFE5D7A7F6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4984" y="1461649"/>
            <a:ext cx="3035157" cy="2798557"/>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5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724614" y="476580"/>
            <a:ext cx="4275028"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C" sz="2800" dirty="0"/>
              <a:t>Fundamentación Teórica</a:t>
            </a:r>
          </a:p>
        </p:txBody>
      </p:sp>
      <p:pic>
        <p:nvPicPr>
          <p:cNvPr id="5" name="Picture 4" descr="ESPE | Sede Latacunga">
            <a:extLst>
              <a:ext uri="{FF2B5EF4-FFF2-40B4-BE49-F238E27FC236}">
                <a16:creationId xmlns:a16="http://schemas.microsoft.com/office/drawing/2014/main" id="{A5BD5972-3214-4D17-B258-C816489D5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2" y="355456"/>
            <a:ext cx="1758483" cy="3699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oogle Shape;7527;p87">
            <a:extLst>
              <a:ext uri="{FF2B5EF4-FFF2-40B4-BE49-F238E27FC236}">
                <a16:creationId xmlns:a16="http://schemas.microsoft.com/office/drawing/2014/main" id="{F2F0066B-D242-4535-8C07-E386EEDD7B23}"/>
              </a:ext>
            </a:extLst>
          </p:cNvPr>
          <p:cNvGrpSpPr/>
          <p:nvPr/>
        </p:nvGrpSpPr>
        <p:grpSpPr>
          <a:xfrm>
            <a:off x="7200728" y="476580"/>
            <a:ext cx="528377" cy="497700"/>
            <a:chOff x="-47505300" y="3200500"/>
            <a:chExt cx="263875" cy="301675"/>
          </a:xfrm>
        </p:grpSpPr>
        <p:sp>
          <p:nvSpPr>
            <p:cNvPr id="16" name="Google Shape;7528;p87">
              <a:extLst>
                <a:ext uri="{FF2B5EF4-FFF2-40B4-BE49-F238E27FC236}">
                  <a16:creationId xmlns:a16="http://schemas.microsoft.com/office/drawing/2014/main" id="{15C3FFC0-D1F9-47AB-AC3B-6F43A6FD7D06}"/>
                </a:ext>
              </a:extLst>
            </p:cNvPr>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29;p87">
              <a:extLst>
                <a:ext uri="{FF2B5EF4-FFF2-40B4-BE49-F238E27FC236}">
                  <a16:creationId xmlns:a16="http://schemas.microsoft.com/office/drawing/2014/main" id="{B8EBE3A6-71A9-4E4E-A27A-C865BC07CFDC}"/>
                </a:ext>
              </a:extLst>
            </p:cNvPr>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30;p87">
              <a:extLst>
                <a:ext uri="{FF2B5EF4-FFF2-40B4-BE49-F238E27FC236}">
                  <a16:creationId xmlns:a16="http://schemas.microsoft.com/office/drawing/2014/main" id="{32A2772A-AEE3-4E58-9167-B7ECEB7F9B43}"/>
                </a:ext>
              </a:extLst>
            </p:cNvPr>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31;p87">
              <a:extLst>
                <a:ext uri="{FF2B5EF4-FFF2-40B4-BE49-F238E27FC236}">
                  <a16:creationId xmlns:a16="http://schemas.microsoft.com/office/drawing/2014/main" id="{F9F20FA7-FAF2-4495-866E-765319EB25B3}"/>
                </a:ext>
              </a:extLst>
            </p:cNvPr>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32;p87">
              <a:extLst>
                <a:ext uri="{FF2B5EF4-FFF2-40B4-BE49-F238E27FC236}">
                  <a16:creationId xmlns:a16="http://schemas.microsoft.com/office/drawing/2014/main" id="{4F26F0E9-660B-4B89-A0CD-852E9F3F22AE}"/>
                </a:ext>
              </a:extLst>
            </p:cNvPr>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33;p87">
              <a:extLst>
                <a:ext uri="{FF2B5EF4-FFF2-40B4-BE49-F238E27FC236}">
                  <a16:creationId xmlns:a16="http://schemas.microsoft.com/office/drawing/2014/main" id="{6646D763-4CAD-4377-8B24-1DAD802E01D0}"/>
                </a:ext>
              </a:extLst>
            </p:cNvPr>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34;p87">
              <a:extLst>
                <a:ext uri="{FF2B5EF4-FFF2-40B4-BE49-F238E27FC236}">
                  <a16:creationId xmlns:a16="http://schemas.microsoft.com/office/drawing/2014/main" id="{F74BE399-F335-4B6F-9ADA-550E6243862F}"/>
                </a:ext>
              </a:extLst>
            </p:cNvPr>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35;p87">
              <a:extLst>
                <a:ext uri="{FF2B5EF4-FFF2-40B4-BE49-F238E27FC236}">
                  <a16:creationId xmlns:a16="http://schemas.microsoft.com/office/drawing/2014/main" id="{9F5FD1E0-18AB-46D4-ABCD-ADCFFFC84E19}"/>
                </a:ext>
              </a:extLst>
            </p:cNvPr>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36;p87">
              <a:extLst>
                <a:ext uri="{FF2B5EF4-FFF2-40B4-BE49-F238E27FC236}">
                  <a16:creationId xmlns:a16="http://schemas.microsoft.com/office/drawing/2014/main" id="{6BA244DE-4DBD-4A2A-926A-356C9E6480ED}"/>
                </a:ext>
              </a:extLst>
            </p:cNvPr>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37;p87">
              <a:extLst>
                <a:ext uri="{FF2B5EF4-FFF2-40B4-BE49-F238E27FC236}">
                  <a16:creationId xmlns:a16="http://schemas.microsoft.com/office/drawing/2014/main" id="{E4C649F4-3A93-45B1-B1B1-135F882F6300}"/>
                </a:ext>
              </a:extLst>
            </p:cNvPr>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38;p87">
              <a:extLst>
                <a:ext uri="{FF2B5EF4-FFF2-40B4-BE49-F238E27FC236}">
                  <a16:creationId xmlns:a16="http://schemas.microsoft.com/office/drawing/2014/main" id="{A48B3333-2015-49F0-BCB5-8632CA58CC9F}"/>
                </a:ext>
              </a:extLst>
            </p:cNvPr>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39;p87">
              <a:extLst>
                <a:ext uri="{FF2B5EF4-FFF2-40B4-BE49-F238E27FC236}">
                  <a16:creationId xmlns:a16="http://schemas.microsoft.com/office/drawing/2014/main" id="{87953DC2-1F11-4F1E-802F-86E8DE691A86}"/>
                </a:ext>
              </a:extLst>
            </p:cNvPr>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40;p87">
              <a:extLst>
                <a:ext uri="{FF2B5EF4-FFF2-40B4-BE49-F238E27FC236}">
                  <a16:creationId xmlns:a16="http://schemas.microsoft.com/office/drawing/2014/main" id="{91019E12-ABA1-4C10-B6A1-0E1F41C79164}"/>
                </a:ext>
              </a:extLst>
            </p:cNvPr>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a 1">
            <a:extLst>
              <a:ext uri="{FF2B5EF4-FFF2-40B4-BE49-F238E27FC236}">
                <a16:creationId xmlns:a16="http://schemas.microsoft.com/office/drawing/2014/main" id="{96B615A2-50D0-4EF4-8F6A-82CBBAA77D22}"/>
              </a:ext>
            </a:extLst>
          </p:cNvPr>
          <p:cNvGraphicFramePr/>
          <p:nvPr>
            <p:extLst>
              <p:ext uri="{D42A27DB-BD31-4B8C-83A1-F6EECF244321}">
                <p14:modId xmlns:p14="http://schemas.microsoft.com/office/powerpoint/2010/main" val="276448949"/>
              </p:ext>
            </p:extLst>
          </p:nvPr>
        </p:nvGraphicFramePr>
        <p:xfrm>
          <a:off x="-710661" y="1286704"/>
          <a:ext cx="6870550" cy="31313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Articulación de la muñeca - Mejor con Salud">
            <a:extLst>
              <a:ext uri="{FF2B5EF4-FFF2-40B4-BE49-F238E27FC236}">
                <a16:creationId xmlns:a16="http://schemas.microsoft.com/office/drawing/2014/main" id="{4D9D780D-2C85-41D7-8C90-7B575F0EF204}"/>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76650" y="1862414"/>
            <a:ext cx="3467350" cy="197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509451"/>
      </p:ext>
    </p:extLst>
  </p:cSld>
  <p:clrMapOvr>
    <a:masterClrMapping/>
  </p:clrMapOvr>
</p:sld>
</file>

<file path=ppt/theme/theme1.xml><?xml version="1.0" encoding="utf-8"?>
<a:theme xmlns:a="http://schemas.openxmlformats.org/drawingml/2006/main"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890</Words>
  <Application>Microsoft Office PowerPoint</Application>
  <PresentationFormat>Presentación en pantalla (16:9)</PresentationFormat>
  <Paragraphs>127</Paragraphs>
  <Slides>29</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Crimson Text</vt:lpstr>
      <vt:lpstr>Arial</vt:lpstr>
      <vt:lpstr>Montserrat</vt:lpstr>
      <vt:lpstr>Calibri</vt:lpstr>
      <vt:lpstr>Vidaloka</vt:lpstr>
      <vt:lpstr>Minimalist Business Slides by Slidesgo</vt:lpstr>
      <vt:lpstr>Presentación de PowerPoint</vt:lpstr>
      <vt:lpstr> Planteamiento del Problema </vt:lpstr>
      <vt:lpstr>Objetivo General </vt:lpstr>
      <vt:lpstr> Objetivos Específicos</vt:lpstr>
      <vt:lpstr>Justificación e Importancia</vt:lpstr>
      <vt:lpstr>Hipótesis</vt:lpstr>
      <vt:lpstr>Fundamentación Teórica</vt:lpstr>
      <vt:lpstr>Fundamentación Teórica</vt:lpstr>
      <vt:lpstr>Fundamentación Teórica</vt:lpstr>
      <vt:lpstr>Metodología</vt:lpstr>
      <vt:lpstr>Métodos de investigación</vt:lpstr>
      <vt:lpstr>Propuesta </vt:lpstr>
      <vt:lpstr>Cronograma de Actividades</vt:lpstr>
      <vt:lpstr>Video</vt:lpstr>
      <vt:lpstr>Análisis estadístico de la investigación</vt:lpstr>
      <vt:lpstr>Técnica de bastón – Abducción de la muñeca en el plano frontal con el brazo extendido mano derecha.</vt:lpstr>
      <vt:lpstr>Técnica de bastón – Aducción de la muñeca en el plano frontal con el brazo extendido mano derecha.</vt:lpstr>
      <vt:lpstr>Técnica de bastón – Abducción de la muñeca en el plano horizontal con el brazo extendido mano derecha.</vt:lpstr>
      <vt:lpstr>Técnica de bastón – Aducción de la muñeca en el plano horizontal con el brazo extendido mano derecha.</vt:lpstr>
      <vt:lpstr>Flexión de la articulación de la muñeca mano derecha.</vt:lpstr>
      <vt:lpstr>Extensión de la articulación de la muñeca mano derecha.</vt:lpstr>
      <vt:lpstr>Técnica de bastón – Abducción de la muñeca en el plano frontal con el brazo extendido mano izquierda.</vt:lpstr>
      <vt:lpstr>Técnica de bastón – Aducción de la muñeca en el plano frontal con el brazo extendido mano izquierda.</vt:lpstr>
      <vt:lpstr>Técnica de bastón – Abducción de la muñeca en el plano horizontal con el brazo extendido mano izquierda.</vt:lpstr>
      <vt:lpstr>Técnica de bastón – Aducción de la muñeca en el plano horizontal con el brazo extendido mano izquierda.</vt:lpstr>
      <vt:lpstr>Flexión de la articulación de la muñeca mano izquierda.</vt:lpstr>
      <vt:lpstr>Extensión de la articulación de la muñeca mano izquierda.</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lateralidad en el manejo del bastón en la técnica de muñeca, en el grupo de señoritas bastoneras de 12 -18 años de diferentes agrupaciones.</dc:title>
  <cp:lastModifiedBy>Sofia Analuisa</cp:lastModifiedBy>
  <cp:revision>11</cp:revision>
  <dcterms:modified xsi:type="dcterms:W3CDTF">2022-02-23T04:23:19Z</dcterms:modified>
</cp:coreProperties>
</file>