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6" r:id="rId9"/>
    <p:sldId id="269" r:id="rId10"/>
    <p:sldId id="268" r:id="rId11"/>
    <p:sldId id="274" r:id="rId12"/>
    <p:sldId id="275" r:id="rId13"/>
    <p:sldId id="279" r:id="rId14"/>
    <p:sldId id="281" r:id="rId15"/>
    <p:sldId id="282" r:id="rId16"/>
    <p:sldId id="284" r:id="rId17"/>
    <p:sldId id="285" r:id="rId18"/>
    <p:sldId id="286" r:id="rId19"/>
    <p:sldId id="287" r:id="rId20"/>
    <p:sldId id="314" r:id="rId21"/>
    <p:sldId id="294" r:id="rId22"/>
    <p:sldId id="290" r:id="rId23"/>
    <p:sldId id="295" r:id="rId24"/>
    <p:sldId id="297" r:id="rId25"/>
    <p:sldId id="298" r:id="rId26"/>
    <p:sldId id="299" r:id="rId27"/>
    <p:sldId id="300" r:id="rId28"/>
    <p:sldId id="311" r:id="rId29"/>
    <p:sldId id="305" r:id="rId30"/>
    <p:sldId id="307" r:id="rId31"/>
    <p:sldId id="309" r:id="rId32"/>
    <p:sldId id="310" r:id="rId33"/>
    <p:sldId id="312" r:id="rId34"/>
    <p:sldId id="313" r:id="rId35"/>
  </p:sldIdLst>
  <p:sldSz cx="9144000" cy="6858000" type="screen4x3"/>
  <p:notesSz cx="9144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7C46F2-F7DE-48B9-95FE-20975039485E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EFF439-3BDE-45FA-81A8-12EB8CCC3213}">
      <dgm:prSet phldrT="[Texto]" custT="1"/>
      <dgm:spPr/>
      <dgm:t>
        <a:bodyPr/>
        <a:lstStyle/>
        <a:p>
          <a:pPr algn="just"/>
          <a:r>
            <a:rPr lang="es-ES" sz="1600" dirty="0" smtClean="0"/>
            <a:t>Presta servicios de armado de partes y piezas de muebles con la más alta calidad y tecnología</a:t>
          </a:r>
          <a:endParaRPr lang="es-EC" sz="1600" dirty="0"/>
        </a:p>
      </dgm:t>
    </dgm:pt>
    <dgm:pt modelId="{14B4061D-DCF2-464F-8215-C85C1670D7AF}" type="parTrans" cxnId="{3B7E8F12-AECD-404F-8CE6-6513491D13A9}">
      <dgm:prSet/>
      <dgm:spPr/>
      <dgm:t>
        <a:bodyPr/>
        <a:lstStyle/>
        <a:p>
          <a:endParaRPr lang="es-EC"/>
        </a:p>
      </dgm:t>
    </dgm:pt>
    <dgm:pt modelId="{FEB87CDD-48F1-4702-9FE1-2D49378EA504}" type="sibTrans" cxnId="{3B7E8F12-AECD-404F-8CE6-6513491D13A9}">
      <dgm:prSet/>
      <dgm:spPr/>
      <dgm:t>
        <a:bodyPr/>
        <a:lstStyle/>
        <a:p>
          <a:endParaRPr lang="es-EC"/>
        </a:p>
      </dgm:t>
    </dgm:pt>
    <dgm:pt modelId="{5E82B526-0C44-4EAD-BE6A-69D97A22786B}" type="pres">
      <dgm:prSet presAssocID="{257C46F2-F7DE-48B9-95FE-2097503948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4A5C3-DE47-4A7E-99C0-2B5D398B63C9}" type="pres">
      <dgm:prSet presAssocID="{38EFF439-3BDE-45FA-81A8-12EB8CCC3213}" presName="parentLin" presStyleCnt="0"/>
      <dgm:spPr/>
    </dgm:pt>
    <dgm:pt modelId="{6D05716C-FD74-4B59-8D64-8A09774616CA}" type="pres">
      <dgm:prSet presAssocID="{38EFF439-3BDE-45FA-81A8-12EB8CCC321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0FFB343-29C9-4998-BB6B-7D432DBFDC70}" type="pres">
      <dgm:prSet presAssocID="{38EFF439-3BDE-45FA-81A8-12EB8CCC3213}" presName="parentText" presStyleLbl="node1" presStyleIdx="0" presStyleCnt="1" custScaleX="128595" custScaleY="5732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E7464-8121-411B-AA03-BB302789E669}" type="pres">
      <dgm:prSet presAssocID="{38EFF439-3BDE-45FA-81A8-12EB8CCC3213}" presName="negativeSpace" presStyleCnt="0"/>
      <dgm:spPr/>
    </dgm:pt>
    <dgm:pt modelId="{CA94B25B-DCF7-4416-9F32-03B845BF9DFF}" type="pres">
      <dgm:prSet presAssocID="{38EFF439-3BDE-45FA-81A8-12EB8CCC321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BCBBFCF-DC59-4F21-BF93-A80B5A1A1697}" type="presOf" srcId="{257C46F2-F7DE-48B9-95FE-20975039485E}" destId="{5E82B526-0C44-4EAD-BE6A-69D97A22786B}" srcOrd="0" destOrd="0" presId="urn:microsoft.com/office/officeart/2005/8/layout/list1"/>
    <dgm:cxn modelId="{3B7E8F12-AECD-404F-8CE6-6513491D13A9}" srcId="{257C46F2-F7DE-48B9-95FE-20975039485E}" destId="{38EFF439-3BDE-45FA-81A8-12EB8CCC3213}" srcOrd="0" destOrd="0" parTransId="{14B4061D-DCF2-464F-8215-C85C1670D7AF}" sibTransId="{FEB87CDD-48F1-4702-9FE1-2D49378EA504}"/>
    <dgm:cxn modelId="{04FC3632-E2CB-431C-809E-B00E5BBE1D2F}" type="presOf" srcId="{38EFF439-3BDE-45FA-81A8-12EB8CCC3213}" destId="{90FFB343-29C9-4998-BB6B-7D432DBFDC70}" srcOrd="1" destOrd="0" presId="urn:microsoft.com/office/officeart/2005/8/layout/list1"/>
    <dgm:cxn modelId="{DE162007-99F9-44D2-B790-C7F18CDD6A03}" type="presOf" srcId="{38EFF439-3BDE-45FA-81A8-12EB8CCC3213}" destId="{6D05716C-FD74-4B59-8D64-8A09774616CA}" srcOrd="0" destOrd="0" presId="urn:microsoft.com/office/officeart/2005/8/layout/list1"/>
    <dgm:cxn modelId="{2EEA12BD-258B-4482-93B0-4569FD4935FE}" type="presParOf" srcId="{5E82B526-0C44-4EAD-BE6A-69D97A22786B}" destId="{E734A5C3-DE47-4A7E-99C0-2B5D398B63C9}" srcOrd="0" destOrd="0" presId="urn:microsoft.com/office/officeart/2005/8/layout/list1"/>
    <dgm:cxn modelId="{6BE0F048-DF0E-4395-B946-085876494FB1}" type="presParOf" srcId="{E734A5C3-DE47-4A7E-99C0-2B5D398B63C9}" destId="{6D05716C-FD74-4B59-8D64-8A09774616CA}" srcOrd="0" destOrd="0" presId="urn:microsoft.com/office/officeart/2005/8/layout/list1"/>
    <dgm:cxn modelId="{F2DC4CF7-9F60-45B3-8D04-AEC43117FA3C}" type="presParOf" srcId="{E734A5C3-DE47-4A7E-99C0-2B5D398B63C9}" destId="{90FFB343-29C9-4998-BB6B-7D432DBFDC70}" srcOrd="1" destOrd="0" presId="urn:microsoft.com/office/officeart/2005/8/layout/list1"/>
    <dgm:cxn modelId="{75003AFF-447B-4E4E-B423-89E86D4F53CD}" type="presParOf" srcId="{5E82B526-0C44-4EAD-BE6A-69D97A22786B}" destId="{F3BE7464-8121-411B-AA03-BB302789E669}" srcOrd="1" destOrd="0" presId="urn:microsoft.com/office/officeart/2005/8/layout/list1"/>
    <dgm:cxn modelId="{50349D84-C436-4464-98E7-5A89E5992231}" type="presParOf" srcId="{5E82B526-0C44-4EAD-BE6A-69D97A22786B}" destId="{CA94B25B-DCF7-4416-9F32-03B845BF9DF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08FA9F-9BF1-4FA1-A1B8-C15889CAE2D2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715BE0-E3EA-4AA1-823C-D8187384FB42}">
      <dgm:prSet phldrT="[Texto]" custT="1"/>
      <dgm:spPr/>
      <dgm:t>
        <a:bodyPr/>
        <a:lstStyle/>
        <a:p>
          <a:pPr algn="ctr"/>
          <a:r>
            <a:rPr lang="es-EC" sz="1800" b="1" dirty="0" smtClean="0"/>
            <a:t>Para reducir la contaminación al agua</a:t>
          </a:r>
          <a:endParaRPr lang="es-EC" sz="1800" dirty="0"/>
        </a:p>
      </dgm:t>
    </dgm:pt>
    <dgm:pt modelId="{23CE4D24-8346-4B61-8DB9-E6A6875397F0}" type="parTrans" cxnId="{5F26171E-140A-4EFA-B93A-F0D4DF7651B1}">
      <dgm:prSet/>
      <dgm:spPr/>
      <dgm:t>
        <a:bodyPr/>
        <a:lstStyle/>
        <a:p>
          <a:endParaRPr lang="es-EC" sz="2000"/>
        </a:p>
      </dgm:t>
    </dgm:pt>
    <dgm:pt modelId="{23C4BAEF-1396-4D8B-8E2A-7851FDDC313E}" type="sibTrans" cxnId="{5F26171E-140A-4EFA-B93A-F0D4DF7651B1}">
      <dgm:prSet/>
      <dgm:spPr/>
      <dgm:t>
        <a:bodyPr/>
        <a:lstStyle/>
        <a:p>
          <a:endParaRPr lang="es-EC" sz="2000"/>
        </a:p>
      </dgm:t>
    </dgm:pt>
    <dgm:pt modelId="{979165E1-1CC5-4242-80D8-54277A4F2F28}">
      <dgm:prSet phldrT="[Texto]" custT="1"/>
      <dgm:spPr/>
      <dgm:t>
        <a:bodyPr anchor="ctr"/>
        <a:lstStyle/>
        <a:p>
          <a:pPr algn="just"/>
          <a:r>
            <a:rPr lang="es-EC" sz="1900" dirty="0" smtClean="0"/>
            <a:t>Se prohíbe la evacuación en la vía pública</a:t>
          </a:r>
          <a:endParaRPr lang="es-EC" sz="1900" dirty="0"/>
        </a:p>
      </dgm:t>
    </dgm:pt>
    <dgm:pt modelId="{A9F50BA0-C0B1-4CD6-9956-F3C9E66F5997}" type="parTrans" cxnId="{7CFC5975-E1F0-4FD9-A886-9416BCB440ED}">
      <dgm:prSet/>
      <dgm:spPr/>
      <dgm:t>
        <a:bodyPr/>
        <a:lstStyle/>
        <a:p>
          <a:endParaRPr lang="es-EC" sz="2000"/>
        </a:p>
      </dgm:t>
    </dgm:pt>
    <dgm:pt modelId="{C4DF51CB-020B-4B01-857B-EBFFB8CDA8FD}" type="sibTrans" cxnId="{7CFC5975-E1F0-4FD9-A886-9416BCB440ED}">
      <dgm:prSet/>
      <dgm:spPr/>
      <dgm:t>
        <a:bodyPr/>
        <a:lstStyle/>
        <a:p>
          <a:endParaRPr lang="es-EC" sz="2000"/>
        </a:p>
      </dgm:t>
    </dgm:pt>
    <dgm:pt modelId="{714B4D6C-1A7E-4B9D-B2E8-B1E217620B80}">
      <dgm:prSet custT="1"/>
      <dgm:spPr/>
      <dgm:t>
        <a:bodyPr anchor="ctr"/>
        <a:lstStyle/>
        <a:p>
          <a:r>
            <a:rPr lang="es-EC" sz="1900" dirty="0" smtClean="0"/>
            <a:t>Los solventes contaminados, producto de la limpieza y mantenimiento serán almacenados en recipientes cerrados</a:t>
          </a:r>
          <a:endParaRPr lang="es-EC" sz="1900" dirty="0"/>
        </a:p>
      </dgm:t>
    </dgm:pt>
    <dgm:pt modelId="{209BCCDF-69DE-4062-9FDD-0A338A9879ED}" type="parTrans" cxnId="{0C2FFCAE-9B7B-4704-AFBC-CB8FB45A25CF}">
      <dgm:prSet/>
      <dgm:spPr/>
      <dgm:t>
        <a:bodyPr/>
        <a:lstStyle/>
        <a:p>
          <a:endParaRPr lang="es-EC"/>
        </a:p>
      </dgm:t>
    </dgm:pt>
    <dgm:pt modelId="{F40587FC-CE17-49EC-881B-42923EB7BC3B}" type="sibTrans" cxnId="{0C2FFCAE-9B7B-4704-AFBC-CB8FB45A25CF}">
      <dgm:prSet/>
      <dgm:spPr/>
      <dgm:t>
        <a:bodyPr/>
        <a:lstStyle/>
        <a:p>
          <a:endParaRPr lang="es-EC"/>
        </a:p>
      </dgm:t>
    </dgm:pt>
    <dgm:pt modelId="{432C76EB-0FD4-4F26-8D12-B4415DE41FC1}">
      <dgm:prSet phldrT="[Texto]" custT="1"/>
      <dgm:spPr/>
      <dgm:t>
        <a:bodyPr anchor="ctr"/>
        <a:lstStyle/>
        <a:p>
          <a:pPr algn="just"/>
          <a:endParaRPr lang="es-EC" sz="1900" dirty="0"/>
        </a:p>
      </dgm:t>
    </dgm:pt>
    <dgm:pt modelId="{19C85C3C-9319-41D0-A295-1E8221151D8D}" type="parTrans" cxnId="{3DAC3CB1-E2C7-40D2-B845-AFD6031809BB}">
      <dgm:prSet/>
      <dgm:spPr/>
      <dgm:t>
        <a:bodyPr/>
        <a:lstStyle/>
        <a:p>
          <a:endParaRPr lang="es-EC"/>
        </a:p>
      </dgm:t>
    </dgm:pt>
    <dgm:pt modelId="{A7A9710B-5AB8-44A7-BFD6-976C1902E100}" type="sibTrans" cxnId="{3DAC3CB1-E2C7-40D2-B845-AFD6031809BB}">
      <dgm:prSet/>
      <dgm:spPr/>
      <dgm:t>
        <a:bodyPr/>
        <a:lstStyle/>
        <a:p>
          <a:endParaRPr lang="es-EC"/>
        </a:p>
      </dgm:t>
    </dgm:pt>
    <dgm:pt modelId="{ADCDB156-015A-4492-AF7C-4121DC8815C9}" type="pres">
      <dgm:prSet presAssocID="{C608FA9F-9BF1-4FA1-A1B8-C15889CAE2D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5E7FD73-1027-476E-8A65-27880629767E}" type="pres">
      <dgm:prSet presAssocID="{E2715BE0-E3EA-4AA1-823C-D8187384FB4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0CFEF1-239C-4DE8-9EE8-A54586C203D3}" type="pres">
      <dgm:prSet presAssocID="{E2715BE0-E3EA-4AA1-823C-D8187384FB42}" presName="image" presStyleLbl="fgImgPlace1" presStyleIdx="0" presStyleCnt="1" custScaleX="112081" custScaleY="109479" custLinFactX="4783" custLinFactNeighborX="100000" custLinFactNeighborY="19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7DA812B-5BA7-4B51-9277-611F1229CFC1}" type="pres">
      <dgm:prSet presAssocID="{E2715BE0-E3EA-4AA1-823C-D8187384FB42}" presName="childNode" presStyleLbl="node1" presStyleIdx="0" presStyleCnt="1" custScaleX="108567" custScaleY="109454" custLinFactNeighborY="5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28D2A-2949-464E-A890-C4594D27AE58}" type="pres">
      <dgm:prSet presAssocID="{E2715BE0-E3EA-4AA1-823C-D8187384FB42}" presName="parentNode" presStyleLbl="revTx" presStyleIdx="0" presStyleCnt="1" custScaleY="108886" custLinFactNeighborX="-17031" custLinFactNeighborY="32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AC3CB1-E2C7-40D2-B845-AFD6031809BB}" srcId="{E2715BE0-E3EA-4AA1-823C-D8187384FB42}" destId="{432C76EB-0FD4-4F26-8D12-B4415DE41FC1}" srcOrd="1" destOrd="0" parTransId="{19C85C3C-9319-41D0-A295-1E8221151D8D}" sibTransId="{A7A9710B-5AB8-44A7-BFD6-976C1902E100}"/>
    <dgm:cxn modelId="{995F97D0-F90B-4FC9-B461-B67476823BC8}" type="presOf" srcId="{714B4D6C-1A7E-4B9D-B2E8-B1E217620B80}" destId="{E7DA812B-5BA7-4B51-9277-611F1229CFC1}" srcOrd="0" destOrd="2" presId="urn:microsoft.com/office/officeart/2005/8/layout/hList2"/>
    <dgm:cxn modelId="{AD749135-CD2A-487A-9351-3D4AEB34E75B}" type="presOf" srcId="{C608FA9F-9BF1-4FA1-A1B8-C15889CAE2D2}" destId="{ADCDB156-015A-4492-AF7C-4121DC8815C9}" srcOrd="0" destOrd="0" presId="urn:microsoft.com/office/officeart/2005/8/layout/hList2"/>
    <dgm:cxn modelId="{5F26171E-140A-4EFA-B93A-F0D4DF7651B1}" srcId="{C608FA9F-9BF1-4FA1-A1B8-C15889CAE2D2}" destId="{E2715BE0-E3EA-4AA1-823C-D8187384FB42}" srcOrd="0" destOrd="0" parTransId="{23CE4D24-8346-4B61-8DB9-E6A6875397F0}" sibTransId="{23C4BAEF-1396-4D8B-8E2A-7851FDDC313E}"/>
    <dgm:cxn modelId="{DA428A8B-A14C-4246-91CF-C88953D3D919}" type="presOf" srcId="{979165E1-1CC5-4242-80D8-54277A4F2F28}" destId="{E7DA812B-5BA7-4B51-9277-611F1229CFC1}" srcOrd="0" destOrd="0" presId="urn:microsoft.com/office/officeart/2005/8/layout/hList2"/>
    <dgm:cxn modelId="{FBEC1EA0-64C1-46F7-97C6-07834B5BACF5}" type="presOf" srcId="{432C76EB-0FD4-4F26-8D12-B4415DE41FC1}" destId="{E7DA812B-5BA7-4B51-9277-611F1229CFC1}" srcOrd="0" destOrd="1" presId="urn:microsoft.com/office/officeart/2005/8/layout/hList2"/>
    <dgm:cxn modelId="{7CFC5975-E1F0-4FD9-A886-9416BCB440ED}" srcId="{E2715BE0-E3EA-4AA1-823C-D8187384FB42}" destId="{979165E1-1CC5-4242-80D8-54277A4F2F28}" srcOrd="0" destOrd="0" parTransId="{A9F50BA0-C0B1-4CD6-9956-F3C9E66F5997}" sibTransId="{C4DF51CB-020B-4B01-857B-EBFFB8CDA8FD}"/>
    <dgm:cxn modelId="{FD382618-C615-46E6-862C-8388B0B54FEF}" type="presOf" srcId="{E2715BE0-E3EA-4AA1-823C-D8187384FB42}" destId="{95228D2A-2949-464E-A890-C4594D27AE58}" srcOrd="0" destOrd="0" presId="urn:microsoft.com/office/officeart/2005/8/layout/hList2"/>
    <dgm:cxn modelId="{0C2FFCAE-9B7B-4704-AFBC-CB8FB45A25CF}" srcId="{E2715BE0-E3EA-4AA1-823C-D8187384FB42}" destId="{714B4D6C-1A7E-4B9D-B2E8-B1E217620B80}" srcOrd="2" destOrd="0" parTransId="{209BCCDF-69DE-4062-9FDD-0A338A9879ED}" sibTransId="{F40587FC-CE17-49EC-881B-42923EB7BC3B}"/>
    <dgm:cxn modelId="{395F1F79-CA7B-4919-9B28-FF38760EA62B}" type="presParOf" srcId="{ADCDB156-015A-4492-AF7C-4121DC8815C9}" destId="{65E7FD73-1027-476E-8A65-27880629767E}" srcOrd="0" destOrd="0" presId="urn:microsoft.com/office/officeart/2005/8/layout/hList2"/>
    <dgm:cxn modelId="{DDB2F8C0-F713-4C03-BB0D-047E475B137E}" type="presParOf" srcId="{65E7FD73-1027-476E-8A65-27880629767E}" destId="{850CFEF1-239C-4DE8-9EE8-A54586C203D3}" srcOrd="0" destOrd="0" presId="urn:microsoft.com/office/officeart/2005/8/layout/hList2"/>
    <dgm:cxn modelId="{DE23395B-CA11-496C-BB91-12910CDD036B}" type="presParOf" srcId="{65E7FD73-1027-476E-8A65-27880629767E}" destId="{E7DA812B-5BA7-4B51-9277-611F1229CFC1}" srcOrd="1" destOrd="0" presId="urn:microsoft.com/office/officeart/2005/8/layout/hList2"/>
    <dgm:cxn modelId="{072611AE-914A-489E-ABE6-6787EA32C0A5}" type="presParOf" srcId="{65E7FD73-1027-476E-8A65-27880629767E}" destId="{95228D2A-2949-464E-A890-C4594D27AE5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608FA9F-9BF1-4FA1-A1B8-C15889CAE2D2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715BE0-E3EA-4AA1-823C-D8187384FB42}">
      <dgm:prSet phldrT="[Texto]" custT="1"/>
      <dgm:spPr/>
      <dgm:t>
        <a:bodyPr/>
        <a:lstStyle/>
        <a:p>
          <a:pPr algn="ctr"/>
          <a:r>
            <a:rPr lang="es-EC" sz="1800" b="1" dirty="0" smtClean="0"/>
            <a:t>Para reducir la contaminación al aire</a:t>
          </a:r>
          <a:endParaRPr lang="es-EC" sz="1800" dirty="0"/>
        </a:p>
      </dgm:t>
    </dgm:pt>
    <dgm:pt modelId="{23CE4D24-8346-4B61-8DB9-E6A6875397F0}" type="parTrans" cxnId="{5F26171E-140A-4EFA-B93A-F0D4DF7651B1}">
      <dgm:prSet/>
      <dgm:spPr/>
      <dgm:t>
        <a:bodyPr/>
        <a:lstStyle/>
        <a:p>
          <a:endParaRPr lang="es-EC" sz="2000"/>
        </a:p>
      </dgm:t>
    </dgm:pt>
    <dgm:pt modelId="{23C4BAEF-1396-4D8B-8E2A-7851FDDC313E}" type="sibTrans" cxnId="{5F26171E-140A-4EFA-B93A-F0D4DF7651B1}">
      <dgm:prSet/>
      <dgm:spPr/>
      <dgm:t>
        <a:bodyPr/>
        <a:lstStyle/>
        <a:p>
          <a:endParaRPr lang="es-EC" sz="2000"/>
        </a:p>
      </dgm:t>
    </dgm:pt>
    <dgm:pt modelId="{979165E1-1CC5-4242-80D8-54277A4F2F28}">
      <dgm:prSet phldrT="[Texto]" custT="1"/>
      <dgm:spPr/>
      <dgm:t>
        <a:bodyPr anchor="ctr"/>
        <a:lstStyle/>
        <a:p>
          <a:pPr algn="just"/>
          <a:r>
            <a:rPr lang="es-EC" sz="1800" dirty="0" smtClean="0"/>
            <a:t>Evitar instalar la maquinaría al ingreso al establecimiento.</a:t>
          </a:r>
          <a:endParaRPr lang="es-EC" sz="1800" dirty="0"/>
        </a:p>
      </dgm:t>
    </dgm:pt>
    <dgm:pt modelId="{A9F50BA0-C0B1-4CD6-9956-F3C9E66F5997}" type="parTrans" cxnId="{7CFC5975-E1F0-4FD9-A886-9416BCB440ED}">
      <dgm:prSet/>
      <dgm:spPr/>
      <dgm:t>
        <a:bodyPr/>
        <a:lstStyle/>
        <a:p>
          <a:endParaRPr lang="es-EC" sz="2000"/>
        </a:p>
      </dgm:t>
    </dgm:pt>
    <dgm:pt modelId="{C4DF51CB-020B-4B01-857B-EBFFB8CDA8FD}" type="sibTrans" cxnId="{7CFC5975-E1F0-4FD9-A886-9416BCB440ED}">
      <dgm:prSet/>
      <dgm:spPr/>
      <dgm:t>
        <a:bodyPr/>
        <a:lstStyle/>
        <a:p>
          <a:endParaRPr lang="es-EC" sz="2000"/>
        </a:p>
      </dgm:t>
    </dgm:pt>
    <dgm:pt modelId="{24B95053-19E6-4C37-9C13-3180273BDBBB}">
      <dgm:prSet custT="1"/>
      <dgm:spPr/>
      <dgm:t>
        <a:bodyPr anchor="ctr"/>
        <a:lstStyle/>
        <a:p>
          <a:r>
            <a:rPr lang="es-EC" sz="1800" dirty="0" smtClean="0"/>
            <a:t>Dar mantenimiento periódicamente a los equipos o maquinaria.</a:t>
          </a:r>
          <a:endParaRPr lang="es-EC" sz="1800" dirty="0"/>
        </a:p>
      </dgm:t>
    </dgm:pt>
    <dgm:pt modelId="{6721AF5D-F85F-46E1-90B8-7669FA7DE22E}" type="parTrans" cxnId="{C30BFE26-BD78-49FA-A10C-A0852B19FD66}">
      <dgm:prSet/>
      <dgm:spPr/>
      <dgm:t>
        <a:bodyPr/>
        <a:lstStyle/>
        <a:p>
          <a:endParaRPr lang="es-EC"/>
        </a:p>
      </dgm:t>
    </dgm:pt>
    <dgm:pt modelId="{6806A299-788F-407C-9496-BC64B7833CE0}" type="sibTrans" cxnId="{C30BFE26-BD78-49FA-A10C-A0852B19FD66}">
      <dgm:prSet/>
      <dgm:spPr/>
      <dgm:t>
        <a:bodyPr/>
        <a:lstStyle/>
        <a:p>
          <a:endParaRPr lang="es-EC"/>
        </a:p>
      </dgm:t>
    </dgm:pt>
    <dgm:pt modelId="{4BB1635F-AE2F-4115-8B21-3DC6766C6FE1}">
      <dgm:prSet phldrT="[Texto]" custT="1"/>
      <dgm:spPr/>
      <dgm:t>
        <a:bodyPr anchor="ctr"/>
        <a:lstStyle/>
        <a:p>
          <a:pPr algn="just"/>
          <a:endParaRPr lang="es-EC" sz="1800" dirty="0"/>
        </a:p>
      </dgm:t>
    </dgm:pt>
    <dgm:pt modelId="{2E7761BC-E18C-4BD5-99BF-6EC6F476A0E2}" type="parTrans" cxnId="{E72E6052-81D7-4B3F-B6B1-ADA68211073C}">
      <dgm:prSet/>
      <dgm:spPr/>
      <dgm:t>
        <a:bodyPr/>
        <a:lstStyle/>
        <a:p>
          <a:endParaRPr lang="es-EC"/>
        </a:p>
      </dgm:t>
    </dgm:pt>
    <dgm:pt modelId="{C54E82B6-4A01-4AA1-A05D-0B523921C028}" type="sibTrans" cxnId="{E72E6052-81D7-4B3F-B6B1-ADA68211073C}">
      <dgm:prSet/>
      <dgm:spPr/>
      <dgm:t>
        <a:bodyPr/>
        <a:lstStyle/>
        <a:p>
          <a:endParaRPr lang="es-EC"/>
        </a:p>
      </dgm:t>
    </dgm:pt>
    <dgm:pt modelId="{ADCDB156-015A-4492-AF7C-4121DC8815C9}" type="pres">
      <dgm:prSet presAssocID="{C608FA9F-9BF1-4FA1-A1B8-C15889CAE2D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5E7FD73-1027-476E-8A65-27880629767E}" type="pres">
      <dgm:prSet presAssocID="{E2715BE0-E3EA-4AA1-823C-D8187384FB4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0CFEF1-239C-4DE8-9EE8-A54586C203D3}" type="pres">
      <dgm:prSet presAssocID="{E2715BE0-E3EA-4AA1-823C-D8187384FB42}" presName="image" presStyleLbl="fgImgPlace1" presStyleIdx="0" presStyleCnt="1" custScaleX="112081" custScaleY="109479" custLinFactX="21635" custLinFactNeighborX="100000" custLinFactNeighborY="103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7DA812B-5BA7-4B51-9277-611F1229CFC1}" type="pres">
      <dgm:prSet presAssocID="{E2715BE0-E3EA-4AA1-823C-D8187384FB42}" presName="childNode" presStyleLbl="node1" presStyleIdx="0" presStyleCnt="1" custScaleX="108567" custScaleY="109454" custLinFactNeighborY="5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28D2A-2949-464E-A890-C4594D27AE58}" type="pres">
      <dgm:prSet presAssocID="{E2715BE0-E3EA-4AA1-823C-D8187384FB42}" presName="parentNode" presStyleLbl="revTx" presStyleIdx="0" presStyleCnt="1" custScaleY="108886" custLinFactNeighborY="32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0BFE26-BD78-49FA-A10C-A0852B19FD66}" srcId="{E2715BE0-E3EA-4AA1-823C-D8187384FB42}" destId="{24B95053-19E6-4C37-9C13-3180273BDBBB}" srcOrd="2" destOrd="0" parTransId="{6721AF5D-F85F-46E1-90B8-7669FA7DE22E}" sibTransId="{6806A299-788F-407C-9496-BC64B7833CE0}"/>
    <dgm:cxn modelId="{0DEEA86F-ED44-4F6B-900C-561678C29BA0}" type="presOf" srcId="{979165E1-1CC5-4242-80D8-54277A4F2F28}" destId="{E7DA812B-5BA7-4B51-9277-611F1229CFC1}" srcOrd="0" destOrd="0" presId="urn:microsoft.com/office/officeart/2005/8/layout/hList2"/>
    <dgm:cxn modelId="{326DA57A-43D3-4922-85F5-7F77774C06BD}" type="presOf" srcId="{E2715BE0-E3EA-4AA1-823C-D8187384FB42}" destId="{95228D2A-2949-464E-A890-C4594D27AE58}" srcOrd="0" destOrd="0" presId="urn:microsoft.com/office/officeart/2005/8/layout/hList2"/>
    <dgm:cxn modelId="{E72E6052-81D7-4B3F-B6B1-ADA68211073C}" srcId="{E2715BE0-E3EA-4AA1-823C-D8187384FB42}" destId="{4BB1635F-AE2F-4115-8B21-3DC6766C6FE1}" srcOrd="1" destOrd="0" parTransId="{2E7761BC-E18C-4BD5-99BF-6EC6F476A0E2}" sibTransId="{C54E82B6-4A01-4AA1-A05D-0B523921C028}"/>
    <dgm:cxn modelId="{048052FA-5E58-4B4E-9411-2B355219A810}" type="presOf" srcId="{24B95053-19E6-4C37-9C13-3180273BDBBB}" destId="{E7DA812B-5BA7-4B51-9277-611F1229CFC1}" srcOrd="0" destOrd="2" presId="urn:microsoft.com/office/officeart/2005/8/layout/hList2"/>
    <dgm:cxn modelId="{5F26171E-140A-4EFA-B93A-F0D4DF7651B1}" srcId="{C608FA9F-9BF1-4FA1-A1B8-C15889CAE2D2}" destId="{E2715BE0-E3EA-4AA1-823C-D8187384FB42}" srcOrd="0" destOrd="0" parTransId="{23CE4D24-8346-4B61-8DB9-E6A6875397F0}" sibTransId="{23C4BAEF-1396-4D8B-8E2A-7851FDDC313E}"/>
    <dgm:cxn modelId="{6DF3D2A9-28D7-4250-A74D-57E4EDB56F49}" type="presOf" srcId="{4BB1635F-AE2F-4115-8B21-3DC6766C6FE1}" destId="{E7DA812B-5BA7-4B51-9277-611F1229CFC1}" srcOrd="0" destOrd="1" presId="urn:microsoft.com/office/officeart/2005/8/layout/hList2"/>
    <dgm:cxn modelId="{7CFC5975-E1F0-4FD9-A886-9416BCB440ED}" srcId="{E2715BE0-E3EA-4AA1-823C-D8187384FB42}" destId="{979165E1-1CC5-4242-80D8-54277A4F2F28}" srcOrd="0" destOrd="0" parTransId="{A9F50BA0-C0B1-4CD6-9956-F3C9E66F5997}" sibTransId="{C4DF51CB-020B-4B01-857B-EBFFB8CDA8FD}"/>
    <dgm:cxn modelId="{08CB621E-27B8-4D08-AF77-05BE4701857B}" type="presOf" srcId="{C608FA9F-9BF1-4FA1-A1B8-C15889CAE2D2}" destId="{ADCDB156-015A-4492-AF7C-4121DC8815C9}" srcOrd="0" destOrd="0" presId="urn:microsoft.com/office/officeart/2005/8/layout/hList2"/>
    <dgm:cxn modelId="{BF89D00D-5070-4EBB-BBF4-24F595B36BF6}" type="presParOf" srcId="{ADCDB156-015A-4492-AF7C-4121DC8815C9}" destId="{65E7FD73-1027-476E-8A65-27880629767E}" srcOrd="0" destOrd="0" presId="urn:microsoft.com/office/officeart/2005/8/layout/hList2"/>
    <dgm:cxn modelId="{EE544EF1-271B-48BD-94A1-691B19DAE335}" type="presParOf" srcId="{65E7FD73-1027-476E-8A65-27880629767E}" destId="{850CFEF1-239C-4DE8-9EE8-A54586C203D3}" srcOrd="0" destOrd="0" presId="urn:microsoft.com/office/officeart/2005/8/layout/hList2"/>
    <dgm:cxn modelId="{9F56B1EE-0211-44E5-A359-1CBD769FB203}" type="presParOf" srcId="{65E7FD73-1027-476E-8A65-27880629767E}" destId="{E7DA812B-5BA7-4B51-9277-611F1229CFC1}" srcOrd="1" destOrd="0" presId="urn:microsoft.com/office/officeart/2005/8/layout/hList2"/>
    <dgm:cxn modelId="{1C400290-DB36-485A-A3D5-CA9262322BF5}" type="presParOf" srcId="{65E7FD73-1027-476E-8A65-27880629767E}" destId="{95228D2A-2949-464E-A890-C4594D27AE5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E8F65-28AD-4238-B99C-C50A30FBD1FE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524358C-E514-412A-AA58-F8A7AD483093}">
      <dgm:prSet phldrT="[Texto]" custT="1"/>
      <dgm:spPr/>
      <dgm:t>
        <a:bodyPr/>
        <a:lstStyle/>
        <a:p>
          <a:r>
            <a:rPr lang="es-ES" sz="2400" b="1" dirty="0" smtClean="0"/>
            <a:t>PROBLEMA DE LA INVESTIGACIÓN</a:t>
          </a:r>
          <a:endParaRPr lang="es-EC" sz="2400" dirty="0"/>
        </a:p>
      </dgm:t>
    </dgm:pt>
    <dgm:pt modelId="{819697F2-ABC1-43E8-9CA0-C3778B515074}" type="parTrans" cxnId="{2054CE40-2690-4B78-91E0-E9CCDEC0913A}">
      <dgm:prSet/>
      <dgm:spPr/>
      <dgm:t>
        <a:bodyPr/>
        <a:lstStyle/>
        <a:p>
          <a:endParaRPr lang="es-EC"/>
        </a:p>
      </dgm:t>
    </dgm:pt>
    <dgm:pt modelId="{4282DA73-1FC4-409A-A320-DA362262E586}" type="sibTrans" cxnId="{2054CE40-2690-4B78-91E0-E9CCDEC0913A}">
      <dgm:prSet/>
      <dgm:spPr/>
      <dgm:t>
        <a:bodyPr/>
        <a:lstStyle/>
        <a:p>
          <a:endParaRPr lang="es-EC"/>
        </a:p>
      </dgm:t>
    </dgm:pt>
    <dgm:pt modelId="{D2C8A656-9D13-44B6-AB9B-E52ABA00A4FE}">
      <dgm:prSet phldrT="[Texto]" custT="1"/>
      <dgm:spPr/>
      <dgm:t>
        <a:bodyPr anchor="ctr"/>
        <a:lstStyle/>
        <a:p>
          <a:pPr algn="just"/>
          <a:r>
            <a:rPr lang="es-ES" sz="1900" dirty="0" smtClean="0"/>
            <a:t>Determinar el comportamiento de compra de los consumidores de muebles RTA (listos para armar)</a:t>
          </a:r>
          <a:endParaRPr lang="es-EC" sz="1900" dirty="0"/>
        </a:p>
      </dgm:t>
    </dgm:pt>
    <dgm:pt modelId="{22E1EA6F-84BA-4BC6-B1BF-D792B1B96BE3}" type="parTrans" cxnId="{1352B556-734B-4D1B-AB13-39AF46FA47F7}">
      <dgm:prSet/>
      <dgm:spPr/>
      <dgm:t>
        <a:bodyPr/>
        <a:lstStyle/>
        <a:p>
          <a:endParaRPr lang="es-EC"/>
        </a:p>
      </dgm:t>
    </dgm:pt>
    <dgm:pt modelId="{D683AC8B-419E-400D-BC89-710E9FB34807}" type="sibTrans" cxnId="{1352B556-734B-4D1B-AB13-39AF46FA47F7}">
      <dgm:prSet/>
      <dgm:spPr/>
      <dgm:t>
        <a:bodyPr/>
        <a:lstStyle/>
        <a:p>
          <a:endParaRPr lang="es-EC"/>
        </a:p>
      </dgm:t>
    </dgm:pt>
    <dgm:pt modelId="{31EF103B-77CC-4BE8-9E14-7059683DD513}" type="pres">
      <dgm:prSet presAssocID="{BD3E8F65-28AD-4238-B99C-C50A30FBD1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2C43848-6A3F-47CD-96FE-619D8701DA0C}" type="pres">
      <dgm:prSet presAssocID="{E524358C-E514-412A-AA58-F8A7AD483093}" presName="linNode" presStyleCnt="0"/>
      <dgm:spPr/>
      <dgm:t>
        <a:bodyPr/>
        <a:lstStyle/>
        <a:p>
          <a:endParaRPr lang="es-EC"/>
        </a:p>
      </dgm:t>
    </dgm:pt>
    <dgm:pt modelId="{C7FF69FE-E9CD-40FC-A807-6AAE138C71AD}" type="pres">
      <dgm:prSet presAssocID="{E524358C-E514-412A-AA58-F8A7AD483093}" presName="parentShp" presStyleLbl="node1" presStyleIdx="0" presStyleCnt="1" custScaleY="37347" custLinFactNeighborX="210" custLinFactNeighborY="-1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ED8F1D-CB0D-4FCC-A44D-8DCE58E96860}" type="pres">
      <dgm:prSet presAssocID="{E524358C-E514-412A-AA58-F8A7AD483093}" presName="childShp" presStyleLbl="bgAccFollowNode1" presStyleIdx="0" presStyleCnt="1" custScaleY="82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EE9AED2-0835-404A-BDE6-D14A00D77D81}" type="presOf" srcId="{D2C8A656-9D13-44B6-AB9B-E52ABA00A4FE}" destId="{F6ED8F1D-CB0D-4FCC-A44D-8DCE58E96860}" srcOrd="0" destOrd="0" presId="urn:microsoft.com/office/officeart/2005/8/layout/vList6"/>
    <dgm:cxn modelId="{536BAEE9-B33C-417D-B05B-3CADAFD3D60A}" type="presOf" srcId="{BD3E8F65-28AD-4238-B99C-C50A30FBD1FE}" destId="{31EF103B-77CC-4BE8-9E14-7059683DD513}" srcOrd="0" destOrd="0" presId="urn:microsoft.com/office/officeart/2005/8/layout/vList6"/>
    <dgm:cxn modelId="{2054CE40-2690-4B78-91E0-E9CCDEC0913A}" srcId="{BD3E8F65-28AD-4238-B99C-C50A30FBD1FE}" destId="{E524358C-E514-412A-AA58-F8A7AD483093}" srcOrd="0" destOrd="0" parTransId="{819697F2-ABC1-43E8-9CA0-C3778B515074}" sibTransId="{4282DA73-1FC4-409A-A320-DA362262E586}"/>
    <dgm:cxn modelId="{AC4AB358-DC13-439B-9762-CF79280DE30B}" type="presOf" srcId="{E524358C-E514-412A-AA58-F8A7AD483093}" destId="{C7FF69FE-E9CD-40FC-A807-6AAE138C71AD}" srcOrd="0" destOrd="0" presId="urn:microsoft.com/office/officeart/2005/8/layout/vList6"/>
    <dgm:cxn modelId="{1352B556-734B-4D1B-AB13-39AF46FA47F7}" srcId="{E524358C-E514-412A-AA58-F8A7AD483093}" destId="{D2C8A656-9D13-44B6-AB9B-E52ABA00A4FE}" srcOrd="0" destOrd="0" parTransId="{22E1EA6F-84BA-4BC6-B1BF-D792B1B96BE3}" sibTransId="{D683AC8B-419E-400D-BC89-710E9FB34807}"/>
    <dgm:cxn modelId="{8AC53568-BE3A-4F4A-AC85-B63DA09D2088}" type="presParOf" srcId="{31EF103B-77CC-4BE8-9E14-7059683DD513}" destId="{02C43848-6A3F-47CD-96FE-619D8701DA0C}" srcOrd="0" destOrd="0" presId="urn:microsoft.com/office/officeart/2005/8/layout/vList6"/>
    <dgm:cxn modelId="{AB2F550C-D229-42BD-9B07-9F8D6B49CE26}" type="presParOf" srcId="{02C43848-6A3F-47CD-96FE-619D8701DA0C}" destId="{C7FF69FE-E9CD-40FC-A807-6AAE138C71AD}" srcOrd="0" destOrd="0" presId="urn:microsoft.com/office/officeart/2005/8/layout/vList6"/>
    <dgm:cxn modelId="{4886F940-13BF-43B0-9581-1D277F3D92E7}" type="presParOf" srcId="{02C43848-6A3F-47CD-96FE-619D8701DA0C}" destId="{F6ED8F1D-CB0D-4FCC-A44D-8DCE58E968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80BFA83-14DB-4220-95EC-8131DE088A1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FAD9186-6EAA-457C-B325-1A3517F767B4}">
      <dgm:prSet phldrT="[Texto]" custT="1"/>
      <dgm:spPr/>
      <dgm:t>
        <a:bodyPr/>
        <a:lstStyle/>
        <a:p>
          <a:r>
            <a:rPr lang="es-ES" sz="2000" b="1" dirty="0" smtClean="0"/>
            <a:t>Perfil Demográfico</a:t>
          </a:r>
          <a:endParaRPr lang="es-EC" sz="2000" dirty="0"/>
        </a:p>
      </dgm:t>
    </dgm:pt>
    <dgm:pt modelId="{06C4F4CF-E802-480C-95F9-7999282064C3}" type="parTrans" cxnId="{1AE544E5-1B51-4934-888B-BE0DA1912387}">
      <dgm:prSet/>
      <dgm:spPr/>
      <dgm:t>
        <a:bodyPr/>
        <a:lstStyle/>
        <a:p>
          <a:endParaRPr lang="es-EC" sz="1600"/>
        </a:p>
      </dgm:t>
    </dgm:pt>
    <dgm:pt modelId="{42E60B9D-389A-450E-B832-74C3C0F596E0}" type="sibTrans" cxnId="{1AE544E5-1B51-4934-888B-BE0DA1912387}">
      <dgm:prSet/>
      <dgm:spPr/>
      <dgm:t>
        <a:bodyPr/>
        <a:lstStyle/>
        <a:p>
          <a:endParaRPr lang="es-EC" sz="1600"/>
        </a:p>
      </dgm:t>
    </dgm:pt>
    <dgm:pt modelId="{94C4CD74-E09F-4063-879A-14EAE3F83764}">
      <dgm:prSet custT="1"/>
      <dgm:spPr/>
      <dgm:t>
        <a:bodyPr/>
        <a:lstStyle/>
        <a:p>
          <a:r>
            <a:rPr lang="es-ES" sz="1600" b="1" smtClean="0"/>
            <a:t>Edad Promedio:</a:t>
          </a:r>
          <a:r>
            <a:rPr lang="es-ES" sz="1600" smtClean="0"/>
            <a:t> De 20 años en adelante</a:t>
          </a:r>
          <a:endParaRPr lang="es-EC" sz="1600"/>
        </a:p>
      </dgm:t>
    </dgm:pt>
    <dgm:pt modelId="{5B8F5FEC-C272-4ED7-AC0D-6AC8A5D1BF14}" type="parTrans" cxnId="{89E5A3D2-F583-403E-AA04-8CFBAF0639A9}">
      <dgm:prSet/>
      <dgm:spPr/>
      <dgm:t>
        <a:bodyPr/>
        <a:lstStyle/>
        <a:p>
          <a:endParaRPr lang="es-EC" sz="1600"/>
        </a:p>
      </dgm:t>
    </dgm:pt>
    <dgm:pt modelId="{B62E94D5-9F58-4A86-A2CD-738A9AC1CE21}" type="sibTrans" cxnId="{89E5A3D2-F583-403E-AA04-8CFBAF0639A9}">
      <dgm:prSet/>
      <dgm:spPr/>
      <dgm:t>
        <a:bodyPr/>
        <a:lstStyle/>
        <a:p>
          <a:endParaRPr lang="es-EC" sz="1600"/>
        </a:p>
      </dgm:t>
    </dgm:pt>
    <dgm:pt modelId="{F4C4A505-F56C-4DF9-B25F-CBDE2EEB39A3}">
      <dgm:prSet custT="1"/>
      <dgm:spPr/>
      <dgm:t>
        <a:bodyPr/>
        <a:lstStyle/>
        <a:p>
          <a:r>
            <a:rPr lang="es-ES" sz="1600" b="1" smtClean="0"/>
            <a:t>Género:</a:t>
          </a:r>
          <a:r>
            <a:rPr lang="es-ES" sz="1600" smtClean="0"/>
            <a:t> Indistinto</a:t>
          </a:r>
          <a:endParaRPr lang="es-EC" sz="1600"/>
        </a:p>
      </dgm:t>
    </dgm:pt>
    <dgm:pt modelId="{F6C4D2A0-3F0E-416D-8319-488D0EE534AD}" type="parTrans" cxnId="{0220C737-60AB-4B64-B02C-A596831C8499}">
      <dgm:prSet/>
      <dgm:spPr/>
      <dgm:t>
        <a:bodyPr/>
        <a:lstStyle/>
        <a:p>
          <a:endParaRPr lang="es-EC" sz="1600"/>
        </a:p>
      </dgm:t>
    </dgm:pt>
    <dgm:pt modelId="{780D38AB-88CF-4755-8386-BFC4EFA804F3}" type="sibTrans" cxnId="{0220C737-60AB-4B64-B02C-A596831C8499}">
      <dgm:prSet/>
      <dgm:spPr/>
      <dgm:t>
        <a:bodyPr/>
        <a:lstStyle/>
        <a:p>
          <a:endParaRPr lang="es-EC" sz="1600"/>
        </a:p>
      </dgm:t>
    </dgm:pt>
    <dgm:pt modelId="{9A302FEB-ACAA-4B15-8A34-3DDC6978980C}">
      <dgm:prSet custT="1"/>
      <dgm:spPr/>
      <dgm:t>
        <a:bodyPr/>
        <a:lstStyle/>
        <a:p>
          <a:r>
            <a:rPr lang="es-ES" sz="1600" b="1" smtClean="0"/>
            <a:t>Nacionalidad:</a:t>
          </a:r>
          <a:r>
            <a:rPr lang="es-ES" sz="1600" smtClean="0"/>
            <a:t> Ecuatoriana</a:t>
          </a:r>
          <a:endParaRPr lang="es-EC" sz="1600"/>
        </a:p>
      </dgm:t>
    </dgm:pt>
    <dgm:pt modelId="{E4122270-49F8-4159-838D-45BC658B02FB}" type="parTrans" cxnId="{829543D4-D5B8-4396-82AA-198D4F4DCFF0}">
      <dgm:prSet/>
      <dgm:spPr/>
      <dgm:t>
        <a:bodyPr/>
        <a:lstStyle/>
        <a:p>
          <a:endParaRPr lang="es-EC" sz="1600"/>
        </a:p>
      </dgm:t>
    </dgm:pt>
    <dgm:pt modelId="{558749DD-65A2-40C8-B6CC-50AF9820F750}" type="sibTrans" cxnId="{829543D4-D5B8-4396-82AA-198D4F4DCFF0}">
      <dgm:prSet/>
      <dgm:spPr/>
      <dgm:t>
        <a:bodyPr/>
        <a:lstStyle/>
        <a:p>
          <a:endParaRPr lang="es-EC" sz="1600"/>
        </a:p>
      </dgm:t>
    </dgm:pt>
    <dgm:pt modelId="{DC990AF3-5141-438E-8DC9-0A7F307096C8}">
      <dgm:prSet custT="1"/>
      <dgm:spPr/>
      <dgm:t>
        <a:bodyPr/>
        <a:lstStyle/>
        <a:p>
          <a:r>
            <a:rPr lang="es-ES" sz="1600" b="1" dirty="0" smtClean="0"/>
            <a:t>Ubicación:</a:t>
          </a:r>
          <a:r>
            <a:rPr lang="es-ES" sz="1600" dirty="0" smtClean="0"/>
            <a:t> Distrito Metropolitano de Quito </a:t>
          </a:r>
          <a:endParaRPr lang="es-EC" sz="1600" dirty="0"/>
        </a:p>
      </dgm:t>
    </dgm:pt>
    <dgm:pt modelId="{F7ED74A9-FC20-47CC-AACE-19558F885B70}" type="parTrans" cxnId="{BCC9D617-450D-49F6-997F-F4743D75C7D6}">
      <dgm:prSet/>
      <dgm:spPr/>
      <dgm:t>
        <a:bodyPr/>
        <a:lstStyle/>
        <a:p>
          <a:endParaRPr lang="es-EC" sz="1600"/>
        </a:p>
      </dgm:t>
    </dgm:pt>
    <dgm:pt modelId="{41EAE6B4-DE3A-4B77-A962-409B09885E49}" type="sibTrans" cxnId="{BCC9D617-450D-49F6-997F-F4743D75C7D6}">
      <dgm:prSet/>
      <dgm:spPr/>
      <dgm:t>
        <a:bodyPr/>
        <a:lstStyle/>
        <a:p>
          <a:endParaRPr lang="es-EC" sz="1600"/>
        </a:p>
      </dgm:t>
    </dgm:pt>
    <dgm:pt modelId="{83342F54-3FF9-4E60-9658-0D882510B863}" type="pres">
      <dgm:prSet presAssocID="{580BFA83-14DB-4220-95EC-8131DE088A1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2DCD905-84D5-4257-ADB0-38DECD77A5A8}" type="pres">
      <dgm:prSet presAssocID="{AFAD9186-6EAA-457C-B325-1A3517F767B4}" presName="root" presStyleCnt="0"/>
      <dgm:spPr/>
    </dgm:pt>
    <dgm:pt modelId="{9CD92968-3BB8-408F-89AF-D0B4D1C41C40}" type="pres">
      <dgm:prSet presAssocID="{AFAD9186-6EAA-457C-B325-1A3517F767B4}" presName="rootComposite" presStyleCnt="0"/>
      <dgm:spPr/>
    </dgm:pt>
    <dgm:pt modelId="{8FF134EF-175E-4276-A216-0CADB7CAA5E9}" type="pres">
      <dgm:prSet presAssocID="{AFAD9186-6EAA-457C-B325-1A3517F767B4}" presName="rootText" presStyleLbl="node1" presStyleIdx="0" presStyleCnt="1" custScaleX="130149"/>
      <dgm:spPr/>
      <dgm:t>
        <a:bodyPr/>
        <a:lstStyle/>
        <a:p>
          <a:endParaRPr lang="es-EC"/>
        </a:p>
      </dgm:t>
    </dgm:pt>
    <dgm:pt modelId="{56CEDA1A-9171-4FDF-BCDB-90CF6DB8CD6D}" type="pres">
      <dgm:prSet presAssocID="{AFAD9186-6EAA-457C-B325-1A3517F767B4}" presName="rootConnector" presStyleLbl="node1" presStyleIdx="0" presStyleCnt="1"/>
      <dgm:spPr/>
      <dgm:t>
        <a:bodyPr/>
        <a:lstStyle/>
        <a:p>
          <a:endParaRPr lang="es-EC"/>
        </a:p>
      </dgm:t>
    </dgm:pt>
    <dgm:pt modelId="{060CED7D-4844-4FFD-A7C1-35537D85BA67}" type="pres">
      <dgm:prSet presAssocID="{AFAD9186-6EAA-457C-B325-1A3517F767B4}" presName="childShape" presStyleCnt="0"/>
      <dgm:spPr/>
    </dgm:pt>
    <dgm:pt modelId="{72F92437-437B-4D6C-8ED0-341B434FE073}" type="pres">
      <dgm:prSet presAssocID="{5B8F5FEC-C272-4ED7-AC0D-6AC8A5D1BF14}" presName="Name13" presStyleLbl="parChTrans1D2" presStyleIdx="0" presStyleCnt="4"/>
      <dgm:spPr/>
      <dgm:t>
        <a:bodyPr/>
        <a:lstStyle/>
        <a:p>
          <a:endParaRPr lang="es-EC"/>
        </a:p>
      </dgm:t>
    </dgm:pt>
    <dgm:pt modelId="{B5D2B051-636D-4EAB-B6FF-C95EB349CA29}" type="pres">
      <dgm:prSet presAssocID="{94C4CD74-E09F-4063-879A-14EAE3F83764}" presName="childText" presStyleLbl="bgAcc1" presStyleIdx="0" presStyleCnt="4" custScaleX="1394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734A8F-13DC-4050-861D-BF16FDB7125B}" type="pres">
      <dgm:prSet presAssocID="{F6C4D2A0-3F0E-416D-8319-488D0EE534AD}" presName="Name13" presStyleLbl="parChTrans1D2" presStyleIdx="1" presStyleCnt="4"/>
      <dgm:spPr/>
      <dgm:t>
        <a:bodyPr/>
        <a:lstStyle/>
        <a:p>
          <a:endParaRPr lang="es-EC"/>
        </a:p>
      </dgm:t>
    </dgm:pt>
    <dgm:pt modelId="{0C3AC119-B519-45E2-B32A-6A61EE30F83E}" type="pres">
      <dgm:prSet presAssocID="{F4C4A505-F56C-4DF9-B25F-CBDE2EEB39A3}" presName="childText" presStyleLbl="bgAcc1" presStyleIdx="1" presStyleCnt="4" custScaleX="1394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4E5E29-8E1F-4D35-9CB8-BC4EEFB6EF40}" type="pres">
      <dgm:prSet presAssocID="{E4122270-49F8-4159-838D-45BC658B02FB}" presName="Name13" presStyleLbl="parChTrans1D2" presStyleIdx="2" presStyleCnt="4"/>
      <dgm:spPr/>
      <dgm:t>
        <a:bodyPr/>
        <a:lstStyle/>
        <a:p>
          <a:endParaRPr lang="es-EC"/>
        </a:p>
      </dgm:t>
    </dgm:pt>
    <dgm:pt modelId="{20B9E7F3-5A18-4437-8321-8508A897ECC3}" type="pres">
      <dgm:prSet presAssocID="{9A302FEB-ACAA-4B15-8A34-3DDC6978980C}" presName="childText" presStyleLbl="bgAcc1" presStyleIdx="2" presStyleCnt="4" custScaleX="1394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31DF6-170F-4AC3-975A-73D96AC0CD11}" type="pres">
      <dgm:prSet presAssocID="{F7ED74A9-FC20-47CC-AACE-19558F885B70}" presName="Name13" presStyleLbl="parChTrans1D2" presStyleIdx="3" presStyleCnt="4"/>
      <dgm:spPr/>
      <dgm:t>
        <a:bodyPr/>
        <a:lstStyle/>
        <a:p>
          <a:endParaRPr lang="es-EC"/>
        </a:p>
      </dgm:t>
    </dgm:pt>
    <dgm:pt modelId="{8DC84935-44C2-4D83-A663-874FEC4A3E72}" type="pres">
      <dgm:prSet presAssocID="{DC990AF3-5141-438E-8DC9-0A7F307096C8}" presName="childText" presStyleLbl="bgAcc1" presStyleIdx="3" presStyleCnt="4" custScaleX="1394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CE01F85-D9A9-4198-8729-DBB52C5509FA}" type="presOf" srcId="{F7ED74A9-FC20-47CC-AACE-19558F885B70}" destId="{5BA31DF6-170F-4AC3-975A-73D96AC0CD11}" srcOrd="0" destOrd="0" presId="urn:microsoft.com/office/officeart/2005/8/layout/hierarchy3"/>
    <dgm:cxn modelId="{48BB83F5-4B16-473D-ADDA-8106006FC737}" type="presOf" srcId="{F4C4A505-F56C-4DF9-B25F-CBDE2EEB39A3}" destId="{0C3AC119-B519-45E2-B32A-6A61EE30F83E}" srcOrd="0" destOrd="0" presId="urn:microsoft.com/office/officeart/2005/8/layout/hierarchy3"/>
    <dgm:cxn modelId="{08847570-1D33-4531-9A17-96FFE9EBF467}" type="presOf" srcId="{E4122270-49F8-4159-838D-45BC658B02FB}" destId="{044E5E29-8E1F-4D35-9CB8-BC4EEFB6EF40}" srcOrd="0" destOrd="0" presId="urn:microsoft.com/office/officeart/2005/8/layout/hierarchy3"/>
    <dgm:cxn modelId="{BCC9D617-450D-49F6-997F-F4743D75C7D6}" srcId="{AFAD9186-6EAA-457C-B325-1A3517F767B4}" destId="{DC990AF3-5141-438E-8DC9-0A7F307096C8}" srcOrd="3" destOrd="0" parTransId="{F7ED74A9-FC20-47CC-AACE-19558F885B70}" sibTransId="{41EAE6B4-DE3A-4B77-A962-409B09885E49}"/>
    <dgm:cxn modelId="{977A471D-4EEB-4105-ACF4-D84B66792B37}" type="presOf" srcId="{DC990AF3-5141-438E-8DC9-0A7F307096C8}" destId="{8DC84935-44C2-4D83-A663-874FEC4A3E72}" srcOrd="0" destOrd="0" presId="urn:microsoft.com/office/officeart/2005/8/layout/hierarchy3"/>
    <dgm:cxn modelId="{8BD5EF67-E58E-4E52-8565-A9D27100362C}" type="presOf" srcId="{580BFA83-14DB-4220-95EC-8131DE088A10}" destId="{83342F54-3FF9-4E60-9658-0D882510B863}" srcOrd="0" destOrd="0" presId="urn:microsoft.com/office/officeart/2005/8/layout/hierarchy3"/>
    <dgm:cxn modelId="{829543D4-D5B8-4396-82AA-198D4F4DCFF0}" srcId="{AFAD9186-6EAA-457C-B325-1A3517F767B4}" destId="{9A302FEB-ACAA-4B15-8A34-3DDC6978980C}" srcOrd="2" destOrd="0" parTransId="{E4122270-49F8-4159-838D-45BC658B02FB}" sibTransId="{558749DD-65A2-40C8-B6CC-50AF9820F750}"/>
    <dgm:cxn modelId="{0220C737-60AB-4B64-B02C-A596831C8499}" srcId="{AFAD9186-6EAA-457C-B325-1A3517F767B4}" destId="{F4C4A505-F56C-4DF9-B25F-CBDE2EEB39A3}" srcOrd="1" destOrd="0" parTransId="{F6C4D2A0-3F0E-416D-8319-488D0EE534AD}" sibTransId="{780D38AB-88CF-4755-8386-BFC4EFA804F3}"/>
    <dgm:cxn modelId="{A60E84BD-1878-4126-A552-88D84210B69D}" type="presOf" srcId="{AFAD9186-6EAA-457C-B325-1A3517F767B4}" destId="{8FF134EF-175E-4276-A216-0CADB7CAA5E9}" srcOrd="0" destOrd="0" presId="urn:microsoft.com/office/officeart/2005/8/layout/hierarchy3"/>
    <dgm:cxn modelId="{95DFCF34-7BFF-4A13-99EA-563A9A2C5B45}" type="presOf" srcId="{AFAD9186-6EAA-457C-B325-1A3517F767B4}" destId="{56CEDA1A-9171-4FDF-BCDB-90CF6DB8CD6D}" srcOrd="1" destOrd="0" presId="urn:microsoft.com/office/officeart/2005/8/layout/hierarchy3"/>
    <dgm:cxn modelId="{74BD0B76-88E6-4B9B-AB14-ED6DCFA66061}" type="presOf" srcId="{5B8F5FEC-C272-4ED7-AC0D-6AC8A5D1BF14}" destId="{72F92437-437B-4D6C-8ED0-341B434FE073}" srcOrd="0" destOrd="0" presId="urn:microsoft.com/office/officeart/2005/8/layout/hierarchy3"/>
    <dgm:cxn modelId="{9EDAA508-2D57-44D6-B65C-98D47B801414}" type="presOf" srcId="{9A302FEB-ACAA-4B15-8A34-3DDC6978980C}" destId="{20B9E7F3-5A18-4437-8321-8508A897ECC3}" srcOrd="0" destOrd="0" presId="urn:microsoft.com/office/officeart/2005/8/layout/hierarchy3"/>
    <dgm:cxn modelId="{3AF07F9F-B8DF-4D74-9F16-90B07B844A20}" type="presOf" srcId="{94C4CD74-E09F-4063-879A-14EAE3F83764}" destId="{B5D2B051-636D-4EAB-B6FF-C95EB349CA29}" srcOrd="0" destOrd="0" presId="urn:microsoft.com/office/officeart/2005/8/layout/hierarchy3"/>
    <dgm:cxn modelId="{1AE544E5-1B51-4934-888B-BE0DA1912387}" srcId="{580BFA83-14DB-4220-95EC-8131DE088A10}" destId="{AFAD9186-6EAA-457C-B325-1A3517F767B4}" srcOrd="0" destOrd="0" parTransId="{06C4F4CF-E802-480C-95F9-7999282064C3}" sibTransId="{42E60B9D-389A-450E-B832-74C3C0F596E0}"/>
    <dgm:cxn modelId="{89E5A3D2-F583-403E-AA04-8CFBAF0639A9}" srcId="{AFAD9186-6EAA-457C-B325-1A3517F767B4}" destId="{94C4CD74-E09F-4063-879A-14EAE3F83764}" srcOrd="0" destOrd="0" parTransId="{5B8F5FEC-C272-4ED7-AC0D-6AC8A5D1BF14}" sibTransId="{B62E94D5-9F58-4A86-A2CD-738A9AC1CE21}"/>
    <dgm:cxn modelId="{59175894-B495-4C27-9D1C-462D4B4FDED2}" type="presOf" srcId="{F6C4D2A0-3F0E-416D-8319-488D0EE534AD}" destId="{E2734A8F-13DC-4050-861D-BF16FDB7125B}" srcOrd="0" destOrd="0" presId="urn:microsoft.com/office/officeart/2005/8/layout/hierarchy3"/>
    <dgm:cxn modelId="{0C4BB53C-ACF4-4EC1-BDD6-95A29B59F060}" type="presParOf" srcId="{83342F54-3FF9-4E60-9658-0D882510B863}" destId="{E2DCD905-84D5-4257-ADB0-38DECD77A5A8}" srcOrd="0" destOrd="0" presId="urn:microsoft.com/office/officeart/2005/8/layout/hierarchy3"/>
    <dgm:cxn modelId="{89BEDF53-ABA7-4E51-A7C3-251CC4111C08}" type="presParOf" srcId="{E2DCD905-84D5-4257-ADB0-38DECD77A5A8}" destId="{9CD92968-3BB8-408F-89AF-D0B4D1C41C40}" srcOrd="0" destOrd="0" presId="urn:microsoft.com/office/officeart/2005/8/layout/hierarchy3"/>
    <dgm:cxn modelId="{D4DE715E-7754-4724-A964-21F65203777A}" type="presParOf" srcId="{9CD92968-3BB8-408F-89AF-D0B4D1C41C40}" destId="{8FF134EF-175E-4276-A216-0CADB7CAA5E9}" srcOrd="0" destOrd="0" presId="urn:microsoft.com/office/officeart/2005/8/layout/hierarchy3"/>
    <dgm:cxn modelId="{0A9D4C2B-E833-4E9D-A6BC-DF5B93DDA2DA}" type="presParOf" srcId="{9CD92968-3BB8-408F-89AF-D0B4D1C41C40}" destId="{56CEDA1A-9171-4FDF-BCDB-90CF6DB8CD6D}" srcOrd="1" destOrd="0" presId="urn:microsoft.com/office/officeart/2005/8/layout/hierarchy3"/>
    <dgm:cxn modelId="{DBF6E89D-DFA1-43B0-8E6A-24C293E3F062}" type="presParOf" srcId="{E2DCD905-84D5-4257-ADB0-38DECD77A5A8}" destId="{060CED7D-4844-4FFD-A7C1-35537D85BA67}" srcOrd="1" destOrd="0" presId="urn:microsoft.com/office/officeart/2005/8/layout/hierarchy3"/>
    <dgm:cxn modelId="{5162D66A-05E0-4893-B0A0-CF0D8253F664}" type="presParOf" srcId="{060CED7D-4844-4FFD-A7C1-35537D85BA67}" destId="{72F92437-437B-4D6C-8ED0-341B434FE073}" srcOrd="0" destOrd="0" presId="urn:microsoft.com/office/officeart/2005/8/layout/hierarchy3"/>
    <dgm:cxn modelId="{41368651-A5A6-42A8-A425-1825157295B9}" type="presParOf" srcId="{060CED7D-4844-4FFD-A7C1-35537D85BA67}" destId="{B5D2B051-636D-4EAB-B6FF-C95EB349CA29}" srcOrd="1" destOrd="0" presId="urn:microsoft.com/office/officeart/2005/8/layout/hierarchy3"/>
    <dgm:cxn modelId="{500B0A71-2AA0-4ECE-BAFF-3122D499F093}" type="presParOf" srcId="{060CED7D-4844-4FFD-A7C1-35537D85BA67}" destId="{E2734A8F-13DC-4050-861D-BF16FDB7125B}" srcOrd="2" destOrd="0" presId="urn:microsoft.com/office/officeart/2005/8/layout/hierarchy3"/>
    <dgm:cxn modelId="{0F3333B5-B2B1-4D65-A019-8565DB1E1FD7}" type="presParOf" srcId="{060CED7D-4844-4FFD-A7C1-35537D85BA67}" destId="{0C3AC119-B519-45E2-B32A-6A61EE30F83E}" srcOrd="3" destOrd="0" presId="urn:microsoft.com/office/officeart/2005/8/layout/hierarchy3"/>
    <dgm:cxn modelId="{EEA9BBAA-59B4-468C-84E9-0EB167B5FAFC}" type="presParOf" srcId="{060CED7D-4844-4FFD-A7C1-35537D85BA67}" destId="{044E5E29-8E1F-4D35-9CB8-BC4EEFB6EF40}" srcOrd="4" destOrd="0" presId="urn:microsoft.com/office/officeart/2005/8/layout/hierarchy3"/>
    <dgm:cxn modelId="{D8E2A881-8748-47EE-9A2B-1824CC31DEE2}" type="presParOf" srcId="{060CED7D-4844-4FFD-A7C1-35537D85BA67}" destId="{20B9E7F3-5A18-4437-8321-8508A897ECC3}" srcOrd="5" destOrd="0" presId="urn:microsoft.com/office/officeart/2005/8/layout/hierarchy3"/>
    <dgm:cxn modelId="{7AD71F3D-BC2C-43F8-8119-EE43813D47AD}" type="presParOf" srcId="{060CED7D-4844-4FFD-A7C1-35537D85BA67}" destId="{5BA31DF6-170F-4AC3-975A-73D96AC0CD11}" srcOrd="6" destOrd="0" presId="urn:microsoft.com/office/officeart/2005/8/layout/hierarchy3"/>
    <dgm:cxn modelId="{199E24C9-34B1-4221-B166-4A33DA334661}" type="presParOf" srcId="{060CED7D-4844-4FFD-A7C1-35537D85BA67}" destId="{8DC84935-44C2-4D83-A663-874FEC4A3E7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D1D4B7-55BA-4579-86AD-1B384E3761C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9308E7B-A3DB-428A-9DDD-A1A1C62C79F6}">
      <dgm:prSet phldrT="[Texto]" custT="1"/>
      <dgm:spPr/>
      <dgm:t>
        <a:bodyPr/>
        <a:lstStyle/>
        <a:p>
          <a:r>
            <a:rPr lang="es-ES" sz="2000" b="1" dirty="0" smtClean="0"/>
            <a:t>Perfil de Comportamiento</a:t>
          </a:r>
          <a:endParaRPr lang="es-EC" sz="2000" dirty="0"/>
        </a:p>
      </dgm:t>
    </dgm:pt>
    <dgm:pt modelId="{EFC6C7A8-27A3-498D-87B8-321E71E562F6}" type="parTrans" cxnId="{CB764D93-AF1F-4DF6-BFE3-6C6AB57B15E5}">
      <dgm:prSet/>
      <dgm:spPr/>
      <dgm:t>
        <a:bodyPr/>
        <a:lstStyle/>
        <a:p>
          <a:endParaRPr lang="es-EC"/>
        </a:p>
      </dgm:t>
    </dgm:pt>
    <dgm:pt modelId="{FA51CE88-9569-4815-AFEA-3A2799543026}" type="sibTrans" cxnId="{CB764D93-AF1F-4DF6-BFE3-6C6AB57B15E5}">
      <dgm:prSet/>
      <dgm:spPr/>
      <dgm:t>
        <a:bodyPr/>
        <a:lstStyle/>
        <a:p>
          <a:endParaRPr lang="es-EC"/>
        </a:p>
      </dgm:t>
    </dgm:pt>
    <dgm:pt modelId="{A1B7C3FE-9B6B-451C-92AF-B4C601069040}">
      <dgm:prSet phldrT="[Texto]" custT="1"/>
      <dgm:spPr/>
      <dgm:t>
        <a:bodyPr/>
        <a:lstStyle/>
        <a:p>
          <a:r>
            <a:rPr lang="es-ES" sz="1600" b="1" dirty="0" smtClean="0"/>
            <a:t>Búsqueda del Beneficio:</a:t>
          </a:r>
          <a:r>
            <a:rPr lang="es-ES" sz="1600" dirty="0" smtClean="0"/>
            <a:t> </a:t>
          </a:r>
          <a:r>
            <a:rPr lang="es-ES" sz="1600" i="0" dirty="0" smtClean="0"/>
            <a:t>Funcionalidad,  fácil armado</a:t>
          </a:r>
          <a:endParaRPr lang="es-EC" sz="1600" i="0" dirty="0"/>
        </a:p>
      </dgm:t>
    </dgm:pt>
    <dgm:pt modelId="{C1DE0D36-2F96-4E79-B976-DF178FB16B1C}" type="parTrans" cxnId="{E72CB239-3F0A-4475-B339-0305F644076D}">
      <dgm:prSet/>
      <dgm:spPr/>
      <dgm:t>
        <a:bodyPr/>
        <a:lstStyle/>
        <a:p>
          <a:endParaRPr lang="es-EC"/>
        </a:p>
      </dgm:t>
    </dgm:pt>
    <dgm:pt modelId="{F994B26F-81EB-40EB-BE63-D93E67BBB01A}" type="sibTrans" cxnId="{E72CB239-3F0A-4475-B339-0305F644076D}">
      <dgm:prSet/>
      <dgm:spPr/>
      <dgm:t>
        <a:bodyPr/>
        <a:lstStyle/>
        <a:p>
          <a:endParaRPr lang="es-EC"/>
        </a:p>
      </dgm:t>
    </dgm:pt>
    <dgm:pt modelId="{C6E480E0-4706-4E97-94D8-53904F1257D8}">
      <dgm:prSet phldrT="[Texto]" custT="1"/>
      <dgm:spPr/>
      <dgm:t>
        <a:bodyPr/>
        <a:lstStyle/>
        <a:p>
          <a:r>
            <a:rPr lang="es-ES" sz="1600" b="1" dirty="0" smtClean="0"/>
            <a:t>Nivel de ‘listo para consumir’:</a:t>
          </a:r>
          <a:r>
            <a:rPr lang="es-ES" sz="1600" dirty="0" smtClean="0"/>
            <a:t> Comodidad, entrega inmediata, prácticos</a:t>
          </a:r>
          <a:endParaRPr lang="es-EC" sz="1600" dirty="0"/>
        </a:p>
      </dgm:t>
    </dgm:pt>
    <dgm:pt modelId="{0BA72C9F-9883-40AE-A59F-3EA92C1A351A}" type="parTrans" cxnId="{BDE93ADD-63BB-400B-BCC7-5FE9C657DF4E}">
      <dgm:prSet/>
      <dgm:spPr/>
      <dgm:t>
        <a:bodyPr/>
        <a:lstStyle/>
        <a:p>
          <a:endParaRPr lang="es-EC"/>
        </a:p>
      </dgm:t>
    </dgm:pt>
    <dgm:pt modelId="{CF376FFE-DA74-4ADA-B88A-6D6C532D29E0}" type="sibTrans" cxnId="{BDE93ADD-63BB-400B-BCC7-5FE9C657DF4E}">
      <dgm:prSet/>
      <dgm:spPr/>
      <dgm:t>
        <a:bodyPr/>
        <a:lstStyle/>
        <a:p>
          <a:endParaRPr lang="es-EC"/>
        </a:p>
      </dgm:t>
    </dgm:pt>
    <dgm:pt modelId="{87F9644F-CEFE-409D-9475-1DE77600AEFF}" type="pres">
      <dgm:prSet presAssocID="{66D1D4B7-55BA-4579-86AD-1B384E3761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686DE80-7712-47B9-BBEB-C727E611378B}" type="pres">
      <dgm:prSet presAssocID="{59308E7B-A3DB-428A-9DDD-A1A1C62C79F6}" presName="root" presStyleCnt="0"/>
      <dgm:spPr/>
    </dgm:pt>
    <dgm:pt modelId="{193925D3-902A-4799-8CA3-3FFFDBC90B59}" type="pres">
      <dgm:prSet presAssocID="{59308E7B-A3DB-428A-9DDD-A1A1C62C79F6}" presName="rootComposite" presStyleCnt="0"/>
      <dgm:spPr/>
    </dgm:pt>
    <dgm:pt modelId="{3B70587F-95AE-4C54-91D7-40D4CE7AE177}" type="pres">
      <dgm:prSet presAssocID="{59308E7B-A3DB-428A-9DDD-A1A1C62C79F6}" presName="rootText" presStyleLbl="node1" presStyleIdx="0" presStyleCnt="1" custScaleX="100098" custScaleY="73552" custLinFactNeighborX="-844" custLinFactNeighborY="-36384"/>
      <dgm:spPr/>
      <dgm:t>
        <a:bodyPr/>
        <a:lstStyle/>
        <a:p>
          <a:endParaRPr lang="es-EC"/>
        </a:p>
      </dgm:t>
    </dgm:pt>
    <dgm:pt modelId="{77697BEF-027A-451E-9955-9F566CE438BD}" type="pres">
      <dgm:prSet presAssocID="{59308E7B-A3DB-428A-9DDD-A1A1C62C79F6}" presName="rootConnector" presStyleLbl="node1" presStyleIdx="0" presStyleCnt="1"/>
      <dgm:spPr/>
      <dgm:t>
        <a:bodyPr/>
        <a:lstStyle/>
        <a:p>
          <a:endParaRPr lang="es-EC"/>
        </a:p>
      </dgm:t>
    </dgm:pt>
    <dgm:pt modelId="{1BD65660-2037-4E5C-8A05-7FAFDEC29330}" type="pres">
      <dgm:prSet presAssocID="{59308E7B-A3DB-428A-9DDD-A1A1C62C79F6}" presName="childShape" presStyleCnt="0"/>
      <dgm:spPr/>
    </dgm:pt>
    <dgm:pt modelId="{C6EE244C-51CA-45C9-8DFF-3B82120B18E0}" type="pres">
      <dgm:prSet presAssocID="{C1DE0D36-2F96-4E79-B976-DF178FB16B1C}" presName="Name13" presStyleLbl="parChTrans1D2" presStyleIdx="0" presStyleCnt="2"/>
      <dgm:spPr/>
      <dgm:t>
        <a:bodyPr/>
        <a:lstStyle/>
        <a:p>
          <a:endParaRPr lang="es-EC"/>
        </a:p>
      </dgm:t>
    </dgm:pt>
    <dgm:pt modelId="{4131AE97-D605-4E6E-B819-8ED54695B2F1}" type="pres">
      <dgm:prSet presAssocID="{A1B7C3FE-9B6B-451C-92AF-B4C601069040}" presName="childText" presStyleLbl="bgAcc1" presStyleIdx="0" presStyleCnt="2" custLinFactNeighborX="-845" custLinFactNeighborY="-296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B41160-DD13-42A0-B173-6EB2078715A7}" type="pres">
      <dgm:prSet presAssocID="{0BA72C9F-9883-40AE-A59F-3EA92C1A351A}" presName="Name13" presStyleLbl="parChTrans1D2" presStyleIdx="1" presStyleCnt="2"/>
      <dgm:spPr/>
      <dgm:t>
        <a:bodyPr/>
        <a:lstStyle/>
        <a:p>
          <a:endParaRPr lang="es-EC"/>
        </a:p>
      </dgm:t>
    </dgm:pt>
    <dgm:pt modelId="{92F6C412-17C5-41D2-B298-14B561E5B4C8}" type="pres">
      <dgm:prSet presAssocID="{C6E480E0-4706-4E97-94D8-53904F1257D8}" presName="childText" presStyleLbl="bgAcc1" presStyleIdx="1" presStyleCnt="2" custScaleY="1368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2CB239-3F0A-4475-B339-0305F644076D}" srcId="{59308E7B-A3DB-428A-9DDD-A1A1C62C79F6}" destId="{A1B7C3FE-9B6B-451C-92AF-B4C601069040}" srcOrd="0" destOrd="0" parTransId="{C1DE0D36-2F96-4E79-B976-DF178FB16B1C}" sibTransId="{F994B26F-81EB-40EB-BE63-D93E67BBB01A}"/>
    <dgm:cxn modelId="{18A241D2-83AE-45F2-B2B9-6BC4D86BDF35}" type="presOf" srcId="{59308E7B-A3DB-428A-9DDD-A1A1C62C79F6}" destId="{3B70587F-95AE-4C54-91D7-40D4CE7AE177}" srcOrd="0" destOrd="0" presId="urn:microsoft.com/office/officeart/2005/8/layout/hierarchy3"/>
    <dgm:cxn modelId="{BDE93ADD-63BB-400B-BCC7-5FE9C657DF4E}" srcId="{59308E7B-A3DB-428A-9DDD-A1A1C62C79F6}" destId="{C6E480E0-4706-4E97-94D8-53904F1257D8}" srcOrd="1" destOrd="0" parTransId="{0BA72C9F-9883-40AE-A59F-3EA92C1A351A}" sibTransId="{CF376FFE-DA74-4ADA-B88A-6D6C532D29E0}"/>
    <dgm:cxn modelId="{98C50E8B-89B7-42A4-B53E-483D36AD9D3B}" type="presOf" srcId="{C6E480E0-4706-4E97-94D8-53904F1257D8}" destId="{92F6C412-17C5-41D2-B298-14B561E5B4C8}" srcOrd="0" destOrd="0" presId="urn:microsoft.com/office/officeart/2005/8/layout/hierarchy3"/>
    <dgm:cxn modelId="{DA731540-3DDA-4615-A09E-C30899C59A28}" type="presOf" srcId="{C1DE0D36-2F96-4E79-B976-DF178FB16B1C}" destId="{C6EE244C-51CA-45C9-8DFF-3B82120B18E0}" srcOrd="0" destOrd="0" presId="urn:microsoft.com/office/officeart/2005/8/layout/hierarchy3"/>
    <dgm:cxn modelId="{ED01DD1C-AFEA-4106-886B-5604483F75D8}" type="presOf" srcId="{0BA72C9F-9883-40AE-A59F-3EA92C1A351A}" destId="{3FB41160-DD13-42A0-B173-6EB2078715A7}" srcOrd="0" destOrd="0" presId="urn:microsoft.com/office/officeart/2005/8/layout/hierarchy3"/>
    <dgm:cxn modelId="{D3CE80E0-7E12-42DA-BCA8-D78FACF34A7B}" type="presOf" srcId="{A1B7C3FE-9B6B-451C-92AF-B4C601069040}" destId="{4131AE97-D605-4E6E-B819-8ED54695B2F1}" srcOrd="0" destOrd="0" presId="urn:microsoft.com/office/officeart/2005/8/layout/hierarchy3"/>
    <dgm:cxn modelId="{8C8AB6F6-89EC-4435-91F4-0FD6298555C3}" type="presOf" srcId="{59308E7B-A3DB-428A-9DDD-A1A1C62C79F6}" destId="{77697BEF-027A-451E-9955-9F566CE438BD}" srcOrd="1" destOrd="0" presId="urn:microsoft.com/office/officeart/2005/8/layout/hierarchy3"/>
    <dgm:cxn modelId="{CB764D93-AF1F-4DF6-BFE3-6C6AB57B15E5}" srcId="{66D1D4B7-55BA-4579-86AD-1B384E3761C4}" destId="{59308E7B-A3DB-428A-9DDD-A1A1C62C79F6}" srcOrd="0" destOrd="0" parTransId="{EFC6C7A8-27A3-498D-87B8-321E71E562F6}" sibTransId="{FA51CE88-9569-4815-AFEA-3A2799543026}"/>
    <dgm:cxn modelId="{79A2BA06-311A-47AB-B40A-B4F6462A7D23}" type="presOf" srcId="{66D1D4B7-55BA-4579-86AD-1B384E3761C4}" destId="{87F9644F-CEFE-409D-9475-1DE77600AEFF}" srcOrd="0" destOrd="0" presId="urn:microsoft.com/office/officeart/2005/8/layout/hierarchy3"/>
    <dgm:cxn modelId="{6DDBBEBF-61AA-4150-87C6-7F0AA3F6B680}" type="presParOf" srcId="{87F9644F-CEFE-409D-9475-1DE77600AEFF}" destId="{9686DE80-7712-47B9-BBEB-C727E611378B}" srcOrd="0" destOrd="0" presId="urn:microsoft.com/office/officeart/2005/8/layout/hierarchy3"/>
    <dgm:cxn modelId="{7848EDFF-831C-426D-801E-4996D7140FD2}" type="presParOf" srcId="{9686DE80-7712-47B9-BBEB-C727E611378B}" destId="{193925D3-902A-4799-8CA3-3FFFDBC90B59}" srcOrd="0" destOrd="0" presId="urn:microsoft.com/office/officeart/2005/8/layout/hierarchy3"/>
    <dgm:cxn modelId="{7C03D4C6-A175-49E4-AAB6-7783DE7C658B}" type="presParOf" srcId="{193925D3-902A-4799-8CA3-3FFFDBC90B59}" destId="{3B70587F-95AE-4C54-91D7-40D4CE7AE177}" srcOrd="0" destOrd="0" presId="urn:microsoft.com/office/officeart/2005/8/layout/hierarchy3"/>
    <dgm:cxn modelId="{90E62780-FBD4-4361-B900-040FDA227A86}" type="presParOf" srcId="{193925D3-902A-4799-8CA3-3FFFDBC90B59}" destId="{77697BEF-027A-451E-9955-9F566CE438BD}" srcOrd="1" destOrd="0" presId="urn:microsoft.com/office/officeart/2005/8/layout/hierarchy3"/>
    <dgm:cxn modelId="{EC0A5C96-1146-4D7F-9348-2FF2ABCC1F70}" type="presParOf" srcId="{9686DE80-7712-47B9-BBEB-C727E611378B}" destId="{1BD65660-2037-4E5C-8A05-7FAFDEC29330}" srcOrd="1" destOrd="0" presId="urn:microsoft.com/office/officeart/2005/8/layout/hierarchy3"/>
    <dgm:cxn modelId="{AAB21051-A4D7-4CD0-852C-CB5D97C5C32E}" type="presParOf" srcId="{1BD65660-2037-4E5C-8A05-7FAFDEC29330}" destId="{C6EE244C-51CA-45C9-8DFF-3B82120B18E0}" srcOrd="0" destOrd="0" presId="urn:microsoft.com/office/officeart/2005/8/layout/hierarchy3"/>
    <dgm:cxn modelId="{18A8D0EA-F905-4801-8726-72A33ADA62A8}" type="presParOf" srcId="{1BD65660-2037-4E5C-8A05-7FAFDEC29330}" destId="{4131AE97-D605-4E6E-B819-8ED54695B2F1}" srcOrd="1" destOrd="0" presId="urn:microsoft.com/office/officeart/2005/8/layout/hierarchy3"/>
    <dgm:cxn modelId="{DA87556C-DD82-49D7-B9D1-99608A8FD9A0}" type="presParOf" srcId="{1BD65660-2037-4E5C-8A05-7FAFDEC29330}" destId="{3FB41160-DD13-42A0-B173-6EB2078715A7}" srcOrd="2" destOrd="0" presId="urn:microsoft.com/office/officeart/2005/8/layout/hierarchy3"/>
    <dgm:cxn modelId="{AF01A3BD-2DCF-4296-896E-862D9AE2CAE3}" type="presParOf" srcId="{1BD65660-2037-4E5C-8A05-7FAFDEC29330}" destId="{92F6C412-17C5-41D2-B298-14B561E5B4C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7CC0B7E-15A8-4264-B903-72C3209A258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53D3234-B9C2-4BC7-9A6C-B9280B283227}">
      <dgm:prSet phldrT="[Texto]" custT="1"/>
      <dgm:spPr/>
      <dgm:t>
        <a:bodyPr/>
        <a:lstStyle/>
        <a:p>
          <a:r>
            <a:rPr lang="es-ES" sz="2000" b="1" dirty="0" smtClean="0"/>
            <a:t>Estilos de Vida y Valores</a:t>
          </a:r>
          <a:endParaRPr lang="es-EC" sz="2000" dirty="0"/>
        </a:p>
      </dgm:t>
    </dgm:pt>
    <dgm:pt modelId="{CFBB21D1-1ABF-4618-9FA3-298B5A7009C8}" type="parTrans" cxnId="{BF0D9A42-A853-48BF-9F8F-4D0AC8472B2E}">
      <dgm:prSet/>
      <dgm:spPr/>
      <dgm:t>
        <a:bodyPr/>
        <a:lstStyle/>
        <a:p>
          <a:endParaRPr lang="es-EC"/>
        </a:p>
      </dgm:t>
    </dgm:pt>
    <dgm:pt modelId="{173E89B0-C0F9-40BF-8158-702871817DC4}" type="sibTrans" cxnId="{BF0D9A42-A853-48BF-9F8F-4D0AC8472B2E}">
      <dgm:prSet/>
      <dgm:spPr/>
      <dgm:t>
        <a:bodyPr/>
        <a:lstStyle/>
        <a:p>
          <a:endParaRPr lang="es-EC"/>
        </a:p>
      </dgm:t>
    </dgm:pt>
    <dgm:pt modelId="{E547391A-2482-42A3-BADA-8659FF20864D}">
      <dgm:prSet phldrT="[Texto]" custT="1"/>
      <dgm:spPr/>
      <dgm:t>
        <a:bodyPr/>
        <a:lstStyle/>
        <a:p>
          <a:r>
            <a:rPr lang="es-ES" sz="1600" dirty="0" smtClean="0"/>
            <a:t>Modernos</a:t>
          </a:r>
          <a:endParaRPr lang="es-EC" sz="1600" dirty="0"/>
        </a:p>
      </dgm:t>
    </dgm:pt>
    <dgm:pt modelId="{784DEBBE-5BC1-4CC7-A909-F67CAF55CDF3}" type="parTrans" cxnId="{268DCD1F-5206-4482-90C2-AD916AA43222}">
      <dgm:prSet/>
      <dgm:spPr/>
      <dgm:t>
        <a:bodyPr/>
        <a:lstStyle/>
        <a:p>
          <a:endParaRPr lang="es-EC"/>
        </a:p>
      </dgm:t>
    </dgm:pt>
    <dgm:pt modelId="{15707A74-7BD8-46CC-83D6-1A7E9BF82FCE}" type="sibTrans" cxnId="{268DCD1F-5206-4482-90C2-AD916AA43222}">
      <dgm:prSet/>
      <dgm:spPr/>
      <dgm:t>
        <a:bodyPr/>
        <a:lstStyle/>
        <a:p>
          <a:endParaRPr lang="es-EC"/>
        </a:p>
      </dgm:t>
    </dgm:pt>
    <dgm:pt modelId="{0C139226-30BC-4EDD-905B-0DD12A1A1974}">
      <dgm:prSet phldrT="[Texto]" custT="1"/>
      <dgm:spPr/>
      <dgm:t>
        <a:bodyPr/>
        <a:lstStyle/>
        <a:p>
          <a:r>
            <a:rPr lang="es-ES" sz="1600" dirty="0" smtClean="0"/>
            <a:t>Pasión por las Actividades Manuales</a:t>
          </a:r>
          <a:endParaRPr lang="es-EC" sz="1600" dirty="0"/>
        </a:p>
      </dgm:t>
    </dgm:pt>
    <dgm:pt modelId="{D38A510E-0D34-4382-924F-C3665678EED6}" type="parTrans" cxnId="{01C7E491-A460-493A-8D88-37E0017C4486}">
      <dgm:prSet/>
      <dgm:spPr/>
      <dgm:t>
        <a:bodyPr/>
        <a:lstStyle/>
        <a:p>
          <a:endParaRPr lang="es-EC"/>
        </a:p>
      </dgm:t>
    </dgm:pt>
    <dgm:pt modelId="{94727E91-5880-415D-9551-05EE40C0DC04}" type="sibTrans" cxnId="{01C7E491-A460-493A-8D88-37E0017C4486}">
      <dgm:prSet/>
      <dgm:spPr/>
      <dgm:t>
        <a:bodyPr/>
        <a:lstStyle/>
        <a:p>
          <a:endParaRPr lang="es-EC"/>
        </a:p>
      </dgm:t>
    </dgm:pt>
    <dgm:pt modelId="{4BA8BAB9-75EA-4D15-9909-53FAC3A637EA}">
      <dgm:prSet phldrT="[Texto]" custT="1"/>
      <dgm:spPr/>
      <dgm:t>
        <a:bodyPr/>
        <a:lstStyle/>
        <a:p>
          <a:r>
            <a:rPr lang="es-ES" sz="1600" dirty="0" smtClean="0"/>
            <a:t>Independientes</a:t>
          </a:r>
          <a:endParaRPr lang="es-EC" sz="1600" dirty="0"/>
        </a:p>
      </dgm:t>
    </dgm:pt>
    <dgm:pt modelId="{601C13EE-84B5-40BC-BF31-C37CFEA3CE00}" type="parTrans" cxnId="{DC75A415-A90B-4A40-A8E7-512CDE484DBD}">
      <dgm:prSet/>
      <dgm:spPr/>
      <dgm:t>
        <a:bodyPr/>
        <a:lstStyle/>
        <a:p>
          <a:endParaRPr lang="es-EC"/>
        </a:p>
      </dgm:t>
    </dgm:pt>
    <dgm:pt modelId="{5AE344E8-9109-4A39-9144-174AC8A276BF}" type="sibTrans" cxnId="{DC75A415-A90B-4A40-A8E7-512CDE484DBD}">
      <dgm:prSet/>
      <dgm:spPr/>
      <dgm:t>
        <a:bodyPr/>
        <a:lstStyle/>
        <a:p>
          <a:endParaRPr lang="es-EC"/>
        </a:p>
      </dgm:t>
    </dgm:pt>
    <dgm:pt modelId="{14B09348-B8C2-4A16-A323-EF7BDC90CACB}">
      <dgm:prSet phldrT="[Texto]" custT="1"/>
      <dgm:spPr/>
      <dgm:t>
        <a:bodyPr/>
        <a:lstStyle/>
        <a:p>
          <a:r>
            <a:rPr lang="es-ES" sz="1600" dirty="0" err="1" smtClean="0"/>
            <a:t>Descomplicados</a:t>
          </a:r>
          <a:endParaRPr lang="es-EC" sz="1600" dirty="0"/>
        </a:p>
      </dgm:t>
    </dgm:pt>
    <dgm:pt modelId="{8D71590D-7540-4FF7-AC48-C9F6142F4A76}" type="parTrans" cxnId="{30B391C2-F21E-4787-AAF3-508E8B804AB9}">
      <dgm:prSet/>
      <dgm:spPr/>
      <dgm:t>
        <a:bodyPr/>
        <a:lstStyle/>
        <a:p>
          <a:endParaRPr lang="es-EC"/>
        </a:p>
      </dgm:t>
    </dgm:pt>
    <dgm:pt modelId="{596332B7-77C9-48A2-A2A2-E205CAAACA11}" type="sibTrans" cxnId="{30B391C2-F21E-4787-AAF3-508E8B804AB9}">
      <dgm:prSet/>
      <dgm:spPr/>
      <dgm:t>
        <a:bodyPr/>
        <a:lstStyle/>
        <a:p>
          <a:endParaRPr lang="es-EC"/>
        </a:p>
      </dgm:t>
    </dgm:pt>
    <dgm:pt modelId="{2249E715-2111-4D12-8E62-1BC2E647ED81}" type="pres">
      <dgm:prSet presAssocID="{C7CC0B7E-15A8-4264-B903-72C3209A25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700E800-D493-4CA3-8C51-FF7C93AC4AD8}" type="pres">
      <dgm:prSet presAssocID="{A53D3234-B9C2-4BC7-9A6C-B9280B283227}" presName="root" presStyleCnt="0"/>
      <dgm:spPr/>
    </dgm:pt>
    <dgm:pt modelId="{5E2C0461-2241-4BA0-BF4D-AA1ED5157347}" type="pres">
      <dgm:prSet presAssocID="{A53D3234-B9C2-4BC7-9A6C-B9280B283227}" presName="rootComposite" presStyleCnt="0"/>
      <dgm:spPr/>
    </dgm:pt>
    <dgm:pt modelId="{2376832E-CEC1-41BE-98AE-66C13D147461}" type="pres">
      <dgm:prSet presAssocID="{A53D3234-B9C2-4BC7-9A6C-B9280B283227}" presName="rootText" presStyleLbl="node1" presStyleIdx="0" presStyleCnt="1" custScaleX="175575" custScaleY="133547"/>
      <dgm:spPr/>
      <dgm:t>
        <a:bodyPr/>
        <a:lstStyle/>
        <a:p>
          <a:endParaRPr lang="es-EC"/>
        </a:p>
      </dgm:t>
    </dgm:pt>
    <dgm:pt modelId="{FC5CF908-C046-49CB-9205-E6D9F01A7016}" type="pres">
      <dgm:prSet presAssocID="{A53D3234-B9C2-4BC7-9A6C-B9280B283227}" presName="rootConnector" presStyleLbl="node1" presStyleIdx="0" presStyleCnt="1"/>
      <dgm:spPr/>
      <dgm:t>
        <a:bodyPr/>
        <a:lstStyle/>
        <a:p>
          <a:endParaRPr lang="es-EC"/>
        </a:p>
      </dgm:t>
    </dgm:pt>
    <dgm:pt modelId="{EA658696-8A0E-489F-AA4F-9633A66FA4B8}" type="pres">
      <dgm:prSet presAssocID="{A53D3234-B9C2-4BC7-9A6C-B9280B283227}" presName="childShape" presStyleCnt="0"/>
      <dgm:spPr/>
    </dgm:pt>
    <dgm:pt modelId="{D030733D-560A-4D24-8179-71E43F5AA374}" type="pres">
      <dgm:prSet presAssocID="{784DEBBE-5BC1-4CC7-A909-F67CAF55CDF3}" presName="Name13" presStyleLbl="parChTrans1D2" presStyleIdx="0" presStyleCnt="4"/>
      <dgm:spPr/>
      <dgm:t>
        <a:bodyPr/>
        <a:lstStyle/>
        <a:p>
          <a:endParaRPr lang="es-EC"/>
        </a:p>
      </dgm:t>
    </dgm:pt>
    <dgm:pt modelId="{FA7D5764-493D-4E65-AB24-53238F93A23C}" type="pres">
      <dgm:prSet presAssocID="{E547391A-2482-42A3-BADA-8659FF20864D}" presName="childText" presStyleLbl="bgAcc1" presStyleIdx="0" presStyleCnt="4" custScaleX="1755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3D15C9-B938-4EE9-8B26-8CF72236B272}" type="pres">
      <dgm:prSet presAssocID="{D38A510E-0D34-4382-924F-C3665678EED6}" presName="Name13" presStyleLbl="parChTrans1D2" presStyleIdx="1" presStyleCnt="4"/>
      <dgm:spPr/>
      <dgm:t>
        <a:bodyPr/>
        <a:lstStyle/>
        <a:p>
          <a:endParaRPr lang="es-EC"/>
        </a:p>
      </dgm:t>
    </dgm:pt>
    <dgm:pt modelId="{D217283C-44CD-4C4F-8445-6059248B33E2}" type="pres">
      <dgm:prSet presAssocID="{0C139226-30BC-4EDD-905B-0DD12A1A1974}" presName="childText" presStyleLbl="bgAcc1" presStyleIdx="1" presStyleCnt="4" custScaleX="1755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5CF75F-A62F-45C6-AC16-D1051484EEB6}" type="pres">
      <dgm:prSet presAssocID="{601C13EE-84B5-40BC-BF31-C37CFEA3CE00}" presName="Name13" presStyleLbl="parChTrans1D2" presStyleIdx="2" presStyleCnt="4"/>
      <dgm:spPr/>
      <dgm:t>
        <a:bodyPr/>
        <a:lstStyle/>
        <a:p>
          <a:endParaRPr lang="es-EC"/>
        </a:p>
      </dgm:t>
    </dgm:pt>
    <dgm:pt modelId="{24488D9A-2AC5-4C65-9F64-0AE240FBE607}" type="pres">
      <dgm:prSet presAssocID="{4BA8BAB9-75EA-4D15-9909-53FAC3A637EA}" presName="childText" presStyleLbl="bgAcc1" presStyleIdx="2" presStyleCnt="4" custScaleX="1755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F6E7A3-9521-4651-A429-8A5F2E055E24}" type="pres">
      <dgm:prSet presAssocID="{8D71590D-7540-4FF7-AC48-C9F6142F4A76}" presName="Name13" presStyleLbl="parChTrans1D2" presStyleIdx="3" presStyleCnt="4"/>
      <dgm:spPr/>
      <dgm:t>
        <a:bodyPr/>
        <a:lstStyle/>
        <a:p>
          <a:endParaRPr lang="es-EC"/>
        </a:p>
      </dgm:t>
    </dgm:pt>
    <dgm:pt modelId="{026119FB-F3E2-4C94-89C0-13C5B3B7A3FA}" type="pres">
      <dgm:prSet presAssocID="{14B09348-B8C2-4A16-A323-EF7BDC90CACB}" presName="childText" presStyleLbl="bgAcc1" presStyleIdx="3" presStyleCnt="4" custScaleX="1755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A2D072-A63D-41A2-9CDC-1F18F1AB16B9}" type="presOf" srcId="{A53D3234-B9C2-4BC7-9A6C-B9280B283227}" destId="{FC5CF908-C046-49CB-9205-E6D9F01A7016}" srcOrd="1" destOrd="0" presId="urn:microsoft.com/office/officeart/2005/8/layout/hierarchy3"/>
    <dgm:cxn modelId="{17B0211F-75DB-4391-B2CE-C2B15BDD3713}" type="presOf" srcId="{8D71590D-7540-4FF7-AC48-C9F6142F4A76}" destId="{46F6E7A3-9521-4651-A429-8A5F2E055E24}" srcOrd="0" destOrd="0" presId="urn:microsoft.com/office/officeart/2005/8/layout/hierarchy3"/>
    <dgm:cxn modelId="{DE5C061D-618B-4CC7-8DDF-4B90EADB791C}" type="presOf" srcId="{14B09348-B8C2-4A16-A323-EF7BDC90CACB}" destId="{026119FB-F3E2-4C94-89C0-13C5B3B7A3FA}" srcOrd="0" destOrd="0" presId="urn:microsoft.com/office/officeart/2005/8/layout/hierarchy3"/>
    <dgm:cxn modelId="{D6A81B10-A078-4E6A-B610-830083924FBB}" type="presOf" srcId="{601C13EE-84B5-40BC-BF31-C37CFEA3CE00}" destId="{875CF75F-A62F-45C6-AC16-D1051484EEB6}" srcOrd="0" destOrd="0" presId="urn:microsoft.com/office/officeart/2005/8/layout/hierarchy3"/>
    <dgm:cxn modelId="{C03F72F3-A89C-43CA-A739-75C21D2ADEB5}" type="presOf" srcId="{E547391A-2482-42A3-BADA-8659FF20864D}" destId="{FA7D5764-493D-4E65-AB24-53238F93A23C}" srcOrd="0" destOrd="0" presId="urn:microsoft.com/office/officeart/2005/8/layout/hierarchy3"/>
    <dgm:cxn modelId="{BF0D9A42-A853-48BF-9F8F-4D0AC8472B2E}" srcId="{C7CC0B7E-15A8-4264-B903-72C3209A258F}" destId="{A53D3234-B9C2-4BC7-9A6C-B9280B283227}" srcOrd="0" destOrd="0" parTransId="{CFBB21D1-1ABF-4618-9FA3-298B5A7009C8}" sibTransId="{173E89B0-C0F9-40BF-8158-702871817DC4}"/>
    <dgm:cxn modelId="{30B391C2-F21E-4787-AAF3-508E8B804AB9}" srcId="{A53D3234-B9C2-4BC7-9A6C-B9280B283227}" destId="{14B09348-B8C2-4A16-A323-EF7BDC90CACB}" srcOrd="3" destOrd="0" parTransId="{8D71590D-7540-4FF7-AC48-C9F6142F4A76}" sibTransId="{596332B7-77C9-48A2-A2A2-E205CAAACA11}"/>
    <dgm:cxn modelId="{3D10A3F1-A835-4A9D-9BDD-2EF77A947612}" type="presOf" srcId="{0C139226-30BC-4EDD-905B-0DD12A1A1974}" destId="{D217283C-44CD-4C4F-8445-6059248B33E2}" srcOrd="0" destOrd="0" presId="urn:microsoft.com/office/officeart/2005/8/layout/hierarchy3"/>
    <dgm:cxn modelId="{268DCD1F-5206-4482-90C2-AD916AA43222}" srcId="{A53D3234-B9C2-4BC7-9A6C-B9280B283227}" destId="{E547391A-2482-42A3-BADA-8659FF20864D}" srcOrd="0" destOrd="0" parTransId="{784DEBBE-5BC1-4CC7-A909-F67CAF55CDF3}" sibTransId="{15707A74-7BD8-46CC-83D6-1A7E9BF82FCE}"/>
    <dgm:cxn modelId="{D7A9D471-0207-45E8-A300-7D6AF5B72600}" type="presOf" srcId="{A53D3234-B9C2-4BC7-9A6C-B9280B283227}" destId="{2376832E-CEC1-41BE-98AE-66C13D147461}" srcOrd="0" destOrd="0" presId="urn:microsoft.com/office/officeart/2005/8/layout/hierarchy3"/>
    <dgm:cxn modelId="{8A51064A-6388-49B4-9E2E-F7BF20B13CA3}" type="presOf" srcId="{C7CC0B7E-15A8-4264-B903-72C3209A258F}" destId="{2249E715-2111-4D12-8E62-1BC2E647ED81}" srcOrd="0" destOrd="0" presId="urn:microsoft.com/office/officeart/2005/8/layout/hierarchy3"/>
    <dgm:cxn modelId="{DC75A415-A90B-4A40-A8E7-512CDE484DBD}" srcId="{A53D3234-B9C2-4BC7-9A6C-B9280B283227}" destId="{4BA8BAB9-75EA-4D15-9909-53FAC3A637EA}" srcOrd="2" destOrd="0" parTransId="{601C13EE-84B5-40BC-BF31-C37CFEA3CE00}" sibTransId="{5AE344E8-9109-4A39-9144-174AC8A276BF}"/>
    <dgm:cxn modelId="{C7A2E76D-F0F7-48DC-8AC5-7F9D5849169E}" type="presOf" srcId="{D38A510E-0D34-4382-924F-C3665678EED6}" destId="{6C3D15C9-B938-4EE9-8B26-8CF72236B272}" srcOrd="0" destOrd="0" presId="urn:microsoft.com/office/officeart/2005/8/layout/hierarchy3"/>
    <dgm:cxn modelId="{01C7E491-A460-493A-8D88-37E0017C4486}" srcId="{A53D3234-B9C2-4BC7-9A6C-B9280B283227}" destId="{0C139226-30BC-4EDD-905B-0DD12A1A1974}" srcOrd="1" destOrd="0" parTransId="{D38A510E-0D34-4382-924F-C3665678EED6}" sibTransId="{94727E91-5880-415D-9551-05EE40C0DC04}"/>
    <dgm:cxn modelId="{0979A271-7F71-4115-861F-2A65A1629766}" type="presOf" srcId="{4BA8BAB9-75EA-4D15-9909-53FAC3A637EA}" destId="{24488D9A-2AC5-4C65-9F64-0AE240FBE607}" srcOrd="0" destOrd="0" presId="urn:microsoft.com/office/officeart/2005/8/layout/hierarchy3"/>
    <dgm:cxn modelId="{D52770DD-0576-44E6-9460-A7EE0F30E7A3}" type="presOf" srcId="{784DEBBE-5BC1-4CC7-A909-F67CAF55CDF3}" destId="{D030733D-560A-4D24-8179-71E43F5AA374}" srcOrd="0" destOrd="0" presId="urn:microsoft.com/office/officeart/2005/8/layout/hierarchy3"/>
    <dgm:cxn modelId="{3BE619B5-3A6D-43F3-B778-E3371B234DAD}" type="presParOf" srcId="{2249E715-2111-4D12-8E62-1BC2E647ED81}" destId="{B700E800-D493-4CA3-8C51-FF7C93AC4AD8}" srcOrd="0" destOrd="0" presId="urn:microsoft.com/office/officeart/2005/8/layout/hierarchy3"/>
    <dgm:cxn modelId="{4E7F3383-9AF4-4E3A-8209-62034649EA12}" type="presParOf" srcId="{B700E800-D493-4CA3-8C51-FF7C93AC4AD8}" destId="{5E2C0461-2241-4BA0-BF4D-AA1ED5157347}" srcOrd="0" destOrd="0" presId="urn:microsoft.com/office/officeart/2005/8/layout/hierarchy3"/>
    <dgm:cxn modelId="{01FC3C0D-504B-4911-88C1-243DE7DAECE6}" type="presParOf" srcId="{5E2C0461-2241-4BA0-BF4D-AA1ED5157347}" destId="{2376832E-CEC1-41BE-98AE-66C13D147461}" srcOrd="0" destOrd="0" presId="urn:microsoft.com/office/officeart/2005/8/layout/hierarchy3"/>
    <dgm:cxn modelId="{D40D27F9-4AE3-4455-8C06-77FAC77DC479}" type="presParOf" srcId="{5E2C0461-2241-4BA0-BF4D-AA1ED5157347}" destId="{FC5CF908-C046-49CB-9205-E6D9F01A7016}" srcOrd="1" destOrd="0" presId="urn:microsoft.com/office/officeart/2005/8/layout/hierarchy3"/>
    <dgm:cxn modelId="{18910ED2-3786-4C46-82C5-F649FE987568}" type="presParOf" srcId="{B700E800-D493-4CA3-8C51-FF7C93AC4AD8}" destId="{EA658696-8A0E-489F-AA4F-9633A66FA4B8}" srcOrd="1" destOrd="0" presId="urn:microsoft.com/office/officeart/2005/8/layout/hierarchy3"/>
    <dgm:cxn modelId="{5E8E2880-D249-4160-94E3-A9BB4C2F8BCE}" type="presParOf" srcId="{EA658696-8A0E-489F-AA4F-9633A66FA4B8}" destId="{D030733D-560A-4D24-8179-71E43F5AA374}" srcOrd="0" destOrd="0" presId="urn:microsoft.com/office/officeart/2005/8/layout/hierarchy3"/>
    <dgm:cxn modelId="{79CD842D-3731-4826-B054-898004AA856A}" type="presParOf" srcId="{EA658696-8A0E-489F-AA4F-9633A66FA4B8}" destId="{FA7D5764-493D-4E65-AB24-53238F93A23C}" srcOrd="1" destOrd="0" presId="urn:microsoft.com/office/officeart/2005/8/layout/hierarchy3"/>
    <dgm:cxn modelId="{72D4D462-6FBD-4D94-A73D-4F9AFF44D6E7}" type="presParOf" srcId="{EA658696-8A0E-489F-AA4F-9633A66FA4B8}" destId="{6C3D15C9-B938-4EE9-8B26-8CF72236B272}" srcOrd="2" destOrd="0" presId="urn:microsoft.com/office/officeart/2005/8/layout/hierarchy3"/>
    <dgm:cxn modelId="{5EB61F55-40FD-4744-9C61-10D45AAA545C}" type="presParOf" srcId="{EA658696-8A0E-489F-AA4F-9633A66FA4B8}" destId="{D217283C-44CD-4C4F-8445-6059248B33E2}" srcOrd="3" destOrd="0" presId="urn:microsoft.com/office/officeart/2005/8/layout/hierarchy3"/>
    <dgm:cxn modelId="{D345E489-BE1D-4C5D-AFDD-F2AB5B2B9A8A}" type="presParOf" srcId="{EA658696-8A0E-489F-AA4F-9633A66FA4B8}" destId="{875CF75F-A62F-45C6-AC16-D1051484EEB6}" srcOrd="4" destOrd="0" presId="urn:microsoft.com/office/officeart/2005/8/layout/hierarchy3"/>
    <dgm:cxn modelId="{88C340D4-6B2F-4A37-A54A-A66990BF94CD}" type="presParOf" srcId="{EA658696-8A0E-489F-AA4F-9633A66FA4B8}" destId="{24488D9A-2AC5-4C65-9F64-0AE240FBE607}" srcOrd="5" destOrd="0" presId="urn:microsoft.com/office/officeart/2005/8/layout/hierarchy3"/>
    <dgm:cxn modelId="{FBF8F789-C199-4522-AF9E-222D5E752E44}" type="presParOf" srcId="{EA658696-8A0E-489F-AA4F-9633A66FA4B8}" destId="{46F6E7A3-9521-4651-A429-8A5F2E055E24}" srcOrd="6" destOrd="0" presId="urn:microsoft.com/office/officeart/2005/8/layout/hierarchy3"/>
    <dgm:cxn modelId="{2D9BE369-53E7-4282-9FAD-5D3A201E490C}" type="presParOf" srcId="{EA658696-8A0E-489F-AA4F-9633A66FA4B8}" destId="{026119FB-F3E2-4C94-89C0-13C5B3B7A3F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82665DE-BB14-440B-889E-4C4A04115818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EF7632C-E33F-4AB8-993E-682869EE72D3}">
      <dgm:prSet phldrT="[Texto]"/>
      <dgm:spPr/>
      <dgm:t>
        <a:bodyPr/>
        <a:lstStyle/>
        <a:p>
          <a:r>
            <a:rPr lang="es-ES" b="1" dirty="0" smtClean="0"/>
            <a:t>Canal Directo</a:t>
          </a:r>
          <a:endParaRPr lang="es-EC" dirty="0"/>
        </a:p>
      </dgm:t>
    </dgm:pt>
    <dgm:pt modelId="{FFEE4F7C-D53D-485F-B165-9BB6DE6C1982}" type="parTrans" cxnId="{577B9ED3-7041-4CBC-8CC1-801CCF12A828}">
      <dgm:prSet/>
      <dgm:spPr/>
      <dgm:t>
        <a:bodyPr/>
        <a:lstStyle/>
        <a:p>
          <a:endParaRPr lang="es-EC"/>
        </a:p>
      </dgm:t>
    </dgm:pt>
    <dgm:pt modelId="{05F7A2DD-F019-4CEE-9DB8-7C01A05F8656}" type="sibTrans" cxnId="{577B9ED3-7041-4CBC-8CC1-801CCF12A828}">
      <dgm:prSet/>
      <dgm:spPr/>
      <dgm:t>
        <a:bodyPr/>
        <a:lstStyle/>
        <a:p>
          <a:endParaRPr lang="es-EC"/>
        </a:p>
      </dgm:t>
    </dgm:pt>
    <dgm:pt modelId="{E476AA9F-6B35-455D-A21C-94A0F35C61D1}">
      <dgm:prSet phldrT="[Texto]"/>
      <dgm:spPr/>
      <dgm:t>
        <a:bodyPr/>
        <a:lstStyle/>
        <a:p>
          <a:r>
            <a:rPr lang="es-ES" b="1" dirty="0" smtClean="0"/>
            <a:t>Canal Indirecto</a:t>
          </a:r>
          <a:endParaRPr lang="es-EC" dirty="0"/>
        </a:p>
      </dgm:t>
    </dgm:pt>
    <dgm:pt modelId="{08633962-9CF7-4EA5-AF64-6FE9ECAC6857}" type="parTrans" cxnId="{23E3BCE8-0D0F-49B3-B7B6-6341A9F37D9E}">
      <dgm:prSet/>
      <dgm:spPr/>
      <dgm:t>
        <a:bodyPr/>
        <a:lstStyle/>
        <a:p>
          <a:endParaRPr lang="es-EC"/>
        </a:p>
      </dgm:t>
    </dgm:pt>
    <dgm:pt modelId="{BA3B3FE7-4392-43DF-86FD-60DC6DAC31FE}" type="sibTrans" cxnId="{23E3BCE8-0D0F-49B3-B7B6-6341A9F37D9E}">
      <dgm:prSet/>
      <dgm:spPr/>
      <dgm:t>
        <a:bodyPr/>
        <a:lstStyle/>
        <a:p>
          <a:endParaRPr lang="es-EC"/>
        </a:p>
      </dgm:t>
    </dgm:pt>
    <dgm:pt modelId="{3868A1F5-B2BA-4E3C-A82F-9AA09123F722}" type="pres">
      <dgm:prSet presAssocID="{582665DE-BB14-440B-889E-4C4A0411581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916673B-1735-47AA-B3DB-C23D0D149AA5}" type="pres">
      <dgm:prSet presAssocID="{582665DE-BB14-440B-889E-4C4A04115818}" presName="divider" presStyleLbl="fgShp" presStyleIdx="0" presStyleCnt="1"/>
      <dgm:spPr/>
    </dgm:pt>
    <dgm:pt modelId="{BD142B83-867D-4293-A370-5E553A1E67EE}" type="pres">
      <dgm:prSet presAssocID="{CEF7632C-E33F-4AB8-993E-682869EE72D3}" presName="downArrow" presStyleLbl="node1" presStyleIdx="0" presStyleCnt="2"/>
      <dgm:spPr/>
    </dgm:pt>
    <dgm:pt modelId="{51EC75EE-9F7C-408E-BC7D-061478EE4F9D}" type="pres">
      <dgm:prSet presAssocID="{CEF7632C-E33F-4AB8-993E-682869EE72D3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542923-D5D1-4585-B9BD-117BC175FF38}" type="pres">
      <dgm:prSet presAssocID="{E476AA9F-6B35-455D-A21C-94A0F35C61D1}" presName="upArrow" presStyleLbl="node1" presStyleIdx="1" presStyleCnt="2"/>
      <dgm:spPr/>
    </dgm:pt>
    <dgm:pt modelId="{DEA920CF-DECA-40CB-A52F-55BE2B3AC07A}" type="pres">
      <dgm:prSet presAssocID="{E476AA9F-6B35-455D-A21C-94A0F35C61D1}" presName="upArrowText" presStyleLbl="revTx" presStyleIdx="1" presStyleCnt="2" custLinFactNeighborX="-193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7B9ED3-7041-4CBC-8CC1-801CCF12A828}" srcId="{582665DE-BB14-440B-889E-4C4A04115818}" destId="{CEF7632C-E33F-4AB8-993E-682869EE72D3}" srcOrd="0" destOrd="0" parTransId="{FFEE4F7C-D53D-485F-B165-9BB6DE6C1982}" sibTransId="{05F7A2DD-F019-4CEE-9DB8-7C01A05F8656}"/>
    <dgm:cxn modelId="{371F1234-03A1-4532-A36F-DD4C97CFD070}" type="presOf" srcId="{E476AA9F-6B35-455D-A21C-94A0F35C61D1}" destId="{DEA920CF-DECA-40CB-A52F-55BE2B3AC07A}" srcOrd="0" destOrd="0" presId="urn:microsoft.com/office/officeart/2005/8/layout/arrow3"/>
    <dgm:cxn modelId="{DFBFB0E3-EA54-4705-84C0-E43A39FBE56E}" type="presOf" srcId="{CEF7632C-E33F-4AB8-993E-682869EE72D3}" destId="{51EC75EE-9F7C-408E-BC7D-061478EE4F9D}" srcOrd="0" destOrd="0" presId="urn:microsoft.com/office/officeart/2005/8/layout/arrow3"/>
    <dgm:cxn modelId="{5976EFC6-D559-4F97-BB1B-0B19CBA31762}" type="presOf" srcId="{582665DE-BB14-440B-889E-4C4A04115818}" destId="{3868A1F5-B2BA-4E3C-A82F-9AA09123F722}" srcOrd="0" destOrd="0" presId="urn:microsoft.com/office/officeart/2005/8/layout/arrow3"/>
    <dgm:cxn modelId="{23E3BCE8-0D0F-49B3-B7B6-6341A9F37D9E}" srcId="{582665DE-BB14-440B-889E-4C4A04115818}" destId="{E476AA9F-6B35-455D-A21C-94A0F35C61D1}" srcOrd="1" destOrd="0" parTransId="{08633962-9CF7-4EA5-AF64-6FE9ECAC6857}" sibTransId="{BA3B3FE7-4392-43DF-86FD-60DC6DAC31FE}"/>
    <dgm:cxn modelId="{21C0F021-5D22-4998-BE58-A3ADBBD39D77}" type="presParOf" srcId="{3868A1F5-B2BA-4E3C-A82F-9AA09123F722}" destId="{1916673B-1735-47AA-B3DB-C23D0D149AA5}" srcOrd="0" destOrd="0" presId="urn:microsoft.com/office/officeart/2005/8/layout/arrow3"/>
    <dgm:cxn modelId="{D49FC94D-0558-4194-B0D4-0B502448B2E4}" type="presParOf" srcId="{3868A1F5-B2BA-4E3C-A82F-9AA09123F722}" destId="{BD142B83-867D-4293-A370-5E553A1E67EE}" srcOrd="1" destOrd="0" presId="urn:microsoft.com/office/officeart/2005/8/layout/arrow3"/>
    <dgm:cxn modelId="{5FD921E7-232E-4503-907C-D4EE59236729}" type="presParOf" srcId="{3868A1F5-B2BA-4E3C-A82F-9AA09123F722}" destId="{51EC75EE-9F7C-408E-BC7D-061478EE4F9D}" srcOrd="2" destOrd="0" presId="urn:microsoft.com/office/officeart/2005/8/layout/arrow3"/>
    <dgm:cxn modelId="{8BD89650-2AAF-43DD-8467-7BDD919146DC}" type="presParOf" srcId="{3868A1F5-B2BA-4E3C-A82F-9AA09123F722}" destId="{9E542923-D5D1-4585-B9BD-117BC175FF38}" srcOrd="3" destOrd="0" presId="urn:microsoft.com/office/officeart/2005/8/layout/arrow3"/>
    <dgm:cxn modelId="{CD557C9E-92D7-45E9-B723-5162C2AD52F8}" type="presParOf" srcId="{3868A1F5-B2BA-4E3C-A82F-9AA09123F722}" destId="{DEA920CF-DECA-40CB-A52F-55BE2B3AC07A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276DD28-2018-4988-AAE3-A65401627ADD}" type="doc">
      <dgm:prSet loTypeId="urn:microsoft.com/office/officeart/2005/8/layout/hList7" loCatId="process" qsTypeId="urn:microsoft.com/office/officeart/2005/8/quickstyle/simple2" qsCatId="simple" csTypeId="urn:microsoft.com/office/officeart/2005/8/colors/accent2_1" csCatId="accent2" phldr="1"/>
      <dgm:spPr/>
    </dgm:pt>
    <dgm:pt modelId="{8BCBA714-FBB1-484D-B57F-A5B68BBAC36D}">
      <dgm:prSet phldrT="[Texto]"/>
      <dgm:spPr/>
      <dgm:t>
        <a:bodyPr/>
        <a:lstStyle/>
        <a:p>
          <a:pPr algn="ctr"/>
          <a:endParaRPr lang="es-EC" dirty="0"/>
        </a:p>
        <a:p>
          <a:pPr algn="ctr"/>
          <a:r>
            <a:rPr lang="es-EC" dirty="0"/>
            <a:t>Fabricante</a:t>
          </a:r>
        </a:p>
      </dgm:t>
    </dgm:pt>
    <dgm:pt modelId="{EC64BC19-A676-4B11-A1A1-02F191C5FFE4}" type="parTrans" cxnId="{D471CCE6-3557-417A-9D7F-F67AFF9EB5BC}">
      <dgm:prSet/>
      <dgm:spPr/>
      <dgm:t>
        <a:bodyPr/>
        <a:lstStyle/>
        <a:p>
          <a:pPr algn="ctr"/>
          <a:endParaRPr lang="es-EC"/>
        </a:p>
      </dgm:t>
    </dgm:pt>
    <dgm:pt modelId="{FDD7F4C8-CA4B-45DD-8D03-C287C1D6777E}" type="sibTrans" cxnId="{D471CCE6-3557-417A-9D7F-F67AFF9EB5BC}">
      <dgm:prSet/>
      <dgm:spPr/>
      <dgm:t>
        <a:bodyPr/>
        <a:lstStyle/>
        <a:p>
          <a:pPr algn="ctr"/>
          <a:endParaRPr lang="es-EC"/>
        </a:p>
      </dgm:t>
    </dgm:pt>
    <dgm:pt modelId="{C5460CA8-599F-4D9B-B228-1C707E4CB87B}">
      <dgm:prSet phldrT="[Texto]"/>
      <dgm:spPr/>
      <dgm:t>
        <a:bodyPr/>
        <a:lstStyle/>
        <a:p>
          <a:pPr algn="ctr"/>
          <a:endParaRPr lang="es-EC" dirty="0"/>
        </a:p>
        <a:p>
          <a:pPr algn="ctr"/>
          <a:r>
            <a:rPr lang="es-EC" dirty="0"/>
            <a:t>Cliente</a:t>
          </a:r>
        </a:p>
      </dgm:t>
    </dgm:pt>
    <dgm:pt modelId="{DA89B5DE-7A9B-43D5-A9B8-5A326E4BF19D}" type="parTrans" cxnId="{55E6ED57-4CE3-4161-B2DD-61D7A7992DE3}">
      <dgm:prSet/>
      <dgm:spPr/>
      <dgm:t>
        <a:bodyPr/>
        <a:lstStyle/>
        <a:p>
          <a:pPr algn="ctr"/>
          <a:endParaRPr lang="es-EC"/>
        </a:p>
      </dgm:t>
    </dgm:pt>
    <dgm:pt modelId="{1C816242-DF4D-4F31-937C-761925004628}" type="sibTrans" cxnId="{55E6ED57-4CE3-4161-B2DD-61D7A7992DE3}">
      <dgm:prSet/>
      <dgm:spPr/>
      <dgm:t>
        <a:bodyPr/>
        <a:lstStyle/>
        <a:p>
          <a:pPr algn="ctr"/>
          <a:endParaRPr lang="es-EC"/>
        </a:p>
      </dgm:t>
    </dgm:pt>
    <dgm:pt modelId="{BF46B7FC-2086-4398-BBFF-AF6DCAB949FC}" type="pres">
      <dgm:prSet presAssocID="{5276DD28-2018-4988-AAE3-A65401627ADD}" presName="Name0" presStyleCnt="0">
        <dgm:presLayoutVars>
          <dgm:dir/>
          <dgm:resizeHandles val="exact"/>
        </dgm:presLayoutVars>
      </dgm:prSet>
      <dgm:spPr/>
    </dgm:pt>
    <dgm:pt modelId="{D8D6071C-1CAE-49C9-A9C2-4A0AA76BC685}" type="pres">
      <dgm:prSet presAssocID="{5276DD28-2018-4988-AAE3-A65401627ADD}" presName="fgShape" presStyleLbl="fgShp" presStyleIdx="0" presStyleCnt="1"/>
      <dgm:spPr/>
    </dgm:pt>
    <dgm:pt modelId="{2B5483CA-46B7-4E9E-84BA-9E187FD50FC4}" type="pres">
      <dgm:prSet presAssocID="{5276DD28-2018-4988-AAE3-A65401627ADD}" presName="linComp" presStyleCnt="0"/>
      <dgm:spPr/>
    </dgm:pt>
    <dgm:pt modelId="{52C7A938-9726-4900-BD0B-FBCFBCA2A39B}" type="pres">
      <dgm:prSet presAssocID="{8BCBA714-FBB1-484D-B57F-A5B68BBAC36D}" presName="compNode" presStyleCnt="0"/>
      <dgm:spPr/>
    </dgm:pt>
    <dgm:pt modelId="{58B91A96-08F5-4196-BDB1-0AD7F2372988}" type="pres">
      <dgm:prSet presAssocID="{8BCBA714-FBB1-484D-B57F-A5B68BBAC36D}" presName="bkgdShape" presStyleLbl="node1" presStyleIdx="0" presStyleCnt="2"/>
      <dgm:spPr/>
      <dgm:t>
        <a:bodyPr/>
        <a:lstStyle/>
        <a:p>
          <a:endParaRPr lang="es-EC"/>
        </a:p>
      </dgm:t>
    </dgm:pt>
    <dgm:pt modelId="{6603A265-447C-4218-A9BD-EE5778363D76}" type="pres">
      <dgm:prSet presAssocID="{8BCBA714-FBB1-484D-B57F-A5B68BBAC36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053B5-14BC-4D10-B2E8-E9EA25A0D161}" type="pres">
      <dgm:prSet presAssocID="{8BCBA714-FBB1-484D-B57F-A5B68BBAC36D}" presName="invisiNode" presStyleLbl="node1" presStyleIdx="0" presStyleCnt="2"/>
      <dgm:spPr/>
    </dgm:pt>
    <dgm:pt modelId="{FAC03315-AF80-440F-917F-871E9F01CEC1}" type="pres">
      <dgm:prSet presAssocID="{8BCBA714-FBB1-484D-B57F-A5B68BBAC36D}" presName="imagNode" presStyleLbl="fgImgPlace1" presStyleIdx="0" presStyleCnt="2" custScaleX="229132" custScaleY="158299" custLinFactNeighborY="25857"/>
      <dgm:spPr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CAD190-9C0C-41D8-9188-58EA06BAE28A}" type="pres">
      <dgm:prSet presAssocID="{FDD7F4C8-CA4B-45DD-8D03-C287C1D6777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6154473-E652-4C62-AE91-B23462302BC7}" type="pres">
      <dgm:prSet presAssocID="{C5460CA8-599F-4D9B-B228-1C707E4CB87B}" presName="compNode" presStyleCnt="0"/>
      <dgm:spPr/>
    </dgm:pt>
    <dgm:pt modelId="{FA76A297-74FC-4C4E-A022-A4AEC3B64C81}" type="pres">
      <dgm:prSet presAssocID="{C5460CA8-599F-4D9B-B228-1C707E4CB87B}" presName="bkgdShape" presStyleLbl="node1" presStyleIdx="1" presStyleCnt="2"/>
      <dgm:spPr/>
      <dgm:t>
        <a:bodyPr/>
        <a:lstStyle/>
        <a:p>
          <a:endParaRPr lang="es-EC"/>
        </a:p>
      </dgm:t>
    </dgm:pt>
    <dgm:pt modelId="{3F9C6A95-E197-4270-B9D5-5BBA4D0D3436}" type="pres">
      <dgm:prSet presAssocID="{C5460CA8-599F-4D9B-B228-1C707E4CB87B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7BB814-2FC4-4D00-A031-5FE07D975116}" type="pres">
      <dgm:prSet presAssocID="{C5460CA8-599F-4D9B-B228-1C707E4CB87B}" presName="invisiNode" presStyleLbl="node1" presStyleIdx="1" presStyleCnt="2"/>
      <dgm:spPr/>
    </dgm:pt>
    <dgm:pt modelId="{76822878-F041-47DA-8514-DD93791177E8}" type="pres">
      <dgm:prSet presAssocID="{C5460CA8-599F-4D9B-B228-1C707E4CB87B}" presName="imagNode" presStyleLbl="fgImgPlace1" presStyleIdx="1" presStyleCnt="2" custScaleX="229132" custScaleY="158299" custLinFactNeighborY="25857"/>
      <dgm:spPr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49BEF8D-4978-4EBE-BFD2-B28896F9F23D}" type="presOf" srcId="{FDD7F4C8-CA4B-45DD-8D03-C287C1D6777E}" destId="{24CAD190-9C0C-41D8-9188-58EA06BAE28A}" srcOrd="0" destOrd="0" presId="urn:microsoft.com/office/officeart/2005/8/layout/hList7"/>
    <dgm:cxn modelId="{FD5FF688-BB1D-4F70-9B91-FFE8D6704524}" type="presOf" srcId="{8BCBA714-FBB1-484D-B57F-A5B68BBAC36D}" destId="{58B91A96-08F5-4196-BDB1-0AD7F2372988}" srcOrd="0" destOrd="0" presId="urn:microsoft.com/office/officeart/2005/8/layout/hList7"/>
    <dgm:cxn modelId="{55E6ED57-4CE3-4161-B2DD-61D7A7992DE3}" srcId="{5276DD28-2018-4988-AAE3-A65401627ADD}" destId="{C5460CA8-599F-4D9B-B228-1C707E4CB87B}" srcOrd="1" destOrd="0" parTransId="{DA89B5DE-7A9B-43D5-A9B8-5A326E4BF19D}" sibTransId="{1C816242-DF4D-4F31-937C-761925004628}"/>
    <dgm:cxn modelId="{1E705942-0149-48B4-B2BB-AF3A2E4BE203}" type="presOf" srcId="{8BCBA714-FBB1-484D-B57F-A5B68BBAC36D}" destId="{6603A265-447C-4218-A9BD-EE5778363D76}" srcOrd="1" destOrd="0" presId="urn:microsoft.com/office/officeart/2005/8/layout/hList7"/>
    <dgm:cxn modelId="{71D8C7F2-8583-4B92-AD44-9AE1052EA655}" type="presOf" srcId="{C5460CA8-599F-4D9B-B228-1C707E4CB87B}" destId="{3F9C6A95-E197-4270-B9D5-5BBA4D0D3436}" srcOrd="1" destOrd="0" presId="urn:microsoft.com/office/officeart/2005/8/layout/hList7"/>
    <dgm:cxn modelId="{D471CCE6-3557-417A-9D7F-F67AFF9EB5BC}" srcId="{5276DD28-2018-4988-AAE3-A65401627ADD}" destId="{8BCBA714-FBB1-484D-B57F-A5B68BBAC36D}" srcOrd="0" destOrd="0" parTransId="{EC64BC19-A676-4B11-A1A1-02F191C5FFE4}" sibTransId="{FDD7F4C8-CA4B-45DD-8D03-C287C1D6777E}"/>
    <dgm:cxn modelId="{67810EF5-B439-4C0F-9491-718FA3BC0733}" type="presOf" srcId="{C5460CA8-599F-4D9B-B228-1C707E4CB87B}" destId="{FA76A297-74FC-4C4E-A022-A4AEC3B64C81}" srcOrd="0" destOrd="0" presId="urn:microsoft.com/office/officeart/2005/8/layout/hList7"/>
    <dgm:cxn modelId="{D6A7675B-F873-412F-B7C7-2B117831261E}" type="presOf" srcId="{5276DD28-2018-4988-AAE3-A65401627ADD}" destId="{BF46B7FC-2086-4398-BBFF-AF6DCAB949FC}" srcOrd="0" destOrd="0" presId="urn:microsoft.com/office/officeart/2005/8/layout/hList7"/>
    <dgm:cxn modelId="{06F30BEF-F052-4515-AB09-7CA05F7A0360}" type="presParOf" srcId="{BF46B7FC-2086-4398-BBFF-AF6DCAB949FC}" destId="{D8D6071C-1CAE-49C9-A9C2-4A0AA76BC685}" srcOrd="0" destOrd="0" presId="urn:microsoft.com/office/officeart/2005/8/layout/hList7"/>
    <dgm:cxn modelId="{CBC8E695-A5FF-4FBD-B661-16D1F8F06518}" type="presParOf" srcId="{BF46B7FC-2086-4398-BBFF-AF6DCAB949FC}" destId="{2B5483CA-46B7-4E9E-84BA-9E187FD50FC4}" srcOrd="1" destOrd="0" presId="urn:microsoft.com/office/officeart/2005/8/layout/hList7"/>
    <dgm:cxn modelId="{06F469F6-6AF5-4B5F-9A14-4BE7E8DCF884}" type="presParOf" srcId="{2B5483CA-46B7-4E9E-84BA-9E187FD50FC4}" destId="{52C7A938-9726-4900-BD0B-FBCFBCA2A39B}" srcOrd="0" destOrd="0" presId="urn:microsoft.com/office/officeart/2005/8/layout/hList7"/>
    <dgm:cxn modelId="{AB6C368B-19B1-4BE4-BAC5-F43C37F41E96}" type="presParOf" srcId="{52C7A938-9726-4900-BD0B-FBCFBCA2A39B}" destId="{58B91A96-08F5-4196-BDB1-0AD7F2372988}" srcOrd="0" destOrd="0" presId="urn:microsoft.com/office/officeart/2005/8/layout/hList7"/>
    <dgm:cxn modelId="{0BC6DA6A-0DFF-4A88-B11D-D9A506C9E917}" type="presParOf" srcId="{52C7A938-9726-4900-BD0B-FBCFBCA2A39B}" destId="{6603A265-447C-4218-A9BD-EE5778363D76}" srcOrd="1" destOrd="0" presId="urn:microsoft.com/office/officeart/2005/8/layout/hList7"/>
    <dgm:cxn modelId="{CDE6505A-7436-4881-9171-8EAF345F68E4}" type="presParOf" srcId="{52C7A938-9726-4900-BD0B-FBCFBCA2A39B}" destId="{CAC053B5-14BC-4D10-B2E8-E9EA25A0D161}" srcOrd="2" destOrd="0" presId="urn:microsoft.com/office/officeart/2005/8/layout/hList7"/>
    <dgm:cxn modelId="{52DC4AAD-DC16-4C26-AE9E-09BF08E850CE}" type="presParOf" srcId="{52C7A938-9726-4900-BD0B-FBCFBCA2A39B}" destId="{FAC03315-AF80-440F-917F-871E9F01CEC1}" srcOrd="3" destOrd="0" presId="urn:microsoft.com/office/officeart/2005/8/layout/hList7"/>
    <dgm:cxn modelId="{5F1F1D42-EE82-4A93-83D9-F1366C457394}" type="presParOf" srcId="{2B5483CA-46B7-4E9E-84BA-9E187FD50FC4}" destId="{24CAD190-9C0C-41D8-9188-58EA06BAE28A}" srcOrd="1" destOrd="0" presId="urn:microsoft.com/office/officeart/2005/8/layout/hList7"/>
    <dgm:cxn modelId="{BBAE9D17-E8ED-4D58-8AF5-A560D5561A79}" type="presParOf" srcId="{2B5483CA-46B7-4E9E-84BA-9E187FD50FC4}" destId="{26154473-E652-4C62-AE91-B23462302BC7}" srcOrd="2" destOrd="0" presId="urn:microsoft.com/office/officeart/2005/8/layout/hList7"/>
    <dgm:cxn modelId="{32EE46B0-EB48-489A-9FEE-2CDACCDEFA8A}" type="presParOf" srcId="{26154473-E652-4C62-AE91-B23462302BC7}" destId="{FA76A297-74FC-4C4E-A022-A4AEC3B64C81}" srcOrd="0" destOrd="0" presId="urn:microsoft.com/office/officeart/2005/8/layout/hList7"/>
    <dgm:cxn modelId="{75AD31A8-B0BA-4779-AEA6-2B17812A4F48}" type="presParOf" srcId="{26154473-E652-4C62-AE91-B23462302BC7}" destId="{3F9C6A95-E197-4270-B9D5-5BBA4D0D3436}" srcOrd="1" destOrd="0" presId="urn:microsoft.com/office/officeart/2005/8/layout/hList7"/>
    <dgm:cxn modelId="{96334983-0338-4505-83AF-490DABA14B00}" type="presParOf" srcId="{26154473-E652-4C62-AE91-B23462302BC7}" destId="{C37BB814-2FC4-4D00-A031-5FE07D975116}" srcOrd="2" destOrd="0" presId="urn:microsoft.com/office/officeart/2005/8/layout/hList7"/>
    <dgm:cxn modelId="{80CDAD6E-723B-414B-8641-B7AA0A39BDAE}" type="presParOf" srcId="{26154473-E652-4C62-AE91-B23462302BC7}" destId="{76822878-F041-47DA-8514-DD93791177E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76DD28-2018-4988-AAE3-A65401627ADD}" type="doc">
      <dgm:prSet loTypeId="urn:microsoft.com/office/officeart/2005/8/layout/hList7" loCatId="process" qsTypeId="urn:microsoft.com/office/officeart/2005/8/quickstyle/simple2" qsCatId="simple" csTypeId="urn:microsoft.com/office/officeart/2005/8/colors/accent2_1" csCatId="accent2" phldr="1"/>
      <dgm:spPr/>
    </dgm:pt>
    <dgm:pt modelId="{8BCBA714-FBB1-484D-B57F-A5B68BBAC36D}">
      <dgm:prSet phldrT="[Texto]"/>
      <dgm:spPr/>
      <dgm:t>
        <a:bodyPr/>
        <a:lstStyle/>
        <a:p>
          <a:pPr algn="ctr"/>
          <a:endParaRPr lang="es-EC" dirty="0"/>
        </a:p>
        <a:p>
          <a:pPr algn="ctr"/>
          <a:r>
            <a:rPr lang="es-EC" dirty="0"/>
            <a:t>Fabricante</a:t>
          </a:r>
        </a:p>
      </dgm:t>
    </dgm:pt>
    <dgm:pt modelId="{EC64BC19-A676-4B11-A1A1-02F191C5FFE4}" type="parTrans" cxnId="{D471CCE6-3557-417A-9D7F-F67AFF9EB5BC}">
      <dgm:prSet/>
      <dgm:spPr/>
      <dgm:t>
        <a:bodyPr/>
        <a:lstStyle/>
        <a:p>
          <a:pPr algn="ctr"/>
          <a:endParaRPr lang="es-EC"/>
        </a:p>
      </dgm:t>
    </dgm:pt>
    <dgm:pt modelId="{FDD7F4C8-CA4B-45DD-8D03-C287C1D6777E}" type="sibTrans" cxnId="{D471CCE6-3557-417A-9D7F-F67AFF9EB5BC}">
      <dgm:prSet/>
      <dgm:spPr/>
      <dgm:t>
        <a:bodyPr/>
        <a:lstStyle/>
        <a:p>
          <a:pPr algn="ctr"/>
          <a:endParaRPr lang="es-EC"/>
        </a:p>
      </dgm:t>
    </dgm:pt>
    <dgm:pt modelId="{C5460CA8-599F-4D9B-B228-1C707E4CB87B}">
      <dgm:prSet phldrT="[Texto]"/>
      <dgm:spPr/>
      <dgm:t>
        <a:bodyPr/>
        <a:lstStyle/>
        <a:p>
          <a:pPr algn="ctr"/>
          <a:endParaRPr lang="es-EC" dirty="0"/>
        </a:p>
        <a:p>
          <a:pPr algn="ctr"/>
          <a:r>
            <a:rPr lang="es-EC" dirty="0"/>
            <a:t>Cliente</a:t>
          </a:r>
        </a:p>
      </dgm:t>
    </dgm:pt>
    <dgm:pt modelId="{DA89B5DE-7A9B-43D5-A9B8-5A326E4BF19D}" type="parTrans" cxnId="{55E6ED57-4CE3-4161-B2DD-61D7A7992DE3}">
      <dgm:prSet/>
      <dgm:spPr/>
      <dgm:t>
        <a:bodyPr/>
        <a:lstStyle/>
        <a:p>
          <a:pPr algn="ctr"/>
          <a:endParaRPr lang="es-EC"/>
        </a:p>
      </dgm:t>
    </dgm:pt>
    <dgm:pt modelId="{1C816242-DF4D-4F31-937C-761925004628}" type="sibTrans" cxnId="{55E6ED57-4CE3-4161-B2DD-61D7A7992DE3}">
      <dgm:prSet/>
      <dgm:spPr/>
      <dgm:t>
        <a:bodyPr/>
        <a:lstStyle/>
        <a:p>
          <a:pPr algn="ctr"/>
          <a:endParaRPr lang="es-EC"/>
        </a:p>
      </dgm:t>
    </dgm:pt>
    <dgm:pt modelId="{D5B67278-D962-4984-857B-C7DCDC46DEBD}">
      <dgm:prSet phldrT="[Texto]"/>
      <dgm:spPr/>
      <dgm:t>
        <a:bodyPr/>
        <a:lstStyle/>
        <a:p>
          <a:pPr algn="ctr"/>
          <a:endParaRPr lang="es-EC" dirty="0"/>
        </a:p>
        <a:p>
          <a:pPr algn="ctr"/>
          <a:r>
            <a:rPr lang="es-EC" dirty="0"/>
            <a:t>Detallista</a:t>
          </a:r>
        </a:p>
      </dgm:t>
    </dgm:pt>
    <dgm:pt modelId="{FA5E87F4-DDAE-4C30-A39A-EB517E8ED7B7}" type="parTrans" cxnId="{D75C2760-52CD-48F4-A0BF-4497C93276DD}">
      <dgm:prSet/>
      <dgm:spPr/>
      <dgm:t>
        <a:bodyPr/>
        <a:lstStyle/>
        <a:p>
          <a:endParaRPr lang="es-EC"/>
        </a:p>
      </dgm:t>
    </dgm:pt>
    <dgm:pt modelId="{EFB98AEA-BFE2-4C90-8830-93264BBF57A8}" type="sibTrans" cxnId="{D75C2760-52CD-48F4-A0BF-4497C93276DD}">
      <dgm:prSet/>
      <dgm:spPr/>
      <dgm:t>
        <a:bodyPr/>
        <a:lstStyle/>
        <a:p>
          <a:endParaRPr lang="es-EC"/>
        </a:p>
      </dgm:t>
    </dgm:pt>
    <dgm:pt modelId="{BF46B7FC-2086-4398-BBFF-AF6DCAB949FC}" type="pres">
      <dgm:prSet presAssocID="{5276DD28-2018-4988-AAE3-A65401627ADD}" presName="Name0" presStyleCnt="0">
        <dgm:presLayoutVars>
          <dgm:dir/>
          <dgm:resizeHandles val="exact"/>
        </dgm:presLayoutVars>
      </dgm:prSet>
      <dgm:spPr/>
    </dgm:pt>
    <dgm:pt modelId="{D8D6071C-1CAE-49C9-A9C2-4A0AA76BC685}" type="pres">
      <dgm:prSet presAssocID="{5276DD28-2018-4988-AAE3-A65401627ADD}" presName="fgShape" presStyleLbl="fgShp" presStyleIdx="0" presStyleCnt="1"/>
      <dgm:spPr/>
    </dgm:pt>
    <dgm:pt modelId="{2B5483CA-46B7-4E9E-84BA-9E187FD50FC4}" type="pres">
      <dgm:prSet presAssocID="{5276DD28-2018-4988-AAE3-A65401627ADD}" presName="linComp" presStyleCnt="0"/>
      <dgm:spPr/>
    </dgm:pt>
    <dgm:pt modelId="{52C7A938-9726-4900-BD0B-FBCFBCA2A39B}" type="pres">
      <dgm:prSet presAssocID="{8BCBA714-FBB1-484D-B57F-A5B68BBAC36D}" presName="compNode" presStyleCnt="0"/>
      <dgm:spPr/>
    </dgm:pt>
    <dgm:pt modelId="{58B91A96-08F5-4196-BDB1-0AD7F2372988}" type="pres">
      <dgm:prSet presAssocID="{8BCBA714-FBB1-484D-B57F-A5B68BBAC36D}" presName="bkgdShape" presStyleLbl="node1" presStyleIdx="0" presStyleCnt="3"/>
      <dgm:spPr/>
      <dgm:t>
        <a:bodyPr/>
        <a:lstStyle/>
        <a:p>
          <a:endParaRPr lang="es-EC"/>
        </a:p>
      </dgm:t>
    </dgm:pt>
    <dgm:pt modelId="{6603A265-447C-4218-A9BD-EE5778363D76}" type="pres">
      <dgm:prSet presAssocID="{8BCBA714-FBB1-484D-B57F-A5B68BBAC36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C053B5-14BC-4D10-B2E8-E9EA25A0D161}" type="pres">
      <dgm:prSet presAssocID="{8BCBA714-FBB1-484D-B57F-A5B68BBAC36D}" presName="invisiNode" presStyleLbl="node1" presStyleIdx="0" presStyleCnt="3"/>
      <dgm:spPr/>
    </dgm:pt>
    <dgm:pt modelId="{FAC03315-AF80-440F-917F-871E9F01CEC1}" type="pres">
      <dgm:prSet presAssocID="{8BCBA714-FBB1-484D-B57F-A5B68BBAC36D}" presName="imagNode" presStyleLbl="fgImgPlace1" presStyleIdx="0" presStyleCnt="3" custScaleX="194954" custScaleY="158299" custLinFactNeighborY="25857"/>
      <dgm:spPr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4CAD190-9C0C-41D8-9188-58EA06BAE28A}" type="pres">
      <dgm:prSet presAssocID="{FDD7F4C8-CA4B-45DD-8D03-C287C1D6777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72DBA1D-0112-4F87-A818-153AD24F2B14}" type="pres">
      <dgm:prSet presAssocID="{D5B67278-D962-4984-857B-C7DCDC46DEBD}" presName="compNode" presStyleCnt="0"/>
      <dgm:spPr/>
    </dgm:pt>
    <dgm:pt modelId="{0DB1F036-C439-44B8-9876-01677178A949}" type="pres">
      <dgm:prSet presAssocID="{D5B67278-D962-4984-857B-C7DCDC46DEBD}" presName="bkgdShape" presStyleLbl="node1" presStyleIdx="1" presStyleCnt="3"/>
      <dgm:spPr/>
      <dgm:t>
        <a:bodyPr/>
        <a:lstStyle/>
        <a:p>
          <a:endParaRPr lang="es-EC"/>
        </a:p>
      </dgm:t>
    </dgm:pt>
    <dgm:pt modelId="{0DAC33DE-D9BE-4F82-912A-0309FD61FC1D}" type="pres">
      <dgm:prSet presAssocID="{D5B67278-D962-4984-857B-C7DCDC46DEB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7DA3E2-5A11-4DB7-8A5C-397A722804CE}" type="pres">
      <dgm:prSet presAssocID="{D5B67278-D962-4984-857B-C7DCDC46DEBD}" presName="invisiNode" presStyleLbl="node1" presStyleIdx="1" presStyleCnt="3"/>
      <dgm:spPr/>
    </dgm:pt>
    <dgm:pt modelId="{2DA5E194-7DA9-4722-867A-E7BECD7B3DC3}" type="pres">
      <dgm:prSet presAssocID="{D5B67278-D962-4984-857B-C7DCDC46DEBD}" presName="imagNode" presStyleLbl="fgImgPlace1" presStyleIdx="1" presStyleCnt="3" custScaleX="195218" custScaleY="159964" custLinFactNeighborY="26993"/>
      <dgm:spPr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B501D10-4CEE-4214-A2AF-10F2684C7B09}" type="pres">
      <dgm:prSet presAssocID="{EFB98AEA-BFE2-4C90-8830-93264BBF57A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6154473-E652-4C62-AE91-B23462302BC7}" type="pres">
      <dgm:prSet presAssocID="{C5460CA8-599F-4D9B-B228-1C707E4CB87B}" presName="compNode" presStyleCnt="0"/>
      <dgm:spPr/>
    </dgm:pt>
    <dgm:pt modelId="{FA76A297-74FC-4C4E-A022-A4AEC3B64C81}" type="pres">
      <dgm:prSet presAssocID="{C5460CA8-599F-4D9B-B228-1C707E4CB87B}" presName="bkgdShape" presStyleLbl="node1" presStyleIdx="2" presStyleCnt="3"/>
      <dgm:spPr/>
      <dgm:t>
        <a:bodyPr/>
        <a:lstStyle/>
        <a:p>
          <a:endParaRPr lang="es-EC"/>
        </a:p>
      </dgm:t>
    </dgm:pt>
    <dgm:pt modelId="{3F9C6A95-E197-4270-B9D5-5BBA4D0D3436}" type="pres">
      <dgm:prSet presAssocID="{C5460CA8-599F-4D9B-B228-1C707E4CB87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7BB814-2FC4-4D00-A031-5FE07D975116}" type="pres">
      <dgm:prSet presAssocID="{C5460CA8-599F-4D9B-B228-1C707E4CB87B}" presName="invisiNode" presStyleLbl="node1" presStyleIdx="2" presStyleCnt="3"/>
      <dgm:spPr/>
    </dgm:pt>
    <dgm:pt modelId="{76822878-F041-47DA-8514-DD93791177E8}" type="pres">
      <dgm:prSet presAssocID="{C5460CA8-599F-4D9B-B228-1C707E4CB87B}" presName="imagNode" presStyleLbl="fgImgPlace1" presStyleIdx="2" presStyleCnt="3" custScaleX="194954" custScaleY="158299" custLinFactNeighborY="25857"/>
      <dgm:spPr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C145596-BF2B-436F-9EBA-159E3A1E8AF6}" type="presOf" srcId="{C5460CA8-599F-4D9B-B228-1C707E4CB87B}" destId="{3F9C6A95-E197-4270-B9D5-5BBA4D0D3436}" srcOrd="1" destOrd="0" presId="urn:microsoft.com/office/officeart/2005/8/layout/hList7"/>
    <dgm:cxn modelId="{55E6ED57-4CE3-4161-B2DD-61D7A7992DE3}" srcId="{5276DD28-2018-4988-AAE3-A65401627ADD}" destId="{C5460CA8-599F-4D9B-B228-1C707E4CB87B}" srcOrd="2" destOrd="0" parTransId="{DA89B5DE-7A9B-43D5-A9B8-5A326E4BF19D}" sibTransId="{1C816242-DF4D-4F31-937C-761925004628}"/>
    <dgm:cxn modelId="{D75C2760-52CD-48F4-A0BF-4497C93276DD}" srcId="{5276DD28-2018-4988-AAE3-A65401627ADD}" destId="{D5B67278-D962-4984-857B-C7DCDC46DEBD}" srcOrd="1" destOrd="0" parTransId="{FA5E87F4-DDAE-4C30-A39A-EB517E8ED7B7}" sibTransId="{EFB98AEA-BFE2-4C90-8830-93264BBF57A8}"/>
    <dgm:cxn modelId="{5FB8520D-19A8-407C-831D-69D3B5B337D3}" type="presOf" srcId="{D5B67278-D962-4984-857B-C7DCDC46DEBD}" destId="{0DB1F036-C439-44B8-9876-01677178A949}" srcOrd="0" destOrd="0" presId="urn:microsoft.com/office/officeart/2005/8/layout/hList7"/>
    <dgm:cxn modelId="{4E460362-B790-4E0F-86F5-E54AA7D00D2E}" type="presOf" srcId="{EFB98AEA-BFE2-4C90-8830-93264BBF57A8}" destId="{BB501D10-4CEE-4214-A2AF-10F2684C7B09}" srcOrd="0" destOrd="0" presId="urn:microsoft.com/office/officeart/2005/8/layout/hList7"/>
    <dgm:cxn modelId="{192F91E6-9280-4E0F-B6DF-311C8B9EE6DA}" type="presOf" srcId="{D5B67278-D962-4984-857B-C7DCDC46DEBD}" destId="{0DAC33DE-D9BE-4F82-912A-0309FD61FC1D}" srcOrd="1" destOrd="0" presId="urn:microsoft.com/office/officeart/2005/8/layout/hList7"/>
    <dgm:cxn modelId="{E04651B8-EA0F-49C6-BC2B-C18FA24FC6D2}" type="presOf" srcId="{8BCBA714-FBB1-484D-B57F-A5B68BBAC36D}" destId="{6603A265-447C-4218-A9BD-EE5778363D76}" srcOrd="1" destOrd="0" presId="urn:microsoft.com/office/officeart/2005/8/layout/hList7"/>
    <dgm:cxn modelId="{8ACBB06A-EBB1-4DB5-9FD2-E1D28368EC80}" type="presOf" srcId="{FDD7F4C8-CA4B-45DD-8D03-C287C1D6777E}" destId="{24CAD190-9C0C-41D8-9188-58EA06BAE28A}" srcOrd="0" destOrd="0" presId="urn:microsoft.com/office/officeart/2005/8/layout/hList7"/>
    <dgm:cxn modelId="{F75E3FBC-8339-4084-B08C-9957027BBA40}" type="presOf" srcId="{8BCBA714-FBB1-484D-B57F-A5B68BBAC36D}" destId="{58B91A96-08F5-4196-BDB1-0AD7F2372988}" srcOrd="0" destOrd="0" presId="urn:microsoft.com/office/officeart/2005/8/layout/hList7"/>
    <dgm:cxn modelId="{88C413F0-ADC9-404D-9B44-B39239CB1E84}" type="presOf" srcId="{5276DD28-2018-4988-AAE3-A65401627ADD}" destId="{BF46B7FC-2086-4398-BBFF-AF6DCAB949FC}" srcOrd="0" destOrd="0" presId="urn:microsoft.com/office/officeart/2005/8/layout/hList7"/>
    <dgm:cxn modelId="{D471CCE6-3557-417A-9D7F-F67AFF9EB5BC}" srcId="{5276DD28-2018-4988-AAE3-A65401627ADD}" destId="{8BCBA714-FBB1-484D-B57F-A5B68BBAC36D}" srcOrd="0" destOrd="0" parTransId="{EC64BC19-A676-4B11-A1A1-02F191C5FFE4}" sibTransId="{FDD7F4C8-CA4B-45DD-8D03-C287C1D6777E}"/>
    <dgm:cxn modelId="{19FD182D-D93C-460A-A7AE-BE84A4B0A917}" type="presOf" srcId="{C5460CA8-599F-4D9B-B228-1C707E4CB87B}" destId="{FA76A297-74FC-4C4E-A022-A4AEC3B64C81}" srcOrd="0" destOrd="0" presId="urn:microsoft.com/office/officeart/2005/8/layout/hList7"/>
    <dgm:cxn modelId="{8A8C4025-8862-4157-8FCF-9DAFAFB22818}" type="presParOf" srcId="{BF46B7FC-2086-4398-BBFF-AF6DCAB949FC}" destId="{D8D6071C-1CAE-49C9-A9C2-4A0AA76BC685}" srcOrd="0" destOrd="0" presId="urn:microsoft.com/office/officeart/2005/8/layout/hList7"/>
    <dgm:cxn modelId="{66EF3155-7D3A-4134-98BD-F45BDF1155C3}" type="presParOf" srcId="{BF46B7FC-2086-4398-BBFF-AF6DCAB949FC}" destId="{2B5483CA-46B7-4E9E-84BA-9E187FD50FC4}" srcOrd="1" destOrd="0" presId="urn:microsoft.com/office/officeart/2005/8/layout/hList7"/>
    <dgm:cxn modelId="{2A9F8CD3-D97D-4879-8872-725B61DEBC05}" type="presParOf" srcId="{2B5483CA-46B7-4E9E-84BA-9E187FD50FC4}" destId="{52C7A938-9726-4900-BD0B-FBCFBCA2A39B}" srcOrd="0" destOrd="0" presId="urn:microsoft.com/office/officeart/2005/8/layout/hList7"/>
    <dgm:cxn modelId="{4F971B22-23C2-4E1D-AA59-759E56694EF6}" type="presParOf" srcId="{52C7A938-9726-4900-BD0B-FBCFBCA2A39B}" destId="{58B91A96-08F5-4196-BDB1-0AD7F2372988}" srcOrd="0" destOrd="0" presId="urn:microsoft.com/office/officeart/2005/8/layout/hList7"/>
    <dgm:cxn modelId="{87E64CFD-6489-4B08-9282-926881AE137F}" type="presParOf" srcId="{52C7A938-9726-4900-BD0B-FBCFBCA2A39B}" destId="{6603A265-447C-4218-A9BD-EE5778363D76}" srcOrd="1" destOrd="0" presId="urn:microsoft.com/office/officeart/2005/8/layout/hList7"/>
    <dgm:cxn modelId="{490C4D15-5DFB-4A6E-966F-5E7E354E1B2D}" type="presParOf" srcId="{52C7A938-9726-4900-BD0B-FBCFBCA2A39B}" destId="{CAC053B5-14BC-4D10-B2E8-E9EA25A0D161}" srcOrd="2" destOrd="0" presId="urn:microsoft.com/office/officeart/2005/8/layout/hList7"/>
    <dgm:cxn modelId="{DA826FE2-1AC9-4CD6-8123-9641DE06DD4C}" type="presParOf" srcId="{52C7A938-9726-4900-BD0B-FBCFBCA2A39B}" destId="{FAC03315-AF80-440F-917F-871E9F01CEC1}" srcOrd="3" destOrd="0" presId="urn:microsoft.com/office/officeart/2005/8/layout/hList7"/>
    <dgm:cxn modelId="{3D155E4F-9E03-4076-9BEE-FB3CF9F877AB}" type="presParOf" srcId="{2B5483CA-46B7-4E9E-84BA-9E187FD50FC4}" destId="{24CAD190-9C0C-41D8-9188-58EA06BAE28A}" srcOrd="1" destOrd="0" presId="urn:microsoft.com/office/officeart/2005/8/layout/hList7"/>
    <dgm:cxn modelId="{B6CB7A35-8A92-40A0-8CEB-E2F9A7371A68}" type="presParOf" srcId="{2B5483CA-46B7-4E9E-84BA-9E187FD50FC4}" destId="{572DBA1D-0112-4F87-A818-153AD24F2B14}" srcOrd="2" destOrd="0" presId="urn:microsoft.com/office/officeart/2005/8/layout/hList7"/>
    <dgm:cxn modelId="{0080543F-4005-427F-A72A-B493D39F3BDE}" type="presParOf" srcId="{572DBA1D-0112-4F87-A818-153AD24F2B14}" destId="{0DB1F036-C439-44B8-9876-01677178A949}" srcOrd="0" destOrd="0" presId="urn:microsoft.com/office/officeart/2005/8/layout/hList7"/>
    <dgm:cxn modelId="{90886306-EE1C-4231-B590-E757840C2EB3}" type="presParOf" srcId="{572DBA1D-0112-4F87-A818-153AD24F2B14}" destId="{0DAC33DE-D9BE-4F82-912A-0309FD61FC1D}" srcOrd="1" destOrd="0" presId="urn:microsoft.com/office/officeart/2005/8/layout/hList7"/>
    <dgm:cxn modelId="{6CFD8604-EFE0-46B3-BE23-C97F3700CFA3}" type="presParOf" srcId="{572DBA1D-0112-4F87-A818-153AD24F2B14}" destId="{0C7DA3E2-5A11-4DB7-8A5C-397A722804CE}" srcOrd="2" destOrd="0" presId="urn:microsoft.com/office/officeart/2005/8/layout/hList7"/>
    <dgm:cxn modelId="{BE1660CB-79F8-4C68-A2C9-CFC9BC5F515E}" type="presParOf" srcId="{572DBA1D-0112-4F87-A818-153AD24F2B14}" destId="{2DA5E194-7DA9-4722-867A-E7BECD7B3DC3}" srcOrd="3" destOrd="0" presId="urn:microsoft.com/office/officeart/2005/8/layout/hList7"/>
    <dgm:cxn modelId="{AE48534A-0550-4CF8-95E2-FA67CFCFDF2C}" type="presParOf" srcId="{2B5483CA-46B7-4E9E-84BA-9E187FD50FC4}" destId="{BB501D10-4CEE-4214-A2AF-10F2684C7B09}" srcOrd="3" destOrd="0" presId="urn:microsoft.com/office/officeart/2005/8/layout/hList7"/>
    <dgm:cxn modelId="{ECBF3FBB-8F0F-47AC-8E74-700193EF7BDC}" type="presParOf" srcId="{2B5483CA-46B7-4E9E-84BA-9E187FD50FC4}" destId="{26154473-E652-4C62-AE91-B23462302BC7}" srcOrd="4" destOrd="0" presId="urn:microsoft.com/office/officeart/2005/8/layout/hList7"/>
    <dgm:cxn modelId="{B4CD2C6D-5BEE-443E-BBB9-C8E472ED8816}" type="presParOf" srcId="{26154473-E652-4C62-AE91-B23462302BC7}" destId="{FA76A297-74FC-4C4E-A022-A4AEC3B64C81}" srcOrd="0" destOrd="0" presId="urn:microsoft.com/office/officeart/2005/8/layout/hList7"/>
    <dgm:cxn modelId="{765DA606-348C-4959-BA0B-B5CC30C8EC4C}" type="presParOf" srcId="{26154473-E652-4C62-AE91-B23462302BC7}" destId="{3F9C6A95-E197-4270-B9D5-5BBA4D0D3436}" srcOrd="1" destOrd="0" presId="urn:microsoft.com/office/officeart/2005/8/layout/hList7"/>
    <dgm:cxn modelId="{FA4F414E-41D7-4279-BE4A-A6139120EC29}" type="presParOf" srcId="{26154473-E652-4C62-AE91-B23462302BC7}" destId="{C37BB814-2FC4-4D00-A031-5FE07D975116}" srcOrd="2" destOrd="0" presId="urn:microsoft.com/office/officeart/2005/8/layout/hList7"/>
    <dgm:cxn modelId="{3B8EB63A-599E-40E2-ACF4-985E9B8BA784}" type="presParOf" srcId="{26154473-E652-4C62-AE91-B23462302BC7}" destId="{76822878-F041-47DA-8514-DD93791177E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19A1796-647A-4F29-9584-735DF203C9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AC7C5DD-658E-49CB-B1CE-969E543E7BA4}">
      <dgm:prSet phldrT="[Texto]" custT="1"/>
      <dgm:spPr/>
      <dgm:t>
        <a:bodyPr/>
        <a:lstStyle/>
        <a:p>
          <a:r>
            <a:rPr lang="es-EC" sz="2400" dirty="0" smtClean="0">
              <a:latin typeface="+mn-lt"/>
            </a:rPr>
            <a:t>14,68%</a:t>
          </a:r>
          <a:endParaRPr lang="es-EC" sz="2400" dirty="0"/>
        </a:p>
      </dgm:t>
    </dgm:pt>
    <dgm:pt modelId="{C14C2BFF-110D-4F4C-8A15-2AE1DD007757}" type="parTrans" cxnId="{BDCCE5E1-37B2-4CA2-8231-5A033B7CB6FC}">
      <dgm:prSet/>
      <dgm:spPr/>
      <dgm:t>
        <a:bodyPr/>
        <a:lstStyle/>
        <a:p>
          <a:endParaRPr lang="es-EC"/>
        </a:p>
      </dgm:t>
    </dgm:pt>
    <dgm:pt modelId="{E98D1E38-D911-4099-8C4D-FEACD0744DFE}" type="sibTrans" cxnId="{BDCCE5E1-37B2-4CA2-8231-5A033B7CB6FC}">
      <dgm:prSet/>
      <dgm:spPr/>
      <dgm:t>
        <a:bodyPr/>
        <a:lstStyle/>
        <a:p>
          <a:endParaRPr lang="es-EC"/>
        </a:p>
      </dgm:t>
    </dgm:pt>
    <dgm:pt modelId="{A292FBD0-D58F-4A79-B334-8FA56346B423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TMAR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17D06-8FDA-4C0F-8D1C-8E81450D4076}" type="parTrans" cxnId="{DA80AFCE-492A-4FE3-B0D7-C7DB993551F0}">
      <dgm:prSet/>
      <dgm:spPr/>
      <dgm:t>
        <a:bodyPr/>
        <a:lstStyle/>
        <a:p>
          <a:endParaRPr lang="es-EC"/>
        </a:p>
      </dgm:t>
    </dgm:pt>
    <dgm:pt modelId="{3DAE9AE1-7126-46B1-A779-68B3813EF54E}" type="sibTrans" cxnId="{DA80AFCE-492A-4FE3-B0D7-C7DB993551F0}">
      <dgm:prSet/>
      <dgm:spPr/>
      <dgm:t>
        <a:bodyPr/>
        <a:lstStyle/>
        <a:p>
          <a:endParaRPr lang="es-EC"/>
        </a:p>
      </dgm:t>
    </dgm:pt>
    <dgm:pt modelId="{A500FC00-1F0C-42FA-8F4C-874BC6F28577}" type="pres">
      <dgm:prSet presAssocID="{B19A1796-647A-4F29-9584-735DF203C9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78A8A-FB06-47F2-909E-DBA4F1C9EF3B}" type="pres">
      <dgm:prSet presAssocID="{AAC7C5DD-658E-49CB-B1CE-969E543E7BA4}" presName="centerShape" presStyleLbl="node0" presStyleIdx="0" presStyleCnt="1" custScaleY="64888"/>
      <dgm:spPr>
        <a:prstGeom prst="flowChartAlternateProcess">
          <a:avLst/>
        </a:prstGeom>
      </dgm:spPr>
      <dgm:t>
        <a:bodyPr/>
        <a:lstStyle/>
        <a:p>
          <a:endParaRPr lang="es-EC"/>
        </a:p>
      </dgm:t>
    </dgm:pt>
    <dgm:pt modelId="{B1528D96-0D36-41D3-9C1D-D920635A791E}" type="pres">
      <dgm:prSet presAssocID="{28317D06-8FDA-4C0F-8D1C-8E81450D4076}" presName="parTrans" presStyleLbl="bgSibTrans2D1" presStyleIdx="0" presStyleCnt="1"/>
      <dgm:spPr/>
      <dgm:t>
        <a:bodyPr/>
        <a:lstStyle/>
        <a:p>
          <a:endParaRPr lang="es-EC"/>
        </a:p>
      </dgm:t>
    </dgm:pt>
    <dgm:pt modelId="{32D9EADE-F2E4-4F5D-A7F0-BE40D484D1A7}" type="pres">
      <dgm:prSet presAssocID="{A292FBD0-D58F-4A79-B334-8FA56346B423}" presName="node" presStyleLbl="node1" presStyleIdx="0" presStyleCnt="1" custScaleY="711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F0FE530-A060-4721-B6F3-1B519EADB37D}" type="presOf" srcId="{AAC7C5DD-658E-49CB-B1CE-969E543E7BA4}" destId="{C9E78A8A-FB06-47F2-909E-DBA4F1C9EF3B}" srcOrd="0" destOrd="0" presId="urn:microsoft.com/office/officeart/2005/8/layout/radial4"/>
    <dgm:cxn modelId="{C4AB0DF4-2848-4EC6-9D75-9972C3498735}" type="presOf" srcId="{A292FBD0-D58F-4A79-B334-8FA56346B423}" destId="{32D9EADE-F2E4-4F5D-A7F0-BE40D484D1A7}" srcOrd="0" destOrd="0" presId="urn:microsoft.com/office/officeart/2005/8/layout/radial4"/>
    <dgm:cxn modelId="{BDCCE5E1-37B2-4CA2-8231-5A033B7CB6FC}" srcId="{B19A1796-647A-4F29-9584-735DF203C9C6}" destId="{AAC7C5DD-658E-49CB-B1CE-969E543E7BA4}" srcOrd="0" destOrd="0" parTransId="{C14C2BFF-110D-4F4C-8A15-2AE1DD007757}" sibTransId="{E98D1E38-D911-4099-8C4D-FEACD0744DFE}"/>
    <dgm:cxn modelId="{4D9E3DDA-1ACF-401A-9ACF-6E94F0E36C22}" type="presOf" srcId="{B19A1796-647A-4F29-9584-735DF203C9C6}" destId="{A500FC00-1F0C-42FA-8F4C-874BC6F28577}" srcOrd="0" destOrd="0" presId="urn:microsoft.com/office/officeart/2005/8/layout/radial4"/>
    <dgm:cxn modelId="{2AE1A0F2-2208-41AA-B6E6-469784BDC287}" type="presOf" srcId="{28317D06-8FDA-4C0F-8D1C-8E81450D4076}" destId="{B1528D96-0D36-41D3-9C1D-D920635A791E}" srcOrd="0" destOrd="0" presId="urn:microsoft.com/office/officeart/2005/8/layout/radial4"/>
    <dgm:cxn modelId="{DA80AFCE-492A-4FE3-B0D7-C7DB993551F0}" srcId="{AAC7C5DD-658E-49CB-B1CE-969E543E7BA4}" destId="{A292FBD0-D58F-4A79-B334-8FA56346B423}" srcOrd="0" destOrd="0" parTransId="{28317D06-8FDA-4C0F-8D1C-8E81450D4076}" sibTransId="{3DAE9AE1-7126-46B1-A779-68B3813EF54E}"/>
    <dgm:cxn modelId="{CFB51DD5-A032-40C1-898E-C87360002AD0}" type="presParOf" srcId="{A500FC00-1F0C-42FA-8F4C-874BC6F28577}" destId="{C9E78A8A-FB06-47F2-909E-DBA4F1C9EF3B}" srcOrd="0" destOrd="0" presId="urn:microsoft.com/office/officeart/2005/8/layout/radial4"/>
    <dgm:cxn modelId="{FA55A0D8-89AB-4880-9D7F-D30B98265858}" type="presParOf" srcId="{A500FC00-1F0C-42FA-8F4C-874BC6F28577}" destId="{B1528D96-0D36-41D3-9C1D-D920635A791E}" srcOrd="1" destOrd="0" presId="urn:microsoft.com/office/officeart/2005/8/layout/radial4"/>
    <dgm:cxn modelId="{6EA2D234-4F09-446C-87C6-DD7F373A9905}" type="presParOf" srcId="{A500FC00-1F0C-42FA-8F4C-874BC6F28577}" destId="{32D9EADE-F2E4-4F5D-A7F0-BE40D484D1A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C46F2-F7DE-48B9-95FE-20975039485E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EFF439-3BDE-45FA-81A8-12EB8CCC3213}">
      <dgm:prSet phldrT="[Texto]" custT="1"/>
      <dgm:spPr/>
      <dgm:t>
        <a:bodyPr/>
        <a:lstStyle/>
        <a:p>
          <a:pPr algn="just"/>
          <a:r>
            <a:rPr lang="es-ES" sz="1600" dirty="0" smtClean="0"/>
            <a:t>Se enfoca en la elaboración de Muebles de Oficina, Puertas de Paso, Cocinas y en mínima parte Línea de Hogar y Baños</a:t>
          </a:r>
          <a:endParaRPr lang="es-EC" sz="1600" dirty="0"/>
        </a:p>
      </dgm:t>
    </dgm:pt>
    <dgm:pt modelId="{14B4061D-DCF2-464F-8215-C85C1670D7AF}" type="parTrans" cxnId="{3B7E8F12-AECD-404F-8CE6-6513491D13A9}">
      <dgm:prSet/>
      <dgm:spPr/>
      <dgm:t>
        <a:bodyPr/>
        <a:lstStyle/>
        <a:p>
          <a:endParaRPr lang="es-EC"/>
        </a:p>
      </dgm:t>
    </dgm:pt>
    <dgm:pt modelId="{FEB87CDD-48F1-4702-9FE1-2D49378EA504}" type="sibTrans" cxnId="{3B7E8F12-AECD-404F-8CE6-6513491D13A9}">
      <dgm:prSet/>
      <dgm:spPr/>
      <dgm:t>
        <a:bodyPr/>
        <a:lstStyle/>
        <a:p>
          <a:endParaRPr lang="es-EC"/>
        </a:p>
      </dgm:t>
    </dgm:pt>
    <dgm:pt modelId="{5E82B526-0C44-4EAD-BE6A-69D97A22786B}" type="pres">
      <dgm:prSet presAssocID="{257C46F2-F7DE-48B9-95FE-2097503948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4A5C3-DE47-4A7E-99C0-2B5D398B63C9}" type="pres">
      <dgm:prSet presAssocID="{38EFF439-3BDE-45FA-81A8-12EB8CCC3213}" presName="parentLin" presStyleCnt="0"/>
      <dgm:spPr/>
    </dgm:pt>
    <dgm:pt modelId="{6D05716C-FD74-4B59-8D64-8A09774616CA}" type="pres">
      <dgm:prSet presAssocID="{38EFF439-3BDE-45FA-81A8-12EB8CCC321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0FFB343-29C9-4998-BB6B-7D432DBFDC70}" type="pres">
      <dgm:prSet presAssocID="{38EFF439-3BDE-45FA-81A8-12EB8CCC3213}" presName="parentText" presStyleLbl="node1" presStyleIdx="0" presStyleCnt="1" custScaleX="128595" custScaleY="5732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E7464-8121-411B-AA03-BB302789E669}" type="pres">
      <dgm:prSet presAssocID="{38EFF439-3BDE-45FA-81A8-12EB8CCC3213}" presName="negativeSpace" presStyleCnt="0"/>
      <dgm:spPr/>
    </dgm:pt>
    <dgm:pt modelId="{CA94B25B-DCF7-4416-9F32-03B845BF9DFF}" type="pres">
      <dgm:prSet presAssocID="{38EFF439-3BDE-45FA-81A8-12EB8CCC321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B7E8F12-AECD-404F-8CE6-6513491D13A9}" srcId="{257C46F2-F7DE-48B9-95FE-20975039485E}" destId="{38EFF439-3BDE-45FA-81A8-12EB8CCC3213}" srcOrd="0" destOrd="0" parTransId="{14B4061D-DCF2-464F-8215-C85C1670D7AF}" sibTransId="{FEB87CDD-48F1-4702-9FE1-2D49378EA504}"/>
    <dgm:cxn modelId="{CF3ECD04-1EA8-4A87-A5B0-00D0B731C03A}" type="presOf" srcId="{257C46F2-F7DE-48B9-95FE-20975039485E}" destId="{5E82B526-0C44-4EAD-BE6A-69D97A22786B}" srcOrd="0" destOrd="0" presId="urn:microsoft.com/office/officeart/2005/8/layout/list1"/>
    <dgm:cxn modelId="{61F76552-737A-438F-A0B1-010C5BF7FF5C}" type="presOf" srcId="{38EFF439-3BDE-45FA-81A8-12EB8CCC3213}" destId="{90FFB343-29C9-4998-BB6B-7D432DBFDC70}" srcOrd="1" destOrd="0" presId="urn:microsoft.com/office/officeart/2005/8/layout/list1"/>
    <dgm:cxn modelId="{A80D2C14-0613-4B88-BAEF-CB1582410AED}" type="presOf" srcId="{38EFF439-3BDE-45FA-81A8-12EB8CCC3213}" destId="{6D05716C-FD74-4B59-8D64-8A09774616CA}" srcOrd="0" destOrd="0" presId="urn:microsoft.com/office/officeart/2005/8/layout/list1"/>
    <dgm:cxn modelId="{DDE8EA6C-24E0-4053-BF1C-4E98A5874A63}" type="presParOf" srcId="{5E82B526-0C44-4EAD-BE6A-69D97A22786B}" destId="{E734A5C3-DE47-4A7E-99C0-2B5D398B63C9}" srcOrd="0" destOrd="0" presId="urn:microsoft.com/office/officeart/2005/8/layout/list1"/>
    <dgm:cxn modelId="{E1D430F1-CB68-4307-8B52-CF5EDA84E2A2}" type="presParOf" srcId="{E734A5C3-DE47-4A7E-99C0-2B5D398B63C9}" destId="{6D05716C-FD74-4B59-8D64-8A09774616CA}" srcOrd="0" destOrd="0" presId="urn:microsoft.com/office/officeart/2005/8/layout/list1"/>
    <dgm:cxn modelId="{37D53DD9-9F47-4D76-A94E-210E3C77566E}" type="presParOf" srcId="{E734A5C3-DE47-4A7E-99C0-2B5D398B63C9}" destId="{90FFB343-29C9-4998-BB6B-7D432DBFDC70}" srcOrd="1" destOrd="0" presId="urn:microsoft.com/office/officeart/2005/8/layout/list1"/>
    <dgm:cxn modelId="{11FAE91E-CA9A-487E-8B57-52851BADDB39}" type="presParOf" srcId="{5E82B526-0C44-4EAD-BE6A-69D97A22786B}" destId="{F3BE7464-8121-411B-AA03-BB302789E669}" srcOrd="1" destOrd="0" presId="urn:microsoft.com/office/officeart/2005/8/layout/list1"/>
    <dgm:cxn modelId="{90877A10-31E6-40C5-8F28-E74180B2A2D4}" type="presParOf" srcId="{5E82B526-0C44-4EAD-BE6A-69D97A22786B}" destId="{CA94B25B-DCF7-4416-9F32-03B845BF9DF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19A1796-647A-4F29-9584-735DF203C9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AC7C5DD-658E-49CB-B1CE-969E543E7BA4}">
      <dgm:prSet phldrT="[Texto]" custT="1"/>
      <dgm:spPr/>
      <dgm:t>
        <a:bodyPr/>
        <a:lstStyle/>
        <a:p>
          <a:r>
            <a:rPr lang="es-EC" sz="2400" b="0" i="0" u="none" strike="noStrike" dirty="0" smtClean="0">
              <a:solidFill>
                <a:schemeClr val="bg1"/>
              </a:solidFill>
              <a:latin typeface="+mn-lt"/>
            </a:rPr>
            <a:t>616</a:t>
          </a:r>
          <a:r>
            <a:rPr lang="es-EC" sz="2400" b="0" i="0" u="none" strike="noStrike" baseline="0" dirty="0" smtClean="0">
              <a:solidFill>
                <a:schemeClr val="bg1"/>
              </a:solidFill>
              <a:latin typeface="+mn-lt"/>
            </a:rPr>
            <a:t> 413,71</a:t>
          </a:r>
          <a:endParaRPr lang="es-EC" sz="2400" dirty="0" smtClean="0">
            <a:solidFill>
              <a:schemeClr val="bg1"/>
            </a:solidFill>
            <a:latin typeface="+mn-lt"/>
          </a:endParaRPr>
        </a:p>
      </dgm:t>
    </dgm:pt>
    <dgm:pt modelId="{C14C2BFF-110D-4F4C-8A15-2AE1DD007757}" type="parTrans" cxnId="{BDCCE5E1-37B2-4CA2-8231-5A033B7CB6FC}">
      <dgm:prSet/>
      <dgm:spPr/>
      <dgm:t>
        <a:bodyPr/>
        <a:lstStyle/>
        <a:p>
          <a:endParaRPr lang="es-EC"/>
        </a:p>
      </dgm:t>
    </dgm:pt>
    <dgm:pt modelId="{E98D1E38-D911-4099-8C4D-FEACD0744DFE}" type="sibTrans" cxnId="{BDCCE5E1-37B2-4CA2-8231-5A033B7CB6FC}">
      <dgm:prSet/>
      <dgm:spPr/>
      <dgm:t>
        <a:bodyPr/>
        <a:lstStyle/>
        <a:p>
          <a:endParaRPr lang="es-EC"/>
        </a:p>
      </dgm:t>
    </dgm:pt>
    <dgm:pt modelId="{A292FBD0-D58F-4A79-B334-8FA56346B423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VAN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17D06-8FDA-4C0F-8D1C-8E81450D4076}" type="parTrans" cxnId="{DA80AFCE-492A-4FE3-B0D7-C7DB993551F0}">
      <dgm:prSet/>
      <dgm:spPr/>
      <dgm:t>
        <a:bodyPr/>
        <a:lstStyle/>
        <a:p>
          <a:endParaRPr lang="es-EC"/>
        </a:p>
      </dgm:t>
    </dgm:pt>
    <dgm:pt modelId="{3DAE9AE1-7126-46B1-A779-68B3813EF54E}" type="sibTrans" cxnId="{DA80AFCE-492A-4FE3-B0D7-C7DB993551F0}">
      <dgm:prSet/>
      <dgm:spPr/>
      <dgm:t>
        <a:bodyPr/>
        <a:lstStyle/>
        <a:p>
          <a:endParaRPr lang="es-EC"/>
        </a:p>
      </dgm:t>
    </dgm:pt>
    <dgm:pt modelId="{A500FC00-1F0C-42FA-8F4C-874BC6F28577}" type="pres">
      <dgm:prSet presAssocID="{B19A1796-647A-4F29-9584-735DF203C9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78A8A-FB06-47F2-909E-DBA4F1C9EF3B}" type="pres">
      <dgm:prSet presAssocID="{AAC7C5DD-658E-49CB-B1CE-969E543E7BA4}" presName="centerShape" presStyleLbl="node0" presStyleIdx="0" presStyleCnt="1" custScaleX="137694" custScaleY="58395"/>
      <dgm:spPr>
        <a:prstGeom prst="flowChartAlternateProcess">
          <a:avLst/>
        </a:prstGeom>
      </dgm:spPr>
      <dgm:t>
        <a:bodyPr/>
        <a:lstStyle/>
        <a:p>
          <a:endParaRPr lang="es-EC"/>
        </a:p>
      </dgm:t>
    </dgm:pt>
    <dgm:pt modelId="{B1528D96-0D36-41D3-9C1D-D920635A791E}" type="pres">
      <dgm:prSet presAssocID="{28317D06-8FDA-4C0F-8D1C-8E81450D4076}" presName="parTrans" presStyleLbl="bgSibTrans2D1" presStyleIdx="0" presStyleCnt="1"/>
      <dgm:spPr/>
      <dgm:t>
        <a:bodyPr/>
        <a:lstStyle/>
        <a:p>
          <a:endParaRPr lang="es-EC"/>
        </a:p>
      </dgm:t>
    </dgm:pt>
    <dgm:pt modelId="{32D9EADE-F2E4-4F5D-A7F0-BE40D484D1A7}" type="pres">
      <dgm:prSet presAssocID="{A292FBD0-D58F-4A79-B334-8FA56346B423}" presName="node" presStyleLbl="node1" presStyleIdx="0" presStyleCnt="1" custScaleY="676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36B813-7224-44FA-A4D4-523DEA3E1791}" type="presOf" srcId="{28317D06-8FDA-4C0F-8D1C-8E81450D4076}" destId="{B1528D96-0D36-41D3-9C1D-D920635A791E}" srcOrd="0" destOrd="0" presId="urn:microsoft.com/office/officeart/2005/8/layout/radial4"/>
    <dgm:cxn modelId="{BDCCE5E1-37B2-4CA2-8231-5A033B7CB6FC}" srcId="{B19A1796-647A-4F29-9584-735DF203C9C6}" destId="{AAC7C5DD-658E-49CB-B1CE-969E543E7BA4}" srcOrd="0" destOrd="0" parTransId="{C14C2BFF-110D-4F4C-8A15-2AE1DD007757}" sibTransId="{E98D1E38-D911-4099-8C4D-FEACD0744DFE}"/>
    <dgm:cxn modelId="{A5C32C5A-9563-4A54-9E89-86BCCA608BDB}" type="presOf" srcId="{B19A1796-647A-4F29-9584-735DF203C9C6}" destId="{A500FC00-1F0C-42FA-8F4C-874BC6F28577}" srcOrd="0" destOrd="0" presId="urn:microsoft.com/office/officeart/2005/8/layout/radial4"/>
    <dgm:cxn modelId="{5E173BC7-A843-4495-BDA3-9C2C9C4399BB}" type="presOf" srcId="{A292FBD0-D58F-4A79-B334-8FA56346B423}" destId="{32D9EADE-F2E4-4F5D-A7F0-BE40D484D1A7}" srcOrd="0" destOrd="0" presId="urn:microsoft.com/office/officeart/2005/8/layout/radial4"/>
    <dgm:cxn modelId="{DA80AFCE-492A-4FE3-B0D7-C7DB993551F0}" srcId="{AAC7C5DD-658E-49CB-B1CE-969E543E7BA4}" destId="{A292FBD0-D58F-4A79-B334-8FA56346B423}" srcOrd="0" destOrd="0" parTransId="{28317D06-8FDA-4C0F-8D1C-8E81450D4076}" sibTransId="{3DAE9AE1-7126-46B1-A779-68B3813EF54E}"/>
    <dgm:cxn modelId="{92911EC9-0438-4D74-9E21-15824B976C4A}" type="presOf" srcId="{AAC7C5DD-658E-49CB-B1CE-969E543E7BA4}" destId="{C9E78A8A-FB06-47F2-909E-DBA4F1C9EF3B}" srcOrd="0" destOrd="0" presId="urn:microsoft.com/office/officeart/2005/8/layout/radial4"/>
    <dgm:cxn modelId="{5F9E7BB4-0CF1-47C9-A2AB-F4F230688E8C}" type="presParOf" srcId="{A500FC00-1F0C-42FA-8F4C-874BC6F28577}" destId="{C9E78A8A-FB06-47F2-909E-DBA4F1C9EF3B}" srcOrd="0" destOrd="0" presId="urn:microsoft.com/office/officeart/2005/8/layout/radial4"/>
    <dgm:cxn modelId="{7E053047-811B-4B82-B3ED-0AA792F109B1}" type="presParOf" srcId="{A500FC00-1F0C-42FA-8F4C-874BC6F28577}" destId="{B1528D96-0D36-41D3-9C1D-D920635A791E}" srcOrd="1" destOrd="0" presId="urn:microsoft.com/office/officeart/2005/8/layout/radial4"/>
    <dgm:cxn modelId="{8AF2D691-1E60-42DF-8988-D7141789E04F}" type="presParOf" srcId="{A500FC00-1F0C-42FA-8F4C-874BC6F28577}" destId="{32D9EADE-F2E4-4F5D-A7F0-BE40D484D1A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19A1796-647A-4F29-9584-735DF203C9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AC7C5DD-658E-49CB-B1CE-969E543E7BA4}">
      <dgm:prSet phldrT="[Texto]" custT="1"/>
      <dgm:spPr/>
      <dgm:t>
        <a:bodyPr/>
        <a:lstStyle/>
        <a:p>
          <a:r>
            <a:rPr lang="es-EC" sz="2400" b="0" i="0" u="none" strike="noStrike" dirty="0" smtClean="0">
              <a:solidFill>
                <a:schemeClr val="bg1"/>
              </a:solidFill>
              <a:latin typeface="+mn-lt"/>
            </a:rPr>
            <a:t>77%</a:t>
          </a:r>
          <a:endParaRPr lang="es-EC" sz="2400" dirty="0" smtClean="0">
            <a:solidFill>
              <a:schemeClr val="bg1"/>
            </a:solidFill>
            <a:latin typeface="+mn-lt"/>
          </a:endParaRPr>
        </a:p>
      </dgm:t>
    </dgm:pt>
    <dgm:pt modelId="{C14C2BFF-110D-4F4C-8A15-2AE1DD007757}" type="parTrans" cxnId="{BDCCE5E1-37B2-4CA2-8231-5A033B7CB6FC}">
      <dgm:prSet/>
      <dgm:spPr/>
      <dgm:t>
        <a:bodyPr/>
        <a:lstStyle/>
        <a:p>
          <a:endParaRPr lang="es-EC"/>
        </a:p>
      </dgm:t>
    </dgm:pt>
    <dgm:pt modelId="{E98D1E38-D911-4099-8C4D-FEACD0744DFE}" type="sibTrans" cxnId="{BDCCE5E1-37B2-4CA2-8231-5A033B7CB6FC}">
      <dgm:prSet/>
      <dgm:spPr/>
      <dgm:t>
        <a:bodyPr/>
        <a:lstStyle/>
        <a:p>
          <a:endParaRPr lang="es-EC"/>
        </a:p>
      </dgm:t>
    </dgm:pt>
    <dgm:pt modelId="{A292FBD0-D58F-4A79-B334-8FA56346B423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TIR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17D06-8FDA-4C0F-8D1C-8E81450D4076}" type="parTrans" cxnId="{DA80AFCE-492A-4FE3-B0D7-C7DB993551F0}">
      <dgm:prSet/>
      <dgm:spPr/>
      <dgm:t>
        <a:bodyPr/>
        <a:lstStyle/>
        <a:p>
          <a:endParaRPr lang="es-EC"/>
        </a:p>
      </dgm:t>
    </dgm:pt>
    <dgm:pt modelId="{3DAE9AE1-7126-46B1-A779-68B3813EF54E}" type="sibTrans" cxnId="{DA80AFCE-492A-4FE3-B0D7-C7DB993551F0}">
      <dgm:prSet/>
      <dgm:spPr/>
      <dgm:t>
        <a:bodyPr/>
        <a:lstStyle/>
        <a:p>
          <a:endParaRPr lang="es-EC"/>
        </a:p>
      </dgm:t>
    </dgm:pt>
    <dgm:pt modelId="{A500FC00-1F0C-42FA-8F4C-874BC6F28577}" type="pres">
      <dgm:prSet presAssocID="{B19A1796-647A-4F29-9584-735DF203C9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78A8A-FB06-47F2-909E-DBA4F1C9EF3B}" type="pres">
      <dgm:prSet presAssocID="{AAC7C5DD-658E-49CB-B1CE-969E543E7BA4}" presName="centerShape" presStyleLbl="node0" presStyleIdx="0" presStyleCnt="1" custScaleX="79534" custScaleY="86572"/>
      <dgm:spPr/>
      <dgm:t>
        <a:bodyPr/>
        <a:lstStyle/>
        <a:p>
          <a:endParaRPr lang="es-EC"/>
        </a:p>
      </dgm:t>
    </dgm:pt>
    <dgm:pt modelId="{B1528D96-0D36-41D3-9C1D-D920635A791E}" type="pres">
      <dgm:prSet presAssocID="{28317D06-8FDA-4C0F-8D1C-8E81450D4076}" presName="parTrans" presStyleLbl="bgSibTrans2D1" presStyleIdx="0" presStyleCnt="1"/>
      <dgm:spPr/>
      <dgm:t>
        <a:bodyPr/>
        <a:lstStyle/>
        <a:p>
          <a:endParaRPr lang="es-EC"/>
        </a:p>
      </dgm:t>
    </dgm:pt>
    <dgm:pt modelId="{32D9EADE-F2E4-4F5D-A7F0-BE40D484D1A7}" type="pres">
      <dgm:prSet presAssocID="{A292FBD0-D58F-4A79-B334-8FA56346B423}" presName="node" presStyleLbl="node1" presStyleIdx="0" presStyleCnt="1" custScaleY="711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305BDB6-E487-41C1-9603-5716437D7B1A}" type="presOf" srcId="{A292FBD0-D58F-4A79-B334-8FA56346B423}" destId="{32D9EADE-F2E4-4F5D-A7F0-BE40D484D1A7}" srcOrd="0" destOrd="0" presId="urn:microsoft.com/office/officeart/2005/8/layout/radial4"/>
    <dgm:cxn modelId="{21E5206E-EA15-4DB3-8B75-29E7DB851E98}" type="presOf" srcId="{B19A1796-647A-4F29-9584-735DF203C9C6}" destId="{A500FC00-1F0C-42FA-8F4C-874BC6F28577}" srcOrd="0" destOrd="0" presId="urn:microsoft.com/office/officeart/2005/8/layout/radial4"/>
    <dgm:cxn modelId="{BDCCE5E1-37B2-4CA2-8231-5A033B7CB6FC}" srcId="{B19A1796-647A-4F29-9584-735DF203C9C6}" destId="{AAC7C5DD-658E-49CB-B1CE-969E543E7BA4}" srcOrd="0" destOrd="0" parTransId="{C14C2BFF-110D-4F4C-8A15-2AE1DD007757}" sibTransId="{E98D1E38-D911-4099-8C4D-FEACD0744DFE}"/>
    <dgm:cxn modelId="{CA1C862E-6D2F-48DB-B9F8-E7B5758BB90C}" type="presOf" srcId="{AAC7C5DD-658E-49CB-B1CE-969E543E7BA4}" destId="{C9E78A8A-FB06-47F2-909E-DBA4F1C9EF3B}" srcOrd="0" destOrd="0" presId="urn:microsoft.com/office/officeart/2005/8/layout/radial4"/>
    <dgm:cxn modelId="{1E4CB6FA-A28B-401C-9A72-A0E2AB81A704}" type="presOf" srcId="{28317D06-8FDA-4C0F-8D1C-8E81450D4076}" destId="{B1528D96-0D36-41D3-9C1D-D920635A791E}" srcOrd="0" destOrd="0" presId="urn:microsoft.com/office/officeart/2005/8/layout/radial4"/>
    <dgm:cxn modelId="{DA80AFCE-492A-4FE3-B0D7-C7DB993551F0}" srcId="{AAC7C5DD-658E-49CB-B1CE-969E543E7BA4}" destId="{A292FBD0-D58F-4A79-B334-8FA56346B423}" srcOrd="0" destOrd="0" parTransId="{28317D06-8FDA-4C0F-8D1C-8E81450D4076}" sibTransId="{3DAE9AE1-7126-46B1-A779-68B3813EF54E}"/>
    <dgm:cxn modelId="{84EB6A5A-9E52-4760-A10F-27BA390E0D20}" type="presParOf" srcId="{A500FC00-1F0C-42FA-8F4C-874BC6F28577}" destId="{C9E78A8A-FB06-47F2-909E-DBA4F1C9EF3B}" srcOrd="0" destOrd="0" presId="urn:microsoft.com/office/officeart/2005/8/layout/radial4"/>
    <dgm:cxn modelId="{A89E97C8-C198-48A6-9774-5B4992603F68}" type="presParOf" srcId="{A500FC00-1F0C-42FA-8F4C-874BC6F28577}" destId="{B1528D96-0D36-41D3-9C1D-D920635A791E}" srcOrd="1" destOrd="0" presId="urn:microsoft.com/office/officeart/2005/8/layout/radial4"/>
    <dgm:cxn modelId="{DB53474B-552D-4900-BE2C-C1373A590A00}" type="presParOf" srcId="{A500FC00-1F0C-42FA-8F4C-874BC6F28577}" destId="{32D9EADE-F2E4-4F5D-A7F0-BE40D484D1A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19A1796-647A-4F29-9584-735DF203C9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AC7C5DD-658E-49CB-B1CE-969E543E7BA4}">
      <dgm:prSet phldrT="[Texto]" custT="1"/>
      <dgm:spPr/>
      <dgm:t>
        <a:bodyPr/>
        <a:lstStyle/>
        <a:p>
          <a:r>
            <a:rPr lang="es-EC" sz="2400" b="0" i="0" u="none" strike="noStrike" dirty="0" smtClean="0">
              <a:solidFill>
                <a:schemeClr val="bg1"/>
              </a:solidFill>
              <a:latin typeface="+mn-lt"/>
            </a:rPr>
            <a:t>1,37</a:t>
          </a:r>
          <a:endParaRPr lang="es-EC" sz="2400" dirty="0" smtClean="0">
            <a:solidFill>
              <a:schemeClr val="bg1"/>
            </a:solidFill>
            <a:latin typeface="+mn-lt"/>
          </a:endParaRPr>
        </a:p>
      </dgm:t>
    </dgm:pt>
    <dgm:pt modelId="{C14C2BFF-110D-4F4C-8A15-2AE1DD007757}" type="parTrans" cxnId="{BDCCE5E1-37B2-4CA2-8231-5A033B7CB6FC}">
      <dgm:prSet/>
      <dgm:spPr/>
      <dgm:t>
        <a:bodyPr/>
        <a:lstStyle/>
        <a:p>
          <a:endParaRPr lang="es-EC"/>
        </a:p>
      </dgm:t>
    </dgm:pt>
    <dgm:pt modelId="{E98D1E38-D911-4099-8C4D-FEACD0744DFE}" type="sibTrans" cxnId="{BDCCE5E1-37B2-4CA2-8231-5A033B7CB6FC}">
      <dgm:prSet/>
      <dgm:spPr/>
      <dgm:t>
        <a:bodyPr/>
        <a:lstStyle/>
        <a:p>
          <a:endParaRPr lang="es-EC"/>
        </a:p>
      </dgm:t>
    </dgm:pt>
    <dgm:pt modelId="{A292FBD0-D58F-4A79-B334-8FA56346B423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R/CB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17D06-8FDA-4C0F-8D1C-8E81450D4076}" type="parTrans" cxnId="{DA80AFCE-492A-4FE3-B0D7-C7DB993551F0}">
      <dgm:prSet/>
      <dgm:spPr/>
      <dgm:t>
        <a:bodyPr/>
        <a:lstStyle/>
        <a:p>
          <a:endParaRPr lang="es-EC"/>
        </a:p>
      </dgm:t>
    </dgm:pt>
    <dgm:pt modelId="{3DAE9AE1-7126-46B1-A779-68B3813EF54E}" type="sibTrans" cxnId="{DA80AFCE-492A-4FE3-B0D7-C7DB993551F0}">
      <dgm:prSet/>
      <dgm:spPr/>
      <dgm:t>
        <a:bodyPr/>
        <a:lstStyle/>
        <a:p>
          <a:endParaRPr lang="es-EC"/>
        </a:p>
      </dgm:t>
    </dgm:pt>
    <dgm:pt modelId="{A500FC00-1F0C-42FA-8F4C-874BC6F28577}" type="pres">
      <dgm:prSet presAssocID="{B19A1796-647A-4F29-9584-735DF203C9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78A8A-FB06-47F2-909E-DBA4F1C9EF3B}" type="pres">
      <dgm:prSet presAssocID="{AAC7C5DD-658E-49CB-B1CE-969E543E7BA4}" presName="centerShape" presStyleLbl="node0" presStyleIdx="0" presStyleCnt="1" custScaleX="79534" custScaleY="86576"/>
      <dgm:spPr/>
      <dgm:t>
        <a:bodyPr/>
        <a:lstStyle/>
        <a:p>
          <a:endParaRPr lang="es-EC"/>
        </a:p>
      </dgm:t>
    </dgm:pt>
    <dgm:pt modelId="{B1528D96-0D36-41D3-9C1D-D920635A791E}" type="pres">
      <dgm:prSet presAssocID="{28317D06-8FDA-4C0F-8D1C-8E81450D4076}" presName="parTrans" presStyleLbl="bgSibTrans2D1" presStyleIdx="0" presStyleCnt="1"/>
      <dgm:spPr/>
      <dgm:t>
        <a:bodyPr/>
        <a:lstStyle/>
        <a:p>
          <a:endParaRPr lang="es-EC"/>
        </a:p>
      </dgm:t>
    </dgm:pt>
    <dgm:pt modelId="{32D9EADE-F2E4-4F5D-A7F0-BE40D484D1A7}" type="pres">
      <dgm:prSet presAssocID="{A292FBD0-D58F-4A79-B334-8FA56346B423}" presName="node" presStyleLbl="node1" presStyleIdx="0" presStyleCnt="1" custScaleY="71190" custRadScaleRad="100675" custRadScaleInc="-15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2A2D9A-BDAE-4772-B9E7-1D4937DB7F0A}" type="presOf" srcId="{A292FBD0-D58F-4A79-B334-8FA56346B423}" destId="{32D9EADE-F2E4-4F5D-A7F0-BE40D484D1A7}" srcOrd="0" destOrd="0" presId="urn:microsoft.com/office/officeart/2005/8/layout/radial4"/>
    <dgm:cxn modelId="{DA80AFCE-492A-4FE3-B0D7-C7DB993551F0}" srcId="{AAC7C5DD-658E-49CB-B1CE-969E543E7BA4}" destId="{A292FBD0-D58F-4A79-B334-8FA56346B423}" srcOrd="0" destOrd="0" parTransId="{28317D06-8FDA-4C0F-8D1C-8E81450D4076}" sibTransId="{3DAE9AE1-7126-46B1-A779-68B3813EF54E}"/>
    <dgm:cxn modelId="{BDCCE5E1-37B2-4CA2-8231-5A033B7CB6FC}" srcId="{B19A1796-647A-4F29-9584-735DF203C9C6}" destId="{AAC7C5DD-658E-49CB-B1CE-969E543E7BA4}" srcOrd="0" destOrd="0" parTransId="{C14C2BFF-110D-4F4C-8A15-2AE1DD007757}" sibTransId="{E98D1E38-D911-4099-8C4D-FEACD0744DFE}"/>
    <dgm:cxn modelId="{A2B24C6F-19DD-45E8-8BF4-3A959FD66729}" type="presOf" srcId="{B19A1796-647A-4F29-9584-735DF203C9C6}" destId="{A500FC00-1F0C-42FA-8F4C-874BC6F28577}" srcOrd="0" destOrd="0" presId="urn:microsoft.com/office/officeart/2005/8/layout/radial4"/>
    <dgm:cxn modelId="{58535210-5D5A-42B8-9673-25F5C060BDBE}" type="presOf" srcId="{AAC7C5DD-658E-49CB-B1CE-969E543E7BA4}" destId="{C9E78A8A-FB06-47F2-909E-DBA4F1C9EF3B}" srcOrd="0" destOrd="0" presId="urn:microsoft.com/office/officeart/2005/8/layout/radial4"/>
    <dgm:cxn modelId="{D2A5A78C-1918-4368-B252-170F8119BE58}" type="presOf" srcId="{28317D06-8FDA-4C0F-8D1C-8E81450D4076}" destId="{B1528D96-0D36-41D3-9C1D-D920635A791E}" srcOrd="0" destOrd="0" presId="urn:microsoft.com/office/officeart/2005/8/layout/radial4"/>
    <dgm:cxn modelId="{3DA6EA7E-7A09-4447-8BFE-A9BB61074E44}" type="presParOf" srcId="{A500FC00-1F0C-42FA-8F4C-874BC6F28577}" destId="{C9E78A8A-FB06-47F2-909E-DBA4F1C9EF3B}" srcOrd="0" destOrd="0" presId="urn:microsoft.com/office/officeart/2005/8/layout/radial4"/>
    <dgm:cxn modelId="{273A7F9D-220E-41A4-A7B6-0C6C773E46A8}" type="presParOf" srcId="{A500FC00-1F0C-42FA-8F4C-874BC6F28577}" destId="{B1528D96-0D36-41D3-9C1D-D920635A791E}" srcOrd="1" destOrd="0" presId="urn:microsoft.com/office/officeart/2005/8/layout/radial4"/>
    <dgm:cxn modelId="{5AA5E796-7ADD-486A-AC95-9091DEC5A6F8}" type="presParOf" srcId="{A500FC00-1F0C-42FA-8F4C-874BC6F28577}" destId="{32D9EADE-F2E4-4F5D-A7F0-BE40D484D1A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19A1796-647A-4F29-9584-735DF203C9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AC7C5DD-658E-49CB-B1CE-969E543E7BA4}">
      <dgm:prSet phldrT="[Texto]" custT="1"/>
      <dgm:spPr/>
      <dgm:t>
        <a:bodyPr/>
        <a:lstStyle/>
        <a:p>
          <a:r>
            <a:rPr lang="es-EC" sz="2400" b="0" i="0" u="none" strike="noStrike" dirty="0" smtClean="0">
              <a:solidFill>
                <a:schemeClr val="bg1"/>
              </a:solidFill>
              <a:latin typeface="+mn-lt"/>
            </a:rPr>
            <a:t>2,19</a:t>
          </a:r>
          <a:r>
            <a:rPr lang="es-EC" sz="2400" b="0" i="0" u="none" strike="noStrike" baseline="0" dirty="0" smtClean="0">
              <a:solidFill>
                <a:schemeClr val="bg1"/>
              </a:solidFill>
              <a:latin typeface="+mn-lt"/>
            </a:rPr>
            <a:t>  - </a:t>
          </a:r>
          <a:r>
            <a:rPr lang="es-EC" sz="2400" b="0" i="0" u="none" strike="noStrike" dirty="0" smtClean="0">
              <a:solidFill>
                <a:schemeClr val="bg1"/>
              </a:solidFill>
              <a:latin typeface="+mn-lt"/>
            </a:rPr>
            <a:t>1 año, 1 mes y 3 días</a:t>
          </a:r>
          <a:endParaRPr lang="es-EC" sz="2400" dirty="0" smtClean="0">
            <a:solidFill>
              <a:schemeClr val="bg1"/>
            </a:solidFill>
            <a:latin typeface="+mn-lt"/>
          </a:endParaRPr>
        </a:p>
      </dgm:t>
    </dgm:pt>
    <dgm:pt modelId="{C14C2BFF-110D-4F4C-8A15-2AE1DD007757}" type="parTrans" cxnId="{BDCCE5E1-37B2-4CA2-8231-5A033B7CB6FC}">
      <dgm:prSet/>
      <dgm:spPr/>
      <dgm:t>
        <a:bodyPr/>
        <a:lstStyle/>
        <a:p>
          <a:endParaRPr lang="es-EC"/>
        </a:p>
      </dgm:t>
    </dgm:pt>
    <dgm:pt modelId="{E98D1E38-D911-4099-8C4D-FEACD0744DFE}" type="sibTrans" cxnId="{BDCCE5E1-37B2-4CA2-8231-5A033B7CB6FC}">
      <dgm:prSet/>
      <dgm:spPr/>
      <dgm:t>
        <a:bodyPr/>
        <a:lstStyle/>
        <a:p>
          <a:endParaRPr lang="es-EC"/>
        </a:p>
      </dgm:t>
    </dgm:pt>
    <dgm:pt modelId="{A292FBD0-D58F-4A79-B334-8FA56346B423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317D06-8FDA-4C0F-8D1C-8E81450D4076}" type="parTrans" cxnId="{DA80AFCE-492A-4FE3-B0D7-C7DB993551F0}">
      <dgm:prSet/>
      <dgm:spPr/>
      <dgm:t>
        <a:bodyPr/>
        <a:lstStyle/>
        <a:p>
          <a:endParaRPr lang="es-EC"/>
        </a:p>
      </dgm:t>
    </dgm:pt>
    <dgm:pt modelId="{3DAE9AE1-7126-46B1-A779-68B3813EF54E}" type="sibTrans" cxnId="{DA80AFCE-492A-4FE3-B0D7-C7DB993551F0}">
      <dgm:prSet/>
      <dgm:spPr/>
      <dgm:t>
        <a:bodyPr/>
        <a:lstStyle/>
        <a:p>
          <a:endParaRPr lang="es-EC"/>
        </a:p>
      </dgm:t>
    </dgm:pt>
    <dgm:pt modelId="{A500FC00-1F0C-42FA-8F4C-874BC6F28577}" type="pres">
      <dgm:prSet presAssocID="{B19A1796-647A-4F29-9584-735DF203C9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E78A8A-FB06-47F2-909E-DBA4F1C9EF3B}" type="pres">
      <dgm:prSet presAssocID="{AAC7C5DD-658E-49CB-B1CE-969E543E7BA4}" presName="centerShape" presStyleLbl="node0" presStyleIdx="0" presStyleCnt="1" custScaleX="126678"/>
      <dgm:spPr>
        <a:prstGeom prst="flowChartAlternateProcess">
          <a:avLst/>
        </a:prstGeom>
      </dgm:spPr>
      <dgm:t>
        <a:bodyPr/>
        <a:lstStyle/>
        <a:p>
          <a:endParaRPr lang="es-EC"/>
        </a:p>
      </dgm:t>
    </dgm:pt>
    <dgm:pt modelId="{B1528D96-0D36-41D3-9C1D-D920635A791E}" type="pres">
      <dgm:prSet presAssocID="{28317D06-8FDA-4C0F-8D1C-8E81450D4076}" presName="parTrans" presStyleLbl="bgSibTrans2D1" presStyleIdx="0" presStyleCnt="1"/>
      <dgm:spPr/>
      <dgm:t>
        <a:bodyPr/>
        <a:lstStyle/>
        <a:p>
          <a:endParaRPr lang="es-EC"/>
        </a:p>
      </dgm:t>
    </dgm:pt>
    <dgm:pt modelId="{32D9EADE-F2E4-4F5D-A7F0-BE40D484D1A7}" type="pres">
      <dgm:prSet presAssocID="{A292FBD0-D58F-4A79-B334-8FA56346B423}" presName="node" presStyleLbl="node1" presStyleIdx="0" presStyleCnt="1" custScaleY="73929" custRadScaleRad="104770" custRadScaleInc="1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95B7CE-22E6-4A16-AC15-9D65188EBD7A}" type="presOf" srcId="{AAC7C5DD-658E-49CB-B1CE-969E543E7BA4}" destId="{C9E78A8A-FB06-47F2-909E-DBA4F1C9EF3B}" srcOrd="0" destOrd="0" presId="urn:microsoft.com/office/officeart/2005/8/layout/radial4"/>
    <dgm:cxn modelId="{00C2FA0B-2270-4FE4-98BD-F02293E17A5A}" type="presOf" srcId="{A292FBD0-D58F-4A79-B334-8FA56346B423}" destId="{32D9EADE-F2E4-4F5D-A7F0-BE40D484D1A7}" srcOrd="0" destOrd="0" presId="urn:microsoft.com/office/officeart/2005/8/layout/radial4"/>
    <dgm:cxn modelId="{8C9DE0A2-ECB6-4646-8204-44ACBE174BBE}" type="presOf" srcId="{28317D06-8FDA-4C0F-8D1C-8E81450D4076}" destId="{B1528D96-0D36-41D3-9C1D-D920635A791E}" srcOrd="0" destOrd="0" presId="urn:microsoft.com/office/officeart/2005/8/layout/radial4"/>
    <dgm:cxn modelId="{BDCCE5E1-37B2-4CA2-8231-5A033B7CB6FC}" srcId="{B19A1796-647A-4F29-9584-735DF203C9C6}" destId="{AAC7C5DD-658E-49CB-B1CE-969E543E7BA4}" srcOrd="0" destOrd="0" parTransId="{C14C2BFF-110D-4F4C-8A15-2AE1DD007757}" sibTransId="{E98D1E38-D911-4099-8C4D-FEACD0744DFE}"/>
    <dgm:cxn modelId="{BC0768C7-A8FC-4E1C-929F-914758BD6DCD}" type="presOf" srcId="{B19A1796-647A-4F29-9584-735DF203C9C6}" destId="{A500FC00-1F0C-42FA-8F4C-874BC6F28577}" srcOrd="0" destOrd="0" presId="urn:microsoft.com/office/officeart/2005/8/layout/radial4"/>
    <dgm:cxn modelId="{DA80AFCE-492A-4FE3-B0D7-C7DB993551F0}" srcId="{AAC7C5DD-658E-49CB-B1CE-969E543E7BA4}" destId="{A292FBD0-D58F-4A79-B334-8FA56346B423}" srcOrd="0" destOrd="0" parTransId="{28317D06-8FDA-4C0F-8D1C-8E81450D4076}" sibTransId="{3DAE9AE1-7126-46B1-A779-68B3813EF54E}"/>
    <dgm:cxn modelId="{70708287-EF2A-4A8F-B22D-D51202336905}" type="presParOf" srcId="{A500FC00-1F0C-42FA-8F4C-874BC6F28577}" destId="{C9E78A8A-FB06-47F2-909E-DBA4F1C9EF3B}" srcOrd="0" destOrd="0" presId="urn:microsoft.com/office/officeart/2005/8/layout/radial4"/>
    <dgm:cxn modelId="{C584E3C1-BDF3-4F66-9AA7-C7BEAA6DB8D6}" type="presParOf" srcId="{A500FC00-1F0C-42FA-8F4C-874BC6F28577}" destId="{B1528D96-0D36-41D3-9C1D-D920635A791E}" srcOrd="1" destOrd="0" presId="urn:microsoft.com/office/officeart/2005/8/layout/radial4"/>
    <dgm:cxn modelId="{46F119CE-8371-44B5-AD2C-5AA44A125FB4}" type="presParOf" srcId="{A500FC00-1F0C-42FA-8F4C-874BC6F28577}" destId="{32D9EADE-F2E4-4F5D-A7F0-BE40D484D1A7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1CCDB14-6580-495A-B06A-DD4AFDD79023}" type="doc">
      <dgm:prSet loTypeId="urn:microsoft.com/office/officeart/2005/8/layout/cycle7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628C1AA-5B91-411D-81E7-D5469C5D2A26}">
      <dgm:prSet/>
      <dgm:spPr/>
      <dgm:t>
        <a:bodyPr/>
        <a:lstStyle/>
        <a:p>
          <a:r>
            <a:rPr lang="es-ES" smtClean="0"/>
            <a:t>Se determino que MODUMADERA a pesar de su presencia en el mercado por más de 16 años no cuenta con un direccionamiento estratégico hacia el cual alinearse.</a:t>
          </a:r>
          <a:endParaRPr lang="es-EC"/>
        </a:p>
      </dgm:t>
    </dgm:pt>
    <dgm:pt modelId="{57ACBB4D-7112-467B-A982-29AC3A2C2B8C}" type="parTrans" cxnId="{C4851A4F-AA42-4D71-93D8-E2897BF01963}">
      <dgm:prSet/>
      <dgm:spPr/>
      <dgm:t>
        <a:bodyPr/>
        <a:lstStyle/>
        <a:p>
          <a:endParaRPr lang="es-EC"/>
        </a:p>
      </dgm:t>
    </dgm:pt>
    <dgm:pt modelId="{C0379904-2054-4CA4-80FE-3D9632C67588}" type="sibTrans" cxnId="{C4851A4F-AA42-4D71-93D8-E2897BF01963}">
      <dgm:prSet/>
      <dgm:spPr/>
      <dgm:t>
        <a:bodyPr/>
        <a:lstStyle/>
        <a:p>
          <a:endParaRPr lang="es-EC"/>
        </a:p>
      </dgm:t>
    </dgm:pt>
    <dgm:pt modelId="{38E288A3-65D8-44B3-B406-D3BC45D20565}" type="pres">
      <dgm:prSet presAssocID="{B1CCDB14-6580-495A-B06A-DD4AFDD790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4007D0-B586-46F9-90FB-246250ADF515}" type="pres">
      <dgm:prSet presAssocID="{0628C1AA-5B91-411D-81E7-D5469C5D2A26}" presName="node" presStyleLbl="node1" presStyleIdx="0" presStyleCnt="1" custScaleX="149927" custScaleY="1000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8AFAC9C-7B4E-4E78-8F50-98596E9EBC75}" type="presOf" srcId="{0628C1AA-5B91-411D-81E7-D5469C5D2A26}" destId="{2A4007D0-B586-46F9-90FB-246250ADF515}" srcOrd="0" destOrd="0" presId="urn:microsoft.com/office/officeart/2005/8/layout/cycle7"/>
    <dgm:cxn modelId="{C4851A4F-AA42-4D71-93D8-E2897BF01963}" srcId="{B1CCDB14-6580-495A-B06A-DD4AFDD79023}" destId="{0628C1AA-5B91-411D-81E7-D5469C5D2A26}" srcOrd="0" destOrd="0" parTransId="{57ACBB4D-7112-467B-A982-29AC3A2C2B8C}" sibTransId="{C0379904-2054-4CA4-80FE-3D9632C67588}"/>
    <dgm:cxn modelId="{63A5AA1F-B600-4D87-975A-A065A6AF3306}" type="presOf" srcId="{B1CCDB14-6580-495A-B06A-DD4AFDD79023}" destId="{38E288A3-65D8-44B3-B406-D3BC45D20565}" srcOrd="0" destOrd="0" presId="urn:microsoft.com/office/officeart/2005/8/layout/cycle7"/>
    <dgm:cxn modelId="{7C43107A-77CF-429C-915A-02E0F6BD22BA}" type="presParOf" srcId="{38E288A3-65D8-44B3-B406-D3BC45D20565}" destId="{2A4007D0-B586-46F9-90FB-246250ADF5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1CCDB14-6580-495A-B06A-DD4AFDD79023}" type="doc">
      <dgm:prSet loTypeId="urn:microsoft.com/office/officeart/2005/8/layout/cycle7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628C1AA-5B91-411D-81E7-D5469C5D2A26}">
      <dgm:prSet/>
      <dgm:spPr/>
      <dgm:t>
        <a:bodyPr/>
        <a:lstStyle/>
        <a:p>
          <a:r>
            <a:rPr lang="es-ES" dirty="0" smtClean="0"/>
            <a:t>Se estableció que los muebles auxiliares y los muebles de hogar son los que más compran los consumidores, en su mayoría son adquiridos en tiendas especializadas y ferias.</a:t>
          </a:r>
          <a:endParaRPr lang="es-EC" dirty="0"/>
        </a:p>
      </dgm:t>
    </dgm:pt>
    <dgm:pt modelId="{57ACBB4D-7112-467B-A982-29AC3A2C2B8C}" type="parTrans" cxnId="{C4851A4F-AA42-4D71-93D8-E2897BF01963}">
      <dgm:prSet/>
      <dgm:spPr/>
      <dgm:t>
        <a:bodyPr/>
        <a:lstStyle/>
        <a:p>
          <a:endParaRPr lang="es-EC"/>
        </a:p>
      </dgm:t>
    </dgm:pt>
    <dgm:pt modelId="{C0379904-2054-4CA4-80FE-3D9632C67588}" type="sibTrans" cxnId="{C4851A4F-AA42-4D71-93D8-E2897BF01963}">
      <dgm:prSet/>
      <dgm:spPr/>
      <dgm:t>
        <a:bodyPr/>
        <a:lstStyle/>
        <a:p>
          <a:endParaRPr lang="es-EC"/>
        </a:p>
      </dgm:t>
    </dgm:pt>
    <dgm:pt modelId="{38E288A3-65D8-44B3-B406-D3BC45D20565}" type="pres">
      <dgm:prSet presAssocID="{B1CCDB14-6580-495A-B06A-DD4AFDD790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4007D0-B586-46F9-90FB-246250ADF515}" type="pres">
      <dgm:prSet presAssocID="{0628C1AA-5B91-411D-81E7-D5469C5D2A26}" presName="node" presStyleLbl="node1" presStyleIdx="0" presStyleCnt="1" custScaleX="149927" custScaleY="100033" custRadScaleRad="99999" custRadScaleInc="4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851A4F-AA42-4D71-93D8-E2897BF01963}" srcId="{B1CCDB14-6580-495A-B06A-DD4AFDD79023}" destId="{0628C1AA-5B91-411D-81E7-D5469C5D2A26}" srcOrd="0" destOrd="0" parTransId="{57ACBB4D-7112-467B-A982-29AC3A2C2B8C}" sibTransId="{C0379904-2054-4CA4-80FE-3D9632C67588}"/>
    <dgm:cxn modelId="{5BA34E31-B82E-46D0-A7C5-26E7DA9A7243}" type="presOf" srcId="{B1CCDB14-6580-495A-B06A-DD4AFDD79023}" destId="{38E288A3-65D8-44B3-B406-D3BC45D20565}" srcOrd="0" destOrd="0" presId="urn:microsoft.com/office/officeart/2005/8/layout/cycle7"/>
    <dgm:cxn modelId="{805D920B-4866-469A-91BB-EEA478ACB178}" type="presOf" srcId="{0628C1AA-5B91-411D-81E7-D5469C5D2A26}" destId="{2A4007D0-B586-46F9-90FB-246250ADF515}" srcOrd="0" destOrd="0" presId="urn:microsoft.com/office/officeart/2005/8/layout/cycle7"/>
    <dgm:cxn modelId="{0A91B6CD-27E8-4A6F-B328-1EDE1F3BA5EB}" type="presParOf" srcId="{38E288A3-65D8-44B3-B406-D3BC45D20565}" destId="{2A4007D0-B586-46F9-90FB-246250ADF5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1CCDB14-6580-495A-B06A-DD4AFDD79023}" type="doc">
      <dgm:prSet loTypeId="urn:microsoft.com/office/officeart/2005/8/layout/cycle7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0628C1AA-5B91-411D-81E7-D5469C5D2A26}">
      <dgm:prSet/>
      <dgm:spPr/>
      <dgm:t>
        <a:bodyPr/>
        <a:lstStyle/>
        <a:p>
          <a:r>
            <a:rPr lang="es-ES" dirty="0" smtClean="0"/>
            <a:t>Se determino que el 42,3% considera muy importante el diseño personalizado de un mueble al momento de realizar la compra</a:t>
          </a:r>
          <a:endParaRPr lang="es-EC" dirty="0"/>
        </a:p>
      </dgm:t>
    </dgm:pt>
    <dgm:pt modelId="{57ACBB4D-7112-467B-A982-29AC3A2C2B8C}" type="parTrans" cxnId="{C4851A4F-AA42-4D71-93D8-E2897BF01963}">
      <dgm:prSet/>
      <dgm:spPr/>
      <dgm:t>
        <a:bodyPr/>
        <a:lstStyle/>
        <a:p>
          <a:endParaRPr lang="es-EC"/>
        </a:p>
      </dgm:t>
    </dgm:pt>
    <dgm:pt modelId="{C0379904-2054-4CA4-80FE-3D9632C67588}" type="sibTrans" cxnId="{C4851A4F-AA42-4D71-93D8-E2897BF01963}">
      <dgm:prSet/>
      <dgm:spPr/>
      <dgm:t>
        <a:bodyPr/>
        <a:lstStyle/>
        <a:p>
          <a:endParaRPr lang="es-EC"/>
        </a:p>
      </dgm:t>
    </dgm:pt>
    <dgm:pt modelId="{38E288A3-65D8-44B3-B406-D3BC45D20565}" type="pres">
      <dgm:prSet presAssocID="{B1CCDB14-6580-495A-B06A-DD4AFDD790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4007D0-B586-46F9-90FB-246250ADF515}" type="pres">
      <dgm:prSet presAssocID="{0628C1AA-5B91-411D-81E7-D5469C5D2A26}" presName="node" presStyleLbl="node1" presStyleIdx="0" presStyleCnt="1" custScaleX="149927" custScaleY="1000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24FC12-2E33-4054-95B5-0089C8D125B3}" type="presOf" srcId="{B1CCDB14-6580-495A-B06A-DD4AFDD79023}" destId="{38E288A3-65D8-44B3-B406-D3BC45D20565}" srcOrd="0" destOrd="0" presId="urn:microsoft.com/office/officeart/2005/8/layout/cycle7"/>
    <dgm:cxn modelId="{C4851A4F-AA42-4D71-93D8-E2897BF01963}" srcId="{B1CCDB14-6580-495A-B06A-DD4AFDD79023}" destId="{0628C1AA-5B91-411D-81E7-D5469C5D2A26}" srcOrd="0" destOrd="0" parTransId="{57ACBB4D-7112-467B-A982-29AC3A2C2B8C}" sibTransId="{C0379904-2054-4CA4-80FE-3D9632C67588}"/>
    <dgm:cxn modelId="{21FE06C5-2E9A-4486-869F-79AF8AFEE017}" type="presOf" srcId="{0628C1AA-5B91-411D-81E7-D5469C5D2A26}" destId="{2A4007D0-B586-46F9-90FB-246250ADF515}" srcOrd="0" destOrd="0" presId="urn:microsoft.com/office/officeart/2005/8/layout/cycle7"/>
    <dgm:cxn modelId="{F16EFCE4-B74A-41E3-99D6-54129086E966}" type="presParOf" srcId="{38E288A3-65D8-44B3-B406-D3BC45D20565}" destId="{2A4007D0-B586-46F9-90FB-246250ADF5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AD1D44F-AD02-421C-8E1B-8318107152B5}" type="doc">
      <dgm:prSet loTypeId="urn:microsoft.com/office/officeart/2005/8/layout/gear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7F4F7FD-E5CB-40E7-BF8F-0AAB91C745D0}">
      <dgm:prSet phldrT="[Texto]"/>
      <dgm:spPr/>
      <dgm:t>
        <a:bodyPr/>
        <a:lstStyle/>
        <a:p>
          <a:r>
            <a:rPr lang="es-ES" dirty="0" smtClean="0"/>
            <a:t>MODUMADERA S.A. para el éxito en el lanzamiento de su línea de muebles RTA debe invertir en un 59% en promoción y publicidad, reforzado con el cumplimiento de las expectativas de los clientes sobre el producto, con políticas de precios y correctos canales de distribución.</a:t>
          </a:r>
          <a:endParaRPr lang="es-EC" dirty="0"/>
        </a:p>
      </dgm:t>
    </dgm:pt>
    <dgm:pt modelId="{4417A5DD-E280-4B86-A15F-D0E67C53C4EB}" type="parTrans" cxnId="{E48B0F5D-2273-499F-92FC-A150C0C3FF6F}">
      <dgm:prSet/>
      <dgm:spPr/>
      <dgm:t>
        <a:bodyPr/>
        <a:lstStyle/>
        <a:p>
          <a:endParaRPr lang="es-EC"/>
        </a:p>
      </dgm:t>
    </dgm:pt>
    <dgm:pt modelId="{2155A3BD-DCB8-4F9A-8A36-102FDDB702DC}" type="sibTrans" cxnId="{E48B0F5D-2273-499F-92FC-A150C0C3FF6F}">
      <dgm:prSet/>
      <dgm:spPr/>
      <dgm:t>
        <a:bodyPr/>
        <a:lstStyle/>
        <a:p>
          <a:endParaRPr lang="es-EC"/>
        </a:p>
      </dgm:t>
    </dgm:pt>
    <dgm:pt modelId="{BCCFE31C-3252-463F-8FBB-6F2800300607}" type="pres">
      <dgm:prSet presAssocID="{8AD1D44F-AD02-421C-8E1B-8318107152B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9AEE47-FD0D-4FA1-8276-2DBF7553FFF0}" type="pres">
      <dgm:prSet presAssocID="{87F4F7FD-E5CB-40E7-BF8F-0AAB91C745D0}" presName="gear1" presStyleLbl="node1" presStyleIdx="0" presStyleCnt="1" custScaleX="191265" custScaleY="15116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C52D1E-F911-4C27-A36A-F4729C80A115}" type="pres">
      <dgm:prSet presAssocID="{87F4F7FD-E5CB-40E7-BF8F-0AAB91C745D0}" presName="gear1srcNode" presStyleLbl="node1" presStyleIdx="0" presStyleCnt="1"/>
      <dgm:spPr/>
      <dgm:t>
        <a:bodyPr/>
        <a:lstStyle/>
        <a:p>
          <a:endParaRPr lang="es-EC"/>
        </a:p>
      </dgm:t>
    </dgm:pt>
    <dgm:pt modelId="{22F8AF66-7BFC-4E91-A6CD-9817AD24099B}" type="pres">
      <dgm:prSet presAssocID="{87F4F7FD-E5CB-40E7-BF8F-0AAB91C745D0}" presName="gear1dstNode" presStyleLbl="node1" presStyleIdx="0" presStyleCnt="1"/>
      <dgm:spPr/>
      <dgm:t>
        <a:bodyPr/>
        <a:lstStyle/>
        <a:p>
          <a:endParaRPr lang="es-EC"/>
        </a:p>
      </dgm:t>
    </dgm:pt>
    <dgm:pt modelId="{2420A942-6ED5-43A8-B783-F8BD0DD884E5}" type="pres">
      <dgm:prSet presAssocID="{2155A3BD-DCB8-4F9A-8A36-102FDDB702DC}" presName="connector1" presStyleLbl="sibTrans2D1" presStyleIdx="0" presStyleCnt="1" custLinFactNeighborX="25690" custLinFactNeighborY="-16904"/>
      <dgm:spPr/>
      <dgm:t>
        <a:bodyPr/>
        <a:lstStyle/>
        <a:p>
          <a:endParaRPr lang="es-EC"/>
        </a:p>
      </dgm:t>
    </dgm:pt>
  </dgm:ptLst>
  <dgm:cxnLst>
    <dgm:cxn modelId="{E48B0F5D-2273-499F-92FC-A150C0C3FF6F}" srcId="{8AD1D44F-AD02-421C-8E1B-8318107152B5}" destId="{87F4F7FD-E5CB-40E7-BF8F-0AAB91C745D0}" srcOrd="0" destOrd="0" parTransId="{4417A5DD-E280-4B86-A15F-D0E67C53C4EB}" sibTransId="{2155A3BD-DCB8-4F9A-8A36-102FDDB702DC}"/>
    <dgm:cxn modelId="{612FC44B-96CD-497E-999A-F252D30A1F2B}" type="presOf" srcId="{2155A3BD-DCB8-4F9A-8A36-102FDDB702DC}" destId="{2420A942-6ED5-43A8-B783-F8BD0DD884E5}" srcOrd="0" destOrd="0" presId="urn:microsoft.com/office/officeart/2005/8/layout/gear1"/>
    <dgm:cxn modelId="{6B40A1F3-3D2B-4A20-AC12-33B7B3EA728B}" type="presOf" srcId="{87F4F7FD-E5CB-40E7-BF8F-0AAB91C745D0}" destId="{359AEE47-FD0D-4FA1-8276-2DBF7553FFF0}" srcOrd="0" destOrd="0" presId="urn:microsoft.com/office/officeart/2005/8/layout/gear1"/>
    <dgm:cxn modelId="{FEC799EE-0533-41B2-83A6-E913CACA2B15}" type="presOf" srcId="{8AD1D44F-AD02-421C-8E1B-8318107152B5}" destId="{BCCFE31C-3252-463F-8FBB-6F2800300607}" srcOrd="0" destOrd="0" presId="urn:microsoft.com/office/officeart/2005/8/layout/gear1"/>
    <dgm:cxn modelId="{5691BA9B-5CC9-4870-A4B3-BB8F2AC6A1AF}" type="presOf" srcId="{87F4F7FD-E5CB-40E7-BF8F-0AAB91C745D0}" destId="{AEC52D1E-F911-4C27-A36A-F4729C80A115}" srcOrd="1" destOrd="0" presId="urn:microsoft.com/office/officeart/2005/8/layout/gear1"/>
    <dgm:cxn modelId="{95084527-55CA-41F3-B593-323A7DC4B75C}" type="presOf" srcId="{87F4F7FD-E5CB-40E7-BF8F-0AAB91C745D0}" destId="{22F8AF66-7BFC-4E91-A6CD-9817AD24099B}" srcOrd="2" destOrd="0" presId="urn:microsoft.com/office/officeart/2005/8/layout/gear1"/>
    <dgm:cxn modelId="{34172A2B-9818-4FEE-83A5-5A62522D1B20}" type="presParOf" srcId="{BCCFE31C-3252-463F-8FBB-6F2800300607}" destId="{359AEE47-FD0D-4FA1-8276-2DBF7553FFF0}" srcOrd="0" destOrd="0" presId="urn:microsoft.com/office/officeart/2005/8/layout/gear1"/>
    <dgm:cxn modelId="{0BE7D896-1537-4F56-8EBA-E28837EA6C83}" type="presParOf" srcId="{BCCFE31C-3252-463F-8FBB-6F2800300607}" destId="{AEC52D1E-F911-4C27-A36A-F4729C80A115}" srcOrd="1" destOrd="0" presId="urn:microsoft.com/office/officeart/2005/8/layout/gear1"/>
    <dgm:cxn modelId="{8583B68D-C842-4F60-8FC9-EDA9C4E21E30}" type="presParOf" srcId="{BCCFE31C-3252-463F-8FBB-6F2800300607}" destId="{22F8AF66-7BFC-4E91-A6CD-9817AD24099B}" srcOrd="2" destOrd="0" presId="urn:microsoft.com/office/officeart/2005/8/layout/gear1"/>
    <dgm:cxn modelId="{23C3B947-6ADE-43C3-BF4C-8AA1AD90B472}" type="presParOf" srcId="{BCCFE31C-3252-463F-8FBB-6F2800300607}" destId="{2420A942-6ED5-43A8-B783-F8BD0DD884E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AD1D44F-AD02-421C-8E1B-8318107152B5}" type="doc">
      <dgm:prSet loTypeId="urn:microsoft.com/office/officeart/2005/8/layout/gear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7F4F7FD-E5CB-40E7-BF8F-0AAB91C745D0}">
      <dgm:prSet phldrT="[Texto]"/>
      <dgm:spPr/>
      <dgm:t>
        <a:bodyPr/>
        <a:lstStyle/>
        <a:p>
          <a:r>
            <a:rPr lang="es-ES" dirty="0" smtClean="0"/>
            <a:t>La Propuesta Estratégica para MODUMADERA S.A. es rentable para la empresa, pues su Costo Beneficio es de $1,37, por cada dólar invertido..</a:t>
          </a:r>
          <a:endParaRPr lang="es-EC" dirty="0"/>
        </a:p>
      </dgm:t>
    </dgm:pt>
    <dgm:pt modelId="{4417A5DD-E280-4B86-A15F-D0E67C53C4EB}" type="parTrans" cxnId="{E48B0F5D-2273-499F-92FC-A150C0C3FF6F}">
      <dgm:prSet/>
      <dgm:spPr/>
      <dgm:t>
        <a:bodyPr/>
        <a:lstStyle/>
        <a:p>
          <a:endParaRPr lang="es-EC"/>
        </a:p>
      </dgm:t>
    </dgm:pt>
    <dgm:pt modelId="{2155A3BD-DCB8-4F9A-8A36-102FDDB702DC}" type="sibTrans" cxnId="{E48B0F5D-2273-499F-92FC-A150C0C3FF6F}">
      <dgm:prSet/>
      <dgm:spPr/>
      <dgm:t>
        <a:bodyPr/>
        <a:lstStyle/>
        <a:p>
          <a:endParaRPr lang="es-EC"/>
        </a:p>
      </dgm:t>
    </dgm:pt>
    <dgm:pt modelId="{BCCFE31C-3252-463F-8FBB-6F2800300607}" type="pres">
      <dgm:prSet presAssocID="{8AD1D44F-AD02-421C-8E1B-8318107152B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9AEE47-FD0D-4FA1-8276-2DBF7553FFF0}" type="pres">
      <dgm:prSet presAssocID="{87F4F7FD-E5CB-40E7-BF8F-0AAB91C745D0}" presName="gear1" presStyleLbl="node1" presStyleIdx="0" presStyleCnt="1" custScaleX="191265" custScaleY="15116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C52D1E-F911-4C27-A36A-F4729C80A115}" type="pres">
      <dgm:prSet presAssocID="{87F4F7FD-E5CB-40E7-BF8F-0AAB91C745D0}" presName="gear1srcNode" presStyleLbl="node1" presStyleIdx="0" presStyleCnt="1"/>
      <dgm:spPr/>
      <dgm:t>
        <a:bodyPr/>
        <a:lstStyle/>
        <a:p>
          <a:endParaRPr lang="es-EC"/>
        </a:p>
      </dgm:t>
    </dgm:pt>
    <dgm:pt modelId="{22F8AF66-7BFC-4E91-A6CD-9817AD24099B}" type="pres">
      <dgm:prSet presAssocID="{87F4F7FD-E5CB-40E7-BF8F-0AAB91C745D0}" presName="gear1dstNode" presStyleLbl="node1" presStyleIdx="0" presStyleCnt="1"/>
      <dgm:spPr/>
      <dgm:t>
        <a:bodyPr/>
        <a:lstStyle/>
        <a:p>
          <a:endParaRPr lang="es-EC"/>
        </a:p>
      </dgm:t>
    </dgm:pt>
    <dgm:pt modelId="{2420A942-6ED5-43A8-B783-F8BD0DD884E5}" type="pres">
      <dgm:prSet presAssocID="{2155A3BD-DCB8-4F9A-8A36-102FDDB702DC}" presName="connector1" presStyleLbl="sibTrans2D1" presStyleIdx="0" presStyleCnt="1" custLinFactNeighborX="25690" custLinFactNeighborY="-16904"/>
      <dgm:spPr/>
      <dgm:t>
        <a:bodyPr/>
        <a:lstStyle/>
        <a:p>
          <a:endParaRPr lang="es-EC"/>
        </a:p>
      </dgm:t>
    </dgm:pt>
  </dgm:ptLst>
  <dgm:cxnLst>
    <dgm:cxn modelId="{E48B0F5D-2273-499F-92FC-A150C0C3FF6F}" srcId="{8AD1D44F-AD02-421C-8E1B-8318107152B5}" destId="{87F4F7FD-E5CB-40E7-BF8F-0AAB91C745D0}" srcOrd="0" destOrd="0" parTransId="{4417A5DD-E280-4B86-A15F-D0E67C53C4EB}" sibTransId="{2155A3BD-DCB8-4F9A-8A36-102FDDB702DC}"/>
    <dgm:cxn modelId="{538F1080-20F0-4172-B217-616F5A251657}" type="presOf" srcId="{87F4F7FD-E5CB-40E7-BF8F-0AAB91C745D0}" destId="{359AEE47-FD0D-4FA1-8276-2DBF7553FFF0}" srcOrd="0" destOrd="0" presId="urn:microsoft.com/office/officeart/2005/8/layout/gear1"/>
    <dgm:cxn modelId="{9B6602A2-E702-4295-A5BC-B298EF06643D}" type="presOf" srcId="{87F4F7FD-E5CB-40E7-BF8F-0AAB91C745D0}" destId="{AEC52D1E-F911-4C27-A36A-F4729C80A115}" srcOrd="1" destOrd="0" presId="urn:microsoft.com/office/officeart/2005/8/layout/gear1"/>
    <dgm:cxn modelId="{6C811562-4444-4A78-B8C1-C12C6805E5F3}" type="presOf" srcId="{87F4F7FD-E5CB-40E7-BF8F-0AAB91C745D0}" destId="{22F8AF66-7BFC-4E91-A6CD-9817AD24099B}" srcOrd="2" destOrd="0" presId="urn:microsoft.com/office/officeart/2005/8/layout/gear1"/>
    <dgm:cxn modelId="{D426C490-0C7A-4A7A-8533-FA54A852EA55}" type="presOf" srcId="{2155A3BD-DCB8-4F9A-8A36-102FDDB702DC}" destId="{2420A942-6ED5-43A8-B783-F8BD0DD884E5}" srcOrd="0" destOrd="0" presId="urn:microsoft.com/office/officeart/2005/8/layout/gear1"/>
    <dgm:cxn modelId="{82881322-2D7D-4ACB-8DD4-1F1A06027554}" type="presOf" srcId="{8AD1D44F-AD02-421C-8E1B-8318107152B5}" destId="{BCCFE31C-3252-463F-8FBB-6F2800300607}" srcOrd="0" destOrd="0" presId="urn:microsoft.com/office/officeart/2005/8/layout/gear1"/>
    <dgm:cxn modelId="{40274E17-1DA6-46FA-89E1-42D74A3C4E3C}" type="presParOf" srcId="{BCCFE31C-3252-463F-8FBB-6F2800300607}" destId="{359AEE47-FD0D-4FA1-8276-2DBF7553FFF0}" srcOrd="0" destOrd="0" presId="urn:microsoft.com/office/officeart/2005/8/layout/gear1"/>
    <dgm:cxn modelId="{E6A44D8D-FE54-4028-BE71-C9CC0C19491A}" type="presParOf" srcId="{BCCFE31C-3252-463F-8FBB-6F2800300607}" destId="{AEC52D1E-F911-4C27-A36A-F4729C80A115}" srcOrd="1" destOrd="0" presId="urn:microsoft.com/office/officeart/2005/8/layout/gear1"/>
    <dgm:cxn modelId="{2F24D90A-9F81-474A-B389-BBCA0C383B1D}" type="presParOf" srcId="{BCCFE31C-3252-463F-8FBB-6F2800300607}" destId="{22F8AF66-7BFC-4E91-A6CD-9817AD24099B}" srcOrd="2" destOrd="0" presId="urn:microsoft.com/office/officeart/2005/8/layout/gear1"/>
    <dgm:cxn modelId="{9DC01366-5560-4F50-8784-87FE289DBDD3}" type="presParOf" srcId="{BCCFE31C-3252-463F-8FBB-6F2800300607}" destId="{2420A942-6ED5-43A8-B783-F8BD0DD884E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AD1D44F-AD02-421C-8E1B-8318107152B5}" type="doc">
      <dgm:prSet loTypeId="urn:microsoft.com/office/officeart/2005/8/layout/gear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87F4F7FD-E5CB-40E7-BF8F-0AAB91C745D0}">
      <dgm:prSet phldrT="[Texto]"/>
      <dgm:spPr/>
      <dgm:t>
        <a:bodyPr/>
        <a:lstStyle/>
        <a:p>
          <a:r>
            <a:rPr lang="es-ES" dirty="0" smtClean="0"/>
            <a:t>MODUMADERA S.A. podrá ejecutar la Propuesta Estratégica incluso en los escenarios más pesimistas de ventas y de materia prima. </a:t>
          </a:r>
          <a:endParaRPr lang="es-EC" dirty="0"/>
        </a:p>
      </dgm:t>
    </dgm:pt>
    <dgm:pt modelId="{4417A5DD-E280-4B86-A15F-D0E67C53C4EB}" type="parTrans" cxnId="{E48B0F5D-2273-499F-92FC-A150C0C3FF6F}">
      <dgm:prSet/>
      <dgm:spPr/>
      <dgm:t>
        <a:bodyPr/>
        <a:lstStyle/>
        <a:p>
          <a:endParaRPr lang="es-EC"/>
        </a:p>
      </dgm:t>
    </dgm:pt>
    <dgm:pt modelId="{2155A3BD-DCB8-4F9A-8A36-102FDDB702DC}" type="sibTrans" cxnId="{E48B0F5D-2273-499F-92FC-A150C0C3FF6F}">
      <dgm:prSet/>
      <dgm:spPr/>
      <dgm:t>
        <a:bodyPr/>
        <a:lstStyle/>
        <a:p>
          <a:endParaRPr lang="es-EC"/>
        </a:p>
      </dgm:t>
    </dgm:pt>
    <dgm:pt modelId="{BCCFE31C-3252-463F-8FBB-6F2800300607}" type="pres">
      <dgm:prSet presAssocID="{8AD1D44F-AD02-421C-8E1B-8318107152B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59AEE47-FD0D-4FA1-8276-2DBF7553FFF0}" type="pres">
      <dgm:prSet presAssocID="{87F4F7FD-E5CB-40E7-BF8F-0AAB91C745D0}" presName="gear1" presStyleLbl="node1" presStyleIdx="0" presStyleCnt="1" custScaleX="191265" custScaleY="15116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C52D1E-F911-4C27-A36A-F4729C80A115}" type="pres">
      <dgm:prSet presAssocID="{87F4F7FD-E5CB-40E7-BF8F-0AAB91C745D0}" presName="gear1srcNode" presStyleLbl="node1" presStyleIdx="0" presStyleCnt="1"/>
      <dgm:spPr/>
      <dgm:t>
        <a:bodyPr/>
        <a:lstStyle/>
        <a:p>
          <a:endParaRPr lang="es-EC"/>
        </a:p>
      </dgm:t>
    </dgm:pt>
    <dgm:pt modelId="{22F8AF66-7BFC-4E91-A6CD-9817AD24099B}" type="pres">
      <dgm:prSet presAssocID="{87F4F7FD-E5CB-40E7-BF8F-0AAB91C745D0}" presName="gear1dstNode" presStyleLbl="node1" presStyleIdx="0" presStyleCnt="1"/>
      <dgm:spPr/>
      <dgm:t>
        <a:bodyPr/>
        <a:lstStyle/>
        <a:p>
          <a:endParaRPr lang="es-EC"/>
        </a:p>
      </dgm:t>
    </dgm:pt>
    <dgm:pt modelId="{2420A942-6ED5-43A8-B783-F8BD0DD884E5}" type="pres">
      <dgm:prSet presAssocID="{2155A3BD-DCB8-4F9A-8A36-102FDDB702DC}" presName="connector1" presStyleLbl="sibTrans2D1" presStyleIdx="0" presStyleCnt="1" custLinFactNeighborX="25690" custLinFactNeighborY="-16904"/>
      <dgm:spPr/>
      <dgm:t>
        <a:bodyPr/>
        <a:lstStyle/>
        <a:p>
          <a:endParaRPr lang="es-EC"/>
        </a:p>
      </dgm:t>
    </dgm:pt>
  </dgm:ptLst>
  <dgm:cxnLst>
    <dgm:cxn modelId="{E48B0F5D-2273-499F-92FC-A150C0C3FF6F}" srcId="{8AD1D44F-AD02-421C-8E1B-8318107152B5}" destId="{87F4F7FD-E5CB-40E7-BF8F-0AAB91C745D0}" srcOrd="0" destOrd="0" parTransId="{4417A5DD-E280-4B86-A15F-D0E67C53C4EB}" sibTransId="{2155A3BD-DCB8-4F9A-8A36-102FDDB702DC}"/>
    <dgm:cxn modelId="{1CAB7974-DCC7-4910-A7D7-7C780ADE3F1C}" type="presOf" srcId="{87F4F7FD-E5CB-40E7-BF8F-0AAB91C745D0}" destId="{22F8AF66-7BFC-4E91-A6CD-9817AD24099B}" srcOrd="2" destOrd="0" presId="urn:microsoft.com/office/officeart/2005/8/layout/gear1"/>
    <dgm:cxn modelId="{5D4F81F8-1F27-45F4-B15F-1B4A17A8CFA8}" type="presOf" srcId="{8AD1D44F-AD02-421C-8E1B-8318107152B5}" destId="{BCCFE31C-3252-463F-8FBB-6F2800300607}" srcOrd="0" destOrd="0" presId="urn:microsoft.com/office/officeart/2005/8/layout/gear1"/>
    <dgm:cxn modelId="{8E3A8430-7DEB-457E-B537-13D065A58003}" type="presOf" srcId="{87F4F7FD-E5CB-40E7-BF8F-0AAB91C745D0}" destId="{359AEE47-FD0D-4FA1-8276-2DBF7553FFF0}" srcOrd="0" destOrd="0" presId="urn:microsoft.com/office/officeart/2005/8/layout/gear1"/>
    <dgm:cxn modelId="{7D5BDD0D-867A-4A77-B564-8E3199AA4B62}" type="presOf" srcId="{87F4F7FD-E5CB-40E7-BF8F-0AAB91C745D0}" destId="{AEC52D1E-F911-4C27-A36A-F4729C80A115}" srcOrd="1" destOrd="0" presId="urn:microsoft.com/office/officeart/2005/8/layout/gear1"/>
    <dgm:cxn modelId="{190D02A4-30A8-414A-9417-9219AFAB5207}" type="presOf" srcId="{2155A3BD-DCB8-4F9A-8A36-102FDDB702DC}" destId="{2420A942-6ED5-43A8-B783-F8BD0DD884E5}" srcOrd="0" destOrd="0" presId="urn:microsoft.com/office/officeart/2005/8/layout/gear1"/>
    <dgm:cxn modelId="{5C2FD547-3EBB-43FD-B374-46548CC541FD}" type="presParOf" srcId="{BCCFE31C-3252-463F-8FBB-6F2800300607}" destId="{359AEE47-FD0D-4FA1-8276-2DBF7553FFF0}" srcOrd="0" destOrd="0" presId="urn:microsoft.com/office/officeart/2005/8/layout/gear1"/>
    <dgm:cxn modelId="{D3459904-A576-46B5-9104-9E4A7DF577EE}" type="presParOf" srcId="{BCCFE31C-3252-463F-8FBB-6F2800300607}" destId="{AEC52D1E-F911-4C27-A36A-F4729C80A115}" srcOrd="1" destOrd="0" presId="urn:microsoft.com/office/officeart/2005/8/layout/gear1"/>
    <dgm:cxn modelId="{50A3E265-344C-40C5-990E-FE5AB9AA651E}" type="presParOf" srcId="{BCCFE31C-3252-463F-8FBB-6F2800300607}" destId="{22F8AF66-7BFC-4E91-A6CD-9817AD24099B}" srcOrd="2" destOrd="0" presId="urn:microsoft.com/office/officeart/2005/8/layout/gear1"/>
    <dgm:cxn modelId="{3A6A5747-C099-4C24-9963-7C45D6BDB35E}" type="presParOf" srcId="{BCCFE31C-3252-463F-8FBB-6F2800300607}" destId="{2420A942-6ED5-43A8-B783-F8BD0DD884E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7C46F2-F7DE-48B9-95FE-20975039485E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EFF439-3BDE-45FA-81A8-12EB8CCC3213}">
      <dgm:prSet phldrT="[Texto]" custT="1"/>
      <dgm:spPr/>
      <dgm:t>
        <a:bodyPr/>
        <a:lstStyle/>
        <a:p>
          <a:pPr algn="just"/>
          <a:r>
            <a:rPr lang="es-ES" sz="1600" dirty="0" smtClean="0"/>
            <a:t>Está ubicada en las calles Nicolás de Rocha S34-262 y Río </a:t>
          </a:r>
          <a:r>
            <a:rPr lang="es-ES" sz="1600" dirty="0" err="1" smtClean="0"/>
            <a:t>Cade</a:t>
          </a:r>
          <a:r>
            <a:rPr lang="es-ES" sz="1600" dirty="0" smtClean="0"/>
            <a:t> en el Sector Sur de la Ciudad de Quito</a:t>
          </a:r>
          <a:endParaRPr lang="es-EC" sz="1600" dirty="0"/>
        </a:p>
      </dgm:t>
    </dgm:pt>
    <dgm:pt modelId="{14B4061D-DCF2-464F-8215-C85C1670D7AF}" type="parTrans" cxnId="{3B7E8F12-AECD-404F-8CE6-6513491D13A9}">
      <dgm:prSet/>
      <dgm:spPr/>
      <dgm:t>
        <a:bodyPr/>
        <a:lstStyle/>
        <a:p>
          <a:endParaRPr lang="es-EC"/>
        </a:p>
      </dgm:t>
    </dgm:pt>
    <dgm:pt modelId="{FEB87CDD-48F1-4702-9FE1-2D49378EA504}" type="sibTrans" cxnId="{3B7E8F12-AECD-404F-8CE6-6513491D13A9}">
      <dgm:prSet/>
      <dgm:spPr/>
      <dgm:t>
        <a:bodyPr/>
        <a:lstStyle/>
        <a:p>
          <a:endParaRPr lang="es-EC"/>
        </a:p>
      </dgm:t>
    </dgm:pt>
    <dgm:pt modelId="{5E82B526-0C44-4EAD-BE6A-69D97A22786B}" type="pres">
      <dgm:prSet presAssocID="{257C46F2-F7DE-48B9-95FE-2097503948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4A5C3-DE47-4A7E-99C0-2B5D398B63C9}" type="pres">
      <dgm:prSet presAssocID="{38EFF439-3BDE-45FA-81A8-12EB8CCC3213}" presName="parentLin" presStyleCnt="0"/>
      <dgm:spPr/>
    </dgm:pt>
    <dgm:pt modelId="{6D05716C-FD74-4B59-8D64-8A09774616CA}" type="pres">
      <dgm:prSet presAssocID="{38EFF439-3BDE-45FA-81A8-12EB8CCC321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0FFB343-29C9-4998-BB6B-7D432DBFDC70}" type="pres">
      <dgm:prSet presAssocID="{38EFF439-3BDE-45FA-81A8-12EB8CCC3213}" presName="parentText" presStyleLbl="node1" presStyleIdx="0" presStyleCnt="1" custScaleX="128595" custScaleY="5732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E7464-8121-411B-AA03-BB302789E669}" type="pres">
      <dgm:prSet presAssocID="{38EFF439-3BDE-45FA-81A8-12EB8CCC3213}" presName="negativeSpace" presStyleCnt="0"/>
      <dgm:spPr/>
    </dgm:pt>
    <dgm:pt modelId="{CA94B25B-DCF7-4416-9F32-03B845BF9DFF}" type="pres">
      <dgm:prSet presAssocID="{38EFF439-3BDE-45FA-81A8-12EB8CCC321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B7E8F12-AECD-404F-8CE6-6513491D13A9}" srcId="{257C46F2-F7DE-48B9-95FE-20975039485E}" destId="{38EFF439-3BDE-45FA-81A8-12EB8CCC3213}" srcOrd="0" destOrd="0" parTransId="{14B4061D-DCF2-464F-8215-C85C1670D7AF}" sibTransId="{FEB87CDD-48F1-4702-9FE1-2D49378EA504}"/>
    <dgm:cxn modelId="{55C9438B-A16C-46CC-BF13-0342B3C383F8}" type="presOf" srcId="{38EFF439-3BDE-45FA-81A8-12EB8CCC3213}" destId="{90FFB343-29C9-4998-BB6B-7D432DBFDC70}" srcOrd="1" destOrd="0" presId="urn:microsoft.com/office/officeart/2005/8/layout/list1"/>
    <dgm:cxn modelId="{6BF1EC9B-6717-43B4-A4B2-28DB8FAC9088}" type="presOf" srcId="{257C46F2-F7DE-48B9-95FE-20975039485E}" destId="{5E82B526-0C44-4EAD-BE6A-69D97A22786B}" srcOrd="0" destOrd="0" presId="urn:microsoft.com/office/officeart/2005/8/layout/list1"/>
    <dgm:cxn modelId="{AEB87D2D-5ABD-42AA-B42F-23B68B1D8E8C}" type="presOf" srcId="{38EFF439-3BDE-45FA-81A8-12EB8CCC3213}" destId="{6D05716C-FD74-4B59-8D64-8A09774616CA}" srcOrd="0" destOrd="0" presId="urn:microsoft.com/office/officeart/2005/8/layout/list1"/>
    <dgm:cxn modelId="{36CCA1FC-E274-4083-B53E-2DDDDBCBD9BE}" type="presParOf" srcId="{5E82B526-0C44-4EAD-BE6A-69D97A22786B}" destId="{E734A5C3-DE47-4A7E-99C0-2B5D398B63C9}" srcOrd="0" destOrd="0" presId="urn:microsoft.com/office/officeart/2005/8/layout/list1"/>
    <dgm:cxn modelId="{0DABA6BA-D331-413A-8880-A171BB4D8C86}" type="presParOf" srcId="{E734A5C3-DE47-4A7E-99C0-2B5D398B63C9}" destId="{6D05716C-FD74-4B59-8D64-8A09774616CA}" srcOrd="0" destOrd="0" presId="urn:microsoft.com/office/officeart/2005/8/layout/list1"/>
    <dgm:cxn modelId="{0F820AB4-5DBE-4718-A3DC-E5DD00A6CAC1}" type="presParOf" srcId="{E734A5C3-DE47-4A7E-99C0-2B5D398B63C9}" destId="{90FFB343-29C9-4998-BB6B-7D432DBFDC70}" srcOrd="1" destOrd="0" presId="urn:microsoft.com/office/officeart/2005/8/layout/list1"/>
    <dgm:cxn modelId="{C1E0EED1-336B-4DAF-869C-0344177521D7}" type="presParOf" srcId="{5E82B526-0C44-4EAD-BE6A-69D97A22786B}" destId="{F3BE7464-8121-411B-AA03-BB302789E669}" srcOrd="1" destOrd="0" presId="urn:microsoft.com/office/officeart/2005/8/layout/list1"/>
    <dgm:cxn modelId="{C6ED8F6C-5990-46A0-96AC-58FCC6073B58}" type="presParOf" srcId="{5E82B526-0C44-4EAD-BE6A-69D97A22786B}" destId="{CA94B25B-DCF7-4416-9F32-03B845BF9DF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7C46F2-F7DE-48B9-95FE-20975039485E}" type="doc">
      <dgm:prSet loTypeId="urn:microsoft.com/office/officeart/2005/8/layout/list1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38EFF439-3BDE-45FA-81A8-12EB8CCC3213}">
      <dgm:prSet phldrT="[Texto]" custT="1"/>
      <dgm:spPr/>
      <dgm:t>
        <a:bodyPr/>
        <a:lstStyle/>
        <a:p>
          <a:pPr algn="just"/>
          <a:r>
            <a:rPr lang="es-ES" sz="1600" dirty="0" smtClean="0"/>
            <a:t>Emplea alrededor de 32 personas </a:t>
          </a:r>
          <a:endParaRPr lang="es-EC" sz="1600" dirty="0"/>
        </a:p>
      </dgm:t>
    </dgm:pt>
    <dgm:pt modelId="{14B4061D-DCF2-464F-8215-C85C1670D7AF}" type="parTrans" cxnId="{3B7E8F12-AECD-404F-8CE6-6513491D13A9}">
      <dgm:prSet/>
      <dgm:spPr/>
      <dgm:t>
        <a:bodyPr/>
        <a:lstStyle/>
        <a:p>
          <a:endParaRPr lang="es-EC"/>
        </a:p>
      </dgm:t>
    </dgm:pt>
    <dgm:pt modelId="{FEB87CDD-48F1-4702-9FE1-2D49378EA504}" type="sibTrans" cxnId="{3B7E8F12-AECD-404F-8CE6-6513491D13A9}">
      <dgm:prSet/>
      <dgm:spPr/>
      <dgm:t>
        <a:bodyPr/>
        <a:lstStyle/>
        <a:p>
          <a:endParaRPr lang="es-EC"/>
        </a:p>
      </dgm:t>
    </dgm:pt>
    <dgm:pt modelId="{5E82B526-0C44-4EAD-BE6A-69D97A22786B}" type="pres">
      <dgm:prSet presAssocID="{257C46F2-F7DE-48B9-95FE-20975039485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34A5C3-DE47-4A7E-99C0-2B5D398B63C9}" type="pres">
      <dgm:prSet presAssocID="{38EFF439-3BDE-45FA-81A8-12EB8CCC3213}" presName="parentLin" presStyleCnt="0"/>
      <dgm:spPr/>
    </dgm:pt>
    <dgm:pt modelId="{6D05716C-FD74-4B59-8D64-8A09774616CA}" type="pres">
      <dgm:prSet presAssocID="{38EFF439-3BDE-45FA-81A8-12EB8CCC3213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0FFB343-29C9-4998-BB6B-7D432DBFDC70}" type="pres">
      <dgm:prSet presAssocID="{38EFF439-3BDE-45FA-81A8-12EB8CCC3213}" presName="parentText" presStyleLbl="node1" presStyleIdx="0" presStyleCnt="1" custScaleX="128595" custScaleY="5732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BE7464-8121-411B-AA03-BB302789E669}" type="pres">
      <dgm:prSet presAssocID="{38EFF439-3BDE-45FA-81A8-12EB8CCC3213}" presName="negativeSpace" presStyleCnt="0"/>
      <dgm:spPr/>
    </dgm:pt>
    <dgm:pt modelId="{CA94B25B-DCF7-4416-9F32-03B845BF9DFF}" type="pres">
      <dgm:prSet presAssocID="{38EFF439-3BDE-45FA-81A8-12EB8CCC321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B7E8F12-AECD-404F-8CE6-6513491D13A9}" srcId="{257C46F2-F7DE-48B9-95FE-20975039485E}" destId="{38EFF439-3BDE-45FA-81A8-12EB8CCC3213}" srcOrd="0" destOrd="0" parTransId="{14B4061D-DCF2-464F-8215-C85C1670D7AF}" sibTransId="{FEB87CDD-48F1-4702-9FE1-2D49378EA504}"/>
    <dgm:cxn modelId="{21F12038-EC93-406E-AFDA-52072B7D2042}" type="presOf" srcId="{257C46F2-F7DE-48B9-95FE-20975039485E}" destId="{5E82B526-0C44-4EAD-BE6A-69D97A22786B}" srcOrd="0" destOrd="0" presId="urn:microsoft.com/office/officeart/2005/8/layout/list1"/>
    <dgm:cxn modelId="{C6D12B30-828D-4657-9063-43248F86777F}" type="presOf" srcId="{38EFF439-3BDE-45FA-81A8-12EB8CCC3213}" destId="{90FFB343-29C9-4998-BB6B-7D432DBFDC70}" srcOrd="1" destOrd="0" presId="urn:microsoft.com/office/officeart/2005/8/layout/list1"/>
    <dgm:cxn modelId="{E574CDE5-E7AD-4776-8432-FAB073CBE4FD}" type="presOf" srcId="{38EFF439-3BDE-45FA-81A8-12EB8CCC3213}" destId="{6D05716C-FD74-4B59-8D64-8A09774616CA}" srcOrd="0" destOrd="0" presId="urn:microsoft.com/office/officeart/2005/8/layout/list1"/>
    <dgm:cxn modelId="{9ED92642-A6F0-41A7-887A-B9615EF39D56}" type="presParOf" srcId="{5E82B526-0C44-4EAD-BE6A-69D97A22786B}" destId="{E734A5C3-DE47-4A7E-99C0-2B5D398B63C9}" srcOrd="0" destOrd="0" presId="urn:microsoft.com/office/officeart/2005/8/layout/list1"/>
    <dgm:cxn modelId="{E8EF5476-B7BF-4AD5-ABD9-0AD003B97302}" type="presParOf" srcId="{E734A5C3-DE47-4A7E-99C0-2B5D398B63C9}" destId="{6D05716C-FD74-4B59-8D64-8A09774616CA}" srcOrd="0" destOrd="0" presId="urn:microsoft.com/office/officeart/2005/8/layout/list1"/>
    <dgm:cxn modelId="{B6E05D1A-869D-45D7-A353-F1B2C85F080B}" type="presParOf" srcId="{E734A5C3-DE47-4A7E-99C0-2B5D398B63C9}" destId="{90FFB343-29C9-4998-BB6B-7D432DBFDC70}" srcOrd="1" destOrd="0" presId="urn:microsoft.com/office/officeart/2005/8/layout/list1"/>
    <dgm:cxn modelId="{8CE4D238-CF3E-435D-9064-96D9DF369A73}" type="presParOf" srcId="{5E82B526-0C44-4EAD-BE6A-69D97A22786B}" destId="{F3BE7464-8121-411B-AA03-BB302789E669}" srcOrd="1" destOrd="0" presId="urn:microsoft.com/office/officeart/2005/8/layout/list1"/>
    <dgm:cxn modelId="{3A04FB52-ABBA-4C90-A800-EEA670F0FDB1}" type="presParOf" srcId="{5E82B526-0C44-4EAD-BE6A-69D97A22786B}" destId="{CA94B25B-DCF7-4416-9F32-03B845BF9DF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5E5F3-CDBC-433A-9365-BD5EBE7DE546}" type="doc">
      <dgm:prSet loTypeId="urn:microsoft.com/office/officeart/2005/8/layout/b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CE84756-E498-46C3-8224-BFEE3F5AECD0}">
      <dgm:prSet phldrT="[Texto]" custT="1"/>
      <dgm:spPr/>
      <dgm:t>
        <a:bodyPr/>
        <a:lstStyle/>
        <a:p>
          <a:pPr algn="ctr"/>
          <a:r>
            <a:rPr lang="es-ES" sz="1500" dirty="0" smtClean="0"/>
            <a:t>Se constituyo el 8 de Julio del año 1994, como una empresa unipersonal. En el año 2004 se convirtió en una Sociedad Anónima.</a:t>
          </a:r>
          <a:endParaRPr lang="es-EC" sz="1500" dirty="0"/>
        </a:p>
      </dgm:t>
    </dgm:pt>
    <dgm:pt modelId="{80A9497F-F048-4AAC-9AC4-079A7BB002EC}" type="par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FE413E81-F251-408C-960B-981895C9B55A}" type="sib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7E58997E-9A22-4DC9-A01B-FC87F184BBF8}" type="pres">
      <dgm:prSet presAssocID="{BB85E5F3-CDBC-433A-9365-BD5EBE7DE54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0AB49B8-E424-4A55-B1E5-020C3D3FEE6E}" type="pres">
      <dgm:prSet presAssocID="{7CE84756-E498-46C3-8224-BFEE3F5AECD0}" presName="compNode" presStyleCnt="0"/>
      <dgm:spPr/>
      <dgm:t>
        <a:bodyPr/>
        <a:lstStyle/>
        <a:p>
          <a:endParaRPr lang="es-EC"/>
        </a:p>
      </dgm:t>
    </dgm:pt>
    <dgm:pt modelId="{A929287E-9276-4BD8-84CE-96C34E78606D}" type="pres">
      <dgm:prSet presAssocID="{7CE84756-E498-46C3-8224-BFEE3F5AECD0}" presName="dummyConnPt" presStyleCnt="0"/>
      <dgm:spPr/>
      <dgm:t>
        <a:bodyPr/>
        <a:lstStyle/>
        <a:p>
          <a:endParaRPr lang="es-EC"/>
        </a:p>
      </dgm:t>
    </dgm:pt>
    <dgm:pt modelId="{8802C363-0494-4E68-93E4-065B758E676F}" type="pres">
      <dgm:prSet presAssocID="{7CE84756-E498-46C3-8224-BFEE3F5AECD0}" presName="node" presStyleLbl="node1" presStyleIdx="0" presStyleCnt="1" custScaleX="131959" custLinFactNeighborY="-488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F9B8E0-576E-4C0E-B1DA-993DC3C559D5}" type="presOf" srcId="{7CE84756-E498-46C3-8224-BFEE3F5AECD0}" destId="{8802C363-0494-4E68-93E4-065B758E676F}" srcOrd="0" destOrd="0" presId="urn:microsoft.com/office/officeart/2005/8/layout/bProcess4"/>
    <dgm:cxn modelId="{DBC39F2E-5B12-45BF-9800-41E244BF9AD3}" type="presOf" srcId="{BB85E5F3-CDBC-433A-9365-BD5EBE7DE546}" destId="{7E58997E-9A22-4DC9-A01B-FC87F184BBF8}" srcOrd="0" destOrd="0" presId="urn:microsoft.com/office/officeart/2005/8/layout/bProcess4"/>
    <dgm:cxn modelId="{E1F3548C-49A9-4F18-9C8D-9D90FC357389}" srcId="{BB85E5F3-CDBC-433A-9365-BD5EBE7DE546}" destId="{7CE84756-E498-46C3-8224-BFEE3F5AECD0}" srcOrd="0" destOrd="0" parTransId="{80A9497F-F048-4AAC-9AC4-079A7BB002EC}" sibTransId="{FE413E81-F251-408C-960B-981895C9B55A}"/>
    <dgm:cxn modelId="{ECAB516B-AA64-4D09-BD9B-6E8D41501AEB}" type="presParOf" srcId="{7E58997E-9A22-4DC9-A01B-FC87F184BBF8}" destId="{E0AB49B8-E424-4A55-B1E5-020C3D3FEE6E}" srcOrd="0" destOrd="0" presId="urn:microsoft.com/office/officeart/2005/8/layout/bProcess4"/>
    <dgm:cxn modelId="{CF2735B9-A99A-4414-BDB5-E8676B421415}" type="presParOf" srcId="{E0AB49B8-E424-4A55-B1E5-020C3D3FEE6E}" destId="{A929287E-9276-4BD8-84CE-96C34E78606D}" srcOrd="0" destOrd="0" presId="urn:microsoft.com/office/officeart/2005/8/layout/bProcess4"/>
    <dgm:cxn modelId="{B65D90C8-1B4F-4D2F-87FA-7944F64A8B8F}" type="presParOf" srcId="{E0AB49B8-E424-4A55-B1E5-020C3D3FEE6E}" destId="{8802C363-0494-4E68-93E4-065B758E67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5E5F3-CDBC-433A-9365-BD5EBE7DE546}" type="doc">
      <dgm:prSet loTypeId="urn:microsoft.com/office/officeart/2005/8/layout/b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CE84756-E498-46C3-8224-BFEE3F5AECD0}">
      <dgm:prSet phldrT="[Texto]" custT="1"/>
      <dgm:spPr/>
      <dgm:t>
        <a:bodyPr/>
        <a:lstStyle/>
        <a:p>
          <a:pPr algn="ctr"/>
          <a:r>
            <a:rPr lang="es-ES" sz="1500" dirty="0" smtClean="0"/>
            <a:t>Cuenta con tres grandes clientes (ATU, EDIMCA, IROKO), un cliente de exportación en República Dominicana </a:t>
          </a:r>
          <a:endParaRPr lang="es-EC" sz="1500" dirty="0"/>
        </a:p>
      </dgm:t>
    </dgm:pt>
    <dgm:pt modelId="{80A9497F-F048-4AAC-9AC4-079A7BB002EC}" type="par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FE413E81-F251-408C-960B-981895C9B55A}" type="sib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7E58997E-9A22-4DC9-A01B-FC87F184BBF8}" type="pres">
      <dgm:prSet presAssocID="{BB85E5F3-CDBC-433A-9365-BD5EBE7DE54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0AB49B8-E424-4A55-B1E5-020C3D3FEE6E}" type="pres">
      <dgm:prSet presAssocID="{7CE84756-E498-46C3-8224-BFEE3F5AECD0}" presName="compNode" presStyleCnt="0"/>
      <dgm:spPr/>
      <dgm:t>
        <a:bodyPr/>
        <a:lstStyle/>
        <a:p>
          <a:endParaRPr lang="es-EC"/>
        </a:p>
      </dgm:t>
    </dgm:pt>
    <dgm:pt modelId="{A929287E-9276-4BD8-84CE-96C34E78606D}" type="pres">
      <dgm:prSet presAssocID="{7CE84756-E498-46C3-8224-BFEE3F5AECD0}" presName="dummyConnPt" presStyleCnt="0"/>
      <dgm:spPr/>
      <dgm:t>
        <a:bodyPr/>
        <a:lstStyle/>
        <a:p>
          <a:endParaRPr lang="es-EC"/>
        </a:p>
      </dgm:t>
    </dgm:pt>
    <dgm:pt modelId="{8802C363-0494-4E68-93E4-065B758E676F}" type="pres">
      <dgm:prSet presAssocID="{7CE84756-E498-46C3-8224-BFEE3F5AECD0}" presName="node" presStyleLbl="node1" presStyleIdx="0" presStyleCnt="1" custScaleX="1311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F3548C-49A9-4F18-9C8D-9D90FC357389}" srcId="{BB85E5F3-CDBC-433A-9365-BD5EBE7DE546}" destId="{7CE84756-E498-46C3-8224-BFEE3F5AECD0}" srcOrd="0" destOrd="0" parTransId="{80A9497F-F048-4AAC-9AC4-079A7BB002EC}" sibTransId="{FE413E81-F251-408C-960B-981895C9B55A}"/>
    <dgm:cxn modelId="{E408C081-9626-4FBE-864C-3D91646D9115}" type="presOf" srcId="{7CE84756-E498-46C3-8224-BFEE3F5AECD0}" destId="{8802C363-0494-4E68-93E4-065B758E676F}" srcOrd="0" destOrd="0" presId="urn:microsoft.com/office/officeart/2005/8/layout/bProcess4"/>
    <dgm:cxn modelId="{A218ED7B-3465-48CF-92C5-7D5B515AA25B}" type="presOf" srcId="{BB85E5F3-CDBC-433A-9365-BD5EBE7DE546}" destId="{7E58997E-9A22-4DC9-A01B-FC87F184BBF8}" srcOrd="0" destOrd="0" presId="urn:microsoft.com/office/officeart/2005/8/layout/bProcess4"/>
    <dgm:cxn modelId="{065E7684-24E4-4A1A-933B-B67B5A91CB9E}" type="presParOf" srcId="{7E58997E-9A22-4DC9-A01B-FC87F184BBF8}" destId="{E0AB49B8-E424-4A55-B1E5-020C3D3FEE6E}" srcOrd="0" destOrd="0" presId="urn:microsoft.com/office/officeart/2005/8/layout/bProcess4"/>
    <dgm:cxn modelId="{D97CFA4B-AE54-4945-99B3-E63B53B84CED}" type="presParOf" srcId="{E0AB49B8-E424-4A55-B1E5-020C3D3FEE6E}" destId="{A929287E-9276-4BD8-84CE-96C34E78606D}" srcOrd="0" destOrd="0" presId="urn:microsoft.com/office/officeart/2005/8/layout/bProcess4"/>
    <dgm:cxn modelId="{4C798E49-01FE-422F-8179-0D1A3991472D}" type="presParOf" srcId="{E0AB49B8-E424-4A55-B1E5-020C3D3FEE6E}" destId="{8802C363-0494-4E68-93E4-065B758E67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5E5F3-CDBC-433A-9365-BD5EBE7DE546}" type="doc">
      <dgm:prSet loTypeId="urn:microsoft.com/office/officeart/2005/8/layout/b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CE84756-E498-46C3-8224-BFEE3F5AECD0}">
      <dgm:prSet phldrT="[Texto]" custT="1"/>
      <dgm:spPr/>
      <dgm:t>
        <a:bodyPr/>
        <a:lstStyle/>
        <a:p>
          <a:pPr algn="ctr"/>
          <a:r>
            <a:rPr lang="es-ES" sz="1500" dirty="0" smtClean="0"/>
            <a:t>A partir del año 2001 la maquinaria rudimentaria se ve reemplazada por maquinaria de punta de control numérico.</a:t>
          </a:r>
          <a:endParaRPr lang="es-EC" sz="1500" dirty="0"/>
        </a:p>
      </dgm:t>
    </dgm:pt>
    <dgm:pt modelId="{80A9497F-F048-4AAC-9AC4-079A7BB002EC}" type="par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FE413E81-F251-408C-960B-981895C9B55A}" type="sib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7E58997E-9A22-4DC9-A01B-FC87F184BBF8}" type="pres">
      <dgm:prSet presAssocID="{BB85E5F3-CDBC-433A-9365-BD5EBE7DE54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0AB49B8-E424-4A55-B1E5-020C3D3FEE6E}" type="pres">
      <dgm:prSet presAssocID="{7CE84756-E498-46C3-8224-BFEE3F5AECD0}" presName="compNode" presStyleCnt="0"/>
      <dgm:spPr/>
      <dgm:t>
        <a:bodyPr/>
        <a:lstStyle/>
        <a:p>
          <a:endParaRPr lang="es-EC"/>
        </a:p>
      </dgm:t>
    </dgm:pt>
    <dgm:pt modelId="{A929287E-9276-4BD8-84CE-96C34E78606D}" type="pres">
      <dgm:prSet presAssocID="{7CE84756-E498-46C3-8224-BFEE3F5AECD0}" presName="dummyConnPt" presStyleCnt="0"/>
      <dgm:spPr/>
      <dgm:t>
        <a:bodyPr/>
        <a:lstStyle/>
        <a:p>
          <a:endParaRPr lang="es-EC"/>
        </a:p>
      </dgm:t>
    </dgm:pt>
    <dgm:pt modelId="{8802C363-0494-4E68-93E4-065B758E676F}" type="pres">
      <dgm:prSet presAssocID="{7CE84756-E498-46C3-8224-BFEE3F5AECD0}" presName="node" presStyleLbl="node1" presStyleIdx="0" presStyleCnt="1" custScaleY="75850" custLinFactNeighborY="541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6894D32-B468-4377-939E-E1D58AC4E0E0}" type="presOf" srcId="{7CE84756-E498-46C3-8224-BFEE3F5AECD0}" destId="{8802C363-0494-4E68-93E4-065B758E676F}" srcOrd="0" destOrd="0" presId="urn:microsoft.com/office/officeart/2005/8/layout/bProcess4"/>
    <dgm:cxn modelId="{E1F3548C-49A9-4F18-9C8D-9D90FC357389}" srcId="{BB85E5F3-CDBC-433A-9365-BD5EBE7DE546}" destId="{7CE84756-E498-46C3-8224-BFEE3F5AECD0}" srcOrd="0" destOrd="0" parTransId="{80A9497F-F048-4AAC-9AC4-079A7BB002EC}" sibTransId="{FE413E81-F251-408C-960B-981895C9B55A}"/>
    <dgm:cxn modelId="{98D4917A-7915-4A79-A8C6-F3A6D5F47B0B}" type="presOf" srcId="{BB85E5F3-CDBC-433A-9365-BD5EBE7DE546}" destId="{7E58997E-9A22-4DC9-A01B-FC87F184BBF8}" srcOrd="0" destOrd="0" presId="urn:microsoft.com/office/officeart/2005/8/layout/bProcess4"/>
    <dgm:cxn modelId="{37689C9A-4CFA-4351-A397-7801A64CF102}" type="presParOf" srcId="{7E58997E-9A22-4DC9-A01B-FC87F184BBF8}" destId="{E0AB49B8-E424-4A55-B1E5-020C3D3FEE6E}" srcOrd="0" destOrd="0" presId="urn:microsoft.com/office/officeart/2005/8/layout/bProcess4"/>
    <dgm:cxn modelId="{1EC0EB9E-866A-4BE2-AB08-32E78C7D5F15}" type="presParOf" srcId="{E0AB49B8-E424-4A55-B1E5-020C3D3FEE6E}" destId="{A929287E-9276-4BD8-84CE-96C34E78606D}" srcOrd="0" destOrd="0" presId="urn:microsoft.com/office/officeart/2005/8/layout/bProcess4"/>
    <dgm:cxn modelId="{98C0DBE3-FC49-4C7A-A804-BA00B91A2F20}" type="presParOf" srcId="{E0AB49B8-E424-4A55-B1E5-020C3D3FEE6E}" destId="{8802C363-0494-4E68-93E4-065B758E67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85E5F3-CDBC-433A-9365-BD5EBE7DE546}" type="doc">
      <dgm:prSet loTypeId="urn:microsoft.com/office/officeart/2005/8/layout/b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CE84756-E498-46C3-8224-BFEE3F5AECD0}">
      <dgm:prSet phldrT="[Texto]" custT="1"/>
      <dgm:spPr/>
      <dgm:t>
        <a:bodyPr/>
        <a:lstStyle/>
        <a:p>
          <a:pPr algn="ctr"/>
          <a:r>
            <a:rPr lang="es-ES" sz="1500" dirty="0" smtClean="0"/>
            <a:t>En la actualidad el área física es de alrededor de 2400 m² los mismos que están distribuidos de forma eficiente.</a:t>
          </a:r>
          <a:endParaRPr lang="es-EC" sz="1500" dirty="0"/>
        </a:p>
      </dgm:t>
    </dgm:pt>
    <dgm:pt modelId="{80A9497F-F048-4AAC-9AC4-079A7BB002EC}" type="par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FE413E81-F251-408C-960B-981895C9B55A}" type="sibTrans" cxnId="{E1F3548C-49A9-4F18-9C8D-9D90FC357389}">
      <dgm:prSet/>
      <dgm:spPr/>
      <dgm:t>
        <a:bodyPr/>
        <a:lstStyle/>
        <a:p>
          <a:pPr algn="ctr"/>
          <a:endParaRPr lang="es-EC" sz="1500"/>
        </a:p>
      </dgm:t>
    </dgm:pt>
    <dgm:pt modelId="{7E58997E-9A22-4DC9-A01B-FC87F184BBF8}" type="pres">
      <dgm:prSet presAssocID="{BB85E5F3-CDBC-433A-9365-BD5EBE7DE54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E0AB49B8-E424-4A55-B1E5-020C3D3FEE6E}" type="pres">
      <dgm:prSet presAssocID="{7CE84756-E498-46C3-8224-BFEE3F5AECD0}" presName="compNode" presStyleCnt="0"/>
      <dgm:spPr/>
      <dgm:t>
        <a:bodyPr/>
        <a:lstStyle/>
        <a:p>
          <a:endParaRPr lang="es-EC"/>
        </a:p>
      </dgm:t>
    </dgm:pt>
    <dgm:pt modelId="{A929287E-9276-4BD8-84CE-96C34E78606D}" type="pres">
      <dgm:prSet presAssocID="{7CE84756-E498-46C3-8224-BFEE3F5AECD0}" presName="dummyConnPt" presStyleCnt="0"/>
      <dgm:spPr/>
      <dgm:t>
        <a:bodyPr/>
        <a:lstStyle/>
        <a:p>
          <a:endParaRPr lang="es-EC"/>
        </a:p>
      </dgm:t>
    </dgm:pt>
    <dgm:pt modelId="{8802C363-0494-4E68-93E4-065B758E676F}" type="pres">
      <dgm:prSet presAssocID="{7CE84756-E498-46C3-8224-BFEE3F5AECD0}" presName="node" presStyleLbl="node1" presStyleIdx="0" presStyleCnt="1" custScaleY="68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BDB8F42-5301-4B4F-AD4A-B11FC48A9234}" type="presOf" srcId="{7CE84756-E498-46C3-8224-BFEE3F5AECD0}" destId="{8802C363-0494-4E68-93E4-065B758E676F}" srcOrd="0" destOrd="0" presId="urn:microsoft.com/office/officeart/2005/8/layout/bProcess4"/>
    <dgm:cxn modelId="{8A30F0ED-5413-44C5-AA58-F2834C3A7F1A}" type="presOf" srcId="{BB85E5F3-CDBC-433A-9365-BD5EBE7DE546}" destId="{7E58997E-9A22-4DC9-A01B-FC87F184BBF8}" srcOrd="0" destOrd="0" presId="urn:microsoft.com/office/officeart/2005/8/layout/bProcess4"/>
    <dgm:cxn modelId="{E1F3548C-49A9-4F18-9C8D-9D90FC357389}" srcId="{BB85E5F3-CDBC-433A-9365-BD5EBE7DE546}" destId="{7CE84756-E498-46C3-8224-BFEE3F5AECD0}" srcOrd="0" destOrd="0" parTransId="{80A9497F-F048-4AAC-9AC4-079A7BB002EC}" sibTransId="{FE413E81-F251-408C-960B-981895C9B55A}"/>
    <dgm:cxn modelId="{FF7391D5-E6D4-4974-BE5A-61207FD499FA}" type="presParOf" srcId="{7E58997E-9A22-4DC9-A01B-FC87F184BBF8}" destId="{E0AB49B8-E424-4A55-B1E5-020C3D3FEE6E}" srcOrd="0" destOrd="0" presId="urn:microsoft.com/office/officeart/2005/8/layout/bProcess4"/>
    <dgm:cxn modelId="{98338C0B-2228-4405-B266-D0C09639E822}" type="presParOf" srcId="{E0AB49B8-E424-4A55-B1E5-020C3D3FEE6E}" destId="{A929287E-9276-4BD8-84CE-96C34E78606D}" srcOrd="0" destOrd="0" presId="urn:microsoft.com/office/officeart/2005/8/layout/bProcess4"/>
    <dgm:cxn modelId="{CCAFA8DF-6B0D-47E7-AE38-A20334AB9F77}" type="presParOf" srcId="{E0AB49B8-E424-4A55-B1E5-020C3D3FEE6E}" destId="{8802C363-0494-4E68-93E4-065B758E676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08FA9F-9BF1-4FA1-A1B8-C15889CAE2D2}" type="doc">
      <dgm:prSet loTypeId="urn:microsoft.com/office/officeart/2005/8/layout/h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E2715BE0-E3EA-4AA1-823C-D8187384FB42}">
      <dgm:prSet phldrT="[Texto]" custT="1"/>
      <dgm:spPr/>
      <dgm:t>
        <a:bodyPr anchor="t"/>
        <a:lstStyle/>
        <a:p>
          <a:pPr algn="ctr"/>
          <a:r>
            <a:rPr lang="es-ES" sz="1800" b="1" dirty="0" smtClean="0"/>
            <a:t>Para reducir la contaminación al suelo</a:t>
          </a:r>
          <a:endParaRPr lang="es-EC" sz="1800" dirty="0"/>
        </a:p>
      </dgm:t>
    </dgm:pt>
    <dgm:pt modelId="{23CE4D24-8346-4B61-8DB9-E6A6875397F0}" type="parTrans" cxnId="{5F26171E-140A-4EFA-B93A-F0D4DF7651B1}">
      <dgm:prSet/>
      <dgm:spPr/>
      <dgm:t>
        <a:bodyPr/>
        <a:lstStyle/>
        <a:p>
          <a:endParaRPr lang="es-EC" sz="2000"/>
        </a:p>
      </dgm:t>
    </dgm:pt>
    <dgm:pt modelId="{23C4BAEF-1396-4D8B-8E2A-7851FDDC313E}" type="sibTrans" cxnId="{5F26171E-140A-4EFA-B93A-F0D4DF7651B1}">
      <dgm:prSet/>
      <dgm:spPr/>
      <dgm:t>
        <a:bodyPr/>
        <a:lstStyle/>
        <a:p>
          <a:endParaRPr lang="es-EC" sz="2000"/>
        </a:p>
      </dgm:t>
    </dgm:pt>
    <dgm:pt modelId="{979165E1-1CC5-4242-80D8-54277A4F2F28}">
      <dgm:prSet phldrT="[Texto]" custT="1"/>
      <dgm:spPr/>
      <dgm:t>
        <a:bodyPr anchor="ctr"/>
        <a:lstStyle/>
        <a:p>
          <a:pPr algn="just"/>
          <a:r>
            <a:rPr lang="es-ES" sz="1800" dirty="0" smtClean="0"/>
            <a:t>Disponer de un lugar de almacenamiento de solventes, pinturas y lacas.</a:t>
          </a:r>
          <a:endParaRPr lang="es-EC" sz="1800" dirty="0"/>
        </a:p>
      </dgm:t>
    </dgm:pt>
    <dgm:pt modelId="{A9F50BA0-C0B1-4CD6-9956-F3C9E66F5997}" type="parTrans" cxnId="{7CFC5975-E1F0-4FD9-A886-9416BCB440ED}">
      <dgm:prSet/>
      <dgm:spPr/>
      <dgm:t>
        <a:bodyPr/>
        <a:lstStyle/>
        <a:p>
          <a:endParaRPr lang="es-EC" sz="2000"/>
        </a:p>
      </dgm:t>
    </dgm:pt>
    <dgm:pt modelId="{C4DF51CB-020B-4B01-857B-EBFFB8CDA8FD}" type="sibTrans" cxnId="{7CFC5975-E1F0-4FD9-A886-9416BCB440ED}">
      <dgm:prSet/>
      <dgm:spPr/>
      <dgm:t>
        <a:bodyPr/>
        <a:lstStyle/>
        <a:p>
          <a:endParaRPr lang="es-EC" sz="2000"/>
        </a:p>
      </dgm:t>
    </dgm:pt>
    <dgm:pt modelId="{FAA60C98-66F4-4EA8-8BB6-D4EE40ECF22B}">
      <dgm:prSet custT="1"/>
      <dgm:spPr/>
      <dgm:t>
        <a:bodyPr anchor="ctr"/>
        <a:lstStyle/>
        <a:p>
          <a:pPr algn="just"/>
          <a:r>
            <a:rPr lang="es-ES" sz="1800" dirty="0" smtClean="0"/>
            <a:t>Los residuos de madera, polvo y aserrín, deben ser clasificados y almacenados en recipientes separados e identificados</a:t>
          </a:r>
          <a:endParaRPr lang="es-EC" sz="1800" dirty="0"/>
        </a:p>
      </dgm:t>
    </dgm:pt>
    <dgm:pt modelId="{83515655-69E7-497C-BAE2-9DA8B0601B51}" type="parTrans" cxnId="{4F00CCFD-3378-4BD4-B1B3-DD6840737BD5}">
      <dgm:prSet/>
      <dgm:spPr/>
      <dgm:t>
        <a:bodyPr/>
        <a:lstStyle/>
        <a:p>
          <a:endParaRPr lang="es-EC" sz="2000"/>
        </a:p>
      </dgm:t>
    </dgm:pt>
    <dgm:pt modelId="{6B5B1E4C-49DE-42C7-A554-163AAF26D968}" type="sibTrans" cxnId="{4F00CCFD-3378-4BD4-B1B3-DD6840737BD5}">
      <dgm:prSet/>
      <dgm:spPr/>
      <dgm:t>
        <a:bodyPr/>
        <a:lstStyle/>
        <a:p>
          <a:endParaRPr lang="es-EC" sz="2000"/>
        </a:p>
      </dgm:t>
    </dgm:pt>
    <dgm:pt modelId="{96F004B7-9DB1-4988-8D20-E8AE61B02DCA}">
      <dgm:prSet phldrT="[Texto]" custT="1"/>
      <dgm:spPr/>
      <dgm:t>
        <a:bodyPr anchor="ctr"/>
        <a:lstStyle/>
        <a:p>
          <a:pPr algn="just"/>
          <a:endParaRPr lang="es-EC" sz="1800" dirty="0"/>
        </a:p>
      </dgm:t>
    </dgm:pt>
    <dgm:pt modelId="{ECF82EDD-27C5-40E6-BA0D-A89892219205}" type="parTrans" cxnId="{283FC595-EEAD-485B-A1F3-A7562529D05B}">
      <dgm:prSet/>
      <dgm:spPr/>
      <dgm:t>
        <a:bodyPr/>
        <a:lstStyle/>
        <a:p>
          <a:endParaRPr lang="es-EC"/>
        </a:p>
      </dgm:t>
    </dgm:pt>
    <dgm:pt modelId="{BA24424A-AD61-463D-9DBE-F4F4F09CD509}" type="sibTrans" cxnId="{283FC595-EEAD-485B-A1F3-A7562529D05B}">
      <dgm:prSet/>
      <dgm:spPr/>
      <dgm:t>
        <a:bodyPr/>
        <a:lstStyle/>
        <a:p>
          <a:endParaRPr lang="es-EC"/>
        </a:p>
      </dgm:t>
    </dgm:pt>
    <dgm:pt modelId="{ADCDB156-015A-4492-AF7C-4121DC8815C9}" type="pres">
      <dgm:prSet presAssocID="{C608FA9F-9BF1-4FA1-A1B8-C15889CAE2D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5E7FD73-1027-476E-8A65-27880629767E}" type="pres">
      <dgm:prSet presAssocID="{E2715BE0-E3EA-4AA1-823C-D8187384FB4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0CFEF1-239C-4DE8-9EE8-A54586C203D3}" type="pres">
      <dgm:prSet presAssocID="{E2715BE0-E3EA-4AA1-823C-D8187384FB42}" presName="image" presStyleLbl="fgImgPlace1" presStyleIdx="0" presStyleCnt="1" custScaleX="112081" custScaleY="109479" custLinFactX="555" custLinFactNeighborX="100000" custLinFactNeighborY="3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7DA812B-5BA7-4B51-9277-611F1229CFC1}" type="pres">
      <dgm:prSet presAssocID="{E2715BE0-E3EA-4AA1-823C-D8187384FB42}" presName="childNode" presStyleLbl="node1" presStyleIdx="0" presStyleCnt="1" custScaleX="113708" custScaleY="109454" custLinFactNeighborY="5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28D2A-2949-464E-A890-C4594D27AE58}" type="pres">
      <dgm:prSet presAssocID="{E2715BE0-E3EA-4AA1-823C-D8187384FB42}" presName="parentNode" presStyleLbl="revTx" presStyleIdx="0" presStyleCnt="1" custScaleY="105652" custLinFactNeighborX="-33613" custLinFactNeighborY="323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E0F19E-6C3C-46D2-8051-4189FB029933}" type="presOf" srcId="{C608FA9F-9BF1-4FA1-A1B8-C15889CAE2D2}" destId="{ADCDB156-015A-4492-AF7C-4121DC8815C9}" srcOrd="0" destOrd="0" presId="urn:microsoft.com/office/officeart/2005/8/layout/hList2"/>
    <dgm:cxn modelId="{8FD50284-F20F-4D45-931D-42459AFD53D1}" type="presOf" srcId="{96F004B7-9DB1-4988-8D20-E8AE61B02DCA}" destId="{E7DA812B-5BA7-4B51-9277-611F1229CFC1}" srcOrd="0" destOrd="1" presId="urn:microsoft.com/office/officeart/2005/8/layout/hList2"/>
    <dgm:cxn modelId="{4F00CCFD-3378-4BD4-B1B3-DD6840737BD5}" srcId="{E2715BE0-E3EA-4AA1-823C-D8187384FB42}" destId="{FAA60C98-66F4-4EA8-8BB6-D4EE40ECF22B}" srcOrd="2" destOrd="0" parTransId="{83515655-69E7-497C-BAE2-9DA8B0601B51}" sibTransId="{6B5B1E4C-49DE-42C7-A554-163AAF26D968}"/>
    <dgm:cxn modelId="{ACCF33B3-C22A-46A7-B329-28FFE8D613D1}" type="presOf" srcId="{979165E1-1CC5-4242-80D8-54277A4F2F28}" destId="{E7DA812B-5BA7-4B51-9277-611F1229CFC1}" srcOrd="0" destOrd="0" presId="urn:microsoft.com/office/officeart/2005/8/layout/hList2"/>
    <dgm:cxn modelId="{89D585BC-87ED-4F11-A2E5-140C6A724BC1}" type="presOf" srcId="{E2715BE0-E3EA-4AA1-823C-D8187384FB42}" destId="{95228D2A-2949-464E-A890-C4594D27AE58}" srcOrd="0" destOrd="0" presId="urn:microsoft.com/office/officeart/2005/8/layout/hList2"/>
    <dgm:cxn modelId="{5F26171E-140A-4EFA-B93A-F0D4DF7651B1}" srcId="{C608FA9F-9BF1-4FA1-A1B8-C15889CAE2D2}" destId="{E2715BE0-E3EA-4AA1-823C-D8187384FB42}" srcOrd="0" destOrd="0" parTransId="{23CE4D24-8346-4B61-8DB9-E6A6875397F0}" sibTransId="{23C4BAEF-1396-4D8B-8E2A-7851FDDC313E}"/>
    <dgm:cxn modelId="{283FC595-EEAD-485B-A1F3-A7562529D05B}" srcId="{E2715BE0-E3EA-4AA1-823C-D8187384FB42}" destId="{96F004B7-9DB1-4988-8D20-E8AE61B02DCA}" srcOrd="1" destOrd="0" parTransId="{ECF82EDD-27C5-40E6-BA0D-A89892219205}" sibTransId="{BA24424A-AD61-463D-9DBE-F4F4F09CD509}"/>
    <dgm:cxn modelId="{7CFC5975-E1F0-4FD9-A886-9416BCB440ED}" srcId="{E2715BE0-E3EA-4AA1-823C-D8187384FB42}" destId="{979165E1-1CC5-4242-80D8-54277A4F2F28}" srcOrd="0" destOrd="0" parTransId="{A9F50BA0-C0B1-4CD6-9956-F3C9E66F5997}" sibTransId="{C4DF51CB-020B-4B01-857B-EBFFB8CDA8FD}"/>
    <dgm:cxn modelId="{44300F07-6A8D-42F5-8660-40702C2F2185}" type="presOf" srcId="{FAA60C98-66F4-4EA8-8BB6-D4EE40ECF22B}" destId="{E7DA812B-5BA7-4B51-9277-611F1229CFC1}" srcOrd="0" destOrd="2" presId="urn:microsoft.com/office/officeart/2005/8/layout/hList2"/>
    <dgm:cxn modelId="{9CA01662-743E-41A6-93D2-F451CF7DD7A9}" type="presParOf" srcId="{ADCDB156-015A-4492-AF7C-4121DC8815C9}" destId="{65E7FD73-1027-476E-8A65-27880629767E}" srcOrd="0" destOrd="0" presId="urn:microsoft.com/office/officeart/2005/8/layout/hList2"/>
    <dgm:cxn modelId="{696324BB-A555-4DD9-969C-5286B807D643}" type="presParOf" srcId="{65E7FD73-1027-476E-8A65-27880629767E}" destId="{850CFEF1-239C-4DE8-9EE8-A54586C203D3}" srcOrd="0" destOrd="0" presId="urn:microsoft.com/office/officeart/2005/8/layout/hList2"/>
    <dgm:cxn modelId="{3441F16B-FE14-4EB7-8A53-57329C7C9B6E}" type="presParOf" srcId="{65E7FD73-1027-476E-8A65-27880629767E}" destId="{E7DA812B-5BA7-4B51-9277-611F1229CFC1}" srcOrd="1" destOrd="0" presId="urn:microsoft.com/office/officeart/2005/8/layout/hList2"/>
    <dgm:cxn modelId="{C5D6E36F-9472-460A-A086-BA9FAC0FAF82}" type="presParOf" srcId="{65E7FD73-1027-476E-8A65-27880629767E}" destId="{95228D2A-2949-464E-A890-C4594D27AE5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4B25B-DCF7-4416-9F32-03B845BF9DFF}">
      <dsp:nvSpPr>
        <dsp:cNvPr id="0" name=""/>
        <dsp:cNvSpPr/>
      </dsp:nvSpPr>
      <dsp:spPr>
        <a:xfrm>
          <a:off x="0" y="92291"/>
          <a:ext cx="8147248" cy="105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FB343-29C9-4998-BB6B-7D432DBFDC70}">
      <dsp:nvSpPr>
        <dsp:cNvPr id="0" name=""/>
        <dsp:cNvSpPr/>
      </dsp:nvSpPr>
      <dsp:spPr>
        <a:xfrm>
          <a:off x="407362" y="1436"/>
          <a:ext cx="7333867" cy="7107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Presta servicios de armado de partes y piezas de muebles con la más alta calidad y tecnología</a:t>
          </a:r>
          <a:endParaRPr lang="es-EC" sz="1600" kern="1200" dirty="0"/>
        </a:p>
      </dsp:txBody>
      <dsp:txXfrm>
        <a:off x="407362" y="1436"/>
        <a:ext cx="7333867" cy="71077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228D2A-2949-464E-A890-C4594D27AE58}">
      <dsp:nvSpPr>
        <dsp:cNvPr id="0" name=""/>
        <dsp:cNvSpPr/>
      </dsp:nvSpPr>
      <dsp:spPr>
        <a:xfrm rot="16200000">
          <a:off x="-2210764" y="2981942"/>
          <a:ext cx="4848818" cy="42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6845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Para reducir la contaminación al agua</a:t>
          </a:r>
          <a:endParaRPr lang="es-EC" sz="1800" kern="1200" dirty="0"/>
        </a:p>
      </dsp:txBody>
      <dsp:txXfrm rot="16200000">
        <a:off x="-2210764" y="2981942"/>
        <a:ext cx="4848818" cy="427289"/>
      </dsp:txXfrm>
    </dsp:sp>
    <dsp:sp modelId="{E7DA812B-5BA7-4B51-9277-611F1229CFC1}">
      <dsp:nvSpPr>
        <dsp:cNvPr id="0" name=""/>
        <dsp:cNvSpPr/>
      </dsp:nvSpPr>
      <dsp:spPr>
        <a:xfrm>
          <a:off x="406678" y="835009"/>
          <a:ext cx="2310689" cy="487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76845" rIns="135128" bIns="135128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Se prohíbe la evacuación en la vía pública</a:t>
          </a:r>
          <a:endParaRPr lang="es-EC" sz="1900" kern="1200" dirty="0"/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 smtClean="0"/>
            <a:t>Los solventes contaminados, producto de la limpieza y mantenimiento serán almacenados en recipientes cerrados</a:t>
          </a:r>
          <a:endParaRPr lang="es-EC" sz="1900" kern="1200" dirty="0"/>
        </a:p>
      </dsp:txBody>
      <dsp:txXfrm>
        <a:off x="406678" y="835009"/>
        <a:ext cx="2310689" cy="4874111"/>
      </dsp:txXfrm>
    </dsp:sp>
    <dsp:sp modelId="{850CFEF1-239C-4DE8-9EE8-A54586C203D3}">
      <dsp:nvSpPr>
        <dsp:cNvPr id="0" name=""/>
        <dsp:cNvSpPr/>
      </dsp:nvSpPr>
      <dsp:spPr>
        <a:xfrm>
          <a:off x="914389" y="237036"/>
          <a:ext cx="957820" cy="9355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228D2A-2949-464E-A890-C4594D27AE58}">
      <dsp:nvSpPr>
        <dsp:cNvPr id="0" name=""/>
        <dsp:cNvSpPr/>
      </dsp:nvSpPr>
      <dsp:spPr>
        <a:xfrm rot="16200000">
          <a:off x="-2140207" y="2981942"/>
          <a:ext cx="4848818" cy="427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76845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Para reducir la contaminación al aire</a:t>
          </a:r>
          <a:endParaRPr lang="es-EC" sz="1800" kern="1200" dirty="0"/>
        </a:p>
      </dsp:txBody>
      <dsp:txXfrm rot="16200000">
        <a:off x="-2140207" y="2981942"/>
        <a:ext cx="4848818" cy="427289"/>
      </dsp:txXfrm>
    </dsp:sp>
    <dsp:sp modelId="{E7DA812B-5BA7-4B51-9277-611F1229CFC1}">
      <dsp:nvSpPr>
        <dsp:cNvPr id="0" name=""/>
        <dsp:cNvSpPr/>
      </dsp:nvSpPr>
      <dsp:spPr>
        <a:xfrm>
          <a:off x="406678" y="835009"/>
          <a:ext cx="2310689" cy="487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76845" rIns="128016" bIns="128016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Evitar instalar la maquinaría al ingreso al establecimiento.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Dar mantenimiento periódicamente a los equipos o maquinaria.</a:t>
          </a:r>
          <a:endParaRPr lang="es-EC" sz="1800" kern="1200" dirty="0"/>
        </a:p>
      </dsp:txBody>
      <dsp:txXfrm>
        <a:off x="406678" y="835009"/>
        <a:ext cx="2310689" cy="4874111"/>
      </dsp:txXfrm>
    </dsp:sp>
    <dsp:sp modelId="{850CFEF1-239C-4DE8-9EE8-A54586C203D3}">
      <dsp:nvSpPr>
        <dsp:cNvPr id="0" name=""/>
        <dsp:cNvSpPr/>
      </dsp:nvSpPr>
      <dsp:spPr>
        <a:xfrm>
          <a:off x="1058402" y="309043"/>
          <a:ext cx="957820" cy="93558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ED8F1D-CB0D-4FCC-A44D-8DCE58E96860}">
      <dsp:nvSpPr>
        <dsp:cNvPr id="0" name=""/>
        <dsp:cNvSpPr/>
      </dsp:nvSpPr>
      <dsp:spPr>
        <a:xfrm>
          <a:off x="3230096" y="216025"/>
          <a:ext cx="4845144" cy="20882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Determinar el comportamiento de compra de los consumidores de muebles RTA (listos para armar)</a:t>
          </a:r>
          <a:endParaRPr lang="es-EC" sz="1900" kern="1200" dirty="0"/>
        </a:p>
      </dsp:txBody>
      <dsp:txXfrm>
        <a:off x="3230096" y="216025"/>
        <a:ext cx="4845144" cy="2088228"/>
      </dsp:txXfrm>
    </dsp:sp>
    <dsp:sp modelId="{C7FF69FE-E9CD-40FC-A807-6AAE138C71AD}">
      <dsp:nvSpPr>
        <dsp:cNvPr id="0" name=""/>
        <dsp:cNvSpPr/>
      </dsp:nvSpPr>
      <dsp:spPr>
        <a:xfrm>
          <a:off x="10174" y="786944"/>
          <a:ext cx="3230096" cy="941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PROBLEMA DE LA INVESTIGACIÓN</a:t>
          </a:r>
          <a:endParaRPr lang="es-EC" sz="2400" kern="1200" dirty="0"/>
        </a:p>
      </dsp:txBody>
      <dsp:txXfrm>
        <a:off x="10174" y="786944"/>
        <a:ext cx="3230096" cy="941248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F134EF-175E-4276-A216-0CADB7CAA5E9}">
      <dsp:nvSpPr>
        <dsp:cNvPr id="0" name=""/>
        <dsp:cNvSpPr/>
      </dsp:nvSpPr>
      <dsp:spPr>
        <a:xfrm>
          <a:off x="29795" y="2152"/>
          <a:ext cx="2268653" cy="8715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Perfil Demográfico</a:t>
          </a:r>
          <a:endParaRPr lang="es-EC" sz="2000" kern="1200" dirty="0"/>
        </a:p>
      </dsp:txBody>
      <dsp:txXfrm>
        <a:off x="29795" y="2152"/>
        <a:ext cx="2268653" cy="871560"/>
      </dsp:txXfrm>
    </dsp:sp>
    <dsp:sp modelId="{72F92437-437B-4D6C-8ED0-341B434FE073}">
      <dsp:nvSpPr>
        <dsp:cNvPr id="0" name=""/>
        <dsp:cNvSpPr/>
      </dsp:nvSpPr>
      <dsp:spPr>
        <a:xfrm>
          <a:off x="256660" y="873712"/>
          <a:ext cx="226865" cy="65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670"/>
              </a:lnTo>
              <a:lnTo>
                <a:pt x="226865" y="6536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2B051-636D-4EAB-B6FF-C95EB349CA29}">
      <dsp:nvSpPr>
        <dsp:cNvPr id="0" name=""/>
        <dsp:cNvSpPr/>
      </dsp:nvSpPr>
      <dsp:spPr>
        <a:xfrm>
          <a:off x="483526" y="1091602"/>
          <a:ext cx="1945294" cy="87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Edad Promedio:</a:t>
          </a:r>
          <a:r>
            <a:rPr lang="es-ES" sz="1600" kern="1200" smtClean="0"/>
            <a:t> De 20 años en adelante</a:t>
          </a:r>
          <a:endParaRPr lang="es-EC" sz="1600" kern="1200"/>
        </a:p>
      </dsp:txBody>
      <dsp:txXfrm>
        <a:off x="483526" y="1091602"/>
        <a:ext cx="1945294" cy="871560"/>
      </dsp:txXfrm>
    </dsp:sp>
    <dsp:sp modelId="{E2734A8F-13DC-4050-861D-BF16FDB7125B}">
      <dsp:nvSpPr>
        <dsp:cNvPr id="0" name=""/>
        <dsp:cNvSpPr/>
      </dsp:nvSpPr>
      <dsp:spPr>
        <a:xfrm>
          <a:off x="256660" y="873712"/>
          <a:ext cx="226865" cy="174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120"/>
              </a:lnTo>
              <a:lnTo>
                <a:pt x="226865" y="1743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AC119-B519-45E2-B32A-6A61EE30F83E}">
      <dsp:nvSpPr>
        <dsp:cNvPr id="0" name=""/>
        <dsp:cNvSpPr/>
      </dsp:nvSpPr>
      <dsp:spPr>
        <a:xfrm>
          <a:off x="483526" y="2181052"/>
          <a:ext cx="1945294" cy="87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Género:</a:t>
          </a:r>
          <a:r>
            <a:rPr lang="es-ES" sz="1600" kern="1200" smtClean="0"/>
            <a:t> Indistinto</a:t>
          </a:r>
          <a:endParaRPr lang="es-EC" sz="1600" kern="1200"/>
        </a:p>
      </dsp:txBody>
      <dsp:txXfrm>
        <a:off x="483526" y="2181052"/>
        <a:ext cx="1945294" cy="871560"/>
      </dsp:txXfrm>
    </dsp:sp>
    <dsp:sp modelId="{044E5E29-8E1F-4D35-9CB8-BC4EEFB6EF40}">
      <dsp:nvSpPr>
        <dsp:cNvPr id="0" name=""/>
        <dsp:cNvSpPr/>
      </dsp:nvSpPr>
      <dsp:spPr>
        <a:xfrm>
          <a:off x="256660" y="873712"/>
          <a:ext cx="226865" cy="283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570"/>
              </a:lnTo>
              <a:lnTo>
                <a:pt x="226865" y="2832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9E7F3-5A18-4437-8321-8508A897ECC3}">
      <dsp:nvSpPr>
        <dsp:cNvPr id="0" name=""/>
        <dsp:cNvSpPr/>
      </dsp:nvSpPr>
      <dsp:spPr>
        <a:xfrm>
          <a:off x="483526" y="3270502"/>
          <a:ext cx="1945294" cy="87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smtClean="0"/>
            <a:t>Nacionalidad:</a:t>
          </a:r>
          <a:r>
            <a:rPr lang="es-ES" sz="1600" kern="1200" smtClean="0"/>
            <a:t> Ecuatoriana</a:t>
          </a:r>
          <a:endParaRPr lang="es-EC" sz="1600" kern="1200"/>
        </a:p>
      </dsp:txBody>
      <dsp:txXfrm>
        <a:off x="483526" y="3270502"/>
        <a:ext cx="1945294" cy="871560"/>
      </dsp:txXfrm>
    </dsp:sp>
    <dsp:sp modelId="{5BA31DF6-170F-4AC3-975A-73D96AC0CD11}">
      <dsp:nvSpPr>
        <dsp:cNvPr id="0" name=""/>
        <dsp:cNvSpPr/>
      </dsp:nvSpPr>
      <dsp:spPr>
        <a:xfrm>
          <a:off x="256660" y="873712"/>
          <a:ext cx="226865" cy="392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2020"/>
              </a:lnTo>
              <a:lnTo>
                <a:pt x="226865" y="39220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84935-44C2-4D83-A663-874FEC4A3E72}">
      <dsp:nvSpPr>
        <dsp:cNvPr id="0" name=""/>
        <dsp:cNvSpPr/>
      </dsp:nvSpPr>
      <dsp:spPr>
        <a:xfrm>
          <a:off x="483526" y="4359952"/>
          <a:ext cx="1945294" cy="8715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Ubicación:</a:t>
          </a:r>
          <a:r>
            <a:rPr lang="es-ES" sz="1600" kern="1200" dirty="0" smtClean="0"/>
            <a:t> Distrito Metropolitano de Quito </a:t>
          </a:r>
          <a:endParaRPr lang="es-EC" sz="1600" kern="1200" dirty="0"/>
        </a:p>
      </dsp:txBody>
      <dsp:txXfrm>
        <a:off x="483526" y="4359952"/>
        <a:ext cx="1945294" cy="87156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70587F-95AE-4C54-91D7-40D4CE7AE177}">
      <dsp:nvSpPr>
        <dsp:cNvPr id="0" name=""/>
        <dsp:cNvSpPr/>
      </dsp:nvSpPr>
      <dsp:spPr>
        <a:xfrm>
          <a:off x="0" y="0"/>
          <a:ext cx="2325650" cy="854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Perfil de Comportamiento</a:t>
          </a:r>
          <a:endParaRPr lang="es-EC" sz="2000" kern="1200" dirty="0"/>
        </a:p>
      </dsp:txBody>
      <dsp:txXfrm>
        <a:off x="0" y="0"/>
        <a:ext cx="2325650" cy="854443"/>
      </dsp:txXfrm>
    </dsp:sp>
    <dsp:sp modelId="{C6EE244C-51CA-45C9-8DFF-3B82120B18E0}">
      <dsp:nvSpPr>
        <dsp:cNvPr id="0" name=""/>
        <dsp:cNvSpPr/>
      </dsp:nvSpPr>
      <dsp:spPr>
        <a:xfrm>
          <a:off x="232565" y="854443"/>
          <a:ext cx="217993" cy="809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9514"/>
              </a:lnTo>
              <a:lnTo>
                <a:pt x="217993" y="809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AE97-D605-4E6E-B819-8ED54695B2F1}">
      <dsp:nvSpPr>
        <dsp:cNvPr id="0" name=""/>
        <dsp:cNvSpPr/>
      </dsp:nvSpPr>
      <dsp:spPr>
        <a:xfrm>
          <a:off x="450558" y="1083115"/>
          <a:ext cx="1858698" cy="11616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Búsqueda del Beneficio:</a:t>
          </a:r>
          <a:r>
            <a:rPr lang="es-ES" sz="1600" kern="1200" dirty="0" smtClean="0"/>
            <a:t> </a:t>
          </a:r>
          <a:r>
            <a:rPr lang="es-ES" sz="1600" i="0" kern="1200" dirty="0" smtClean="0"/>
            <a:t>Funcionalidad,  fácil armado</a:t>
          </a:r>
          <a:endParaRPr lang="es-EC" sz="1600" i="0" kern="1200" dirty="0"/>
        </a:p>
      </dsp:txBody>
      <dsp:txXfrm>
        <a:off x="450558" y="1083115"/>
        <a:ext cx="1858698" cy="1161686"/>
      </dsp:txXfrm>
    </dsp:sp>
    <dsp:sp modelId="{3FB41160-DD13-42A0-B173-6EB2078715A7}">
      <dsp:nvSpPr>
        <dsp:cNvPr id="0" name=""/>
        <dsp:cNvSpPr/>
      </dsp:nvSpPr>
      <dsp:spPr>
        <a:xfrm>
          <a:off x="232565" y="854443"/>
          <a:ext cx="233699" cy="2820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0307"/>
              </a:lnTo>
              <a:lnTo>
                <a:pt x="233699" y="2820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F6C412-17C5-41D2-B298-14B561E5B4C8}">
      <dsp:nvSpPr>
        <dsp:cNvPr id="0" name=""/>
        <dsp:cNvSpPr/>
      </dsp:nvSpPr>
      <dsp:spPr>
        <a:xfrm>
          <a:off x="466264" y="2879826"/>
          <a:ext cx="1858698" cy="1589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Nivel de ‘listo para consumir’:</a:t>
          </a:r>
          <a:r>
            <a:rPr lang="es-ES" sz="1600" kern="1200" dirty="0" smtClean="0"/>
            <a:t> Comodidad, entrega inmediata, prácticos</a:t>
          </a:r>
          <a:endParaRPr lang="es-EC" sz="1600" kern="1200" dirty="0"/>
        </a:p>
      </dsp:txBody>
      <dsp:txXfrm>
        <a:off x="466264" y="2879826"/>
        <a:ext cx="1858698" cy="158984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76832E-CEC1-41BE-98AE-66C13D147461}">
      <dsp:nvSpPr>
        <dsp:cNvPr id="0" name=""/>
        <dsp:cNvSpPr/>
      </dsp:nvSpPr>
      <dsp:spPr>
        <a:xfrm>
          <a:off x="187131" y="481"/>
          <a:ext cx="2434048" cy="925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Estilos de Vida y Valores</a:t>
          </a:r>
          <a:endParaRPr lang="es-EC" sz="2000" kern="1200" dirty="0"/>
        </a:p>
      </dsp:txBody>
      <dsp:txXfrm>
        <a:off x="187131" y="481"/>
        <a:ext cx="2434048" cy="925700"/>
      </dsp:txXfrm>
    </dsp:sp>
    <dsp:sp modelId="{D030733D-560A-4D24-8179-71E43F5AA374}">
      <dsp:nvSpPr>
        <dsp:cNvPr id="0" name=""/>
        <dsp:cNvSpPr/>
      </dsp:nvSpPr>
      <dsp:spPr>
        <a:xfrm>
          <a:off x="430536" y="926182"/>
          <a:ext cx="243404" cy="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873"/>
              </a:lnTo>
              <a:lnTo>
                <a:pt x="243404" y="519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D5764-493D-4E65-AB24-53238F93A23C}">
      <dsp:nvSpPr>
        <dsp:cNvPr id="0" name=""/>
        <dsp:cNvSpPr/>
      </dsp:nvSpPr>
      <dsp:spPr>
        <a:xfrm>
          <a:off x="673941" y="1099473"/>
          <a:ext cx="1947238" cy="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Modernos</a:t>
          </a:r>
          <a:endParaRPr lang="es-EC" sz="1600" kern="1200" dirty="0"/>
        </a:p>
      </dsp:txBody>
      <dsp:txXfrm>
        <a:off x="673941" y="1099473"/>
        <a:ext cx="1947238" cy="693164"/>
      </dsp:txXfrm>
    </dsp:sp>
    <dsp:sp modelId="{6C3D15C9-B938-4EE9-8B26-8CF72236B272}">
      <dsp:nvSpPr>
        <dsp:cNvPr id="0" name=""/>
        <dsp:cNvSpPr/>
      </dsp:nvSpPr>
      <dsp:spPr>
        <a:xfrm>
          <a:off x="430536" y="926182"/>
          <a:ext cx="243404" cy="1386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6329"/>
              </a:lnTo>
              <a:lnTo>
                <a:pt x="243404" y="1386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7283C-44CD-4C4F-8445-6059248B33E2}">
      <dsp:nvSpPr>
        <dsp:cNvPr id="0" name=""/>
        <dsp:cNvSpPr/>
      </dsp:nvSpPr>
      <dsp:spPr>
        <a:xfrm>
          <a:off x="673941" y="1965929"/>
          <a:ext cx="1947238" cy="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Pasión por las Actividades Manuales</a:t>
          </a:r>
          <a:endParaRPr lang="es-EC" sz="1600" kern="1200" dirty="0"/>
        </a:p>
      </dsp:txBody>
      <dsp:txXfrm>
        <a:off x="673941" y="1965929"/>
        <a:ext cx="1947238" cy="693164"/>
      </dsp:txXfrm>
    </dsp:sp>
    <dsp:sp modelId="{875CF75F-A62F-45C6-AC16-D1051484EEB6}">
      <dsp:nvSpPr>
        <dsp:cNvPr id="0" name=""/>
        <dsp:cNvSpPr/>
      </dsp:nvSpPr>
      <dsp:spPr>
        <a:xfrm>
          <a:off x="430536" y="926182"/>
          <a:ext cx="243404" cy="2252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785"/>
              </a:lnTo>
              <a:lnTo>
                <a:pt x="243404" y="2252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88D9A-2AC5-4C65-9F64-0AE240FBE607}">
      <dsp:nvSpPr>
        <dsp:cNvPr id="0" name=""/>
        <dsp:cNvSpPr/>
      </dsp:nvSpPr>
      <dsp:spPr>
        <a:xfrm>
          <a:off x="673941" y="2832385"/>
          <a:ext cx="1947238" cy="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Independientes</a:t>
          </a:r>
          <a:endParaRPr lang="es-EC" sz="1600" kern="1200" dirty="0"/>
        </a:p>
      </dsp:txBody>
      <dsp:txXfrm>
        <a:off x="673941" y="2832385"/>
        <a:ext cx="1947238" cy="693164"/>
      </dsp:txXfrm>
    </dsp:sp>
    <dsp:sp modelId="{46F6E7A3-9521-4651-A429-8A5F2E055E24}">
      <dsp:nvSpPr>
        <dsp:cNvPr id="0" name=""/>
        <dsp:cNvSpPr/>
      </dsp:nvSpPr>
      <dsp:spPr>
        <a:xfrm>
          <a:off x="430536" y="926182"/>
          <a:ext cx="243404" cy="3119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9242"/>
              </a:lnTo>
              <a:lnTo>
                <a:pt x="243404" y="3119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119FB-F3E2-4C94-89C0-13C5B3B7A3FA}">
      <dsp:nvSpPr>
        <dsp:cNvPr id="0" name=""/>
        <dsp:cNvSpPr/>
      </dsp:nvSpPr>
      <dsp:spPr>
        <a:xfrm>
          <a:off x="673941" y="3698841"/>
          <a:ext cx="1947238" cy="6931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/>
            <a:t>Descomplicados</a:t>
          </a:r>
          <a:endParaRPr lang="es-EC" sz="1600" kern="1200" dirty="0"/>
        </a:p>
      </dsp:txBody>
      <dsp:txXfrm>
        <a:off x="673941" y="3698841"/>
        <a:ext cx="1947238" cy="693164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16673B-1735-47AA-B3DB-C23D0D149AA5}">
      <dsp:nvSpPr>
        <dsp:cNvPr id="0" name=""/>
        <dsp:cNvSpPr/>
      </dsp:nvSpPr>
      <dsp:spPr>
        <a:xfrm rot="21300000">
          <a:off x="22915" y="2011860"/>
          <a:ext cx="7421768" cy="84990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42B83-867D-4293-A370-5E553A1E67EE}">
      <dsp:nvSpPr>
        <dsp:cNvPr id="0" name=""/>
        <dsp:cNvSpPr/>
      </dsp:nvSpPr>
      <dsp:spPr>
        <a:xfrm>
          <a:off x="896112" y="243681"/>
          <a:ext cx="2240280" cy="194945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EC75EE-9F7C-408E-BC7D-061478EE4F9D}">
      <dsp:nvSpPr>
        <dsp:cNvPr id="0" name=""/>
        <dsp:cNvSpPr/>
      </dsp:nvSpPr>
      <dsp:spPr>
        <a:xfrm>
          <a:off x="3957828" y="0"/>
          <a:ext cx="2389632" cy="204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/>
            <a:t>Canal Directo</a:t>
          </a:r>
          <a:endParaRPr lang="es-EC" sz="3400" kern="1200" dirty="0"/>
        </a:p>
      </dsp:txBody>
      <dsp:txXfrm>
        <a:off x="3957828" y="0"/>
        <a:ext cx="2389632" cy="2046922"/>
      </dsp:txXfrm>
    </dsp:sp>
    <dsp:sp modelId="{9E542923-D5D1-4585-B9BD-117BC175FF38}">
      <dsp:nvSpPr>
        <dsp:cNvPr id="0" name=""/>
        <dsp:cNvSpPr/>
      </dsp:nvSpPr>
      <dsp:spPr>
        <a:xfrm>
          <a:off x="4331208" y="2680493"/>
          <a:ext cx="2240280" cy="194945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920CF-DECA-40CB-A52F-55BE2B3AC07A}">
      <dsp:nvSpPr>
        <dsp:cNvPr id="0" name=""/>
        <dsp:cNvSpPr/>
      </dsp:nvSpPr>
      <dsp:spPr>
        <a:xfrm>
          <a:off x="658415" y="2826702"/>
          <a:ext cx="2389632" cy="2046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/>
            <a:t>Canal Indirecto</a:t>
          </a:r>
          <a:endParaRPr lang="es-EC" sz="3400" kern="1200" dirty="0"/>
        </a:p>
      </dsp:txBody>
      <dsp:txXfrm>
        <a:off x="658415" y="2826702"/>
        <a:ext cx="2389632" cy="2046922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91A96-08F5-4196-BDB1-0AD7F2372988}">
      <dsp:nvSpPr>
        <dsp:cNvPr id="0" name=""/>
        <dsp:cNvSpPr/>
      </dsp:nvSpPr>
      <dsp:spPr>
        <a:xfrm>
          <a:off x="1608" y="41372"/>
          <a:ext cx="1842954" cy="2232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Fabricante</a:t>
          </a:r>
        </a:p>
      </dsp:txBody>
      <dsp:txXfrm>
        <a:off x="1608" y="934271"/>
        <a:ext cx="1842954" cy="892899"/>
      </dsp:txXfrm>
    </dsp:sp>
    <dsp:sp modelId="{FAC03315-AF80-440F-917F-871E9F01CEC1}">
      <dsp:nvSpPr>
        <dsp:cNvPr id="0" name=""/>
        <dsp:cNvSpPr/>
      </dsp:nvSpPr>
      <dsp:spPr>
        <a:xfrm>
          <a:off x="71473" y="150832"/>
          <a:ext cx="1703226" cy="1176697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76A297-74FC-4C4E-A022-A4AEC3B64C81}">
      <dsp:nvSpPr>
        <dsp:cNvPr id="0" name=""/>
        <dsp:cNvSpPr/>
      </dsp:nvSpPr>
      <dsp:spPr>
        <a:xfrm>
          <a:off x="1899852" y="41372"/>
          <a:ext cx="1842954" cy="2232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Cliente</a:t>
          </a:r>
        </a:p>
      </dsp:txBody>
      <dsp:txXfrm>
        <a:off x="1899852" y="934271"/>
        <a:ext cx="1842954" cy="892899"/>
      </dsp:txXfrm>
    </dsp:sp>
    <dsp:sp modelId="{76822878-F041-47DA-8514-DD93791177E8}">
      <dsp:nvSpPr>
        <dsp:cNvPr id="0" name=""/>
        <dsp:cNvSpPr/>
      </dsp:nvSpPr>
      <dsp:spPr>
        <a:xfrm>
          <a:off x="1969716" y="150832"/>
          <a:ext cx="1703226" cy="1176697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D6071C-1CAE-49C9-A9C2-4A0AA76BC685}">
      <dsp:nvSpPr>
        <dsp:cNvPr id="0" name=""/>
        <dsp:cNvSpPr/>
      </dsp:nvSpPr>
      <dsp:spPr>
        <a:xfrm>
          <a:off x="149776" y="1785798"/>
          <a:ext cx="3444862" cy="334837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B91A96-08F5-4196-BDB1-0AD7F2372988}">
      <dsp:nvSpPr>
        <dsp:cNvPr id="0" name=""/>
        <dsp:cNvSpPr/>
      </dsp:nvSpPr>
      <dsp:spPr>
        <a:xfrm>
          <a:off x="963" y="38703"/>
          <a:ext cx="1499713" cy="2088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Fabricante</a:t>
          </a:r>
        </a:p>
      </dsp:txBody>
      <dsp:txXfrm>
        <a:off x="963" y="873995"/>
        <a:ext cx="1499713" cy="835292"/>
      </dsp:txXfrm>
    </dsp:sp>
    <dsp:sp modelId="{FAC03315-AF80-440F-917F-871E9F01CEC1}">
      <dsp:nvSpPr>
        <dsp:cNvPr id="0" name=""/>
        <dsp:cNvSpPr/>
      </dsp:nvSpPr>
      <dsp:spPr>
        <a:xfrm>
          <a:off x="72983" y="141101"/>
          <a:ext cx="1355673" cy="1100781"/>
        </a:xfrm>
        <a:prstGeom prst="flowChartAlternateProcess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B1F036-C439-44B8-9876-01677178A949}">
      <dsp:nvSpPr>
        <dsp:cNvPr id="0" name=""/>
        <dsp:cNvSpPr/>
      </dsp:nvSpPr>
      <dsp:spPr>
        <a:xfrm>
          <a:off x="1545668" y="41597"/>
          <a:ext cx="1499713" cy="2088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Detallista</a:t>
          </a:r>
        </a:p>
      </dsp:txBody>
      <dsp:txXfrm>
        <a:off x="1545668" y="876890"/>
        <a:ext cx="1499713" cy="835292"/>
      </dsp:txXfrm>
    </dsp:sp>
    <dsp:sp modelId="{2DA5E194-7DA9-4722-867A-E7BECD7B3DC3}">
      <dsp:nvSpPr>
        <dsp:cNvPr id="0" name=""/>
        <dsp:cNvSpPr/>
      </dsp:nvSpPr>
      <dsp:spPr>
        <a:xfrm>
          <a:off x="1616770" y="146106"/>
          <a:ext cx="1357509" cy="1112359"/>
        </a:xfrm>
        <a:prstGeom prst="flowChartAlternateProcess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76A297-74FC-4C4E-A022-A4AEC3B64C81}">
      <dsp:nvSpPr>
        <dsp:cNvPr id="0" name=""/>
        <dsp:cNvSpPr/>
      </dsp:nvSpPr>
      <dsp:spPr>
        <a:xfrm>
          <a:off x="3090373" y="38703"/>
          <a:ext cx="1499713" cy="2088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Cliente</a:t>
          </a:r>
        </a:p>
      </dsp:txBody>
      <dsp:txXfrm>
        <a:off x="3090373" y="873995"/>
        <a:ext cx="1499713" cy="835292"/>
      </dsp:txXfrm>
    </dsp:sp>
    <dsp:sp modelId="{76822878-F041-47DA-8514-DD93791177E8}">
      <dsp:nvSpPr>
        <dsp:cNvPr id="0" name=""/>
        <dsp:cNvSpPr/>
      </dsp:nvSpPr>
      <dsp:spPr>
        <a:xfrm>
          <a:off x="3162393" y="141101"/>
          <a:ext cx="1355673" cy="1100781"/>
        </a:xfrm>
        <a:prstGeom prst="flowChartAlternateProcess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49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D6071C-1CAE-49C9-A9C2-4A0AA76BC685}">
      <dsp:nvSpPr>
        <dsp:cNvPr id="0" name=""/>
        <dsp:cNvSpPr/>
      </dsp:nvSpPr>
      <dsp:spPr>
        <a:xfrm>
          <a:off x="183642" y="1670585"/>
          <a:ext cx="4223766" cy="313234"/>
        </a:xfrm>
        <a:prstGeom prst="leftRight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78A8A-FB06-47F2-909E-DBA4F1C9EF3B}">
      <dsp:nvSpPr>
        <dsp:cNvPr id="0" name=""/>
        <dsp:cNvSpPr/>
      </dsp:nvSpPr>
      <dsp:spPr>
        <a:xfrm>
          <a:off x="31750" y="1612011"/>
          <a:ext cx="1328314" cy="86191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+mn-lt"/>
            </a:rPr>
            <a:t>14,68%</a:t>
          </a:r>
          <a:endParaRPr lang="es-EC" sz="2400" kern="1200" dirty="0"/>
        </a:p>
      </dsp:txBody>
      <dsp:txXfrm>
        <a:off x="31750" y="1612011"/>
        <a:ext cx="1328314" cy="861916"/>
      </dsp:txXfrm>
    </dsp:sp>
    <dsp:sp modelId="{B1528D96-0D36-41D3-9C1D-D920635A791E}">
      <dsp:nvSpPr>
        <dsp:cNvPr id="0" name=""/>
        <dsp:cNvSpPr/>
      </dsp:nvSpPr>
      <dsp:spPr>
        <a:xfrm rot="16200000">
          <a:off x="193944" y="862333"/>
          <a:ext cx="1003926" cy="378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EADE-F2E4-4F5D-A7F0-BE40D484D1A7}">
      <dsp:nvSpPr>
        <dsp:cNvPr id="0" name=""/>
        <dsp:cNvSpPr/>
      </dsp:nvSpPr>
      <dsp:spPr>
        <a:xfrm>
          <a:off x="64958" y="190367"/>
          <a:ext cx="1261898" cy="718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TMAR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58" y="190367"/>
        <a:ext cx="1261898" cy="7185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4B25B-DCF7-4416-9F32-03B845BF9DFF}">
      <dsp:nvSpPr>
        <dsp:cNvPr id="0" name=""/>
        <dsp:cNvSpPr/>
      </dsp:nvSpPr>
      <dsp:spPr>
        <a:xfrm>
          <a:off x="0" y="92291"/>
          <a:ext cx="8147248" cy="1058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FB343-29C9-4998-BB6B-7D432DBFDC70}">
      <dsp:nvSpPr>
        <dsp:cNvPr id="0" name=""/>
        <dsp:cNvSpPr/>
      </dsp:nvSpPr>
      <dsp:spPr>
        <a:xfrm>
          <a:off x="407362" y="1436"/>
          <a:ext cx="7333867" cy="71077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enfoca en la elaboración de Muebles de Oficina, Puertas de Paso, Cocinas y en mínima parte Línea de Hogar y Baños</a:t>
          </a:r>
          <a:endParaRPr lang="es-EC" sz="1600" kern="1200" dirty="0"/>
        </a:p>
      </dsp:txBody>
      <dsp:txXfrm>
        <a:off x="407362" y="1436"/>
        <a:ext cx="7333867" cy="710775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78A8A-FB06-47F2-909E-DBA4F1C9EF3B}">
      <dsp:nvSpPr>
        <dsp:cNvPr id="0" name=""/>
        <dsp:cNvSpPr/>
      </dsp:nvSpPr>
      <dsp:spPr>
        <a:xfrm>
          <a:off x="-2" y="1698960"/>
          <a:ext cx="1800204" cy="763453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u="none" strike="noStrike" kern="1200" dirty="0" smtClean="0">
              <a:solidFill>
                <a:schemeClr val="bg1"/>
              </a:solidFill>
              <a:latin typeface="+mn-lt"/>
            </a:rPr>
            <a:t>616</a:t>
          </a:r>
          <a:r>
            <a:rPr lang="es-EC" sz="2400" b="0" i="0" u="none" strike="noStrike" kern="1200" baseline="0" dirty="0" smtClean="0">
              <a:solidFill>
                <a:schemeClr val="bg1"/>
              </a:solidFill>
              <a:latin typeface="+mn-lt"/>
            </a:rPr>
            <a:t> 413,71</a:t>
          </a:r>
          <a:endParaRPr lang="es-EC" sz="2400" kern="1200" dirty="0" smtClean="0">
            <a:solidFill>
              <a:schemeClr val="bg1"/>
            </a:solidFill>
            <a:latin typeface="+mn-lt"/>
          </a:endParaRPr>
        </a:p>
      </dsp:txBody>
      <dsp:txXfrm>
        <a:off x="-2" y="1698960"/>
        <a:ext cx="1800204" cy="763453"/>
      </dsp:txXfrm>
    </dsp:sp>
    <dsp:sp modelId="{B1528D96-0D36-41D3-9C1D-D920635A791E}">
      <dsp:nvSpPr>
        <dsp:cNvPr id="0" name=""/>
        <dsp:cNvSpPr/>
      </dsp:nvSpPr>
      <dsp:spPr>
        <a:xfrm rot="16200000">
          <a:off x="358973" y="908542"/>
          <a:ext cx="1082252" cy="37260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EADE-F2E4-4F5D-A7F0-BE40D484D1A7}">
      <dsp:nvSpPr>
        <dsp:cNvPr id="0" name=""/>
        <dsp:cNvSpPr/>
      </dsp:nvSpPr>
      <dsp:spPr>
        <a:xfrm>
          <a:off x="279087" y="217657"/>
          <a:ext cx="1242025" cy="672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VAN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9087" y="217657"/>
        <a:ext cx="1242025" cy="67212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78A8A-FB06-47F2-909E-DBA4F1C9EF3B}">
      <dsp:nvSpPr>
        <dsp:cNvPr id="0" name=""/>
        <dsp:cNvSpPr/>
      </dsp:nvSpPr>
      <dsp:spPr>
        <a:xfrm>
          <a:off x="167677" y="1412744"/>
          <a:ext cx="1056461" cy="1149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u="none" strike="noStrike" kern="1200" dirty="0" smtClean="0">
              <a:solidFill>
                <a:schemeClr val="bg1"/>
              </a:solidFill>
              <a:latin typeface="+mn-lt"/>
            </a:rPr>
            <a:t>77%</a:t>
          </a:r>
          <a:endParaRPr lang="es-EC" sz="2400" kern="1200" dirty="0" smtClean="0">
            <a:solidFill>
              <a:schemeClr val="bg1"/>
            </a:solidFill>
            <a:latin typeface="+mn-lt"/>
          </a:endParaRPr>
        </a:p>
      </dsp:txBody>
      <dsp:txXfrm>
        <a:off x="167677" y="1412744"/>
        <a:ext cx="1056461" cy="1149948"/>
      </dsp:txXfrm>
    </dsp:sp>
    <dsp:sp modelId="{B1528D96-0D36-41D3-9C1D-D920635A791E}">
      <dsp:nvSpPr>
        <dsp:cNvPr id="0" name=""/>
        <dsp:cNvSpPr/>
      </dsp:nvSpPr>
      <dsp:spPr>
        <a:xfrm rot="16200000">
          <a:off x="253611" y="729678"/>
          <a:ext cx="884593" cy="378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EADE-F2E4-4F5D-A7F0-BE40D484D1A7}">
      <dsp:nvSpPr>
        <dsp:cNvPr id="0" name=""/>
        <dsp:cNvSpPr/>
      </dsp:nvSpPr>
      <dsp:spPr>
        <a:xfrm>
          <a:off x="64958" y="117378"/>
          <a:ext cx="1261898" cy="718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TIR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958" y="117378"/>
        <a:ext cx="1261898" cy="718575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78A8A-FB06-47F2-909E-DBA4F1C9EF3B}">
      <dsp:nvSpPr>
        <dsp:cNvPr id="0" name=""/>
        <dsp:cNvSpPr/>
      </dsp:nvSpPr>
      <dsp:spPr>
        <a:xfrm>
          <a:off x="167677" y="1412730"/>
          <a:ext cx="1056461" cy="1150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u="none" strike="noStrike" kern="1200" dirty="0" smtClean="0">
              <a:solidFill>
                <a:schemeClr val="bg1"/>
              </a:solidFill>
              <a:latin typeface="+mn-lt"/>
            </a:rPr>
            <a:t>1,37</a:t>
          </a:r>
          <a:endParaRPr lang="es-EC" sz="2400" kern="1200" dirty="0" smtClean="0">
            <a:solidFill>
              <a:schemeClr val="bg1"/>
            </a:solidFill>
            <a:latin typeface="+mn-lt"/>
          </a:endParaRPr>
        </a:p>
      </dsp:txBody>
      <dsp:txXfrm>
        <a:off x="167677" y="1412730"/>
        <a:ext cx="1056461" cy="1150001"/>
      </dsp:txXfrm>
    </dsp:sp>
    <dsp:sp modelId="{B1528D96-0D36-41D3-9C1D-D920635A791E}">
      <dsp:nvSpPr>
        <dsp:cNvPr id="0" name=""/>
        <dsp:cNvSpPr/>
      </dsp:nvSpPr>
      <dsp:spPr>
        <a:xfrm rot="16053124">
          <a:off x="203070" y="725524"/>
          <a:ext cx="893939" cy="37856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EADE-F2E4-4F5D-A7F0-BE40D484D1A7}">
      <dsp:nvSpPr>
        <dsp:cNvPr id="0" name=""/>
        <dsp:cNvSpPr/>
      </dsp:nvSpPr>
      <dsp:spPr>
        <a:xfrm>
          <a:off x="0" y="108909"/>
          <a:ext cx="1261898" cy="7186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R/CB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08909"/>
        <a:ext cx="1261898" cy="718676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78A8A-FB06-47F2-909E-DBA4F1C9EF3B}">
      <dsp:nvSpPr>
        <dsp:cNvPr id="0" name=""/>
        <dsp:cNvSpPr/>
      </dsp:nvSpPr>
      <dsp:spPr>
        <a:xfrm>
          <a:off x="77769" y="1396943"/>
          <a:ext cx="1788676" cy="141198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0" i="0" u="none" strike="noStrike" kern="1200" dirty="0" smtClean="0">
              <a:solidFill>
                <a:schemeClr val="bg1"/>
              </a:solidFill>
              <a:latin typeface="+mn-lt"/>
            </a:rPr>
            <a:t>2,19</a:t>
          </a:r>
          <a:r>
            <a:rPr lang="es-EC" sz="2400" b="0" i="0" u="none" strike="noStrike" kern="1200" baseline="0" dirty="0" smtClean="0">
              <a:solidFill>
                <a:schemeClr val="bg1"/>
              </a:solidFill>
              <a:latin typeface="+mn-lt"/>
            </a:rPr>
            <a:t>  - </a:t>
          </a:r>
          <a:r>
            <a:rPr lang="es-EC" sz="2400" b="0" i="0" u="none" strike="noStrike" kern="1200" dirty="0" smtClean="0">
              <a:solidFill>
                <a:schemeClr val="bg1"/>
              </a:solidFill>
              <a:latin typeface="+mn-lt"/>
            </a:rPr>
            <a:t>1 año, 1 mes y 3 días</a:t>
          </a:r>
          <a:endParaRPr lang="es-EC" sz="2400" kern="1200" dirty="0" smtClean="0">
            <a:solidFill>
              <a:schemeClr val="bg1"/>
            </a:solidFill>
            <a:latin typeface="+mn-lt"/>
          </a:endParaRPr>
        </a:p>
      </dsp:txBody>
      <dsp:txXfrm>
        <a:off x="77769" y="1396943"/>
        <a:ext cx="1788676" cy="1411986"/>
      </dsp:txXfrm>
    </dsp:sp>
    <dsp:sp modelId="{B1528D96-0D36-41D3-9C1D-D920635A791E}">
      <dsp:nvSpPr>
        <dsp:cNvPr id="0" name=""/>
        <dsp:cNvSpPr/>
      </dsp:nvSpPr>
      <dsp:spPr>
        <a:xfrm rot="16215395">
          <a:off x="504996" y="668092"/>
          <a:ext cx="945272" cy="40241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9EADE-F2E4-4F5D-A7F0-BE40D484D1A7}">
      <dsp:nvSpPr>
        <dsp:cNvPr id="0" name=""/>
        <dsp:cNvSpPr/>
      </dsp:nvSpPr>
      <dsp:spPr>
        <a:xfrm>
          <a:off x="309055" y="0"/>
          <a:ext cx="1341387" cy="79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055" y="0"/>
        <a:ext cx="1341387" cy="793339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007D0-B586-46F9-90FB-246250ADF515}">
      <dsp:nvSpPr>
        <dsp:cNvPr id="0" name=""/>
        <dsp:cNvSpPr/>
      </dsp:nvSpPr>
      <dsp:spPr>
        <a:xfrm>
          <a:off x="3062" y="1025"/>
          <a:ext cx="4180683" cy="13946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Se determino que MODUMADERA a pesar de su presencia en el mercado por más de 16 años no cuenta con un direccionamiento estratégico hacia el cual alinearse.</a:t>
          </a:r>
          <a:endParaRPr lang="es-EC" sz="1600" kern="1200"/>
        </a:p>
      </dsp:txBody>
      <dsp:txXfrm>
        <a:off x="3062" y="1025"/>
        <a:ext cx="4180683" cy="1394699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007D0-B586-46F9-90FB-246250ADF515}">
      <dsp:nvSpPr>
        <dsp:cNvPr id="0" name=""/>
        <dsp:cNvSpPr/>
      </dsp:nvSpPr>
      <dsp:spPr>
        <a:xfrm>
          <a:off x="6124" y="2051"/>
          <a:ext cx="4180683" cy="13946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estableció que los muebles auxiliares y los muebles de hogar son los que más compran los consumidores, en su mayoría son adquiridos en tiendas especializadas y ferias.</a:t>
          </a:r>
          <a:endParaRPr lang="es-EC" sz="1600" kern="1200" dirty="0"/>
        </a:p>
      </dsp:txBody>
      <dsp:txXfrm>
        <a:off x="6124" y="2051"/>
        <a:ext cx="4180683" cy="139469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4007D0-B586-46F9-90FB-246250ADF515}">
      <dsp:nvSpPr>
        <dsp:cNvPr id="0" name=""/>
        <dsp:cNvSpPr/>
      </dsp:nvSpPr>
      <dsp:spPr>
        <a:xfrm>
          <a:off x="3062" y="1025"/>
          <a:ext cx="4180683" cy="13946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Se determino que el 42,3% considera muy importante el diseño personalizado de un mueble al momento de realizar la compra</a:t>
          </a:r>
          <a:endParaRPr lang="es-EC" sz="1700" kern="1200" dirty="0"/>
        </a:p>
      </dsp:txBody>
      <dsp:txXfrm>
        <a:off x="3062" y="1025"/>
        <a:ext cx="4180683" cy="1394699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AEE47-FD0D-4FA1-8276-2DBF7553FFF0}">
      <dsp:nvSpPr>
        <dsp:cNvPr id="0" name=""/>
        <dsp:cNvSpPr/>
      </dsp:nvSpPr>
      <dsp:spPr>
        <a:xfrm>
          <a:off x="964137" y="376327"/>
          <a:ext cx="4696460" cy="3711840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MODUMADERA S.A. para el éxito en el lanzamiento de su línea de muebles RTA debe invertir en un 59% en promoción y publicidad, reforzado con el cumplimiento de las expectativas de los clientes sobre el producto, con políticas de precios y correctos canales de distribución.</a:t>
          </a:r>
          <a:endParaRPr lang="es-EC" sz="1400" kern="1200" dirty="0"/>
        </a:p>
      </dsp:txBody>
      <dsp:txXfrm>
        <a:off x="964137" y="376327"/>
        <a:ext cx="4696460" cy="3711840"/>
      </dsp:txXfrm>
    </dsp:sp>
    <dsp:sp modelId="{2420A942-6ED5-43A8-B783-F8BD0DD884E5}">
      <dsp:nvSpPr>
        <dsp:cNvPr id="0" name=""/>
        <dsp:cNvSpPr/>
      </dsp:nvSpPr>
      <dsp:spPr>
        <a:xfrm>
          <a:off x="2981506" y="71699"/>
          <a:ext cx="3020231" cy="3020231"/>
        </a:xfrm>
        <a:prstGeom prst="circularArrow">
          <a:avLst>
            <a:gd name="adj1" fmla="val 4878"/>
            <a:gd name="adj2" fmla="val 312630"/>
            <a:gd name="adj3" fmla="val 3163082"/>
            <a:gd name="adj4" fmla="val 15193757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AEE47-FD0D-4FA1-8276-2DBF7553FFF0}">
      <dsp:nvSpPr>
        <dsp:cNvPr id="0" name=""/>
        <dsp:cNvSpPr/>
      </dsp:nvSpPr>
      <dsp:spPr>
        <a:xfrm>
          <a:off x="688081" y="310266"/>
          <a:ext cx="3872036" cy="3060258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Propuesta Estratégica para MODUMADERA S.A. es rentable para la empresa, pues su Costo Beneficio es de $1,37, por cada dólar invertido..</a:t>
          </a:r>
          <a:endParaRPr lang="es-EC" sz="1500" kern="1200" dirty="0"/>
        </a:p>
      </dsp:txBody>
      <dsp:txXfrm>
        <a:off x="688081" y="310266"/>
        <a:ext cx="3872036" cy="3060258"/>
      </dsp:txXfrm>
    </dsp:sp>
    <dsp:sp modelId="{2420A942-6ED5-43A8-B783-F8BD0DD884E5}">
      <dsp:nvSpPr>
        <dsp:cNvPr id="0" name=""/>
        <dsp:cNvSpPr/>
      </dsp:nvSpPr>
      <dsp:spPr>
        <a:xfrm>
          <a:off x="2331383" y="69835"/>
          <a:ext cx="2490055" cy="2490055"/>
        </a:xfrm>
        <a:prstGeom prst="circularArrow">
          <a:avLst>
            <a:gd name="adj1" fmla="val 4878"/>
            <a:gd name="adj2" fmla="val 312630"/>
            <a:gd name="adj3" fmla="val 3101611"/>
            <a:gd name="adj4" fmla="val 1527811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9AEE47-FD0D-4FA1-8276-2DBF7553FFF0}">
      <dsp:nvSpPr>
        <dsp:cNvPr id="0" name=""/>
        <dsp:cNvSpPr/>
      </dsp:nvSpPr>
      <dsp:spPr>
        <a:xfrm>
          <a:off x="764949" y="321699"/>
          <a:ext cx="4014716" cy="3173025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MODUMADERA S.A. podrá ejecutar la Propuesta Estratégica incluso en los escenarios más pesimistas de ventas y de materia prima. </a:t>
          </a:r>
          <a:endParaRPr lang="es-EC" sz="1600" kern="1200" dirty="0"/>
        </a:p>
      </dsp:txBody>
      <dsp:txXfrm>
        <a:off x="764949" y="321699"/>
        <a:ext cx="4014716" cy="3173025"/>
      </dsp:txXfrm>
    </dsp:sp>
    <dsp:sp modelId="{2420A942-6ED5-43A8-B783-F8BD0DD884E5}">
      <dsp:nvSpPr>
        <dsp:cNvPr id="0" name=""/>
        <dsp:cNvSpPr/>
      </dsp:nvSpPr>
      <dsp:spPr>
        <a:xfrm>
          <a:off x="2472734" y="70288"/>
          <a:ext cx="2581811" cy="2581811"/>
        </a:xfrm>
        <a:prstGeom prst="circularArrow">
          <a:avLst>
            <a:gd name="adj1" fmla="val 4878"/>
            <a:gd name="adj2" fmla="val 312630"/>
            <a:gd name="adj3" fmla="val 3113206"/>
            <a:gd name="adj4" fmla="val 1526187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4B25B-DCF7-4416-9F32-03B845BF9DFF}">
      <dsp:nvSpPr>
        <dsp:cNvPr id="0" name=""/>
        <dsp:cNvSpPr/>
      </dsp:nvSpPr>
      <dsp:spPr>
        <a:xfrm>
          <a:off x="0" y="90842"/>
          <a:ext cx="8147248" cy="98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FB343-29C9-4998-BB6B-7D432DBFDC70}">
      <dsp:nvSpPr>
        <dsp:cNvPr id="0" name=""/>
        <dsp:cNvSpPr/>
      </dsp:nvSpPr>
      <dsp:spPr>
        <a:xfrm>
          <a:off x="406964" y="6476"/>
          <a:ext cx="7326705" cy="66000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Está ubicada en las calles Nicolás de Rocha S34-262 y Río </a:t>
          </a:r>
          <a:r>
            <a:rPr lang="es-ES" sz="1600" kern="1200" dirty="0" err="1" smtClean="0"/>
            <a:t>Cade</a:t>
          </a:r>
          <a:r>
            <a:rPr lang="es-ES" sz="1600" kern="1200" dirty="0" smtClean="0"/>
            <a:t> en el Sector Sur de la Ciudad de Quito</a:t>
          </a:r>
          <a:endParaRPr lang="es-EC" sz="1600" kern="1200" dirty="0"/>
        </a:p>
      </dsp:txBody>
      <dsp:txXfrm>
        <a:off x="406964" y="6476"/>
        <a:ext cx="7326705" cy="6600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4B25B-DCF7-4416-9F32-03B845BF9DFF}">
      <dsp:nvSpPr>
        <dsp:cNvPr id="0" name=""/>
        <dsp:cNvSpPr/>
      </dsp:nvSpPr>
      <dsp:spPr>
        <a:xfrm>
          <a:off x="0" y="77151"/>
          <a:ext cx="8147248" cy="806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FB343-29C9-4998-BB6B-7D432DBFDC70}">
      <dsp:nvSpPr>
        <dsp:cNvPr id="0" name=""/>
        <dsp:cNvSpPr/>
      </dsp:nvSpPr>
      <dsp:spPr>
        <a:xfrm>
          <a:off x="406964" y="7927"/>
          <a:ext cx="7326705" cy="5415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563" tIns="0" rIns="215563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Emplea alrededor de 32 personas </a:t>
          </a:r>
          <a:endParaRPr lang="es-EC" sz="1600" kern="1200" dirty="0"/>
        </a:p>
      </dsp:txBody>
      <dsp:txXfrm>
        <a:off x="406964" y="7927"/>
        <a:ext cx="7326705" cy="54154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2C363-0494-4E68-93E4-065B758E676F}">
      <dsp:nvSpPr>
        <dsp:cNvPr id="0" name=""/>
        <dsp:cNvSpPr/>
      </dsp:nvSpPr>
      <dsp:spPr>
        <a:xfrm>
          <a:off x="2137" y="0"/>
          <a:ext cx="3318436" cy="15088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constituyo el 8 de Julio del año 1994, como una empresa unipersonal. En el año 2004 se convirtió en una Sociedad Anónima.</a:t>
          </a:r>
          <a:endParaRPr lang="es-EC" sz="1500" kern="1200" dirty="0"/>
        </a:p>
      </dsp:txBody>
      <dsp:txXfrm>
        <a:off x="2137" y="0"/>
        <a:ext cx="3318436" cy="15088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2C363-0494-4E68-93E4-065B758E676F}">
      <dsp:nvSpPr>
        <dsp:cNvPr id="0" name=""/>
        <dsp:cNvSpPr/>
      </dsp:nvSpPr>
      <dsp:spPr>
        <a:xfrm>
          <a:off x="10345" y="686"/>
          <a:ext cx="3302020" cy="15107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Cuenta con tres grandes clientes (ATU, EDIMCA, IROKO), un cliente de exportación en República Dominicana </a:t>
          </a:r>
          <a:endParaRPr lang="es-EC" sz="1500" kern="1200" dirty="0"/>
        </a:p>
      </dsp:txBody>
      <dsp:txXfrm>
        <a:off x="10345" y="686"/>
        <a:ext cx="3302020" cy="15107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2C363-0494-4E68-93E4-065B758E676F}">
      <dsp:nvSpPr>
        <dsp:cNvPr id="0" name=""/>
        <dsp:cNvSpPr/>
      </dsp:nvSpPr>
      <dsp:spPr>
        <a:xfrm>
          <a:off x="0" y="72009"/>
          <a:ext cx="3322712" cy="15121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 partir del año 2001 la maquinaria rudimentaria se ve reemplazada por maquinaria de punta de control numérico.</a:t>
          </a:r>
          <a:endParaRPr lang="es-EC" sz="1500" kern="1200" dirty="0"/>
        </a:p>
      </dsp:txBody>
      <dsp:txXfrm>
        <a:off x="0" y="72009"/>
        <a:ext cx="3322712" cy="151216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2C363-0494-4E68-93E4-065B758E676F}">
      <dsp:nvSpPr>
        <dsp:cNvPr id="0" name=""/>
        <dsp:cNvSpPr/>
      </dsp:nvSpPr>
      <dsp:spPr>
        <a:xfrm>
          <a:off x="0" y="108014"/>
          <a:ext cx="3322712" cy="13681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En la actualidad el área física es de alrededor de 2400 m² los mismos que están distribuidos de forma eficiente.</a:t>
          </a:r>
          <a:endParaRPr lang="es-EC" sz="1500" kern="1200" dirty="0"/>
        </a:p>
      </dsp:txBody>
      <dsp:txXfrm>
        <a:off x="0" y="108014"/>
        <a:ext cx="3322712" cy="136814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228D2A-2949-464E-A890-C4594D27AE58}">
      <dsp:nvSpPr>
        <dsp:cNvPr id="0" name=""/>
        <dsp:cNvSpPr/>
      </dsp:nvSpPr>
      <dsp:spPr>
        <a:xfrm rot="16200000">
          <a:off x="-2142891" y="2980227"/>
          <a:ext cx="4704804" cy="419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554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Para reducir la contaminación al suelo</a:t>
          </a:r>
          <a:endParaRPr lang="es-EC" sz="1800" kern="1200" dirty="0"/>
        </a:p>
      </dsp:txBody>
      <dsp:txXfrm rot="16200000">
        <a:off x="-2142891" y="2980227"/>
        <a:ext cx="4704804" cy="419021"/>
      </dsp:txXfrm>
    </dsp:sp>
    <dsp:sp modelId="{E7DA812B-5BA7-4B51-9277-611F1229CFC1}">
      <dsp:nvSpPr>
        <dsp:cNvPr id="0" name=""/>
        <dsp:cNvSpPr/>
      </dsp:nvSpPr>
      <dsp:spPr>
        <a:xfrm>
          <a:off x="344804" y="835009"/>
          <a:ext cx="2373283" cy="4874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69554" rIns="128016" bIns="128016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Disponer de un lugar de almacenamiento de solventes, pinturas y lacas.</a:t>
          </a: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Los residuos de madera, polvo y aserrín, deben ser clasificados y almacenados en recipientes separados e identificados</a:t>
          </a:r>
          <a:endParaRPr lang="es-EC" sz="1800" kern="1200" dirty="0"/>
        </a:p>
      </dsp:txBody>
      <dsp:txXfrm>
        <a:off x="344804" y="835009"/>
        <a:ext cx="2373283" cy="4874111"/>
      </dsp:txXfrm>
    </dsp:sp>
    <dsp:sp modelId="{850CFEF1-239C-4DE8-9EE8-A54586C203D3}">
      <dsp:nvSpPr>
        <dsp:cNvPr id="0" name=""/>
        <dsp:cNvSpPr/>
      </dsp:nvSpPr>
      <dsp:spPr>
        <a:xfrm>
          <a:off x="860910" y="255135"/>
          <a:ext cx="939287" cy="91748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36D3-EEFC-49D6-A3E4-98999434875E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684FA-7EED-4284-9A13-FAB24366FC52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73D39-B86E-4082-9394-C61CE3BA5924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47877C-22E2-4F8B-92B0-0A9DF462C6B5}" type="datetimeFigureOut">
              <a:rPr lang="es-EC" smtClean="0"/>
              <a:pPr/>
              <a:t>16/03/2011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CC08D8-F901-4B29-86B4-F78CBB7D2F2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diagramLayout" Target="../diagrams/layout18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diagramData" Target="../diagrams/data18.xml"/><Relationship Id="rId2" Type="http://schemas.openxmlformats.org/officeDocument/2006/relationships/diagramData" Target="../diagrams/data16.xml"/><Relationship Id="rId1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5" Type="http://schemas.openxmlformats.org/officeDocument/2006/relationships/diagramColors" Target="../diagrams/colors18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Relationship Id="rId1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18" Type="http://schemas.openxmlformats.org/officeDocument/2006/relationships/diagramLayout" Target="../diagrams/layout8.xml"/><Relationship Id="rId3" Type="http://schemas.openxmlformats.org/officeDocument/2006/relationships/diagramLayout" Target="../diagrams/layout5.xml"/><Relationship Id="rId21" Type="http://schemas.microsoft.com/office/2007/relationships/diagramDrawing" Target="../diagrams/drawing8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diagramData" Target="../diagrams/data8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20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19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18" Type="http://schemas.openxmlformats.org/officeDocument/2006/relationships/diagramLayout" Target="../diagrams/layout22.xml"/><Relationship Id="rId26" Type="http://schemas.microsoft.com/office/2007/relationships/diagramDrawing" Target="../diagrams/drawing23.xml"/><Relationship Id="rId3" Type="http://schemas.openxmlformats.org/officeDocument/2006/relationships/diagramLayout" Target="../diagrams/layout19.xml"/><Relationship Id="rId21" Type="http://schemas.microsoft.com/office/2007/relationships/diagramDrawing" Target="../diagrams/drawing22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diagramData" Target="../diagrams/data22.xml"/><Relationship Id="rId25" Type="http://schemas.openxmlformats.org/officeDocument/2006/relationships/diagramColors" Target="../diagrams/colors23.xml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20" Type="http://schemas.openxmlformats.org/officeDocument/2006/relationships/diagramColors" Target="../diagrams/colors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24" Type="http://schemas.openxmlformats.org/officeDocument/2006/relationships/diagramQuickStyle" Target="../diagrams/quickStyle23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23" Type="http://schemas.openxmlformats.org/officeDocument/2006/relationships/diagramLayout" Target="../diagrams/layout23.xml"/><Relationship Id="rId10" Type="http://schemas.openxmlformats.org/officeDocument/2006/relationships/diagramColors" Target="../diagrams/colors20.xml"/><Relationship Id="rId19" Type="http://schemas.openxmlformats.org/officeDocument/2006/relationships/diagramQuickStyle" Target="../diagrams/quickStyle22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Relationship Id="rId22" Type="http://schemas.openxmlformats.org/officeDocument/2006/relationships/diagramData" Target="../diagrams/data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diagramLayout" Target="../diagrams/layout26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diagramData" Target="../diagrams/data26.xml"/><Relationship Id="rId2" Type="http://schemas.openxmlformats.org/officeDocument/2006/relationships/diagramData" Target="../diagrams/data24.xml"/><Relationship Id="rId1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Colors" Target="../diagrams/colors26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3792" y="548680"/>
            <a:ext cx="7846640" cy="4968552"/>
          </a:xfrm>
        </p:spPr>
        <p:txBody>
          <a:bodyPr>
            <a:noAutofit/>
          </a:bodyPr>
          <a:lstStyle/>
          <a:p>
            <a:pPr algn="ctr"/>
            <a:r>
              <a:rPr lang="es-EC" sz="4000" u="sng" dirty="0" smtClean="0">
                <a:solidFill>
                  <a:schemeClr val="tx1"/>
                </a:solidFill>
              </a:rPr>
              <a:t>ESCUELA POLITÈCNICA DEL EJÈRCITO</a:t>
            </a:r>
            <a:r>
              <a:rPr lang="es-EC" sz="2800" dirty="0" smtClean="0">
                <a:solidFill>
                  <a:schemeClr val="tx1"/>
                </a:solidFill>
              </a:rPr>
              <a:t/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</a:rPr>
              <a:t/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s-EC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es-EC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David" pitchFamily="34" charset="-79"/>
              </a:rPr>
              <a:t>“</a:t>
            </a:r>
            <a:r>
              <a:rPr lang="es-ES" sz="2800" dirty="0" smtClean="0">
                <a:solidFill>
                  <a:schemeClr val="tx1"/>
                </a:solidFill>
                <a:latin typeface="Century Gothic" pitchFamily="34" charset="0"/>
                <a:cs typeface="David" pitchFamily="34" charset="-79"/>
              </a:rPr>
              <a:t>Propuesta Estratégica para el Desarrollo de Muebles RTA de la empresa MODUMADERA S.A. en el Distrito Metropolitano de Quito</a:t>
            </a:r>
            <a:r>
              <a:rPr lang="es-EC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David" pitchFamily="34" charset="-79"/>
              </a:rPr>
              <a:t>”</a:t>
            </a:r>
            <a:r>
              <a:rPr lang="es-EC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s-EC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es-EC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/>
            </a:r>
            <a:br>
              <a:rPr lang="es-EC" sz="2800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</a:br>
            <a:r>
              <a:rPr lang="es-EC" sz="2800" dirty="0" smtClean="0">
                <a:solidFill>
                  <a:schemeClr val="tx1"/>
                </a:solidFill>
              </a:rPr>
              <a:t/>
            </a:r>
            <a:br>
              <a:rPr lang="es-EC" sz="2800" dirty="0" smtClean="0">
                <a:solidFill>
                  <a:schemeClr val="tx1"/>
                </a:solidFill>
              </a:rPr>
            </a:br>
            <a:r>
              <a:rPr lang="es-EC" sz="28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GRACE LORENA CARGUA ORDÓÑEZ</a:t>
            </a:r>
            <a:endParaRPr lang="es-EC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04256" y="5955686"/>
            <a:ext cx="6172200" cy="569658"/>
          </a:xfrm>
        </p:spPr>
        <p:txBody>
          <a:bodyPr>
            <a:normAutofit/>
          </a:bodyPr>
          <a:lstStyle/>
          <a:p>
            <a:pPr algn="r"/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MARZO </a:t>
            </a: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19256" cy="634082"/>
          </a:xfrm>
        </p:spPr>
        <p:txBody>
          <a:bodyPr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Identificación De Clientes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51520" y="1120223"/>
          <a:ext cx="8136904" cy="539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889"/>
                <a:gridCol w="2551230"/>
                <a:gridCol w="1705439"/>
                <a:gridCol w="1258286"/>
                <a:gridCol w="1426060"/>
              </a:tblGrid>
              <a:tr h="855437"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Cliente</a:t>
                      </a:r>
                      <a:endParaRPr lang="es-EC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Actividad </a:t>
                      </a:r>
                      <a:endParaRPr lang="es-EC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Servicio</a:t>
                      </a:r>
                      <a:endParaRPr lang="es-EC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Tiempo De Servicio</a:t>
                      </a:r>
                      <a:endParaRPr lang="es-EC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 smtClean="0"/>
                        <a:t>Tiempo</a:t>
                      </a:r>
                      <a:r>
                        <a:rPr lang="es-EC" sz="1800" baseline="0" dirty="0" smtClean="0"/>
                        <a:t> Crédito</a:t>
                      </a:r>
                      <a:endParaRPr lang="es-EC" sz="1800" dirty="0"/>
                    </a:p>
                  </a:txBody>
                  <a:tcPr anchor="ctr"/>
                </a:tc>
              </a:tr>
              <a:tr h="1035880">
                <a:tc>
                  <a:txBody>
                    <a:bodyPr/>
                    <a:lstStyle/>
                    <a:p>
                      <a:pPr algn="ctr"/>
                      <a:r>
                        <a:rPr lang="es-EC" sz="1600" b="1" u="none" dirty="0" smtClean="0"/>
                        <a:t>ATU</a:t>
                      </a:r>
                      <a:endParaRPr lang="es-EC" sz="16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smtClean="0"/>
                        <a:t>Diseño, fabricación y comercialización de mobiliario de oficina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smtClean="0"/>
                        <a:t>Lacado de partes y piezas 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13 años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30 días</a:t>
                      </a:r>
                      <a:endParaRPr lang="es-EC" sz="1600" dirty="0"/>
                    </a:p>
                  </a:txBody>
                  <a:tcPr anchor="ctr"/>
                </a:tc>
              </a:tr>
              <a:tr h="1316571"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b="1" u="none" kern="1200" dirty="0" smtClean="0"/>
                        <a:t>EDIMCA</a:t>
                      </a:r>
                      <a:endParaRPr lang="es-EC" sz="16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smtClean="0"/>
                        <a:t>Ofrece más de 15.000 productos de madera y productos complementarios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err="1" smtClean="0"/>
                        <a:t>Postformado</a:t>
                      </a:r>
                      <a:r>
                        <a:rPr kumimoji="0" lang="es-ES" sz="1600" kern="1200" dirty="0" smtClean="0"/>
                        <a:t>, ruteado y </a:t>
                      </a:r>
                      <a:r>
                        <a:rPr kumimoji="0" lang="es-ES" sz="1600" kern="1200" dirty="0" err="1" smtClean="0"/>
                        <a:t>slatwall</a:t>
                      </a:r>
                      <a:r>
                        <a:rPr kumimoji="0" lang="es-ES" sz="1600" kern="1200" dirty="0" smtClean="0"/>
                        <a:t> 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16 años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45 días</a:t>
                      </a:r>
                      <a:endParaRPr lang="es-EC" sz="1600" dirty="0"/>
                    </a:p>
                  </a:txBody>
                  <a:tcPr anchor="ctr"/>
                </a:tc>
              </a:tr>
              <a:tr h="614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u="none" kern="1200" dirty="0" smtClean="0"/>
                        <a:t>IROKO</a:t>
                      </a:r>
                      <a:endParaRPr kumimoji="0" lang="es-EC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smtClean="0"/>
                        <a:t>Puertas de madera sólida 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smtClean="0"/>
                        <a:t>Servicio</a:t>
                      </a:r>
                      <a:r>
                        <a:rPr kumimoji="0" lang="es-ES" sz="1600" kern="1200" baseline="0" dirty="0" smtClean="0"/>
                        <a:t> </a:t>
                      </a:r>
                      <a:r>
                        <a:rPr kumimoji="0" lang="es-ES" sz="1600" kern="1200" dirty="0" smtClean="0"/>
                        <a:t>de ruteado 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5 años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30 días</a:t>
                      </a:r>
                      <a:endParaRPr lang="es-EC" sz="1600" dirty="0"/>
                    </a:p>
                  </a:txBody>
                  <a:tcPr anchor="ctr"/>
                </a:tc>
              </a:tr>
              <a:tr h="614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u="none" kern="1200" dirty="0" smtClean="0"/>
                        <a:t>ACOSA</a:t>
                      </a:r>
                      <a:endParaRPr kumimoji="0" lang="es-EC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Aglomerados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smtClean="0"/>
                        <a:t>Servicios de </a:t>
                      </a:r>
                      <a:r>
                        <a:rPr kumimoji="0" lang="es-ES" sz="1600" kern="1200" dirty="0" err="1" smtClean="0"/>
                        <a:t>slatwall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5 años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30 días</a:t>
                      </a:r>
                      <a:endParaRPr lang="es-EC" sz="1600" dirty="0"/>
                    </a:p>
                  </a:txBody>
                  <a:tcPr anchor="ctr"/>
                </a:tc>
              </a:tr>
              <a:tr h="89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u="none" kern="1200" dirty="0" smtClean="0"/>
                        <a:t>DILEGNO</a:t>
                      </a:r>
                      <a:endParaRPr kumimoji="0" lang="es-EC" sz="16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600" kern="1200" dirty="0" smtClean="0"/>
                        <a:t>Trabajo en madera y tableros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Fabricación de Muebles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4 años</a:t>
                      </a:r>
                      <a:endParaRPr lang="es-EC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 smtClean="0"/>
                        <a:t>50%</a:t>
                      </a:r>
                      <a:r>
                        <a:rPr lang="es-EC" sz="1600" baseline="0" dirty="0" smtClean="0"/>
                        <a:t> inicial y 50% al embarque</a:t>
                      </a:r>
                      <a:endParaRPr lang="es-EC" sz="16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19256" cy="634082"/>
          </a:xfrm>
        </p:spPr>
        <p:txBody>
          <a:bodyPr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Competencia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187624" y="1556792"/>
          <a:ext cx="6912771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824539"/>
              </a:tblGrid>
              <a:tr h="1121320"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Empresa</a:t>
                      </a:r>
                      <a:endParaRPr lang="es-EC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800" dirty="0" smtClean="0"/>
                        <a:t>Actividad </a:t>
                      </a:r>
                      <a:endParaRPr lang="es-EC" sz="2800" dirty="0"/>
                    </a:p>
                  </a:txBody>
                  <a:tcPr anchor="ctr"/>
                </a:tc>
              </a:tr>
              <a:tr h="1174478">
                <a:tc>
                  <a:txBody>
                    <a:bodyPr/>
                    <a:lstStyle/>
                    <a:p>
                      <a:pPr algn="l"/>
                      <a:r>
                        <a:rPr kumimoji="0" lang="es-EC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PERFILPLAST</a:t>
                      </a:r>
                      <a:endParaRPr kumimoji="0" lang="es-EC" sz="1800" b="1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Producción de perfiles</a:t>
                      </a:r>
                      <a:endParaRPr lang="es-EC" sz="1800" dirty="0"/>
                    </a:p>
                  </a:txBody>
                  <a:tcPr anchor="ctr"/>
                </a:tc>
              </a:tr>
              <a:tr h="1451555">
                <a:tc>
                  <a:txBody>
                    <a:bodyPr/>
                    <a:lstStyle/>
                    <a:p>
                      <a:pPr algn="l"/>
                      <a:r>
                        <a:rPr kumimoji="0" lang="es-E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VIDAL ANDRADE</a:t>
                      </a:r>
                      <a:endParaRPr lang="es-EC" sz="1800" b="1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Elaboración y lacado de todo tipo de muebles</a:t>
                      </a:r>
                      <a:endParaRPr lang="es-EC" sz="1800" dirty="0"/>
                    </a:p>
                  </a:txBody>
                  <a:tcPr anchor="ctr"/>
                </a:tc>
              </a:tr>
              <a:tr h="645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MADEQUISA</a:t>
                      </a:r>
                      <a:endParaRPr kumimoji="0" lang="es-EC" sz="1800" b="1" u="non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Puertas de madera sólida </a:t>
                      </a:r>
                      <a:endParaRPr lang="es-EC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914" name="AutoShape 2" descr="data:image/jpg;base64,/9j/4AAQSkZJRgABAQAAAQABAAD/2wCEAAkGBhQSERQTEhIVFBUVFBYVFRUXFRoVFxgWFRQXFBQUFxUXHCYeGBojGRQUHy8gIycpLCwsFR4xNTAqNSYrLCkBCQoKDgwOGg8PGiwlHyQsLC0sLSosLCwvLCwpLCwpLCwsLCwsLCwvLCkpLCwsKSwsLCwsLCwsLCwsLCwsLCwsLP/AABEIAK0BIgMBIgACEQEDEQH/xAAcAAABBQEBAQAAAAAAAAAAAAAAAQMEBQYHAgj/xAA8EAABAwIDBQUFBwMFAQEAAAABAAIDBBEFITEGEkFRcRYiUmGBMpGxwdEHExVCoeHwFDOSI1NigvFyNP/EABsBAAIDAQEBAAAAAAAAAAAAAAAEAgMFBgEH/8QAMxEAAgICAAQEBAUDBQEAAAAAAAECAwQRBSExURIiQWEygZHRBhMjofBxseEzUmLB8UL/2gAMAwEAAhEDEQA/AKfENtCyofE47ljlfROOxiY96OS/kqjamjjmneHajjxVC37+lN2nfZ/PcvFLYll8KtivHVL5G0btHIe69xaeig4gagi8UxHkdFCoMdinG67J3I6+imiB7M4zvDkpqbRg/m3Uy1tp9n0M5U7RVsRs55HpkvUO3NRoZCrikmE2+2YDXu5ZWzy0BvlxVfiWyH5oj6fQpqq7XQ04Z0W/Bdyff0HWbWzO0lKdG1FR/uFZSemfEbOBBTsOIEZO961asiqXKSSGHBtbg9o1Tdq5/wDcUiPamfxlZqOYHQp5rinlCt+iFZKXc0w2mlOrkj8XmObZVnmTKTHOpflw9EilymvUnv2gqW6vKGbTz3ylIKgS1pDmi1wdT6gfMnoCnn0zXeS9Uam2nFfQPzJLqy/w/wC0Kpj/ALlpG+YsfeFrML26gmsC77t3J2nodFy10Lm6ZheARxyWTnfh/EzFtbi+8Xr9un7DlOfbX7r3/mzujJr5ggjmvE0QcM1x/Dcdng/tyG3LUf4la7CvtHabNnZunxNzH+Oq4PP/AAtxPFfjx5ua9nqX0+zNiniVFnKa0/2+pe1eDSaxykeRzVHVsq49bkcxmtTRYnHMLxvDuhzHUcE7UgljgHbpsbO3d63nunXosSvi+biz/LuW/aS0/uPOmua8Uf2MEcZm4uI9EfjUvjWthwtskTPvmhzy0Fzt0NNzno3IZG3oq2r2QGsbiPIrcp49jzfhs8r+q/nyF5Y0lzRSfjUvjR+NS+NOz7OTN/LvdFXywOb7TSOoWxVk1W/BJP5lDhKPVEv8al8aPxqXxqDdCvIE78al8aPxqXxqChAE78al8aPxqXxqChAE78al8aPxqXxqChAE78al8aPxqXxqChAE78al8aVuMy3He4qAlZqOqANvG42HQIRF7I6D4JEAZLbHYuYSOmg77TmW/mHTmsXPVvLSzR2hvkddF3s5lUOP7Fw1QuRuScHt+Y4rLV+paZrQt8vhl0OVVmBxy95ndPMfRR4a6emyeN9nPirbF9naiid3gSy+Txm09eS8U+IteLOyP6JuNvzIZPD6cmPQkUuIxVA1z9xCf3Xx5tO839VT1eANJ34zuO8klNjUsB3ZhccHj5q9ST6HI5fCLaPg5rsXTjFMLOAvyKo8R2StnGfT6FXTJIpxvNIB5j5o3pIte83nqrY2OPUy6rbKX5Hr2ZhJaZ8ZsQWpyLECNVuHsimFiB6qjxHZMjOM38inaslx6M1Ks+uzy2rTIMdSHcU81yppaVzDYgtKciriMitWrMi/i5DMqNrcS5ZMpMcyrI6kO0Kda5PKSa2hSdZasnSvY0quZUc1IbMpplDg0en0xGhTZPiCkNmXouB1U1I82NQTOYbseQRpnY+9aPDdvpo7CUCQeeTveNVnH03EJs3GuaUy8DGzY+G+Cl/Xr8n1L6b7KnuuWjquGbWQTWAfuu8Lsj6HQq5BXEB5GytcM2nqILbryW+F3eb+3ouF4h+B4vzYc9f8Zf8AT/wbNHGGuVq+a+x1tNyQh2TgD1Cy2F/aFE/KVpYeY7zfqFp6arZIN5jg4cwbrgs3heZgS/Xg17+n1XI2qsiq5eR7/nYr6rZqF/5d0+SqanZBw9h4PkVrLIsvKOLZVPSe178ycqYS6o55U4VLH7TD1GYURdLcwFQavBIpBmwX5jIrdx/xGul0PmvsKyxP9rMEhaGr2RcM43X8j9VS1NC+M2e0j4LoMfPx8j/Tkt9vUVlVOPVDCEgKVOlYIQhAAlZqOqRKzUdUAbeL2R0HwSJYvZHQfBIgDPs2xdFUPYe80HMfmHTyV/XyCupyyFzLu/M45sIza7d3XbxDgMsri+YXJdqHltXIWkgg6hSsF2jc1ws7cfz4HqvMrhso/q18y2rIjLyyO3SxB4IcA4HUEXB9Fhto/s0a676U7jtdw+yeh4KzwPbNr7Ml7ruB/KfotQ2QEXGYWFuVbHYzcXtHDZDLTv3JWuaRwcPgVKZMyQW94K63iuCxVLN2VgdyPEeYK5vtD9ns0F3wEyMGdh7bR04pqu9PqORthNamvsZ2XBd070Ltw8vyn04J6l2gdGdydu7/AMvyleYMRIydw8sx1Us7rxmA4HgU7GzuZmbweq9bXUlGnZIN5hseY0SCd8eTxcc1UnD3R96B1v8Ag45ehUujx8HuSjcdydoehVyafNHH5XD7sd6ktr9ydLBFMMwD8fes/iWyZbcx5jlxV8+jae9Gd0/okbWuZlIMuatja49ROm+yp/pP5MwktM5hsbtKdiriNc1uaiiinGYB+Kz2JbLObcx94cuKepyfD0ZrVZ9Vvls5MiRVLXaFOhyppIC06EEJ2KuI1zC1K8xPlIZlTvnEuGTp9k6roqlrtCnQ5OqSfNCsqyybMvYcCq5s6fZOpbKHW0PPpwU0WuHmnWzL3vqakR211I1wfJSaSukiO9G4g8wbH3cV5fCEy6MjREoxsXhktr3JRlp7RscK+0R7bCZgePEMneo0K1uG7RQz+w8X8Jyd7iuQb/MJWkjNp/nVcnxD8IYOVuVS/Ll7dPp9tGpRxS6vlLmvf7nb7pFy/C9s54bAnfbydn7jqtbhe20Mtg8/du89P8l8/wCIfhXPw9yUfHHvH7df7m3RxKm3lvT9/uaNeHxg5EApGSAi4II5gr0uZ04vsaPUqK3ZqJ+YG4eY+ioazZmVmbbPHlr7ltCUi1cbi2TRyUtrs+f+SmdEJehzZ92mzgQfPJF10CqoI5BZ7AfTP3qjrNjwc4nW8jp710eNx+mzlavC/qhSeJJfCZxKzUdU9V4XLF7TDbmMwmInXI6rdrthavFBpr2FZRceqNxF7I6D4JEsXsjoPgkVpE5JtP8A/qk6/JVLo1d7ZUTo6l7iCWkg3VA+fK458rrfqsThtCc4NSLPD8WLLNfm3nxH1W5wHax8QGf3kfK+Y6Fc51T1LVuiN2nqOBSOZw2F25Q5P+5fTlOPll0O/YXi8c7bscPMcR6KeAuLYVjVyHRuLHjhf+XC32B7ah1mT913i4H6LlLsadT00acZKS2iTtFsHDVXcB93J42j4jiuZ41s1UUTu+0lvB7c2n6LuMUgIuDcJZqdr2lrgHA6gi4KhC6URiu6UP6HBYa8HVPTRteLOaHD9R0K2+0n2Wtfd9Kdx3+2fZPQ8Fz6ppZad5ZK0sI4O+RT1dql0Y3+letM9Mp5Ys4nfeN8B9odFPpMZZJ3XZO4tdkVDiqr8c17niZJ7Yz4PGRCajZ3Ofz+Axs81fUnvoLd6M28uCI8QINpBbzUBsksWYtIwcvaA8+anQV8cwsfcdQrF7HIZGLbTytW13PdVh0UwzA6jVZzEdl3NzZ3h+qv3UbmZxnLkvcOJZ7rxYq6NrXUjTfbV/pva7GBlpy06EFOR1rhrmt3V4bHKMwOo1WcxDZdzblneHLinashrozXpz6rvLPk/chw1IdoU8CqmSnc02IIKcirHNyOa068tP4hiVO/hLVslk+2dV8VSHaH0T106pJraFpV9yxZIvV1XtlITzahTTF5VklzE0YeS9NlXtrlNSIc0M754oFjobJ7cTboeS92e7RMoMamgN43kDlq0+hWswv7QmmwmZb/AJN09W6rCZhFwVk5/BcLOX60FvuuT+v3HKMu6j4Jcu3odko8SjlF43h3Q/JSLrjEM72G7HEHmDYrR4Zt7KzKUfeDno736FcDxD8FXV7liy8S7Pk/r0f7G3RxeEuVi17+h0IpFVYbtPBNk1+67wuyPpzVpdcXkYt2NLwXRcX7o2IWQsW4PYEqurMDikN7bruYyVgUgUabrKZeKttMJRUlzHG4bYAXSKZdC+jRsbSMrwo5pjkgdM9rxcaLJ4rs6W9+LMeFanH2XmeoMM9jYpqu6VUtxJOCmtMxbJPQhPtkWjxPBGSjebk5ZiWF0bt1wsefBbuPlRtXLqZ9tDiPhvEdVbYfjv5ZfR/1+qpWSp4EFWX49d61NFFds6ntHRMF2klgtY78fK98vIre4RtBHUNu058WnULhFFXviOWbeLT8jwWiw+vDrPiduuHDQhcrmcOnS99V3+5r05EbenU7YHKDi2BRVLN2ZgcOB4joVl8D240ZPlw3x8+S2dPUtcAWkELIacWMdDk+0n2ZywXfT3lYM938zfqsk2ctNnA5a319V9F6rObR7DQVYJLdyTg9otn5jimIX6+IbqymuU+ZyKKe2YP8816exkhue4/xj+fFSMe2PqKMkuG8zg9uY9VVR1IOuSehZ6oYsx6cmJYMq5YfbG+3xt+YU1kscw4FVkNWW+Y5HRe/6djzeM/dv/Q+mhV8ZpnI5/4fcfPUSjTPjzYbjknoMRBydkVFjxF8eUrbf8hm39lLfEyQX/UKxexy91Uq34bo/MSrw2OUZgdQs7X7MObcszHLirvckj07zVJgr2uy0Ktja0W05N1HwvxROfy05adCCvcVY4ai4W8qsOZIO8AVnsQ2YIzYb+R+qdqyHHozXpzab+T5PsyBFUB2id3lWTUjmGxBaUsVY4ZHMLTry0/iL5U9i1bInmT3UGKpB0KcBTsZKXNC0q+5YsmTrXhVgenWTKRQ6yaR6pp0QPkljNxkfRew8HVSUivTQw5hCTfvqpG7yXl0QKnvZ74u420cirrCdpZ4iBvFzeTsx79VU/0xGd8l5kdfQpPKppvh4LYqS91strsnB7g9HXKCq+9ja8fmAKkBU+yV/wCkjv5/Eq4C+E51UacqyuPRSaX1O2pk5Vxk/VFm1mSE7HoOgQu2i+SM9nJcbltUOvzUQi6kbQD/AF3qplqiwXtcbzRbS284C/6p5o8TJQkLV6qaVkzbOGfNe22d9f5xTToy05aLxNxe11LOTWmZvEcJfD5t5qJHKts14cLFUeLbO2u6P3LYxs5S8tnXuJW4/qivZNdORvLTdpseYVeCQbHKyfinWrpSRnuDi9o0uH40H92Tuu8XA/RaPC8alpj3HXbxacx+y58LFWOH4w6Puu7zP1HQ8VhZnC0/NV9B+jN/+bDt+CbURVAAvuv4tOvoroLi1PMHgPid53GoWrwPbdzLMn7w4P4+q5qylxejS680b2SBrgQ4Ag6gi49ywm032Xxy3fTf6b9d38p+i29JWMkaHMcHA8lIVUZOL5EoTlB7TPnfEMMmpn7kzC34HoUy2S6+gcSwiKdu5KwOHnqOh4Lmu0n2Xvju+lO+3XcPtDpzTkMhPkzRqy4y5TMnFXkCzhvN5HVe2UoPegduniw6fsq+RpaS14LSOBFihsltMvNNxsIZPDqcmPQuIMTsd2Ru6fPQ9CnpqNr8xkeYVfFiQI3ZG7wPHinooHDvQu3m+En4FXqWzi87gVtD8VR7EkkWveapcNW141TMNeCd1w3XciifDw7NuR8lJbXQ56cdPVi0xyoomvFnAEef1VDXbMZ3jP8A1PyKtG1T48ni45qZHUNcMirI2NDdOZdR180f56mAqKF7D3mkH+aJI6tw1zW+npWuFnAEcj8iqCv2Y4xn/qfkU5XkuLNmnKpyOS69mVkVSHJ5VtRRvYe8CCiOscNc1qVZifxE5U9izDk82ZQoagO0KeCdUk+aFZQ7k5kqdlqmsbd37qBGVCxKoLn24DJS2Vxp8UtEo4gXnWw4Be/vLHLiq6E5q4oqIvcDwyzULZRhHxMYdfPUTpWzNa0U8bSc7fHNXbJAVz+MlvsmysaLG3NIDtPJfIeI8KtndK6PPxNv6s6am6Kgo9kdIjdkOgSqthxAloy4D4IW7GuWkLeJHN8dd/rv6qtewHgPX9FaY/Fed5GqrbpvfMNCNNjl7k+yT+cvqmSLrw4nojR6SHR2zC9R1Nzn7l5gl/8AF7kp75heexLZExPBGyi7cnc1l56Z0Zs4W+a2UcxGRXqqo2yts4Ap7GzJVeWXNFFlKmtoxbJLKVHKDkUuJYO6I5XLefJQ2uW/XZGyO4szLKtcmWMEzozvRm3McD1C0WHYuybJ3dfy4HoVlIqjmn7XzGvwS2VhV3rn17ntWROl6fQ3lBiUtO68bsuLeBW6wLbCOazXdx/I8ehXH8O2gLbNmzbwdx9VeABwDmHzBC5XKwp0vzL5mxXdC1bR2ZpSrm+CbYyQkNl77OfELe4disczQ6NwI/X3LNlBx6lmit2g2Pgqwd9lncHjI+vNcs2h2EnpSXAGSPxN1A8wu4ry+MHIqULJRL6siVfTofNjHcE7HUOabtNl1vaX7OIZ7vi/0pNcvZJ8xwXMMZwCalduytI5O1BTtdykald8LV4X9Ge2V7JAGyi3Jw/mSf3XszYd9vLiPqqQFP09W5h7py5HRNKZnZvBqchckXcNY1+XHiCmZsO4sNimmVMcvtdx/iH1The+PN3eb4h8wrU9nEZfCL8WT8HTseY69zDZ49VNZK1wyTbJWSDgVGkoC3OM+iltoyGot8+TJNRSNcLOAcPP5FUddswNYz/1PyKtIcRINniymtcHC91OM2ug9VnXU8rPMv56nPqiicw2IIPRLHWka5hbqWFjx3gHDz+RVPV7LtNyw+h+qbryXH2Nqm2vIjuP/hXUdQHEJqaiJcevqvcWz0pdbdLbcb2WmosODAN47zhxsnXxBJc+p6sdqW4lVhuBfmfpyV/HGGiwFl6Qsu/Inc9yGoQUQSs1HVIlZqOqXJm3icd0Z8B8EIi9kdB8EiAMTjUoM78+PuUN8d+vxTu1VG5tQ+SPPxN5+aiU1WHD+XCplHT2XxlsW9kpsnjHvdUwWEZLwkJZSIp+aaDea8uFl6BPfCHDkf57wo7XFpsUkU9rcuB5KZk8eZ/VH9TxM8hoeLFZzFsALSXM/wAforp8bmHLRSqOfIiwJPEi5HRXVXTpe4hKCsWmYIixz1CdjmstHieCsfcggO4W+azVRTOjNnC3nwK6DHyoXL37GbbQ49ehLZICFIoq18Juw3bxadPTkqpkllKiqEzOuM1qS2hVeKt7ibCgxBkwyydxadVNpah8Lt6Nxaf0KxIFjvMJB5hajZ+sdPvMIu5ov1HNc1ncO/KTnDp/Y1MfL/M8r6nQ8D22a+zZe67nwK0U1exrd4uFuq5LNAQgyyOAaXEtGgusN1Jsd2dEjxd07t2IgN4u1ULaPZL+ojA3y4jOztCfkqTCqsQtB3/u7c/1T+Ibeu3d2Fo3re27IdQNSpKmxSXgPPGkYHGNmZIHEW/6nX05qqY+18vLNayoqnyO3pHlzjxPyHAKDVUDX6ix5/VaH5b1z6jdHEXF+GfNfuULW3yU+lkkZq4Ecj8l5/DHtdlnnkQnI8JcTd7teWvvUVGWx+7Ix5R5tND/APTtku5l2O8tD1CBVuZlIMvENP2UqnpwwWCcIvqr0cjmYlF8npaGyxkg4FQpIN07rLn+c1KjomtJ3bi/C+SfawDRSRmVcLlGXml5SNBSEe0b+XD91KQheGvCuNa1FAhCEFgIQhAAlZqOqRKzUdUAbeL2R0HwSJYvZHQfBIgDLY1/ecqCrw4733keTuLeB/dX+Nf3nKCgCupaoEcrag6gqaG73yKh4hRG/wB5Hk4ajxD6ooa0OGXq3kqpR1zRfGWx58ZBRcKQDcWPoUzNEWqKPRkst0XqIkaXIPBem5a6J+SvDRaNoaOJ4lS3oFHZJk7rbvIvwHG3moDqkj2e6Dy+qjOqxrm4c9UtLizCd1wsDoUeFktpDrCo2LwB8TssxmPRS3RXOV7c+Ccigtne6nXuMlJEZzTWjAtmtkU6x61OKYAyUEtG679CspUU7o3brhZdJj5UbVr1M+VeiZBUWsVf7MYy2CqilOTb7r//AJcLLLWuMs1aYVhMjiCcmgg5/DzU8lQcGp9NFEYampR6o7TiVDTys+9a9rcr3GhWVqa5jMoxc+I/JVYOVuHLh7kLka8dR6vZqSs30FkcXG5zPmkQhMlQIQhAAhCEACEIQAIQhAAhCEACEIQAIQhAAlZqOqRKzUdUAbeL2R0HwSJYvZHQfBIgDLY1/ecoKnY1/ecoKABVeI4eQfvIsnDUc1aIQBXYdXB45Hi1TamS2Q96g4hh5v8AeRZPGo5/un4JHPaN5u6eN1VKHqi6M16jb3WzKjmcOyFz5AXU11CD7RJ8tAn44g0WaAApKPc8lZ2IFFh7mkkmzTq3X/xTY6RjdGj3J1CmVAhCEACjVuHslFnjoeIUlC9Tae0BCpMIjjGTb+ZzU2yEL2U5Se5PYaBCEKIAhCEACEIQAIQhAAhCEACEIQAIQhAAhCEACEIQAJWajqkSs1HVAG3i9kdB8EiWL2R0HwSIAy2Nf3nKCtRVYGx7i4k3Ka7Ns8RQBnELR9m2eIo7Ns8RQBnEWWj7Ns8RR2bZ4igDOIWj7Ns8RR2bZ4igDOIWj7Ns8RR2bZ4igDOIWj7Ns8RR2bZ4igDOIWj7Ns8RR2bZ4igDOIWj7Ns8RR2bZ4igDOIWj7Ns8RR2bZ4igDOIWj7Ns8RR2bZ4igDOIWj7Ns8RR2bZ4igDOIWj7Ns8RR2bZ4igDOIWj7Ns8RR2bZ4igDOIWj7Ns8RR2bZ4igDOIWj7Ns8RR2bZ4igDOIWj7Ns8RR2bZ4igDOIWj7Ns8RR2bZ4igDOL0zUdVoezbPEUo2dZzKALOL2R0HwQvbY7BCAP/9k="/>
          <p:cNvSpPr>
            <a:spLocks noChangeAspect="1" noChangeArrowheads="1"/>
          </p:cNvSpPr>
          <p:nvPr/>
        </p:nvSpPr>
        <p:spPr bwMode="auto">
          <a:xfrm>
            <a:off x="77790" y="-617537"/>
            <a:ext cx="21621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8916" name="AutoShape 4" descr="data:image/jpg;base64,/9j/4AAQSkZJRgABAQAAAQABAAD/2wCEAAkGBhQSERQTEhIVFBUVFBYVFRUXFRoVFxgWFRQXFBQUFxUXHCYeGBojGRQUHy8gIycpLCwsFR4xNTAqNSYrLCkBCQoKDgwOGg8PGiwlHyQsLC0sLSosLCwvLCwpLCwpLCwsLCwsLCwvLCkpLCwsKSwsLCwsLCwsLCwsLCwsLCwsLP/AABEIAK0BIgMBIgACEQEDEQH/xAAcAAABBQEBAQAAAAAAAAAAAAAAAQMEBQYHAgj/xAA8EAABAwIDBQUFBwMFAQEAAAABAAIDBBEFITEGEkFRcRYiUmGBMpGxwdEHExVCoeHwFDOSI1NigvFyNP/EABsBAAIDAQEBAAAAAAAAAAAAAAAEAgMFBgEH/8QAMxEAAgICAAQEBAUDBQEAAAAAAAECAwQRBSExURIiQWEygZHRBhMjofBxseEzUmLB8UL/2gAMAwEAAhEDEQA/AKfENtCyofE47ljlfROOxiY96OS/kqjamjjmneHajjxVC37+lN2nfZ/PcvFLYll8KtivHVL5G0btHIe69xaeig4gagi8UxHkdFCoMdinG67J3I6+imiB7M4zvDkpqbRg/m3Uy1tp9n0M5U7RVsRs55HpkvUO3NRoZCrikmE2+2YDXu5ZWzy0BvlxVfiWyH5oj6fQpqq7XQ04Z0W/Bdyff0HWbWzO0lKdG1FR/uFZSemfEbOBBTsOIEZO961asiqXKSSGHBtbg9o1Tdq5/wDcUiPamfxlZqOYHQp5rinlCt+iFZKXc0w2mlOrkj8XmObZVnmTKTHOpflw9EilymvUnv2gqW6vKGbTz3ylIKgS1pDmi1wdT6gfMnoCnn0zXeS9Uam2nFfQPzJLqy/w/wC0Kpj/ALlpG+YsfeFrML26gmsC77t3J2nodFy10Lm6ZheARxyWTnfh/EzFtbi+8Xr9un7DlOfbX7r3/mzujJr5ggjmvE0QcM1x/Dcdng/tyG3LUf4la7CvtHabNnZunxNzH+Oq4PP/AAtxPFfjx5ua9nqX0+zNiniVFnKa0/2+pe1eDSaxykeRzVHVsq49bkcxmtTRYnHMLxvDuhzHUcE7UgljgHbpsbO3d63nunXosSvi+biz/LuW/aS0/uPOmua8Uf2MEcZm4uI9EfjUvjWthwtskTPvmhzy0Fzt0NNzno3IZG3oq2r2QGsbiPIrcp49jzfhs8r+q/nyF5Y0lzRSfjUvjR+NS+NOz7OTN/LvdFXywOb7TSOoWxVk1W/BJP5lDhKPVEv8al8aPxqXxqDdCvIE78al8aPxqXxqChAE78al8aPxqXxqChAE78al8aPxqXxqChAE78al8aPxqXxqChAE78al8aVuMy3He4qAlZqOqANvG42HQIRF7I6D4JEAZLbHYuYSOmg77TmW/mHTmsXPVvLSzR2hvkddF3s5lUOP7Fw1QuRuScHt+Y4rLV+paZrQt8vhl0OVVmBxy95ndPMfRR4a6emyeN9nPirbF9naiid3gSy+Txm09eS8U+IteLOyP6JuNvzIZPD6cmPQkUuIxVA1z9xCf3Xx5tO839VT1eANJ34zuO8klNjUsB3ZhccHj5q9ST6HI5fCLaPg5rsXTjFMLOAvyKo8R2StnGfT6FXTJIpxvNIB5j5o3pIte83nqrY2OPUy6rbKX5Hr2ZhJaZ8ZsQWpyLECNVuHsimFiB6qjxHZMjOM38inaslx6M1Ks+uzy2rTIMdSHcU81yppaVzDYgtKciriMitWrMi/i5DMqNrcS5ZMpMcyrI6kO0Kda5PKSa2hSdZasnSvY0quZUc1IbMpplDg0en0xGhTZPiCkNmXouB1U1I82NQTOYbseQRpnY+9aPDdvpo7CUCQeeTveNVnH03EJs3GuaUy8DGzY+G+Cl/Xr8n1L6b7KnuuWjquGbWQTWAfuu8Lsj6HQq5BXEB5GytcM2nqILbryW+F3eb+3ouF4h+B4vzYc9f8Zf8AT/wbNHGGuVq+a+x1tNyQh2TgD1Cy2F/aFE/KVpYeY7zfqFp6arZIN5jg4cwbrgs3heZgS/Xg17+n1XI2qsiq5eR7/nYr6rZqF/5d0+SqanZBw9h4PkVrLIsvKOLZVPSe178ycqYS6o55U4VLH7TD1GYURdLcwFQavBIpBmwX5jIrdx/xGul0PmvsKyxP9rMEhaGr2RcM43X8j9VS1NC+M2e0j4LoMfPx8j/Tkt9vUVlVOPVDCEgKVOlYIQhAAlZqOqRKzUdUAbeL2R0HwSJYvZHQfBIgDPs2xdFUPYe80HMfmHTyV/XyCupyyFzLu/M45sIza7d3XbxDgMsri+YXJdqHltXIWkgg6hSsF2jc1ws7cfz4HqvMrhso/q18y2rIjLyyO3SxB4IcA4HUEXB9Fhto/s0a676U7jtdw+yeh4KzwPbNr7Ml7ruB/KfotQ2QEXGYWFuVbHYzcXtHDZDLTv3JWuaRwcPgVKZMyQW94K63iuCxVLN2VgdyPEeYK5vtD9ns0F3wEyMGdh7bR04pqu9PqORthNamvsZ2XBd070Ltw8vyn04J6l2gdGdydu7/AMvyleYMRIydw8sx1Us7rxmA4HgU7GzuZmbweq9bXUlGnZIN5hseY0SCd8eTxcc1UnD3R96B1v8Ag45ehUujx8HuSjcdydoehVyafNHH5XD7sd6ktr9ydLBFMMwD8fes/iWyZbcx5jlxV8+jae9Gd0/okbWuZlIMuatja49ROm+yp/pP5MwktM5hsbtKdiriNc1uaiiinGYB+Kz2JbLObcx94cuKepyfD0ZrVZ9Vvls5MiRVLXaFOhyppIC06EEJ2KuI1zC1K8xPlIZlTvnEuGTp9k6roqlrtCnQ5OqSfNCsqyybMvYcCq5s6fZOpbKHW0PPpwU0WuHmnWzL3vqakR211I1wfJSaSukiO9G4g8wbH3cV5fCEy6MjREoxsXhktr3JRlp7RscK+0R7bCZgePEMneo0K1uG7RQz+w8X8Jyd7iuQb/MJWkjNp/nVcnxD8IYOVuVS/Ll7dPp9tGpRxS6vlLmvf7nb7pFy/C9s54bAnfbydn7jqtbhe20Mtg8/du89P8l8/wCIfhXPw9yUfHHvH7df7m3RxKm3lvT9/uaNeHxg5EApGSAi4II5gr0uZ04vsaPUqK3ZqJ+YG4eY+ioazZmVmbbPHlr7ltCUi1cbi2TRyUtrs+f+SmdEJehzZ92mzgQfPJF10CqoI5BZ7AfTP3qjrNjwc4nW8jp710eNx+mzlavC/qhSeJJfCZxKzUdU9V4XLF7TDbmMwmInXI6rdrthavFBpr2FZRceqNxF7I6D4JEsXsjoPgkVpE5JtP8A/qk6/JVLo1d7ZUTo6l7iCWkg3VA+fK458rrfqsThtCc4NSLPD8WLLNfm3nxH1W5wHax8QGf3kfK+Y6Fc51T1LVuiN2nqOBSOZw2F25Q5P+5fTlOPll0O/YXi8c7bscPMcR6KeAuLYVjVyHRuLHjhf+XC32B7ah1mT913i4H6LlLsadT00acZKS2iTtFsHDVXcB93J42j4jiuZ41s1UUTu+0lvB7c2n6LuMUgIuDcJZqdr2lrgHA6gi4KhC6URiu6UP6HBYa8HVPTRteLOaHD9R0K2+0n2Wtfd9Kdx3+2fZPQ8Fz6ppZad5ZK0sI4O+RT1dql0Y3+letM9Mp5Ys4nfeN8B9odFPpMZZJ3XZO4tdkVDiqr8c17niZJ7Yz4PGRCajZ3Ofz+Axs81fUnvoLd6M28uCI8QINpBbzUBsksWYtIwcvaA8+anQV8cwsfcdQrF7HIZGLbTytW13PdVh0UwzA6jVZzEdl3NzZ3h+qv3UbmZxnLkvcOJZ7rxYq6NrXUjTfbV/pva7GBlpy06EFOR1rhrmt3V4bHKMwOo1WcxDZdzblneHLinashrozXpz6rvLPk/chw1IdoU8CqmSnc02IIKcirHNyOa068tP4hiVO/hLVslk+2dV8VSHaH0T106pJraFpV9yxZIvV1XtlITzahTTF5VklzE0YeS9NlXtrlNSIc0M754oFjobJ7cTboeS92e7RMoMamgN43kDlq0+hWswv7QmmwmZb/AJN09W6rCZhFwVk5/BcLOX60FvuuT+v3HKMu6j4Jcu3odko8SjlF43h3Q/JSLrjEM72G7HEHmDYrR4Zt7KzKUfeDno736FcDxD8FXV7liy8S7Pk/r0f7G3RxeEuVi17+h0IpFVYbtPBNk1+67wuyPpzVpdcXkYt2NLwXRcX7o2IWQsW4PYEqurMDikN7bruYyVgUgUabrKZeKttMJRUlzHG4bYAXSKZdC+jRsbSMrwo5pjkgdM9rxcaLJ4rs6W9+LMeFanH2XmeoMM9jYpqu6VUtxJOCmtMxbJPQhPtkWjxPBGSjebk5ZiWF0bt1wsefBbuPlRtXLqZ9tDiPhvEdVbYfjv5ZfR/1+qpWSp4EFWX49d61NFFds6ntHRMF2klgtY78fK98vIre4RtBHUNu058WnULhFFXviOWbeLT8jwWiw+vDrPiduuHDQhcrmcOnS99V3+5r05EbenU7YHKDi2BRVLN2ZgcOB4joVl8D240ZPlw3x8+S2dPUtcAWkELIacWMdDk+0n2ZywXfT3lYM938zfqsk2ctNnA5a319V9F6rObR7DQVYJLdyTg9otn5jimIX6+IbqymuU+ZyKKe2YP8816exkhue4/xj+fFSMe2PqKMkuG8zg9uY9VVR1IOuSehZ6oYsx6cmJYMq5YfbG+3xt+YU1kscw4FVkNWW+Y5HRe/6djzeM/dv/Q+mhV8ZpnI5/4fcfPUSjTPjzYbjknoMRBydkVFjxF8eUrbf8hm39lLfEyQX/UKxexy91Uq34bo/MSrw2OUZgdQs7X7MObcszHLirvckj07zVJgr2uy0Ktja0W05N1HwvxROfy05adCCvcVY4ai4W8qsOZIO8AVnsQ2YIzYb+R+qdqyHHozXpzab+T5PsyBFUB2id3lWTUjmGxBaUsVY4ZHMLTry0/iL5U9i1bInmT3UGKpB0KcBTsZKXNC0q+5YsmTrXhVgenWTKRQ6yaR6pp0QPkljNxkfRew8HVSUivTQw5hCTfvqpG7yXl0QKnvZ74u420cirrCdpZ4iBvFzeTsx79VU/0xGd8l5kdfQpPKppvh4LYqS91strsnB7g9HXKCq+9ja8fmAKkBU+yV/wCkjv5/Eq4C+E51UacqyuPRSaX1O2pk5Vxk/VFm1mSE7HoOgQu2i+SM9nJcbltUOvzUQi6kbQD/AF3qplqiwXtcbzRbS284C/6p5o8TJQkLV6qaVkzbOGfNe22d9f5xTToy05aLxNxe11LOTWmZvEcJfD5t5qJHKts14cLFUeLbO2u6P3LYxs5S8tnXuJW4/qivZNdORvLTdpseYVeCQbHKyfinWrpSRnuDi9o0uH40H92Tuu8XA/RaPC8alpj3HXbxacx+y58LFWOH4w6Puu7zP1HQ8VhZnC0/NV9B+jN/+bDt+CbURVAAvuv4tOvoroLi1PMHgPid53GoWrwPbdzLMn7w4P4+q5qylxejS680b2SBrgQ4Ag6gi49ywm032Xxy3fTf6b9d38p+i29JWMkaHMcHA8lIVUZOL5EoTlB7TPnfEMMmpn7kzC34HoUy2S6+gcSwiKdu5KwOHnqOh4Lmu0n2Xvju+lO+3XcPtDpzTkMhPkzRqy4y5TMnFXkCzhvN5HVe2UoPegduniw6fsq+RpaS14LSOBFihsltMvNNxsIZPDqcmPQuIMTsd2Ru6fPQ9CnpqNr8xkeYVfFiQI3ZG7wPHinooHDvQu3m+En4FXqWzi87gVtD8VR7EkkWveapcNW141TMNeCd1w3XciifDw7NuR8lJbXQ56cdPVi0xyoomvFnAEef1VDXbMZ3jP8A1PyKtG1T48ni45qZHUNcMirI2NDdOZdR180f56mAqKF7D3mkH+aJI6tw1zW+npWuFnAEcj8iqCv2Y4xn/qfkU5XkuLNmnKpyOS69mVkVSHJ5VtRRvYe8CCiOscNc1qVZifxE5U9izDk82ZQoagO0KeCdUk+aFZQ7k5kqdlqmsbd37qBGVCxKoLn24DJS2Vxp8UtEo4gXnWw4Be/vLHLiq6E5q4oqIvcDwyzULZRhHxMYdfPUTpWzNa0U8bSc7fHNXbJAVz+MlvsmysaLG3NIDtPJfIeI8KtndK6PPxNv6s6am6Kgo9kdIjdkOgSqthxAloy4D4IW7GuWkLeJHN8dd/rv6qtewHgPX9FaY/Fed5GqrbpvfMNCNNjl7k+yT+cvqmSLrw4nojR6SHR2zC9R1Nzn7l5gl/8AF7kp75heexLZExPBGyi7cnc1l56Z0Zs4W+a2UcxGRXqqo2yts4Ap7GzJVeWXNFFlKmtoxbJLKVHKDkUuJYO6I5XLefJQ2uW/XZGyO4szLKtcmWMEzozvRm3McD1C0WHYuybJ3dfy4HoVlIqjmn7XzGvwS2VhV3rn17ntWROl6fQ3lBiUtO68bsuLeBW6wLbCOazXdx/I8ehXH8O2gLbNmzbwdx9VeABwDmHzBC5XKwp0vzL5mxXdC1bR2ZpSrm+CbYyQkNl77OfELe4disczQ6NwI/X3LNlBx6lmit2g2Pgqwd9lncHjI+vNcs2h2EnpSXAGSPxN1A8wu4ry+MHIqULJRL6siVfTofNjHcE7HUOabtNl1vaX7OIZ7vi/0pNcvZJ8xwXMMZwCalduytI5O1BTtdykald8LV4X9Ge2V7JAGyi3Jw/mSf3XszYd9vLiPqqQFP09W5h7py5HRNKZnZvBqchckXcNY1+XHiCmZsO4sNimmVMcvtdx/iH1The+PN3eb4h8wrU9nEZfCL8WT8HTseY69zDZ49VNZK1wyTbJWSDgVGkoC3OM+iltoyGot8+TJNRSNcLOAcPP5FUddswNYz/1PyKtIcRINniymtcHC91OM2ug9VnXU8rPMv56nPqiicw2IIPRLHWka5hbqWFjx3gHDz+RVPV7LtNyw+h+qbryXH2Nqm2vIjuP/hXUdQHEJqaiJcevqvcWz0pdbdLbcb2WmosODAN47zhxsnXxBJc+p6sdqW4lVhuBfmfpyV/HGGiwFl6Qsu/Inc9yGoQUQSs1HVIlZqOqXJm3icd0Z8B8EIi9kdB8EiAMTjUoM78+PuUN8d+vxTu1VG5tQ+SPPxN5+aiU1WHD+XCplHT2XxlsW9kpsnjHvdUwWEZLwkJZSIp+aaDea8uFl6BPfCHDkf57wo7XFpsUkU9rcuB5KZk8eZ/VH9TxM8hoeLFZzFsALSXM/wAforp8bmHLRSqOfIiwJPEi5HRXVXTpe4hKCsWmYIixz1CdjmstHieCsfcggO4W+azVRTOjNnC3nwK6DHyoXL37GbbQ49ehLZICFIoq18Juw3bxadPTkqpkllKiqEzOuM1qS2hVeKt7ibCgxBkwyydxadVNpah8Lt6Nxaf0KxIFjvMJB5hajZ+sdPvMIu5ov1HNc1ncO/KTnDp/Y1MfL/M8r6nQ8D22a+zZe67nwK0U1exrd4uFuq5LNAQgyyOAaXEtGgusN1Jsd2dEjxd07t2IgN4u1ULaPZL+ojA3y4jOztCfkqTCqsQtB3/u7c/1T+Ibeu3d2Fo3re27IdQNSpKmxSXgPPGkYHGNmZIHEW/6nX05qqY+18vLNayoqnyO3pHlzjxPyHAKDVUDX6ix5/VaH5b1z6jdHEXF+GfNfuULW3yU+lkkZq4Ecj8l5/DHtdlnnkQnI8JcTd7teWvvUVGWx+7Ix5R5tND/APTtku5l2O8tD1CBVuZlIMvENP2UqnpwwWCcIvqr0cjmYlF8npaGyxkg4FQpIN07rLn+c1KjomtJ3bi/C+SfawDRSRmVcLlGXml5SNBSEe0b+XD91KQheGvCuNa1FAhCEFgIQhAAlZqOqRKzUdUAbeL2R0HwSJYvZHQfBIgDLY1/ecqCrw4733keTuLeB/dX+Nf3nKCgCupaoEcrag6gqaG73yKh4hRG/wB5Hk4ajxD6ooa0OGXq3kqpR1zRfGWx58ZBRcKQDcWPoUzNEWqKPRkst0XqIkaXIPBem5a6J+SvDRaNoaOJ4lS3oFHZJk7rbvIvwHG3moDqkj2e6Dy+qjOqxrm4c9UtLizCd1wsDoUeFktpDrCo2LwB8TssxmPRS3RXOV7c+Ccigtne6nXuMlJEZzTWjAtmtkU6x61OKYAyUEtG679CspUU7o3brhZdJj5UbVr1M+VeiZBUWsVf7MYy2CqilOTb7r//AJcLLLWuMs1aYVhMjiCcmgg5/DzU8lQcGp9NFEYampR6o7TiVDTys+9a9rcr3GhWVqa5jMoxc+I/JVYOVuHLh7kLka8dR6vZqSs30FkcXG5zPmkQhMlQIQhAAhCEACEIQAIQhAAhCEACEIQAIQhAAlZqOqRKzUdUAbeL2R0HwSJYvZHQfBIgDLY1/ecoKnY1/ecoKABVeI4eQfvIsnDUc1aIQBXYdXB45Hi1TamS2Q96g4hh5v8AeRZPGo5/un4JHPaN5u6eN1VKHqi6M16jb3WzKjmcOyFz5AXU11CD7RJ8tAn44g0WaAApKPc8lZ2IFFh7mkkmzTq3X/xTY6RjdGj3J1CmVAhCEACjVuHslFnjoeIUlC9Tae0BCpMIjjGTb+ZzU2yEL2U5Se5PYaBCEKIAhCEACEIQAIQhAAhCEACEIQAIQhAAhCEACEIQAJWajqkSs1HVAG3i9kdB8EiWL2R0HwSIAy2Nf3nKCtRVYGx7i4k3Ka7Ns8RQBnELR9m2eIo7Ns8RQBnEWWj7Ns8RR2bZ4igDOIWj7Ns8RR2bZ4igDOIWj7Ns8RR2bZ4igDOIWj7Ns8RR2bZ4igDOIWj7Ns8RR2bZ4igDOIWj7Ns8RR2bZ4igDOIWj7Ns8RR2bZ4igDOIWj7Ns8RR2bZ4igDOIWj7Ns8RR2bZ4igDOIWj7Ns8RR2bZ4igDOIWj7Ns8RR2bZ4igDOIWj7Ns8RR2bZ4igDOIWj7Ns8RR2bZ4igDOIWj7Ns8RR2bZ4igDOIWj7Ns8RR2bZ4igDOL0zUdVoezbPEUo2dZzKALOL2R0HwQvbY7BCAP/9k="/>
          <p:cNvSpPr>
            <a:spLocks noChangeAspect="1" noChangeArrowheads="1"/>
          </p:cNvSpPr>
          <p:nvPr/>
        </p:nvSpPr>
        <p:spPr bwMode="auto">
          <a:xfrm>
            <a:off x="77790" y="-617537"/>
            <a:ext cx="2162175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8918" name="AutoShape 6" descr="data:image/jpg;base64,/9j/4AAQSkZJRgABAQAAAQABAAD/2wCEAAkGBhQSERQTEhIVFBUVFBYVFRUXFRoVFxgWFRQXFBQUFxUXHCYeGBojGRQUHy8gIycpLCwsFR4xNTAqNSYrLCkBCQoKDgwOGg8PGiwlHyQsLC0sLSosLCwvLCwpLCwpLCwsLCwsLCwvLCkpLCwsKSwsLCwsLCwsLCwsLCwsLCwsLP/AABEIAK0BIgMBIgACEQEDEQH/xAAcAAABBQEBAQAAAAAAAAAAAAAAAQMEBQYHAgj/xAA8EAABAwIDBQUFBwMFAQEAAAABAAIDBBEFITEGEkFRcRYiUmGBMpGxwdEHExVCoeHwFDOSI1NigvFyNP/EABsBAAIDAQEBAAAAAAAAAAAAAAAEAgMFBgEH/8QAMxEAAgICAAQEBAUDBQEAAAAAAAECAwQRBSExURIiQWEygZHRBhMjofBxseEzUmLB8UL/2gAMAwEAAhEDEQA/AKfENtCyofE47ljlfROOxiY96OS/kqjamjjmneHajjxVC37+lN2nfZ/PcvFLYll8KtivHVL5G0btHIe69xaeig4gagi8UxHkdFCoMdinG67J3I6+imiB7M4zvDkpqbRg/m3Uy1tp9n0M5U7RVsRs55HpkvUO3NRoZCrikmE2+2YDXu5ZWzy0BvlxVfiWyH5oj6fQpqq7XQ04Z0W/Bdyff0HWbWzO0lKdG1FR/uFZSemfEbOBBTsOIEZO961asiqXKSSGHBtbg9o1Tdq5/wDcUiPamfxlZqOYHQp5rinlCt+iFZKXc0w2mlOrkj8XmObZVnmTKTHOpflw9EilymvUnv2gqW6vKGbTz3ylIKgS1pDmi1wdT6gfMnoCnn0zXeS9Uam2nFfQPzJLqy/w/wC0Kpj/ALlpG+YsfeFrML26gmsC77t3J2nodFy10Lm6ZheARxyWTnfh/EzFtbi+8Xr9un7DlOfbX7r3/mzujJr5ggjmvE0QcM1x/Dcdng/tyG3LUf4la7CvtHabNnZunxNzH+Oq4PP/AAtxPFfjx5ua9nqX0+zNiniVFnKa0/2+pe1eDSaxykeRzVHVsq49bkcxmtTRYnHMLxvDuhzHUcE7UgljgHbpsbO3d63nunXosSvi+biz/LuW/aS0/uPOmua8Uf2MEcZm4uI9EfjUvjWthwtskTPvmhzy0Fzt0NNzno3IZG3oq2r2QGsbiPIrcp49jzfhs8r+q/nyF5Y0lzRSfjUvjR+NS+NOz7OTN/LvdFXywOb7TSOoWxVk1W/BJP5lDhKPVEv8al8aPxqXxqDdCvIE78al8aPxqXxqChAE78al8aPxqXxqChAE78al8aPxqXxqChAE78al8aPxqXxqChAE78al8aVuMy3He4qAlZqOqANvG42HQIRF7I6D4JEAZLbHYuYSOmg77TmW/mHTmsXPVvLSzR2hvkddF3s5lUOP7Fw1QuRuScHt+Y4rLV+paZrQt8vhl0OVVmBxy95ndPMfRR4a6emyeN9nPirbF9naiid3gSy+Txm09eS8U+IteLOyP6JuNvzIZPD6cmPQkUuIxVA1z9xCf3Xx5tO839VT1eANJ34zuO8klNjUsB3ZhccHj5q9ST6HI5fCLaPg5rsXTjFMLOAvyKo8R2StnGfT6FXTJIpxvNIB5j5o3pIte83nqrY2OPUy6rbKX5Hr2ZhJaZ8ZsQWpyLECNVuHsimFiB6qjxHZMjOM38inaslx6M1Ks+uzy2rTIMdSHcU81yppaVzDYgtKciriMitWrMi/i5DMqNrcS5ZMpMcyrI6kO0Kda5PKSa2hSdZasnSvY0quZUc1IbMpplDg0en0xGhTZPiCkNmXouB1U1I82NQTOYbseQRpnY+9aPDdvpo7CUCQeeTveNVnH03EJs3GuaUy8DGzY+G+Cl/Xr8n1L6b7KnuuWjquGbWQTWAfuu8Lsj6HQq5BXEB5GytcM2nqILbryW+F3eb+3ouF4h+B4vzYc9f8Zf8AT/wbNHGGuVq+a+x1tNyQh2TgD1Cy2F/aFE/KVpYeY7zfqFp6arZIN5jg4cwbrgs3heZgS/Xg17+n1XI2qsiq5eR7/nYr6rZqF/5d0+SqanZBw9h4PkVrLIsvKOLZVPSe178ycqYS6o55U4VLH7TD1GYURdLcwFQavBIpBmwX5jIrdx/xGul0PmvsKyxP9rMEhaGr2RcM43X8j9VS1NC+M2e0j4LoMfPx8j/Tkt9vUVlVOPVDCEgKVOlYIQhAAlZqOqRKzUdUAbeL2R0HwSJYvZHQfBIgDPs2xdFUPYe80HMfmHTyV/XyCupyyFzLu/M45sIza7d3XbxDgMsri+YXJdqHltXIWkgg6hSsF2jc1ws7cfz4HqvMrhso/q18y2rIjLyyO3SxB4IcA4HUEXB9Fhto/s0a676U7jtdw+yeh4KzwPbNr7Ml7ruB/KfotQ2QEXGYWFuVbHYzcXtHDZDLTv3JWuaRwcPgVKZMyQW94K63iuCxVLN2VgdyPEeYK5vtD9ns0F3wEyMGdh7bR04pqu9PqORthNamvsZ2XBd070Ltw8vyn04J6l2gdGdydu7/AMvyleYMRIydw8sx1Us7rxmA4HgU7GzuZmbweq9bXUlGnZIN5hseY0SCd8eTxcc1UnD3R96B1v8Ag45ehUujx8HuSjcdydoehVyafNHH5XD7sd6ktr9ydLBFMMwD8fes/iWyZbcx5jlxV8+jae9Gd0/okbWuZlIMuatja49ROm+yp/pP5MwktM5hsbtKdiriNc1uaiiinGYB+Kz2JbLObcx94cuKepyfD0ZrVZ9Vvls5MiRVLXaFOhyppIC06EEJ2KuI1zC1K8xPlIZlTvnEuGTp9k6roqlrtCnQ5OqSfNCsqyybMvYcCq5s6fZOpbKHW0PPpwU0WuHmnWzL3vqakR211I1wfJSaSukiO9G4g8wbH3cV5fCEy6MjREoxsXhktr3JRlp7RscK+0R7bCZgePEMneo0K1uG7RQz+w8X8Jyd7iuQb/MJWkjNp/nVcnxD8IYOVuVS/Ll7dPp9tGpRxS6vlLmvf7nb7pFy/C9s54bAnfbydn7jqtbhe20Mtg8/du89P8l8/wCIfhXPw9yUfHHvH7df7m3RxKm3lvT9/uaNeHxg5EApGSAi4II5gr0uZ04vsaPUqK3ZqJ+YG4eY+ioazZmVmbbPHlr7ltCUi1cbi2TRyUtrs+f+SmdEJehzZ92mzgQfPJF10CqoI5BZ7AfTP3qjrNjwc4nW8jp710eNx+mzlavC/qhSeJJfCZxKzUdU9V4XLF7TDbmMwmInXI6rdrthavFBpr2FZRceqNxF7I6D4JEsXsjoPgkVpE5JtP8A/qk6/JVLo1d7ZUTo6l7iCWkg3VA+fK458rrfqsThtCc4NSLPD8WLLNfm3nxH1W5wHax8QGf3kfK+Y6Fc51T1LVuiN2nqOBSOZw2F25Q5P+5fTlOPll0O/YXi8c7bscPMcR6KeAuLYVjVyHRuLHjhf+XC32B7ah1mT913i4H6LlLsadT00acZKS2iTtFsHDVXcB93J42j4jiuZ41s1UUTu+0lvB7c2n6LuMUgIuDcJZqdr2lrgHA6gi4KhC6URiu6UP6HBYa8HVPTRteLOaHD9R0K2+0n2Wtfd9Kdx3+2fZPQ8Fz6ppZad5ZK0sI4O+RT1dql0Y3+letM9Mp5Ys4nfeN8B9odFPpMZZJ3XZO4tdkVDiqr8c17niZJ7Yz4PGRCajZ3Ofz+Axs81fUnvoLd6M28uCI8QINpBbzUBsksWYtIwcvaA8+anQV8cwsfcdQrF7HIZGLbTytW13PdVh0UwzA6jVZzEdl3NzZ3h+qv3UbmZxnLkvcOJZ7rxYq6NrXUjTfbV/pva7GBlpy06EFOR1rhrmt3V4bHKMwOo1WcxDZdzblneHLinashrozXpz6rvLPk/chw1IdoU8CqmSnc02IIKcirHNyOa068tP4hiVO/hLVslk+2dV8VSHaH0T106pJraFpV9yxZIvV1XtlITzahTTF5VklzE0YeS9NlXtrlNSIc0M754oFjobJ7cTboeS92e7RMoMamgN43kDlq0+hWswv7QmmwmZb/AJN09W6rCZhFwVk5/BcLOX60FvuuT+v3HKMu6j4Jcu3odko8SjlF43h3Q/JSLrjEM72G7HEHmDYrR4Zt7KzKUfeDno736FcDxD8FXV7liy8S7Pk/r0f7G3RxeEuVi17+h0IpFVYbtPBNk1+67wuyPpzVpdcXkYt2NLwXRcX7o2IWQsW4PYEqurMDikN7bruYyVgUgUabrKZeKttMJRUlzHG4bYAXSKZdC+jRsbSMrwo5pjkgdM9rxcaLJ4rs6W9+LMeFanH2XmeoMM9jYpqu6VUtxJOCmtMxbJPQhPtkWjxPBGSjebk5ZiWF0bt1wsefBbuPlRtXLqZ9tDiPhvEdVbYfjv5ZfR/1+qpWSp4EFWX49d61NFFds6ntHRMF2klgtY78fK98vIre4RtBHUNu058WnULhFFXviOWbeLT8jwWiw+vDrPiduuHDQhcrmcOnS99V3+5r05EbenU7YHKDi2BRVLN2ZgcOB4joVl8D240ZPlw3x8+S2dPUtcAWkELIacWMdDk+0n2ZywXfT3lYM938zfqsk2ctNnA5a319V9F6rObR7DQVYJLdyTg9otn5jimIX6+IbqymuU+ZyKKe2YP8816exkhue4/xj+fFSMe2PqKMkuG8zg9uY9VVR1IOuSehZ6oYsx6cmJYMq5YfbG+3xt+YU1kscw4FVkNWW+Y5HRe/6djzeM/dv/Q+mhV8ZpnI5/4fcfPUSjTPjzYbjknoMRBydkVFjxF8eUrbf8hm39lLfEyQX/UKxexy91Uq34bo/MSrw2OUZgdQs7X7MObcszHLirvckj07zVJgr2uy0Ktja0W05N1HwvxROfy05adCCvcVY4ai4W8qsOZIO8AVnsQ2YIzYb+R+qdqyHHozXpzab+T5PsyBFUB2id3lWTUjmGxBaUsVY4ZHMLTry0/iL5U9i1bInmT3UGKpB0KcBTsZKXNC0q+5YsmTrXhVgenWTKRQ6yaR6pp0QPkljNxkfRew8HVSUivTQw5hCTfvqpG7yXl0QKnvZ74u420cirrCdpZ4iBvFzeTsx79VU/0xGd8l5kdfQpPKppvh4LYqS91strsnB7g9HXKCq+9ja8fmAKkBU+yV/wCkjv5/Eq4C+E51UacqyuPRSaX1O2pk5Vxk/VFm1mSE7HoOgQu2i+SM9nJcbltUOvzUQi6kbQD/AF3qplqiwXtcbzRbS284C/6p5o8TJQkLV6qaVkzbOGfNe22d9f5xTToy05aLxNxe11LOTWmZvEcJfD5t5qJHKts14cLFUeLbO2u6P3LYxs5S8tnXuJW4/qivZNdORvLTdpseYVeCQbHKyfinWrpSRnuDi9o0uH40H92Tuu8XA/RaPC8alpj3HXbxacx+y58LFWOH4w6Puu7zP1HQ8VhZnC0/NV9B+jN/+bDt+CbURVAAvuv4tOvoroLi1PMHgPid53GoWrwPbdzLMn7w4P4+q5qylxejS680b2SBrgQ4Ag6gi49ywm032Xxy3fTf6b9d38p+i29JWMkaHMcHA8lIVUZOL5EoTlB7TPnfEMMmpn7kzC34HoUy2S6+gcSwiKdu5KwOHnqOh4Lmu0n2Xvju+lO+3XcPtDpzTkMhPkzRqy4y5TMnFXkCzhvN5HVe2UoPegduniw6fsq+RpaS14LSOBFihsltMvNNxsIZPDqcmPQuIMTsd2Ru6fPQ9CnpqNr8xkeYVfFiQI3ZG7wPHinooHDvQu3m+En4FXqWzi87gVtD8VR7EkkWveapcNW141TMNeCd1w3XciifDw7NuR8lJbXQ56cdPVi0xyoomvFnAEef1VDXbMZ3jP8A1PyKtG1T48ni45qZHUNcMirI2NDdOZdR180f56mAqKF7D3mkH+aJI6tw1zW+npWuFnAEcj8iqCv2Y4xn/qfkU5XkuLNmnKpyOS69mVkVSHJ5VtRRvYe8CCiOscNc1qVZifxE5U9izDk82ZQoagO0KeCdUk+aFZQ7k5kqdlqmsbd37qBGVCxKoLn24DJS2Vxp8UtEo4gXnWw4Be/vLHLiq6E5q4oqIvcDwyzULZRhHxMYdfPUTpWzNa0U8bSc7fHNXbJAVz+MlvsmysaLG3NIDtPJfIeI8KtndK6PPxNv6s6am6Kgo9kdIjdkOgSqthxAloy4D4IW7GuWkLeJHN8dd/rv6qtewHgPX9FaY/Fed5GqrbpvfMNCNNjl7k+yT+cvqmSLrw4nojR6SHR2zC9R1Nzn7l5gl/8AF7kp75heexLZExPBGyi7cnc1l56Z0Zs4W+a2UcxGRXqqo2yts4Ap7GzJVeWXNFFlKmtoxbJLKVHKDkUuJYO6I5XLefJQ2uW/XZGyO4szLKtcmWMEzozvRm3McD1C0WHYuybJ3dfy4HoVlIqjmn7XzGvwS2VhV3rn17ntWROl6fQ3lBiUtO68bsuLeBW6wLbCOazXdx/I8ehXH8O2gLbNmzbwdx9VeABwDmHzBC5XKwp0vzL5mxXdC1bR2ZpSrm+CbYyQkNl77OfELe4disczQ6NwI/X3LNlBx6lmit2g2Pgqwd9lncHjI+vNcs2h2EnpSXAGSPxN1A8wu4ry+MHIqULJRL6siVfTofNjHcE7HUOabtNl1vaX7OIZ7vi/0pNcvZJ8xwXMMZwCalduytI5O1BTtdykald8LV4X9Ge2V7JAGyi3Jw/mSf3XszYd9vLiPqqQFP09W5h7py5HRNKZnZvBqchckXcNY1+XHiCmZsO4sNimmVMcvtdx/iH1The+PN3eb4h8wrU9nEZfCL8WT8HTseY69zDZ49VNZK1wyTbJWSDgVGkoC3OM+iltoyGot8+TJNRSNcLOAcPP5FUddswNYz/1PyKtIcRINniymtcHC91OM2ug9VnXU8rPMv56nPqiicw2IIPRLHWka5hbqWFjx3gHDz+RVPV7LtNyw+h+qbryXH2Nqm2vIjuP/hXUdQHEJqaiJcevqvcWz0pdbdLbcb2WmosODAN47zhxsnXxBJc+p6sdqW4lVhuBfmfpyV/HGGiwFl6Qsu/Inc9yGoQUQSs1HVIlZqOqXJm3icd0Z8B8EIi9kdB8EiAMTjUoM78+PuUN8d+vxTu1VG5tQ+SPPxN5+aiU1WHD+XCplHT2XxlsW9kpsnjHvdUwWEZLwkJZSIp+aaDea8uFl6BPfCHDkf57wo7XFpsUkU9rcuB5KZk8eZ/VH9TxM8hoeLFZzFsALSXM/wAforp8bmHLRSqOfIiwJPEi5HRXVXTpe4hKCsWmYIixz1CdjmstHieCsfcggO4W+azVRTOjNnC3nwK6DHyoXL37GbbQ49ehLZICFIoq18Juw3bxadPTkqpkllKiqEzOuM1qS2hVeKt7ibCgxBkwyydxadVNpah8Lt6Nxaf0KxIFjvMJB5hajZ+sdPvMIu5ov1HNc1ncO/KTnDp/Y1MfL/M8r6nQ8D22a+zZe67nwK0U1exrd4uFuq5LNAQgyyOAaXEtGgusN1Jsd2dEjxd07t2IgN4u1ULaPZL+ojA3y4jOztCfkqTCqsQtB3/u7c/1T+Ibeu3d2Fo3re27IdQNSpKmxSXgPPGkYHGNmZIHEW/6nX05qqY+18vLNayoqnyO3pHlzjxPyHAKDVUDX6ix5/VaH5b1z6jdHEXF+GfNfuULW3yU+lkkZq4Ecj8l5/DHtdlnnkQnI8JcTd7teWvvUVGWx+7Ix5R5tND/APTtku5l2O8tD1CBVuZlIMvENP2UqnpwwWCcIvqr0cjmYlF8npaGyxkg4FQpIN07rLn+c1KjomtJ3bi/C+SfawDRSRmVcLlGXml5SNBSEe0b+XD91KQheGvCuNa1FAhCEFgIQhAAlZqOqRKzUdUAbeL2R0HwSJYvZHQfBIgDLY1/ecqCrw4733keTuLeB/dX+Nf3nKCgCupaoEcrag6gqaG73yKh4hRG/wB5Hk4ajxD6ooa0OGXq3kqpR1zRfGWx58ZBRcKQDcWPoUzNEWqKPRkst0XqIkaXIPBem5a6J+SvDRaNoaOJ4lS3oFHZJk7rbvIvwHG3moDqkj2e6Dy+qjOqxrm4c9UtLizCd1wsDoUeFktpDrCo2LwB8TssxmPRS3RXOV7c+Ccigtne6nXuMlJEZzTWjAtmtkU6x61OKYAyUEtG679CspUU7o3brhZdJj5UbVr1M+VeiZBUWsVf7MYy2CqilOTb7r//AJcLLLWuMs1aYVhMjiCcmgg5/DzU8lQcGp9NFEYampR6o7TiVDTys+9a9rcr3GhWVqa5jMoxc+I/JVYOVuHLh7kLka8dR6vZqSs30FkcXG5zPmkQhMlQIQhAAhCEACEIQAIQhAAhCEACEIQAIQhAAlZqOqRKzUdUAbeL2R0HwSJYvZHQfBIgDLY1/ecoKnY1/ecoKABVeI4eQfvIsnDUc1aIQBXYdXB45Hi1TamS2Q96g4hh5v8AeRZPGo5/un4JHPaN5u6eN1VKHqi6M16jb3WzKjmcOyFz5AXU11CD7RJ8tAn44g0WaAApKPc8lZ2IFFh7mkkmzTq3X/xTY6RjdGj3J1CmVAhCEACjVuHslFnjoeIUlC9Tae0BCpMIjjGTb+ZzU2yEL2U5Se5PYaBCEKIAhCEACEIQAIQhAAhCEACEIQAIQhAAhCEACEIQAJWajqkSs1HVAG3i9kdB8EiWL2R0HwSIAy2Nf3nKCtRVYGx7i4k3Ka7Ns8RQBnELR9m2eIo7Ns8RQBnEWWj7Ns8RR2bZ4igDOIWj7Ns8RR2bZ4igDOIWj7Ns8RR2bZ4igDOIWj7Ns8RR2bZ4igDOIWj7Ns8RR2bZ4igDOIWj7Ns8RR2bZ4igDOIWj7Ns8RR2bZ4igDOIWj7Ns8RR2bZ4igDOIWj7Ns8RR2bZ4igDOIWj7Ns8RR2bZ4igDOIWj7Ns8RR2bZ4igDOIWj7Ns8RR2bZ4igDOIWj7Ns8RR2bZ4igDOIWj7Ns8RR2bZ4igDOIWj7Ns8RR2bZ4igDOL0zUdVoezbPEUo2dZzKALOL2R0HwQvbY7BCAP/9k="/>
          <p:cNvSpPr>
            <a:spLocks noChangeAspect="1" noChangeArrowheads="1"/>
          </p:cNvSpPr>
          <p:nvPr/>
        </p:nvSpPr>
        <p:spPr bwMode="auto">
          <a:xfrm>
            <a:off x="77788" y="-784225"/>
            <a:ext cx="2762251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19256" cy="634082"/>
          </a:xfrm>
        </p:spPr>
        <p:txBody>
          <a:bodyPr anchor="ctr"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Proveedores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971600" y="1268762"/>
          <a:ext cx="7200800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1"/>
                <a:gridCol w="2448272"/>
                <a:gridCol w="1944217"/>
              </a:tblGrid>
              <a:tr h="1112143">
                <a:tc>
                  <a:txBody>
                    <a:bodyPr/>
                    <a:lstStyle/>
                    <a:p>
                      <a:pPr algn="ctr"/>
                      <a:r>
                        <a:rPr lang="es-EC" sz="2000" u="none" dirty="0" smtClean="0"/>
                        <a:t>Proveedor</a:t>
                      </a:r>
                      <a:endParaRPr lang="es-EC" sz="20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u="none" dirty="0" smtClean="0"/>
                        <a:t>Servicio</a:t>
                      </a:r>
                      <a:endParaRPr lang="es-EC" sz="20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2000" u="none" dirty="0" smtClean="0"/>
                        <a:t>Tiempo</a:t>
                      </a:r>
                      <a:r>
                        <a:rPr lang="es-EC" sz="2000" u="none" baseline="0" dirty="0" smtClean="0"/>
                        <a:t> Crédito</a:t>
                      </a:r>
                      <a:endParaRPr lang="es-EC" sz="2000" u="none" dirty="0"/>
                    </a:p>
                  </a:txBody>
                  <a:tcPr anchor="ctr"/>
                </a:tc>
              </a:tr>
              <a:tr h="1000106">
                <a:tc>
                  <a:txBody>
                    <a:bodyPr/>
                    <a:lstStyle/>
                    <a:p>
                      <a:r>
                        <a:rPr kumimoji="0" lang="es-E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EDIMCA</a:t>
                      </a:r>
                      <a:endParaRPr kumimoji="0" lang="es-EC" sz="18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Tableros y bordos </a:t>
                      </a:r>
                      <a:endParaRPr lang="es-EC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u="none" dirty="0" smtClean="0"/>
                        <a:t>30 días</a:t>
                      </a:r>
                      <a:endParaRPr lang="es-EC" sz="1800" u="none" dirty="0"/>
                    </a:p>
                  </a:txBody>
                  <a:tcPr anchor="ctr"/>
                </a:tc>
              </a:tr>
              <a:tr h="1000106">
                <a:tc>
                  <a:txBody>
                    <a:bodyPr/>
                    <a:lstStyle/>
                    <a:p>
                      <a:r>
                        <a:rPr kumimoji="0" lang="es-E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PINTURAS CONDOR</a:t>
                      </a:r>
                      <a:endParaRPr kumimoji="0" lang="es-EC" sz="18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Pintura, tientes y pega</a:t>
                      </a:r>
                      <a:endParaRPr lang="es-EC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u="none" dirty="0" smtClean="0"/>
                        <a:t>30 días</a:t>
                      </a:r>
                      <a:endParaRPr lang="es-EC" sz="1800" u="none" dirty="0"/>
                    </a:p>
                  </a:txBody>
                  <a:tcPr anchor="ctr"/>
                </a:tc>
              </a:tr>
              <a:tr h="1000106">
                <a:tc>
                  <a:txBody>
                    <a:bodyPr/>
                    <a:lstStyle/>
                    <a:p>
                      <a:r>
                        <a:rPr kumimoji="0" lang="es-E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CORMEL</a:t>
                      </a:r>
                      <a:endParaRPr kumimoji="0" lang="es-EC" sz="18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Tornillos y niveladores </a:t>
                      </a:r>
                      <a:endParaRPr lang="es-EC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u="none" dirty="0" smtClean="0"/>
                        <a:t>30 días</a:t>
                      </a:r>
                      <a:endParaRPr lang="es-EC" sz="1800" u="none" dirty="0"/>
                    </a:p>
                  </a:txBody>
                  <a:tcPr anchor="ctr"/>
                </a:tc>
              </a:tr>
              <a:tr h="1000106">
                <a:tc>
                  <a:txBody>
                    <a:bodyPr/>
                    <a:lstStyle/>
                    <a:p>
                      <a:r>
                        <a:rPr kumimoji="0" lang="es-ES" sz="1800" b="1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REPRESENTACIONES ACAZA</a:t>
                      </a:r>
                      <a:endParaRPr kumimoji="0" lang="es-EC" sz="1800" u="non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S" sz="1800" u="non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Lijas</a:t>
                      </a:r>
                      <a:endParaRPr lang="es-EC" sz="1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u="none" dirty="0" smtClean="0"/>
                        <a:t>Contado</a:t>
                      </a:r>
                      <a:endParaRPr lang="es-EC" sz="18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1" y="148779"/>
          <a:ext cx="8640961" cy="6448574"/>
        </p:xfrm>
        <a:graphic>
          <a:graphicData uri="http://schemas.openxmlformats.org/drawingml/2006/table">
            <a:tbl>
              <a:tblPr/>
              <a:tblGrid>
                <a:gridCol w="360039"/>
                <a:gridCol w="3528393"/>
                <a:gridCol w="2304256"/>
                <a:gridCol w="2448273"/>
              </a:tblGrid>
              <a:tr h="19358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Matriz de Áreas Estratégicas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3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OPORTUNIDADES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AMENAZAS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409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vert="wordArt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Nuevas Comunicaciones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Velocidad en los cambios tecnológicos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vert="wordArt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Alto poder de negociación con proveedores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Contaminación del Medio Ambiente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vert="wordArt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Materia Prima siempre disponible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Poco poder de negociación con clientes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vert="wordArtVert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Trabaja con proveedores directos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Competidores posicionados en el mercado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Exportación de productos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Reducido número de clientes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Poca actualización de sistemas informáticos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FO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FA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</a:tr>
              <a:tr h="34096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FORTALEZAS</a:t>
                      </a:r>
                    </a:p>
                  </a:txBody>
                  <a:tcPr marL="4379" marR="4379" marT="4379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Buen Clima Laboral 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Generar nuevas líneas de productos con préstamos de entidad financiera.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Diseñar y estructurar un sistema CRM 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5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Cumplimiento de Políticas </a:t>
                      </a:r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Técnicas </a:t>
                      </a: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 de Calidad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Manejar promociones que profundicen la fidelización de los clientes.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6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Cumplimiento en producción y tiempos de entrega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Liderar en diferenciación de productos a partir de la calidad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Desarrollar campañas publicitarias de promoción de valores y de etica profesinal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Existen procesos definidos en cuanto a tareas operativas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Potenciar la capacidad tecnica de la empresa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26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Maneja indicadores de medición de procesos de producción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379" marR="4379" marT="437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DO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ESTRATEGIAS DA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</a:tr>
              <a:tr h="2178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DEBILIDADES</a:t>
                      </a:r>
                    </a:p>
                  </a:txBody>
                  <a:tcPr marL="4379" marR="4379" marT="4379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 posee un Plan Operativo Anual 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Trabajadores lideren técnicas de uso eficiente de la maquinaria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Alianzas con competidores en sectores parciales frente a terceros competidores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 se cuenta con suficiente personal calificado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265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 existe una estructura para la administración de la fuerza de ventas.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78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 posee Manuales de Procesos establecidos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Desarrollar relaciones comerciales</a:t>
                      </a:r>
                      <a:b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 de seguimiento de los clientes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Diseñar un modelo de gestión estratégica 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58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Poca identidad corporativa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096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 se realiza publicidad y promoción de la empresa</a:t>
                      </a:r>
                    </a:p>
                  </a:txBody>
                  <a:tcPr marL="4379" marR="4379" marT="437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De Mercados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29208" y="1052736"/>
          <a:ext cx="807524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3752036" y="3628406"/>
            <a:ext cx="4926737" cy="2949569"/>
            <a:chOff x="3288505" y="2395640"/>
            <a:chExt cx="4926737" cy="2949569"/>
          </a:xfrm>
        </p:grpSpPr>
        <p:sp>
          <p:nvSpPr>
            <p:cNvPr id="9" name="8 Flecha derecha"/>
            <p:cNvSpPr/>
            <p:nvPr/>
          </p:nvSpPr>
          <p:spPr>
            <a:xfrm>
              <a:off x="3288505" y="2395640"/>
              <a:ext cx="4926737" cy="2949569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lecha derecha 4"/>
            <p:cNvSpPr/>
            <p:nvPr/>
          </p:nvSpPr>
          <p:spPr>
            <a:xfrm>
              <a:off x="3288505" y="2764336"/>
              <a:ext cx="3820649" cy="2212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900" kern="1200" dirty="0" smtClean="0"/>
                <a:t>Recopilar información sobre el comportamiento de compra de los consumidores de muebles RTA a fin de establecer la aceptación de compra de muebles de producción nacional.  </a:t>
              </a:r>
              <a:endParaRPr lang="es-EC" sz="1900" kern="12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467544" y="4509120"/>
            <a:ext cx="3284491" cy="1152129"/>
            <a:chOff x="4013" y="3204346"/>
            <a:chExt cx="3284491" cy="1332157"/>
          </a:xfrm>
        </p:grpSpPr>
        <p:sp>
          <p:nvSpPr>
            <p:cNvPr id="7" name="6 Rectángulo redondeado"/>
            <p:cNvSpPr/>
            <p:nvPr/>
          </p:nvSpPr>
          <p:spPr>
            <a:xfrm>
              <a:off x="4013" y="3204346"/>
              <a:ext cx="3284491" cy="1332157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69044" y="3269377"/>
              <a:ext cx="3154429" cy="12020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/>
                <a:t>OBJETIVO DE LA INVESTIGACIÓN</a:t>
              </a:r>
              <a:endParaRPr lang="es-EC" sz="2400" kern="1200" dirty="0"/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Variables De Segmentación</a:t>
            </a:r>
            <a:endParaRPr lang="es-EC" sz="4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67544" y="1268760"/>
          <a:ext cx="2458616" cy="523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324200" y="1268760"/>
          <a:ext cx="2327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5868144" y="1268760"/>
          <a:ext cx="28083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16" y="274638"/>
            <a:ext cx="7859216" cy="562074"/>
          </a:xfrm>
        </p:spPr>
        <p:txBody>
          <a:bodyPr anchor="ctr">
            <a:noAutofit/>
          </a:bodyPr>
          <a:lstStyle/>
          <a:p>
            <a:pPr algn="ctr"/>
            <a:r>
              <a:rPr lang="es-EC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Representativos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95525" y="908720"/>
          <a:ext cx="8424947" cy="5693996"/>
        </p:xfrm>
        <a:graphic>
          <a:graphicData uri="http://schemas.openxmlformats.org/drawingml/2006/table">
            <a:tbl>
              <a:tblPr/>
              <a:tblGrid>
                <a:gridCol w="1272943"/>
                <a:gridCol w="1285925"/>
                <a:gridCol w="1272943"/>
                <a:gridCol w="1273708"/>
                <a:gridCol w="1273708"/>
                <a:gridCol w="1273708"/>
                <a:gridCol w="772012"/>
              </a:tblGrid>
              <a:tr h="678333">
                <a:tc gridSpan="7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Tabla de contingencia Tipo de muebles que ha comprado * Importancia del diseño personalizado para la compra * Género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3794">
                <a:tc rowSpan="2"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Género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Importancia del diseño personalizado para la compra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504056"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Muy Importante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Poco Importante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Nada importante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4819">
                <a:tc rowSpan="7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Masculino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Tipo de muebles que ha comprado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Oficina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1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Auxiliares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Baño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Times New Roman"/>
                          <a:ea typeface="Calibri"/>
                          <a:cs typeface="Times New Roman"/>
                        </a:rPr>
                        <a:t>Hogar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Sala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Cocina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rowSpan="7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Femenino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Tipo de muebles que ha comprado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Oficina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2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Auxiliares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Baño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Hogar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Sala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Cocina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8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b="0" i="0" dirty="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476" marR="17476" marT="17476" marB="174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51519" y="332656"/>
          <a:ext cx="8640962" cy="6045945"/>
        </p:xfrm>
        <a:graphic>
          <a:graphicData uri="http://schemas.openxmlformats.org/drawingml/2006/table">
            <a:tbl>
              <a:tblPr/>
              <a:tblGrid>
                <a:gridCol w="1099760"/>
                <a:gridCol w="844457"/>
                <a:gridCol w="1080120"/>
                <a:gridCol w="1440160"/>
                <a:gridCol w="1656185"/>
                <a:gridCol w="745795"/>
                <a:gridCol w="1002968"/>
                <a:gridCol w="771517"/>
              </a:tblGrid>
              <a:tr h="582384">
                <a:tc gridSpan="8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Calibri"/>
                          <a:cs typeface="Times New Roman"/>
                        </a:rPr>
                        <a:t>Tabla de contingencia Edad * Lugar que prefiere para adquirir muebles * Género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0195">
                <a:tc gridSpan="8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i="1" dirty="0">
                          <a:latin typeface="Times New Roman"/>
                          <a:ea typeface="Calibri"/>
                          <a:cs typeface="Times New Roman"/>
                        </a:rPr>
                        <a:t>Recuento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38978">
                <a:tc rowSpan="2" gridSpan="3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Género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Calibri"/>
                          <a:cs typeface="Times New Roman"/>
                        </a:rPr>
                        <a:t>Lugar que prefiere para adquirir muebles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812650">
                <a:tc gridSpan="3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Calibri"/>
                          <a:cs typeface="Times New Roman"/>
                        </a:rPr>
                        <a:t>Tiendas especializadas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Hipermercados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Ferias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Calibri"/>
                          <a:cs typeface="Times New Roman"/>
                        </a:rPr>
                        <a:t>Fábricas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50195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 dirty="0">
                          <a:latin typeface="Times New Roman"/>
                          <a:ea typeface="Calibri"/>
                          <a:cs typeface="Times New Roman"/>
                        </a:rPr>
                        <a:t>Masculino</a:t>
                      </a:r>
                      <a:endParaRPr lang="es-EC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Edad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20 - 30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31 - 40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41 - 50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51 - 60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148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95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Femenino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Edad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20 - 30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31 - 40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41 - 50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51 - 60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86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1"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es-EC" sz="18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800" b="0" i="0" dirty="0"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es-EC" sz="18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2" marR="17992" marT="17992" marB="179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332656"/>
          <a:ext cx="8136903" cy="5960548"/>
        </p:xfrm>
        <a:graphic>
          <a:graphicData uri="http://schemas.openxmlformats.org/drawingml/2006/table">
            <a:tbl>
              <a:tblPr/>
              <a:tblGrid>
                <a:gridCol w="1236106"/>
                <a:gridCol w="1447170"/>
                <a:gridCol w="1462315"/>
                <a:gridCol w="1462315"/>
                <a:gridCol w="862244"/>
                <a:gridCol w="862244"/>
                <a:gridCol w="804509"/>
              </a:tblGrid>
              <a:tr h="1182433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 dirty="0">
                          <a:latin typeface="Times New Roman"/>
                          <a:ea typeface="Times New Roman"/>
                        </a:rPr>
                        <a:t>Tabla de contingencia Tipo de muebles que ha comprado * Lugar que prefiere para adquirir muebles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7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700" b="1" dirty="0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700" b="1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Lugar que prefiere para adquirir muebles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Total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97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700" b="1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700" b="1"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Tiendas especializadas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Hipermercados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Ferias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Fábricas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86942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Tipo de muebles que ha comprado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Oficina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68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Auxiliares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Baño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Hogar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32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Sala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Cocina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942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1">
                          <a:latin typeface="Times New Roman"/>
                          <a:ea typeface="Times New Roman"/>
                        </a:rPr>
                        <a:t>Total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19050" marR="19050" marT="19050" marB="1905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45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700" b="0" dirty="0">
                          <a:latin typeface="Times New Roman"/>
                          <a:ea typeface="Times New Roman"/>
                        </a:rPr>
                        <a:t>157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95535" y="332656"/>
          <a:ext cx="8208915" cy="6192683"/>
        </p:xfrm>
        <a:graphic>
          <a:graphicData uri="http://schemas.openxmlformats.org/drawingml/2006/table">
            <a:tbl>
              <a:tblPr/>
              <a:tblGrid>
                <a:gridCol w="1512169"/>
                <a:gridCol w="2808961"/>
                <a:gridCol w="777557"/>
                <a:gridCol w="777557"/>
                <a:gridCol w="777557"/>
                <a:gridCol w="777557"/>
                <a:gridCol w="777557"/>
              </a:tblGrid>
              <a:tr h="409926">
                <a:tc gridSpan="7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Tabla de contingencia Características nuevas de muebles RTA * Edad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926">
                <a:tc gridSpan="7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Recuento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99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44377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C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20 - 30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31 - 40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41 - 50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51 - 60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43770">
                <a:tc rowSpan="10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Características nuevas de muebles RTA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Armable varias veces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Armado sencillo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Calidad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0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Cambios en la estructura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Colores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Diseño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Fácil limpieza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Fácil traslado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Multifuncional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Resistentes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992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s-EC" sz="1600" b="0" i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800" b="0" i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157</a:t>
                      </a:r>
                      <a:endParaRPr lang="es-EC" sz="1600" b="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1" marR="19051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6"/>
            <a:ext cx="8147248" cy="778098"/>
          </a:xfrm>
        </p:spPr>
        <p:txBody>
          <a:bodyPr anchor="ctr">
            <a:normAutofit/>
          </a:bodyPr>
          <a:lstStyle/>
          <a:p>
            <a:pPr algn="ctr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 Del Negocio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529208" y="1340770"/>
          <a:ext cx="81472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7" name="3 Marcador de contenido"/>
          <p:cNvGraphicFramePr>
            <a:graphicFrameLocks/>
          </p:cNvGraphicFramePr>
          <p:nvPr/>
        </p:nvGraphicFramePr>
        <p:xfrm>
          <a:off x="529208" y="2780929"/>
          <a:ext cx="81472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8" name="3 Marcador de contenido"/>
          <p:cNvGraphicFramePr>
            <a:graphicFrameLocks/>
          </p:cNvGraphicFramePr>
          <p:nvPr/>
        </p:nvGraphicFramePr>
        <p:xfrm>
          <a:off x="529208" y="4221090"/>
          <a:ext cx="8147248" cy="108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9" name="3 Marcador de contenido"/>
          <p:cNvGraphicFramePr>
            <a:graphicFrameLocks/>
          </p:cNvGraphicFramePr>
          <p:nvPr/>
        </p:nvGraphicFramePr>
        <p:xfrm>
          <a:off x="457200" y="5561858"/>
          <a:ext cx="8147248" cy="89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37" grpId="0">
        <p:bldAsOne/>
      </p:bldGraphic>
      <p:bldGraphic spid="38" grpId="0">
        <p:bldAsOne/>
      </p:bldGraphic>
      <p:bldGraphic spid="3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251519" y="188641"/>
          <a:ext cx="8640961" cy="6301680"/>
        </p:xfrm>
        <a:graphic>
          <a:graphicData uri="http://schemas.openxmlformats.org/drawingml/2006/table">
            <a:tbl>
              <a:tblPr/>
              <a:tblGrid>
                <a:gridCol w="1120125"/>
                <a:gridCol w="3280365"/>
                <a:gridCol w="1040116"/>
                <a:gridCol w="3200355"/>
              </a:tblGrid>
              <a:tr h="23970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Matriz S.M.A.R.T</a:t>
                      </a:r>
                    </a:p>
                  </a:txBody>
                  <a:tcPr marL="6660" marR="6660" marT="66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771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Ejes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Factor Específico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Factor Medible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OBJETIVOS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</a:tr>
              <a:tr h="6879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Productos que Ofrecemos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Entregar al mercado un muebles de alta calidad que  brinde al consumidor esparcimiento y diversión con el armando el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mueble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Índices de Satisfacción del Cliente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Conocer de manera detallada el mercado meta con el fin de entregar muebles de alta calidad que brinde al consumidor una sensación de esparcimiento y pertenencia y que permitan incrementar las ventas de la empresa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29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Mercado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Conocer de manera detallada, cual es el mercado meta, que como empresa esta dispuesto a atender lo que permita incrementar las ventas.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Crecimiento del Mercado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8575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Control de Clientes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Diseñar y estructurar una base de datos para conocer de manera certera los clientes con los que cuenta la empresa, para  establecer un sistema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CRM.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Órdenes y Facturación por Cliente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Diseñar y estructurar una base de datos para  establecer un sistema CRM, que permitirá la personalización en la atención al cliente.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29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Gestión de la Calidad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Cumplir las Normas y Exigencias establecidas tanto por la Ley como por los consumidores, garantizando seguridad y calidad en base a procesos eficientes.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 de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Reprocesos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Garantizar la calidad de los muebles en base a procesos eficientes que cumplan las normas y exigencias establecidas por la Ley y los consumidores lo que garantice seguridad y tiempos de entrega.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6297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Tiempos de Entrega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 los establecerá tiempos estrictos para cumplir la principal característica de los muebles RTA; la cual es no tener que esperar días o meses para tener el mueble.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Índice de Productividad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6110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Capacitación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y Comunicación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Capacitar y profesionalizar a los empleados consolidando un equipo de trabajo experimentado, asi como el fortalecimiento de un buen clima laboral  en base a un efectivo sistema de comunicación organizacional. 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Índice de Clima Laboral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Capacitar continuamente a los empleados a fin de consolidando un equipo de trabajo experimentado,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así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como ejecutar un  sistema de comunicación organizacional que ayude al fortalecimiento de un buen clima laboral.</a:t>
                      </a:r>
                    </a:p>
                  </a:txBody>
                  <a:tcPr marL="6660" marR="6660" marT="66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1520" y="332656"/>
          <a:ext cx="8640960" cy="6048672"/>
        </p:xfrm>
        <a:graphic>
          <a:graphicData uri="http://schemas.openxmlformats.org/drawingml/2006/table">
            <a:tbl>
              <a:tblPr/>
              <a:tblGrid>
                <a:gridCol w="1121346"/>
                <a:gridCol w="1121346"/>
                <a:gridCol w="1121346"/>
                <a:gridCol w="2704423"/>
                <a:gridCol w="2572499"/>
              </a:tblGrid>
              <a:tr h="43108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C" sz="2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PERFIL ESTRATÉGICO</a:t>
                      </a:r>
                    </a:p>
                  </a:txBody>
                  <a:tcPr marL="7836" marR="7836" marT="78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87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Eje Estratégico</a:t>
                      </a:r>
                    </a:p>
                  </a:txBody>
                  <a:tcPr marL="7836" marR="7836" marT="78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Clasificación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Sub Clasificación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Aplicación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 Corporativa</a:t>
                      </a:r>
                    </a:p>
                  </a:txBody>
                  <a:tcPr marL="7836" marR="7836" marT="78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</a:tr>
              <a:tr h="18554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 de Desarrollo</a:t>
                      </a:r>
                    </a:p>
                  </a:txBody>
                  <a:tcPr marL="7836" marR="7836" marT="78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Liderazgo en costos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MODUMADERA cuenta con un elevado grado de productividad, controla los costos de mano de obra y materia prima para satisfacer y captar clientes. Ingresar al mercado con un producto de calidad.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La estrategia Corporativa de MODUMADERA se fundamenta en producir y comercializar un producto de calidad, a través del manejo correcto de la maquinaria y materia prima empleada en la producción eficiente y garantizada de muebles RTA; con el fin de incrementar las ventas, reconocimiento en el mercado y por ende posicionamiento y preferencia en el </a:t>
                      </a:r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segmento.</a:t>
                      </a:r>
                      <a:r>
                        <a:rPr lang="es-EC" sz="15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Así </a:t>
                      </a:r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como generar una imagen corporativa idónea que permita competir con empresas ya establecidas y lideres en la industria.</a:t>
                      </a:r>
                    </a:p>
                  </a:txBody>
                  <a:tcPr marL="7836" marR="7836" marT="78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3279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 de Crecimiento</a:t>
                      </a:r>
                    </a:p>
                  </a:txBody>
                  <a:tcPr marL="7836" marR="7836" marT="78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Intensivo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Desarrollo de mercados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Introducir los muebles a mercados actuales y nuevos, con el propósito de captar clientes. Satisfacer los deseos y gustos de consumidores con precios accesibles.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554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 de Ventaja Competitiva</a:t>
                      </a:r>
                    </a:p>
                  </a:txBody>
                  <a:tcPr marL="7836" marR="7836" marT="783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Del retador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Captar una cuota de participación en el mercado objetivo, pues no es posible captar un porcentaje elevado debido a la competencia intensa. Se buscara que los clientes conozcan el producto, a través de la promoción y publicidad.</a:t>
                      </a:r>
                    </a:p>
                  </a:txBody>
                  <a:tcPr marL="7836" marR="7836" marT="78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827584" y="5589240"/>
            <a:ext cx="7467600" cy="884712"/>
          </a:xfrm>
        </p:spPr>
        <p:txBody>
          <a:bodyPr>
            <a:normAutofit fontScale="92500"/>
          </a:bodyPr>
          <a:lstStyle/>
          <a:p>
            <a:r>
              <a:rPr lang="es-EC" dirty="0" smtClean="0"/>
              <a:t>Se determino que </a:t>
            </a:r>
            <a:r>
              <a:rPr lang="es-EC" dirty="0" err="1" smtClean="0"/>
              <a:t>Modumadera</a:t>
            </a:r>
            <a:r>
              <a:rPr lang="es-EC" dirty="0" smtClean="0"/>
              <a:t> </a:t>
            </a:r>
            <a:r>
              <a:rPr lang="es-EC" dirty="0" err="1" smtClean="0"/>
              <a:t>esta</a:t>
            </a:r>
            <a:r>
              <a:rPr lang="es-EC" dirty="0" smtClean="0"/>
              <a:t> en una Etapa de Estable en la que puede Persistir y Resistir.</a:t>
            </a: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912768" cy="476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8098"/>
          </a:xfrm>
        </p:spPr>
        <p:txBody>
          <a:bodyPr anchor="ctr">
            <a:normAutofit/>
          </a:bodyPr>
          <a:lstStyle/>
          <a:p>
            <a:pPr algn="ctr"/>
            <a:r>
              <a:rPr lang="es-EC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196753"/>
            <a:ext cx="7467600" cy="460648"/>
          </a:xfrm>
        </p:spPr>
        <p:txBody>
          <a:bodyPr/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s-ES" sz="2400" b="1" dirty="0" smtClean="0"/>
              <a:t>Ciclo de Vida del Producto </a:t>
            </a:r>
            <a:endParaRPr lang="es-EC" dirty="0" smtClean="0"/>
          </a:p>
          <a:p>
            <a:pPr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6480720" cy="4464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358469"/>
          <a:ext cx="8568954" cy="6077940"/>
        </p:xfrm>
        <a:graphic>
          <a:graphicData uri="http://schemas.openxmlformats.org/drawingml/2006/table">
            <a:tbl>
              <a:tblPr/>
              <a:tblGrid>
                <a:gridCol w="1480091"/>
                <a:gridCol w="1246394"/>
                <a:gridCol w="1377971"/>
                <a:gridCol w="1008112"/>
                <a:gridCol w="936104"/>
                <a:gridCol w="1061544"/>
                <a:gridCol w="1458738"/>
              </a:tblGrid>
              <a:tr h="3052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Matriz De Estrategia De Producto</a:t>
                      </a:r>
                      <a:endParaRPr lang="es-EC" sz="28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665" marR="5665" marT="5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1420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Objetivo:</a:t>
                      </a:r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Para el segundo semestre del año 2011, satisfacer las necesidades de los clientes, ofertando muebles RTA acorde a sus requerimientos.</a:t>
                      </a:r>
                    </a:p>
                  </a:txBody>
                  <a:tcPr marL="5665" marR="5665" marT="5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0142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Estrategia 1:</a:t>
                      </a:r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Cumplimiento efectivo de los requerimientos de los clientes, para satisfacer las exigencias de calidad, diseño y colores de muebles RTA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65" marR="5665" marT="5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D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2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Actividad</a:t>
                      </a:r>
                    </a:p>
                  </a:txBody>
                  <a:tcPr marL="5665" marR="5665" marT="5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Sub-actividad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Meta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Cronograma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Presupuesto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Indicador de Gestión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2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Inicio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Fin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936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Cumplimiento veras de Requerimientos</a:t>
                      </a:r>
                    </a:p>
                  </a:txBody>
                  <a:tcPr marL="5665" marR="5665" marT="56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Catálogo de Colores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Crear al 100% nuevos y modernos colores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06/06/2011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10/06/2011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</a:t>
                      </a:r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500,00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Aprobación de colores por parte de grupo de clientes preferenciales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7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Versatilidad en tendencias de diseños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Ofertar al 100% nuevos diseños de muebles.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13/06/2011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17/06/2011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</a:t>
                      </a:r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Aprobación de nuevos diseños por parte de grupo de clientes preferenciales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24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Certificación de curado y secado de la madera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Dar el tratamiento en un 100% a la madera de los muebles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20/06/2011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21/06/2011</a:t>
                      </a: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</a:t>
                      </a:r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350,00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Aprobación técnica de la madera por el </a:t>
                      </a:r>
                      <a:r>
                        <a:rPr lang="es-EC" sz="15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Dep</a:t>
                      </a:r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Agro Calidad 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665" marR="5665" marT="5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46647"/>
            <a:ext cx="7931224" cy="490065"/>
          </a:xfrm>
        </p:spPr>
        <p:txBody>
          <a:bodyPr anchor="ctr">
            <a:noAutofit/>
          </a:bodyPr>
          <a:lstStyle/>
          <a:p>
            <a:pPr algn="ctr"/>
            <a:r>
              <a:rPr lang="es-EC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1520" y="1019880"/>
          <a:ext cx="8568956" cy="5433456"/>
        </p:xfrm>
        <a:graphic>
          <a:graphicData uri="http://schemas.openxmlformats.org/drawingml/2006/table">
            <a:tbl>
              <a:tblPr/>
              <a:tblGrid>
                <a:gridCol w="1188675"/>
                <a:gridCol w="1691647"/>
                <a:gridCol w="1330287"/>
                <a:gridCol w="1034186"/>
                <a:gridCol w="960313"/>
                <a:gridCol w="1169498"/>
                <a:gridCol w="1194350"/>
              </a:tblGrid>
              <a:tr h="30530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2800" b="1" i="0" u="none" strike="noStrike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latin typeface="+mj-lt"/>
                        </a:rPr>
                        <a:t>Matriz De Estrategia De Precio</a:t>
                      </a:r>
                      <a:endParaRPr lang="es-EC" sz="28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latin typeface="+mj-lt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9674">
                <a:tc gridSpan="7">
                  <a:txBody>
                    <a:bodyPr/>
                    <a:lstStyle/>
                    <a:p>
                      <a:pPr algn="just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Objetivo:</a:t>
                      </a:r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Para el segundo semestre del año 2011, contribuir al posicionamiento de MODUMADERA, a través de acciones relacionadas con descuentos comerciales y análisis de precios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272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 1: </a:t>
                      </a:r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Establecer políticas de precios para captar mayor número de clientes.</a:t>
                      </a:r>
                      <a:endParaRPr lang="es-EC" sz="1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D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272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76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Actividad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Sub-actividad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Cronograma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Presupuesto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Indicador de Gestión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6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Inicio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Fin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1431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Ejecución de las políticas de precios </a:t>
                      </a:r>
                      <a:r>
                        <a:rPr lang="es-EC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acorde</a:t>
                      </a:r>
                      <a:r>
                        <a:rPr lang="es-EC" sz="15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al tipo de compra de los </a:t>
                      </a:r>
                      <a:r>
                        <a:rPr lang="es-EC" sz="15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cosumidores</a:t>
                      </a:r>
                      <a:endParaRPr lang="es-EC" sz="15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Fijar descuentos para clientes que paguen en efectivo.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50% de eficacia en la venta de los muebles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01/06/2011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30/12/2011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$ 800,00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de pagos en efectivo.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662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Establecer descuentos por volúmenes a clientes que hagan pedidos grandes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70% de eficacia en la venta al por mayor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01/06/2011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30/12/2011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</a:t>
                      </a:r>
                      <a:r>
                        <a:rPr lang="es-EC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1.000,00</a:t>
                      </a:r>
                      <a:endParaRPr lang="es-EC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Número de clientes de venta al por mayor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1"/>
            <a:ext cx="7467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1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134106" y="764704"/>
            <a:ext cx="56701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269875" algn="l"/>
              </a:tabLst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Estructura de los Canales de Distribución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55576" y="1556792"/>
          <a:ext cx="374441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3923928" y="4293096"/>
          <a:ext cx="4591051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51520" y="476672"/>
          <a:ext cx="8640963" cy="5832648"/>
        </p:xfrm>
        <a:graphic>
          <a:graphicData uri="http://schemas.openxmlformats.org/drawingml/2006/table">
            <a:tbl>
              <a:tblPr/>
              <a:tblGrid>
                <a:gridCol w="1515959"/>
                <a:gridCol w="1724401"/>
                <a:gridCol w="1440161"/>
                <a:gridCol w="936105"/>
                <a:gridCol w="936107"/>
                <a:gridCol w="1080120"/>
                <a:gridCol w="1008110"/>
              </a:tblGrid>
              <a:tr h="5152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3200" b="1" i="0" u="none" strike="noStrike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Matriz De Estrategia De Plaza</a:t>
                      </a:r>
                      <a:endParaRPr lang="es-EC" sz="3200" b="1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2799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C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Objetivo:</a:t>
                      </a:r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Para el segundo semestre del año 2011, comercializar en el mercado y establecer los puntos de venta de los muebles RTA.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2799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Estrategia 1: </a:t>
                      </a:r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Establecer una distribución selectiva de las tiendas especializadas en las que se van a comercializar los muebles RTA.</a:t>
                      </a:r>
                      <a:endParaRPr lang="es-EC" sz="15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D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81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Actividad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Sub-actividad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Meta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Cronograma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Presupuesto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Indicador de Gestión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Inicio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Fin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3788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5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Establecer las tiendas en las que se comercializara los muebles</a:t>
                      </a:r>
                    </a:p>
                  </a:txBody>
                  <a:tcPr marL="6064" marR="6064" marT="60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Dialogar con representantes de las tiendas especializadas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Establecer propuestas en 95%.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03/07/2011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11/07/2011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$ 350,00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Documentos aprobados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88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Evaluar propuestas comerciales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Lograr beneficios en la empresa del 75%.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13/07/2011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18/07/2011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$ 200,00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Documentos aprobados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7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Aprobar acuerdos de comercialización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Llegar a un acuerdo entre las partes en un  95%.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25/07/2011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26/07/2011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5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$ 600,00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5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Documentos aprobados</a:t>
                      </a:r>
                    </a:p>
                  </a:txBody>
                  <a:tcPr marL="6064" marR="6064" marT="60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4015" y="404664"/>
          <a:ext cx="8820473" cy="6106407"/>
        </p:xfrm>
        <a:graphic>
          <a:graphicData uri="http://schemas.openxmlformats.org/drawingml/2006/table">
            <a:tbl>
              <a:tblPr/>
              <a:tblGrid>
                <a:gridCol w="1596810"/>
                <a:gridCol w="1751055"/>
                <a:gridCol w="1520374"/>
                <a:gridCol w="855890"/>
                <a:gridCol w="864096"/>
                <a:gridCol w="1042297"/>
                <a:gridCol w="1189951"/>
              </a:tblGrid>
              <a:tr h="23040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C" sz="2800" b="0" i="0" u="none" strike="noStrike" dirty="0" smtClean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Matriz De Estrategia De Promoción</a:t>
                      </a:r>
                      <a:endParaRPr lang="es-EC" sz="28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508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Objetivo:</a:t>
                      </a:r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Comunicar durante el segundo semestre del año 2011 las ventajas, beneficios y la calidad de los muebles RTA fabricados por  MODUMADERA con el fin de ayudar a mejorar el posicionamiento de la empresa.  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5085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Estrategia 1: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Persuadir al cliente sobre los beneficios de comprar un mueble RTA través de las diferentes herramientas de promoción y publicidad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D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04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Actividad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Sub-actividad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Meta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Cronograma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Presupuesto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Indicador de Gestión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Inicio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Fin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797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Realizar un show room de muebles RTA 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Contratar un Hotel de la cuidad para efectuar el Evento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Confirmación del local en un 100%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05/08/2011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13/08/2011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$ 1.300,00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de asistentes al Show Room.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Invitar a clientes exclusivos y publico en general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Confirmación de clientes exclusivos en un 90%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05/08/2011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13/08/2011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$ 300,00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de asistentes al Show Room.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4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Creación de una Página Web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Contratar a empresa especializada en Diseño de Paginas Web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Contrato en un 100% con la empresa seleccionada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05/09/2011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09/09/2011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$ 2.000,00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de vivitas a la Página Web.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Selección de propuesta de Diseño de la pagina Web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Aprobación de diseño de propuesta en un 90% 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12/09/2011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07/10/2011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6.000,00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de visitas a la Página Web.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Publicación en la Web de la pagina de la empresa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Publicación en un 100%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20/10/2011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21/10/2011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1.500,00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Número de visitas a la Página Web.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7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Publicidad Web por medio de redes sociales</a:t>
                      </a:r>
                    </a:p>
                  </a:txBody>
                  <a:tcPr marL="5433" marR="5433" marT="5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Crear una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cuenta</a:t>
                      </a:r>
                      <a:r>
                        <a:rPr lang="es-EC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de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Twitter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o </a:t>
                      </a:r>
                      <a:r>
                        <a:rPr lang="es-EC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Fasebook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y socializarla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10% de eficiencia de impacto a los clientes meta.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01/06/2011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31/12/2011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$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60,00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Número de visitas a la Aplicación</a:t>
                      </a:r>
                    </a:p>
                  </a:txBody>
                  <a:tcPr marL="5433" marR="5433" marT="5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210146"/>
          </a:xfrm>
        </p:spPr>
        <p:txBody>
          <a:bodyPr anchor="ctr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Presupuesto Del Plan De Marketing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187625" y="1893118"/>
          <a:ext cx="6624735" cy="4200178"/>
        </p:xfrm>
        <a:graphic>
          <a:graphicData uri="http://schemas.openxmlformats.org/drawingml/2006/table">
            <a:tbl>
              <a:tblPr/>
              <a:tblGrid>
                <a:gridCol w="3888432"/>
                <a:gridCol w="1327896"/>
                <a:gridCol w="1408407"/>
              </a:tblGrid>
              <a:tr h="3499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Detalle del </a:t>
                      </a:r>
                      <a:r>
                        <a:rPr lang="es-EC" sz="1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Mix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00B"/>
                    </a:solidFill>
                  </a:tcPr>
                </a:tc>
              </a:tr>
              <a:tr h="3159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PRODUCTO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16%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0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Cumplimiento veras de Requerimientos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1.450,00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Diseño del Empaque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5.410,00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Políticas de Precios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1.800,00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18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Precio alto establecido en base al costo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4.600,00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PLAZA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14%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Distribución Selectiva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1.150,00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Ampliar Cobertura del Mercado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5.000,00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PROMOCION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56%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Campaña de Publicidad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24.360,00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56%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98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TOTAL PRESUPUESTO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43.770,00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</a:tbl>
          </a:graphicData>
        </a:graphic>
      </p:graphicFrame>
      <p:cxnSp>
        <p:nvCxnSpPr>
          <p:cNvPr id="5" name="4 Conector recto de flecha"/>
          <p:cNvCxnSpPr/>
          <p:nvPr/>
        </p:nvCxnSpPr>
        <p:spPr>
          <a:xfrm rot="10800000">
            <a:off x="7452320" y="5301208"/>
            <a:ext cx="648072" cy="158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8654"/>
            <a:ext cx="8003232" cy="778098"/>
          </a:xfrm>
        </p:spPr>
        <p:txBody>
          <a:bodyPr anchor="ctr">
            <a:normAutofit/>
          </a:bodyPr>
          <a:lstStyle/>
          <a:p>
            <a:pPr algn="ctr"/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Reseña Histórica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601216" y="1772816"/>
          <a:ext cx="332271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5004048" y="1772816"/>
          <a:ext cx="332271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5004048" y="4293097"/>
          <a:ext cx="332271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683568" y="4293097"/>
          <a:ext cx="3322712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7 Flecha abajo"/>
          <p:cNvSpPr/>
          <p:nvPr/>
        </p:nvSpPr>
        <p:spPr>
          <a:xfrm rot="16200000">
            <a:off x="4139953" y="1844825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abajo"/>
          <p:cNvSpPr/>
          <p:nvPr/>
        </p:nvSpPr>
        <p:spPr>
          <a:xfrm rot="5400000">
            <a:off x="4211961" y="4653136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>
            <a:off x="7668344" y="3068961"/>
            <a:ext cx="57606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6808" y="260648"/>
            <a:ext cx="7467600" cy="562074"/>
          </a:xfrm>
        </p:spPr>
        <p:txBody>
          <a:bodyPr anchor="ctr"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Punto De Equilibrio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9897" y="836712"/>
            <a:ext cx="5692423" cy="576064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293096"/>
            <a:ext cx="2332960" cy="833777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420888"/>
            <a:ext cx="3406123" cy="576064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04826" y="7868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03239" y="11488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81122" y="4063038"/>
            <a:ext cx="1839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85775" y="45397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85775" y="53588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485775" y="61780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485775" y="699718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1694" y="1196752"/>
            <a:ext cx="1292354" cy="576064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229200"/>
            <a:ext cx="2448272" cy="576064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1728192" cy="576064"/>
          </a:xfrm>
          <a:prstGeom prst="rect">
            <a:avLst/>
          </a:prstGeom>
          <a:noFill/>
        </p:spPr>
      </p:pic>
      <p:pic>
        <p:nvPicPr>
          <p:cNvPr id="24" name="23 Imagen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26403" y="1988841"/>
            <a:ext cx="521009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63272" cy="792088"/>
          </a:xfrm>
        </p:spPr>
        <p:txBody>
          <a:bodyPr>
            <a:normAutofit/>
          </a:bodyPr>
          <a:lstStyle/>
          <a:p>
            <a:pPr lvl="1" algn="ctr"/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Evaluación Financiera</a:t>
            </a:r>
            <a:endParaRPr lang="es-EC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443880" y="1988840"/>
          <a:ext cx="139181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1740024" y="3140968"/>
          <a:ext cx="1800200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3756248" y="1988840"/>
          <a:ext cx="1391816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5340424" y="3197200"/>
          <a:ext cx="1391816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6876256" y="1916832"/>
          <a:ext cx="194421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 spd="med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0824" y="274638"/>
            <a:ext cx="7467600" cy="850106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Escenarios</a:t>
            </a:r>
            <a:endParaRPr lang="es-EC" sz="40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60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84969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868958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1187624" y="1412776"/>
          <a:ext cx="4186808" cy="13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971600" y="5085184"/>
          <a:ext cx="4186808" cy="13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3 Marcador de contenido"/>
          <p:cNvGraphicFramePr>
            <a:graphicFrameLocks/>
          </p:cNvGraphicFramePr>
          <p:nvPr/>
        </p:nvGraphicFramePr>
        <p:xfrm>
          <a:off x="4417640" y="3256385"/>
          <a:ext cx="4186808" cy="13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7 Flecha doblada"/>
          <p:cNvSpPr/>
          <p:nvPr/>
        </p:nvSpPr>
        <p:spPr>
          <a:xfrm rot="5400000">
            <a:off x="5292080" y="1988840"/>
            <a:ext cx="1296144" cy="1152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Flecha doblada"/>
          <p:cNvSpPr/>
          <p:nvPr/>
        </p:nvSpPr>
        <p:spPr>
          <a:xfrm rot="10800000">
            <a:off x="5148065" y="4653136"/>
            <a:ext cx="1296144" cy="1152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922114"/>
          </a:xfrm>
        </p:spPr>
        <p:txBody>
          <a:bodyPr anchor="ctr">
            <a:norm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-828600" y="908720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3644280" y="764704"/>
          <a:ext cx="5248200" cy="368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3 Marcador de contenido"/>
          <p:cNvGraphicFramePr>
            <a:graphicFrameLocks/>
          </p:cNvGraphicFramePr>
          <p:nvPr/>
        </p:nvGraphicFramePr>
        <p:xfrm>
          <a:off x="2339752" y="3356991"/>
          <a:ext cx="5544616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4639"/>
            <a:ext cx="8186767" cy="65403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Diagrama De Ishikawa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5 Imagen" descr="C:\Users\GRACE\Documents\Curso Taller\Causa - Efec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052736"/>
            <a:ext cx="88011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8816" y="260649"/>
            <a:ext cx="7467600" cy="706090"/>
          </a:xfrm>
        </p:spPr>
        <p:txBody>
          <a:bodyPr anchor="ctr"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Balanza Comercial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048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5805264"/>
            <a:ext cx="8064896" cy="66868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 smtClean="0"/>
              <a:t>El que la Balanza Comercial no Petrolera siga en déficit es una </a:t>
            </a:r>
            <a:r>
              <a:rPr lang="es-ES" sz="2000" b="1" dirty="0" smtClean="0"/>
              <a:t>AMENAZA</a:t>
            </a:r>
            <a:r>
              <a:rPr lang="es-ES" sz="2000" dirty="0" smtClean="0"/>
              <a:t> para la empresa.</a:t>
            </a:r>
            <a:endParaRPr lang="es-EC" sz="2000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6804248" y="5443636"/>
            <a:ext cx="72008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0800000">
            <a:off x="8100392" y="3501008"/>
            <a:ext cx="5760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0824" y="202630"/>
            <a:ext cx="7467600" cy="778098"/>
          </a:xfrm>
        </p:spPr>
        <p:txBody>
          <a:bodyPr anchor="ctr"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Inflación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733256"/>
            <a:ext cx="8219256" cy="740696"/>
          </a:xfrm>
        </p:spPr>
        <p:txBody>
          <a:bodyPr>
            <a:normAutofit/>
          </a:bodyPr>
          <a:lstStyle/>
          <a:p>
            <a:pPr algn="just"/>
            <a:r>
              <a:rPr lang="es-ES" sz="2100" dirty="0" smtClean="0"/>
              <a:t>El que los muebles sean el tercer rubro con mas inflación representan una </a:t>
            </a:r>
            <a:r>
              <a:rPr lang="es-ES" sz="2100" b="1" dirty="0" smtClean="0"/>
              <a:t>AMENAZA</a:t>
            </a:r>
            <a:r>
              <a:rPr lang="es-ES" sz="2100" dirty="0" smtClean="0"/>
              <a:t> para la empresa</a:t>
            </a:r>
            <a:endParaRPr lang="es-EC" sz="2100" dirty="0" smtClean="0"/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7686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Conector recto de flecha"/>
          <p:cNvCxnSpPr/>
          <p:nvPr/>
        </p:nvCxnSpPr>
        <p:spPr>
          <a:xfrm rot="10800000">
            <a:off x="7524328" y="2348880"/>
            <a:ext cx="792088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216" y="202630"/>
            <a:ext cx="8003232" cy="778098"/>
          </a:xfrm>
        </p:spPr>
        <p:txBody>
          <a:bodyPr anchor="ctr"/>
          <a:lstStyle/>
          <a:p>
            <a:pPr lvl="3" algn="ctr" rtl="0">
              <a:spcBef>
                <a:spcPct val="0"/>
              </a:spcBef>
            </a:pPr>
            <a:r>
              <a:rPr lang="es-ES" sz="40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Tasas de </a:t>
            </a: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Interés</a:t>
            </a:r>
            <a:r>
              <a:rPr lang="es-ES" sz="2800" b="1" dirty="0">
                <a:latin typeface="+mj-lt"/>
              </a:rPr>
              <a:t> </a:t>
            </a:r>
            <a:r>
              <a:rPr lang="es-ES" b="1" dirty="0"/>
              <a:t>     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517232"/>
            <a:ext cx="8219256" cy="95672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 smtClean="0"/>
              <a:t>El que las tasas de interés referenciales nominales no presenten cambios sustanciales en sus porcentajes representa una </a:t>
            </a:r>
            <a:r>
              <a:rPr lang="es-ES" sz="2000" b="1" dirty="0" smtClean="0"/>
              <a:t>OPORTUNIDAD</a:t>
            </a:r>
            <a:r>
              <a:rPr lang="es-ES" sz="2000" dirty="0" smtClean="0"/>
              <a:t> para la empresa</a:t>
            </a:r>
            <a:endParaRPr lang="es-EC" sz="2000" dirty="0" smtClean="0"/>
          </a:p>
          <a:p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344816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2631"/>
            <a:ext cx="8291264" cy="706090"/>
          </a:xfrm>
        </p:spPr>
        <p:txBody>
          <a:bodyPr anchor="ctr"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Facto Legal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3 Imagen" descr="http://www.aduana.gov.ec/imagenes/tramiteexpor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1"/>
            <a:ext cx="856895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30622"/>
            <a:ext cx="8147248" cy="778098"/>
          </a:xfrm>
        </p:spPr>
        <p:txBody>
          <a:bodyPr anchor="ctr"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s-ES" sz="40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Factor Ecológico</a:t>
            </a:r>
            <a:endParaRPr lang="es-EC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23528" y="816224"/>
          <a:ext cx="2736304" cy="570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3203848" y="816224"/>
          <a:ext cx="2736304" cy="570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3 Marcador de contenido"/>
          <p:cNvGraphicFramePr>
            <a:graphicFrameLocks/>
          </p:cNvGraphicFramePr>
          <p:nvPr/>
        </p:nvGraphicFramePr>
        <p:xfrm>
          <a:off x="6084168" y="816224"/>
          <a:ext cx="2736304" cy="5709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Personalizado 4">
      <a:dk1>
        <a:srgbClr val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ersonalizado 1">
      <a:majorFont>
        <a:latin typeface="Broadway"/>
        <a:ea typeface=""/>
        <a:cs typeface=""/>
      </a:majorFont>
      <a:minorFont>
        <a:latin typeface="Century Gothic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2306</TotalTime>
  <Words>2761</Words>
  <Application>Microsoft Office PowerPoint</Application>
  <PresentationFormat>Presentación en pantalla (4:3)</PresentationFormat>
  <Paragraphs>702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Mirador</vt:lpstr>
      <vt:lpstr>ESCUELA POLITÈCNICA DEL EJÈRCITO   “Propuesta Estratégica para el Desarrollo de Muebles RTA de la empresa MODUMADERA S.A. en el Distrito Metropolitano de Quito”   GRACE LORENA CARGUA ORDÓÑEZ</vt:lpstr>
      <vt:lpstr>Giro Del Negocio</vt:lpstr>
      <vt:lpstr>Reseña Histórica</vt:lpstr>
      <vt:lpstr>Diagrama De Ishikawa</vt:lpstr>
      <vt:lpstr>Balanza Comercial</vt:lpstr>
      <vt:lpstr>Inflación</vt:lpstr>
      <vt:lpstr>Tasas de Interés      </vt:lpstr>
      <vt:lpstr>Facto Legal</vt:lpstr>
      <vt:lpstr>Factor Ecológico</vt:lpstr>
      <vt:lpstr>Identificación De Clientes</vt:lpstr>
      <vt:lpstr>Competencia</vt:lpstr>
      <vt:lpstr>Proveedores</vt:lpstr>
      <vt:lpstr>Diapositiva 13</vt:lpstr>
      <vt:lpstr>Investigación De Mercados</vt:lpstr>
      <vt:lpstr>Variables De Segmentación</vt:lpstr>
      <vt:lpstr>Resultados Representativos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Producto</vt:lpstr>
      <vt:lpstr>Diapositiva 24</vt:lpstr>
      <vt:lpstr>Precio</vt:lpstr>
      <vt:lpstr>PLAZA</vt:lpstr>
      <vt:lpstr>Diapositiva 27</vt:lpstr>
      <vt:lpstr>Diapositiva 28</vt:lpstr>
      <vt:lpstr>Presupuesto Del Plan De Marketing</vt:lpstr>
      <vt:lpstr>Punto De Equilibrio</vt:lpstr>
      <vt:lpstr>Evaluación Financiera</vt:lpstr>
      <vt:lpstr>Escenarios</vt:lpstr>
      <vt:lpstr>Conclusiones</vt:lpstr>
      <vt:lpstr>Recomendaciones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GRACE</dc:creator>
  <cp:lastModifiedBy>GRACE</cp:lastModifiedBy>
  <cp:revision>190</cp:revision>
  <dcterms:created xsi:type="dcterms:W3CDTF">2010-12-07T02:32:20Z</dcterms:created>
  <dcterms:modified xsi:type="dcterms:W3CDTF">2011-03-16T19:19:53Z</dcterms:modified>
</cp:coreProperties>
</file>