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37"/>
  </p:notesMasterIdLst>
  <p:sldIdLst>
    <p:sldId id="257" r:id="rId4"/>
    <p:sldId id="258" r:id="rId5"/>
    <p:sldId id="317" r:id="rId6"/>
    <p:sldId id="299" r:id="rId7"/>
    <p:sldId id="330" r:id="rId8"/>
    <p:sldId id="291" r:id="rId9"/>
    <p:sldId id="310" r:id="rId10"/>
    <p:sldId id="292" r:id="rId11"/>
    <p:sldId id="261" r:id="rId12"/>
    <p:sldId id="293" r:id="rId13"/>
    <p:sldId id="309" r:id="rId14"/>
    <p:sldId id="331" r:id="rId15"/>
    <p:sldId id="332" r:id="rId16"/>
    <p:sldId id="294" r:id="rId17"/>
    <p:sldId id="320" r:id="rId18"/>
    <p:sldId id="295" r:id="rId19"/>
    <p:sldId id="307" r:id="rId20"/>
    <p:sldId id="308" r:id="rId21"/>
    <p:sldId id="333" r:id="rId22"/>
    <p:sldId id="312" r:id="rId23"/>
    <p:sldId id="296" r:id="rId24"/>
    <p:sldId id="314" r:id="rId25"/>
    <p:sldId id="324" r:id="rId26"/>
    <p:sldId id="334" r:id="rId27"/>
    <p:sldId id="325" r:id="rId28"/>
    <p:sldId id="326" r:id="rId29"/>
    <p:sldId id="327" r:id="rId30"/>
    <p:sldId id="297" r:id="rId31"/>
    <p:sldId id="281" r:id="rId32"/>
    <p:sldId id="288" r:id="rId33"/>
    <p:sldId id="298" r:id="rId34"/>
    <p:sldId id="315" r:id="rId35"/>
    <p:sldId id="284"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71" autoAdjust="0"/>
  </p:normalViewPr>
  <p:slideViewPr>
    <p:cSldViewPr>
      <p:cViewPr>
        <p:scale>
          <a:sx n="70" d="100"/>
          <a:sy n="70" d="100"/>
        </p:scale>
        <p:origin x="1164"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FFD91-557B-4AF8-A631-2A2086413D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4813A3E7-3D98-46A6-9737-1EBA3A0B8078}">
      <dgm:prSet phldrT="[Texto]" custT="1"/>
      <dgm:spPr/>
      <dgm:t>
        <a:bodyPr/>
        <a:lstStyle/>
        <a:p>
          <a:pPr algn="just"/>
          <a:r>
            <a:rPr lang="es-ES_tradnl" sz="2400" b="1" dirty="0">
              <a:solidFill>
                <a:srgbClr val="C00000"/>
              </a:solidFill>
            </a:rPr>
            <a:t>Específicos</a:t>
          </a:r>
          <a:endParaRPr lang="es-ES" sz="2400" b="1" dirty="0">
            <a:solidFill>
              <a:srgbClr val="C00000"/>
            </a:solidFill>
          </a:endParaRPr>
        </a:p>
      </dgm:t>
    </dgm:pt>
    <dgm:pt modelId="{E40B3FB4-3F79-4C17-BCE1-8ADB10E7201C}" type="parTrans" cxnId="{ABCA3F46-A176-404A-B707-DAC60372DE04}">
      <dgm:prSet/>
      <dgm:spPr/>
      <dgm:t>
        <a:bodyPr/>
        <a:lstStyle/>
        <a:p>
          <a:endParaRPr lang="es-ES"/>
        </a:p>
      </dgm:t>
    </dgm:pt>
    <dgm:pt modelId="{51787574-215C-4752-A0A2-6147AAE7FFEB}" type="sibTrans" cxnId="{ABCA3F46-A176-404A-B707-DAC60372DE04}">
      <dgm:prSet/>
      <dgm:spPr/>
      <dgm:t>
        <a:bodyPr/>
        <a:lstStyle/>
        <a:p>
          <a:endParaRPr lang="es-ES"/>
        </a:p>
      </dgm:t>
    </dgm:pt>
    <dgm:pt modelId="{8BED6D32-BD0E-4978-B992-5A31D6601854}">
      <dgm:prSet phldrT="[Texto]"/>
      <dgm:spPr/>
      <dgm:t>
        <a:bodyPr/>
        <a:lstStyle/>
        <a:p>
          <a:pPr algn="just"/>
          <a:r>
            <a:rPr lang="es-EC" dirty="0"/>
            <a:t>Diseñar un prototipo de robot hexápodo, basado en el diseño desarrollado por Boston Dynamics.</a:t>
          </a:r>
        </a:p>
        <a:p>
          <a:pPr algn="just">
            <a:buFont typeface="Symbol" panose="05050102010706020507" pitchFamily="18" charset="2"/>
            <a:buChar char=""/>
          </a:pPr>
          <a:r>
            <a:rPr lang="es-EC" dirty="0"/>
            <a:t>Desarrollar un sistema de control enfocado en el sistema robótico diseñado</a:t>
          </a:r>
        </a:p>
        <a:p>
          <a:pPr algn="just">
            <a:buFont typeface="Symbol" panose="05050102010706020507" pitchFamily="18" charset="2"/>
            <a:buChar char=""/>
          </a:pPr>
          <a:r>
            <a:rPr lang="es-EC" dirty="0"/>
            <a:t>Implementar un sistema de geolocalización que permita conocer la posición del robot en tiempo real.</a:t>
          </a:r>
        </a:p>
        <a:p>
          <a:pPr algn="just">
            <a:buFont typeface="Symbol" panose="05050102010706020507" pitchFamily="18" charset="2"/>
            <a:buChar char=""/>
          </a:pPr>
          <a:r>
            <a:rPr lang="es-EC" dirty="0"/>
            <a:t>Implementar dispositivos de detección de luz y de obstáculos para facilitar el traslado del sistema.</a:t>
          </a:r>
        </a:p>
        <a:p>
          <a:pPr algn="just">
            <a:buFont typeface="Symbol" panose="05050102010706020507" pitchFamily="18" charset="2"/>
            <a:buChar char=""/>
          </a:pPr>
          <a:r>
            <a:rPr lang="es-EC" dirty="0"/>
            <a:t>Evaluar el nivel de respuesta en diferentes ambientes, mediante un muestreo con pruebas en campo del dispositivo.</a:t>
          </a:r>
          <a:endParaRPr lang="es-ES" dirty="0"/>
        </a:p>
      </dgm:t>
    </dgm:pt>
    <dgm:pt modelId="{BBBED6E5-1430-422D-99BF-5D745BDE2D0C}" type="sibTrans" cxnId="{28BE8196-480B-44EA-B13C-CA67089DB445}">
      <dgm:prSet/>
      <dgm:spPr/>
      <dgm:t>
        <a:bodyPr/>
        <a:lstStyle/>
        <a:p>
          <a:endParaRPr lang="es-ES"/>
        </a:p>
      </dgm:t>
    </dgm:pt>
    <dgm:pt modelId="{06D93997-8919-475B-B357-89A6FDD08659}" type="parTrans" cxnId="{28BE8196-480B-44EA-B13C-CA67089DB445}">
      <dgm:prSet/>
      <dgm:spPr/>
      <dgm:t>
        <a:bodyPr/>
        <a:lstStyle/>
        <a:p>
          <a:endParaRPr lang="es-ES"/>
        </a:p>
      </dgm:t>
    </dgm:pt>
    <dgm:pt modelId="{30A76BB0-D634-4F34-9CCA-B5BFDC6EF63A}" type="pres">
      <dgm:prSet presAssocID="{917FFD91-557B-4AF8-A631-2A2086413D95}" presName="vert0" presStyleCnt="0">
        <dgm:presLayoutVars>
          <dgm:dir/>
          <dgm:animOne val="branch"/>
          <dgm:animLvl val="lvl"/>
        </dgm:presLayoutVars>
      </dgm:prSet>
      <dgm:spPr/>
    </dgm:pt>
    <dgm:pt modelId="{FCB1F24E-21F9-472A-9F47-155B74B951B9}" type="pres">
      <dgm:prSet presAssocID="{4813A3E7-3D98-46A6-9737-1EBA3A0B8078}" presName="thickLine" presStyleLbl="alignNode1" presStyleIdx="0" presStyleCnt="1"/>
      <dgm:spPr/>
    </dgm:pt>
    <dgm:pt modelId="{40F2C4E7-DF63-4B4F-9B68-BBE5E0209094}" type="pres">
      <dgm:prSet presAssocID="{4813A3E7-3D98-46A6-9737-1EBA3A0B8078}" presName="horz1" presStyleCnt="0"/>
      <dgm:spPr/>
    </dgm:pt>
    <dgm:pt modelId="{B0C4F184-846F-4364-B560-A6E911A8E3E4}" type="pres">
      <dgm:prSet presAssocID="{4813A3E7-3D98-46A6-9737-1EBA3A0B8078}" presName="tx1" presStyleLbl="revTx" presStyleIdx="0" presStyleCnt="2" custScaleX="148059"/>
      <dgm:spPr/>
    </dgm:pt>
    <dgm:pt modelId="{BEF4E4C8-B003-497A-BF72-85E819CC233B}" type="pres">
      <dgm:prSet presAssocID="{4813A3E7-3D98-46A6-9737-1EBA3A0B8078}" presName="vert1" presStyleCnt="0"/>
      <dgm:spPr/>
    </dgm:pt>
    <dgm:pt modelId="{70366257-9902-42B3-94D4-19011A31CBBD}" type="pres">
      <dgm:prSet presAssocID="{8BED6D32-BD0E-4978-B992-5A31D6601854}" presName="vertSpace2a" presStyleCnt="0"/>
      <dgm:spPr/>
    </dgm:pt>
    <dgm:pt modelId="{B273D723-7F8A-47AB-9CFB-5CFE3E42E7F5}" type="pres">
      <dgm:prSet presAssocID="{8BED6D32-BD0E-4978-B992-5A31D6601854}" presName="horz2" presStyleCnt="0"/>
      <dgm:spPr/>
    </dgm:pt>
    <dgm:pt modelId="{19316DC5-6D31-47B0-97FE-E23F6A33264A}" type="pres">
      <dgm:prSet presAssocID="{8BED6D32-BD0E-4978-B992-5A31D6601854}" presName="horzSpace2" presStyleCnt="0"/>
      <dgm:spPr/>
    </dgm:pt>
    <dgm:pt modelId="{AF2CAF0D-76C0-4011-A8F3-0C56382DDE55}" type="pres">
      <dgm:prSet presAssocID="{8BED6D32-BD0E-4978-B992-5A31D6601854}" presName="tx2" presStyleLbl="revTx" presStyleIdx="1" presStyleCnt="2" custScaleX="120315"/>
      <dgm:spPr/>
    </dgm:pt>
    <dgm:pt modelId="{76401F7B-E48A-41CA-9B90-A4B3A507DE99}" type="pres">
      <dgm:prSet presAssocID="{8BED6D32-BD0E-4978-B992-5A31D6601854}" presName="vert2" presStyleCnt="0"/>
      <dgm:spPr/>
    </dgm:pt>
    <dgm:pt modelId="{98E6D672-4E18-4A4F-AA67-52F24E5C4F62}" type="pres">
      <dgm:prSet presAssocID="{8BED6D32-BD0E-4978-B992-5A31D6601854}" presName="thinLine2b" presStyleLbl="callout" presStyleIdx="0" presStyleCnt="1"/>
      <dgm:spPr/>
    </dgm:pt>
    <dgm:pt modelId="{759AF530-D2C4-4428-8A61-FE5DEA86A455}" type="pres">
      <dgm:prSet presAssocID="{8BED6D32-BD0E-4978-B992-5A31D6601854}" presName="vertSpace2b" presStyleCnt="0"/>
      <dgm:spPr/>
    </dgm:pt>
  </dgm:ptLst>
  <dgm:cxnLst>
    <dgm:cxn modelId="{ABCA3F46-A176-404A-B707-DAC60372DE04}" srcId="{917FFD91-557B-4AF8-A631-2A2086413D95}" destId="{4813A3E7-3D98-46A6-9737-1EBA3A0B8078}" srcOrd="0" destOrd="0" parTransId="{E40B3FB4-3F79-4C17-BCE1-8ADB10E7201C}" sibTransId="{51787574-215C-4752-A0A2-6147AAE7FFEB}"/>
    <dgm:cxn modelId="{CAB87659-6FFD-4D9C-B95F-7A70CAA6834E}" type="presOf" srcId="{917FFD91-557B-4AF8-A631-2A2086413D95}" destId="{30A76BB0-D634-4F34-9CCA-B5BFDC6EF63A}" srcOrd="0" destOrd="0" presId="urn:microsoft.com/office/officeart/2008/layout/LinedList"/>
    <dgm:cxn modelId="{28BE8196-480B-44EA-B13C-CA67089DB445}" srcId="{4813A3E7-3D98-46A6-9737-1EBA3A0B8078}" destId="{8BED6D32-BD0E-4978-B992-5A31D6601854}" srcOrd="0" destOrd="0" parTransId="{06D93997-8919-475B-B357-89A6FDD08659}" sibTransId="{BBBED6E5-1430-422D-99BF-5D745BDE2D0C}"/>
    <dgm:cxn modelId="{4F06C3AD-0B2E-4FB4-989A-24BD94F802E0}" type="presOf" srcId="{4813A3E7-3D98-46A6-9737-1EBA3A0B8078}" destId="{B0C4F184-846F-4364-B560-A6E911A8E3E4}" srcOrd="0" destOrd="0" presId="urn:microsoft.com/office/officeart/2008/layout/LinedList"/>
    <dgm:cxn modelId="{E08260E9-BC6D-4A7E-AA69-BE3B0D55C292}" type="presOf" srcId="{8BED6D32-BD0E-4978-B992-5A31D6601854}" destId="{AF2CAF0D-76C0-4011-A8F3-0C56382DDE55}" srcOrd="0" destOrd="0" presId="urn:microsoft.com/office/officeart/2008/layout/LinedList"/>
    <dgm:cxn modelId="{F5BE222A-E380-4CF8-9C98-72CA27AC52D4}" type="presParOf" srcId="{30A76BB0-D634-4F34-9CCA-B5BFDC6EF63A}" destId="{FCB1F24E-21F9-472A-9F47-155B74B951B9}" srcOrd="0" destOrd="0" presId="urn:microsoft.com/office/officeart/2008/layout/LinedList"/>
    <dgm:cxn modelId="{216A5B21-AA42-46B7-A61B-ED6F9F7B4AE6}" type="presParOf" srcId="{30A76BB0-D634-4F34-9CCA-B5BFDC6EF63A}" destId="{40F2C4E7-DF63-4B4F-9B68-BBE5E0209094}" srcOrd="1" destOrd="0" presId="urn:microsoft.com/office/officeart/2008/layout/LinedList"/>
    <dgm:cxn modelId="{4EE7285A-DCCD-46FF-8D5D-83D7AEFF9785}" type="presParOf" srcId="{40F2C4E7-DF63-4B4F-9B68-BBE5E0209094}" destId="{B0C4F184-846F-4364-B560-A6E911A8E3E4}" srcOrd="0" destOrd="0" presId="urn:microsoft.com/office/officeart/2008/layout/LinedList"/>
    <dgm:cxn modelId="{508D6ADF-3849-422A-845D-22A0DC6BC8C5}" type="presParOf" srcId="{40F2C4E7-DF63-4B4F-9B68-BBE5E0209094}" destId="{BEF4E4C8-B003-497A-BF72-85E819CC233B}" srcOrd="1" destOrd="0" presId="urn:microsoft.com/office/officeart/2008/layout/LinedList"/>
    <dgm:cxn modelId="{2773DB75-67A8-4746-AF49-1A8C79A88904}" type="presParOf" srcId="{BEF4E4C8-B003-497A-BF72-85E819CC233B}" destId="{70366257-9902-42B3-94D4-19011A31CBBD}" srcOrd="0" destOrd="0" presId="urn:microsoft.com/office/officeart/2008/layout/LinedList"/>
    <dgm:cxn modelId="{CAA23435-4BC9-41E6-902D-01ED27AC0687}" type="presParOf" srcId="{BEF4E4C8-B003-497A-BF72-85E819CC233B}" destId="{B273D723-7F8A-47AB-9CFB-5CFE3E42E7F5}" srcOrd="1" destOrd="0" presId="urn:microsoft.com/office/officeart/2008/layout/LinedList"/>
    <dgm:cxn modelId="{8D552E50-87EE-4EA7-A9B1-DEEC774E63CD}" type="presParOf" srcId="{B273D723-7F8A-47AB-9CFB-5CFE3E42E7F5}" destId="{19316DC5-6D31-47B0-97FE-E23F6A33264A}" srcOrd="0" destOrd="0" presId="urn:microsoft.com/office/officeart/2008/layout/LinedList"/>
    <dgm:cxn modelId="{8AC3B192-AC8A-435E-9335-6E0B0819562F}" type="presParOf" srcId="{B273D723-7F8A-47AB-9CFB-5CFE3E42E7F5}" destId="{AF2CAF0D-76C0-4011-A8F3-0C56382DDE55}" srcOrd="1" destOrd="0" presId="urn:microsoft.com/office/officeart/2008/layout/LinedList"/>
    <dgm:cxn modelId="{8C903060-70C1-42B0-AAA5-7F51C0050773}" type="presParOf" srcId="{B273D723-7F8A-47AB-9CFB-5CFE3E42E7F5}" destId="{76401F7B-E48A-41CA-9B90-A4B3A507DE99}" srcOrd="2" destOrd="0" presId="urn:microsoft.com/office/officeart/2008/layout/LinedList"/>
    <dgm:cxn modelId="{87A3BD6E-D7BF-405B-83B4-B034975B995D}" type="presParOf" srcId="{BEF4E4C8-B003-497A-BF72-85E819CC233B}" destId="{98E6D672-4E18-4A4F-AA67-52F24E5C4F62}" srcOrd="2" destOrd="0" presId="urn:microsoft.com/office/officeart/2008/layout/LinedList"/>
    <dgm:cxn modelId="{2140D258-93D4-45F2-8534-EF067E770350}" type="presParOf" srcId="{BEF4E4C8-B003-497A-BF72-85E819CC233B}" destId="{759AF530-D2C4-4428-8A61-FE5DEA86A45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6089E-942E-44CD-B8CD-7E18899EE6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7CA24E0-54F9-433E-90C3-1FBAA674519C}">
      <dgm:prSet phldrT="[Texto]"/>
      <dgm:spPr/>
      <dgm:t>
        <a:bodyPr/>
        <a:lstStyle/>
        <a:p>
          <a:r>
            <a:rPr lang="es-ES_tradnl" b="1" dirty="0">
              <a:solidFill>
                <a:srgbClr val="C00000"/>
              </a:solidFill>
            </a:rPr>
            <a:t>General</a:t>
          </a:r>
          <a:endParaRPr lang="es-ES" b="1" dirty="0">
            <a:solidFill>
              <a:srgbClr val="C00000"/>
            </a:solidFill>
          </a:endParaRPr>
        </a:p>
      </dgm:t>
    </dgm:pt>
    <dgm:pt modelId="{05DCB837-23A0-4A0E-80F4-BEE2A80D196F}" type="parTrans" cxnId="{E112D86C-34C5-4E90-8572-17E92FD8210B}">
      <dgm:prSet/>
      <dgm:spPr/>
      <dgm:t>
        <a:bodyPr/>
        <a:lstStyle/>
        <a:p>
          <a:endParaRPr lang="es-ES"/>
        </a:p>
      </dgm:t>
    </dgm:pt>
    <dgm:pt modelId="{C4E15885-938D-468F-A19A-BA1A13694A5F}" type="sibTrans" cxnId="{E112D86C-34C5-4E90-8572-17E92FD8210B}">
      <dgm:prSet/>
      <dgm:spPr/>
      <dgm:t>
        <a:bodyPr/>
        <a:lstStyle/>
        <a:p>
          <a:endParaRPr lang="es-ES"/>
        </a:p>
      </dgm:t>
    </dgm:pt>
    <dgm:pt modelId="{81C27DE7-801B-41DE-A2C4-2D15426F1887}">
      <dgm:prSet phldrT="[Texto]" custT="1"/>
      <dgm:spPr/>
      <dgm:t>
        <a:bodyPr/>
        <a:lstStyle/>
        <a:p>
          <a:pPr algn="just"/>
          <a:r>
            <a:rPr lang="es-EC" sz="1800" dirty="0"/>
            <a:t>Diseñar y construir un sistema autónomo todoterreno usando un modelo hexápodo tipo “R-Hex”. </a:t>
          </a:r>
          <a:endParaRPr lang="es-ES" sz="1800" dirty="0"/>
        </a:p>
      </dgm:t>
    </dgm:pt>
    <dgm:pt modelId="{79CBBBF5-236D-4716-818B-95465BFC89C4}" type="parTrans" cxnId="{E2AC0A16-A5DC-4500-82F2-9370F1AB8C08}">
      <dgm:prSet/>
      <dgm:spPr/>
      <dgm:t>
        <a:bodyPr/>
        <a:lstStyle/>
        <a:p>
          <a:endParaRPr lang="es-ES"/>
        </a:p>
      </dgm:t>
    </dgm:pt>
    <dgm:pt modelId="{C9CDF80D-BF26-466B-B6C8-CD332899572D}" type="sibTrans" cxnId="{E2AC0A16-A5DC-4500-82F2-9370F1AB8C08}">
      <dgm:prSet/>
      <dgm:spPr/>
      <dgm:t>
        <a:bodyPr/>
        <a:lstStyle/>
        <a:p>
          <a:endParaRPr lang="es-ES"/>
        </a:p>
      </dgm:t>
    </dgm:pt>
    <dgm:pt modelId="{6D2D5DCD-439F-4DFD-B22F-E6D90DD57BA5}" type="pres">
      <dgm:prSet presAssocID="{AAE6089E-942E-44CD-B8CD-7E18899EE678}" presName="vert0" presStyleCnt="0">
        <dgm:presLayoutVars>
          <dgm:dir/>
          <dgm:animOne val="branch"/>
          <dgm:animLvl val="lvl"/>
        </dgm:presLayoutVars>
      </dgm:prSet>
      <dgm:spPr/>
    </dgm:pt>
    <dgm:pt modelId="{D8A43C8F-1D9A-438A-8CF3-191B2B866575}" type="pres">
      <dgm:prSet presAssocID="{97CA24E0-54F9-433E-90C3-1FBAA674519C}" presName="thickLine" presStyleLbl="alignNode1" presStyleIdx="0" presStyleCnt="1"/>
      <dgm:spPr/>
    </dgm:pt>
    <dgm:pt modelId="{1253487B-2B1C-47B0-B232-3802EB2FCEE3}" type="pres">
      <dgm:prSet presAssocID="{97CA24E0-54F9-433E-90C3-1FBAA674519C}" presName="horz1" presStyleCnt="0"/>
      <dgm:spPr/>
    </dgm:pt>
    <dgm:pt modelId="{966FAC2B-83A5-4A3C-9C97-91327918A1C0}" type="pres">
      <dgm:prSet presAssocID="{97CA24E0-54F9-433E-90C3-1FBAA674519C}" presName="tx1" presStyleLbl="revTx" presStyleIdx="0" presStyleCnt="2"/>
      <dgm:spPr/>
    </dgm:pt>
    <dgm:pt modelId="{16CDB066-B452-436A-971E-245988E0C86E}" type="pres">
      <dgm:prSet presAssocID="{97CA24E0-54F9-433E-90C3-1FBAA674519C}" presName="vert1" presStyleCnt="0"/>
      <dgm:spPr/>
    </dgm:pt>
    <dgm:pt modelId="{C9E855FC-9A40-4705-A332-890B1B8FD038}" type="pres">
      <dgm:prSet presAssocID="{81C27DE7-801B-41DE-A2C4-2D15426F1887}" presName="vertSpace2a" presStyleCnt="0"/>
      <dgm:spPr/>
    </dgm:pt>
    <dgm:pt modelId="{A86DCC50-84AD-49FF-85E7-23BB546BBB47}" type="pres">
      <dgm:prSet presAssocID="{81C27DE7-801B-41DE-A2C4-2D15426F1887}" presName="horz2" presStyleCnt="0"/>
      <dgm:spPr/>
    </dgm:pt>
    <dgm:pt modelId="{4CCE385D-5110-4821-B747-1874B8EA1B69}" type="pres">
      <dgm:prSet presAssocID="{81C27DE7-801B-41DE-A2C4-2D15426F1887}" presName="horzSpace2" presStyleCnt="0"/>
      <dgm:spPr/>
    </dgm:pt>
    <dgm:pt modelId="{D8EDBB08-0F1A-4068-BDE5-B28A4D4073B3}" type="pres">
      <dgm:prSet presAssocID="{81C27DE7-801B-41DE-A2C4-2D15426F1887}" presName="tx2" presStyleLbl="revTx" presStyleIdx="1" presStyleCnt="2" custScaleY="26566"/>
      <dgm:spPr/>
    </dgm:pt>
    <dgm:pt modelId="{7A7249A0-8534-4E96-894C-6782B481A75E}" type="pres">
      <dgm:prSet presAssocID="{81C27DE7-801B-41DE-A2C4-2D15426F1887}" presName="vert2" presStyleCnt="0"/>
      <dgm:spPr/>
    </dgm:pt>
    <dgm:pt modelId="{E0E1A825-3208-43EB-B50A-E8861AE7F3A1}" type="pres">
      <dgm:prSet presAssocID="{81C27DE7-801B-41DE-A2C4-2D15426F1887}" presName="thinLine2b" presStyleLbl="callout" presStyleIdx="0" presStyleCnt="1" custLinFactY="600000" custLinFactNeighborX="0" custLinFactNeighborY="641705"/>
      <dgm:spPr/>
    </dgm:pt>
    <dgm:pt modelId="{6B7AB762-EF04-44B6-A691-4EB8B515EF1A}" type="pres">
      <dgm:prSet presAssocID="{81C27DE7-801B-41DE-A2C4-2D15426F1887}" presName="vertSpace2b" presStyleCnt="0"/>
      <dgm:spPr/>
    </dgm:pt>
  </dgm:ptLst>
  <dgm:cxnLst>
    <dgm:cxn modelId="{E2AC0A16-A5DC-4500-82F2-9370F1AB8C08}" srcId="{97CA24E0-54F9-433E-90C3-1FBAA674519C}" destId="{81C27DE7-801B-41DE-A2C4-2D15426F1887}" srcOrd="0" destOrd="0" parTransId="{79CBBBF5-236D-4716-818B-95465BFC89C4}" sibTransId="{C9CDF80D-BF26-466B-B6C8-CD332899572D}"/>
    <dgm:cxn modelId="{E112D86C-34C5-4E90-8572-17E92FD8210B}" srcId="{AAE6089E-942E-44CD-B8CD-7E18899EE678}" destId="{97CA24E0-54F9-433E-90C3-1FBAA674519C}" srcOrd="0" destOrd="0" parTransId="{05DCB837-23A0-4A0E-80F4-BEE2A80D196F}" sibTransId="{C4E15885-938D-468F-A19A-BA1A13694A5F}"/>
    <dgm:cxn modelId="{3434CB76-26DD-4A97-8554-A119F6BB4432}" type="presOf" srcId="{AAE6089E-942E-44CD-B8CD-7E18899EE678}" destId="{6D2D5DCD-439F-4DFD-B22F-E6D90DD57BA5}" srcOrd="0" destOrd="0" presId="urn:microsoft.com/office/officeart/2008/layout/LinedList"/>
    <dgm:cxn modelId="{FFD98883-7445-41DA-8115-ADF48D64CF89}" type="presOf" srcId="{97CA24E0-54F9-433E-90C3-1FBAA674519C}" destId="{966FAC2B-83A5-4A3C-9C97-91327918A1C0}" srcOrd="0" destOrd="0" presId="urn:microsoft.com/office/officeart/2008/layout/LinedList"/>
    <dgm:cxn modelId="{DC19AC83-ADED-4C5C-9A6E-FAF3BEAC8B36}" type="presOf" srcId="{81C27DE7-801B-41DE-A2C4-2D15426F1887}" destId="{D8EDBB08-0F1A-4068-BDE5-B28A4D4073B3}" srcOrd="0" destOrd="0" presId="urn:microsoft.com/office/officeart/2008/layout/LinedList"/>
    <dgm:cxn modelId="{58FD7F23-8EE4-4655-96B2-93DF9C5FC7F9}" type="presParOf" srcId="{6D2D5DCD-439F-4DFD-B22F-E6D90DD57BA5}" destId="{D8A43C8F-1D9A-438A-8CF3-191B2B866575}" srcOrd="0" destOrd="0" presId="urn:microsoft.com/office/officeart/2008/layout/LinedList"/>
    <dgm:cxn modelId="{F82A86C7-522F-4564-A556-E8D2DA76E8C4}" type="presParOf" srcId="{6D2D5DCD-439F-4DFD-B22F-E6D90DD57BA5}" destId="{1253487B-2B1C-47B0-B232-3802EB2FCEE3}" srcOrd="1" destOrd="0" presId="urn:microsoft.com/office/officeart/2008/layout/LinedList"/>
    <dgm:cxn modelId="{8F1455A9-2DFF-420C-86BC-25240E4C1F7B}" type="presParOf" srcId="{1253487B-2B1C-47B0-B232-3802EB2FCEE3}" destId="{966FAC2B-83A5-4A3C-9C97-91327918A1C0}" srcOrd="0" destOrd="0" presId="urn:microsoft.com/office/officeart/2008/layout/LinedList"/>
    <dgm:cxn modelId="{F5C22019-8BF6-420E-8095-24B83291B7A7}" type="presParOf" srcId="{1253487B-2B1C-47B0-B232-3802EB2FCEE3}" destId="{16CDB066-B452-436A-971E-245988E0C86E}" srcOrd="1" destOrd="0" presId="urn:microsoft.com/office/officeart/2008/layout/LinedList"/>
    <dgm:cxn modelId="{690665E3-4735-4A63-A706-EE7889E463D4}" type="presParOf" srcId="{16CDB066-B452-436A-971E-245988E0C86E}" destId="{C9E855FC-9A40-4705-A332-890B1B8FD038}" srcOrd="0" destOrd="0" presId="urn:microsoft.com/office/officeart/2008/layout/LinedList"/>
    <dgm:cxn modelId="{5818DE49-FAA7-46AF-AD10-BC4A232079CF}" type="presParOf" srcId="{16CDB066-B452-436A-971E-245988E0C86E}" destId="{A86DCC50-84AD-49FF-85E7-23BB546BBB47}" srcOrd="1" destOrd="0" presId="urn:microsoft.com/office/officeart/2008/layout/LinedList"/>
    <dgm:cxn modelId="{D7AE2CAF-F581-4A38-9434-5C45500B1561}" type="presParOf" srcId="{A86DCC50-84AD-49FF-85E7-23BB546BBB47}" destId="{4CCE385D-5110-4821-B747-1874B8EA1B69}" srcOrd="0" destOrd="0" presId="urn:microsoft.com/office/officeart/2008/layout/LinedList"/>
    <dgm:cxn modelId="{75E7A8A0-08A0-4501-9F04-3C276AD7A510}" type="presParOf" srcId="{A86DCC50-84AD-49FF-85E7-23BB546BBB47}" destId="{D8EDBB08-0F1A-4068-BDE5-B28A4D4073B3}" srcOrd="1" destOrd="0" presId="urn:microsoft.com/office/officeart/2008/layout/LinedList"/>
    <dgm:cxn modelId="{D0C68A18-BA2C-47E8-8809-B3A741E04F58}" type="presParOf" srcId="{A86DCC50-84AD-49FF-85E7-23BB546BBB47}" destId="{7A7249A0-8534-4E96-894C-6782B481A75E}" srcOrd="2" destOrd="0" presId="urn:microsoft.com/office/officeart/2008/layout/LinedList"/>
    <dgm:cxn modelId="{57F05AFF-9D8B-460D-B484-E395F530CA57}" type="presParOf" srcId="{16CDB066-B452-436A-971E-245988E0C86E}" destId="{E0E1A825-3208-43EB-B50A-E8861AE7F3A1}" srcOrd="2" destOrd="0" presId="urn:microsoft.com/office/officeart/2008/layout/LinedList"/>
    <dgm:cxn modelId="{65DA1953-3086-42B3-AD28-0EE618DDCC16}" type="presParOf" srcId="{16CDB066-B452-436A-971E-245988E0C86E}" destId="{6B7AB762-EF04-44B6-A691-4EB8B515EF1A}"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362091-7D8A-4B24-B7CD-700B64A39CF9}" type="doc">
      <dgm:prSet loTypeId="urn:microsoft.com/office/officeart/2005/8/layout/hierarchy2" loCatId="hierarchy" qsTypeId="urn:microsoft.com/office/officeart/2005/8/quickstyle/simple3" qsCatId="simple" csTypeId="urn:microsoft.com/office/officeart/2005/8/colors/accent0_1" csCatId="mainScheme" phldr="1"/>
      <dgm:spPr/>
      <dgm:t>
        <a:bodyPr/>
        <a:lstStyle/>
        <a:p>
          <a:endParaRPr lang="es-EC"/>
        </a:p>
      </dgm:t>
    </dgm:pt>
    <dgm:pt modelId="{4E96D667-92CA-4FE8-B71C-214E7DFBFF8B}">
      <dgm:prSet phldrT="[Texto]" custT="1"/>
      <dgm:spPr/>
      <dgm:t>
        <a:bodyPr/>
        <a:lstStyle/>
        <a:p>
          <a:pPr algn="ctr"/>
          <a:r>
            <a:rPr lang="es-EC" sz="1000"/>
            <a:t>Diseño estructural</a:t>
          </a:r>
        </a:p>
      </dgm:t>
    </dgm:pt>
    <dgm:pt modelId="{E6933095-5773-4A29-A3B0-4FE5190BDE59}" type="parTrans" cxnId="{F3580864-A76B-4605-A8B2-527A3B8DBB20}">
      <dgm:prSet/>
      <dgm:spPr/>
      <dgm:t>
        <a:bodyPr/>
        <a:lstStyle/>
        <a:p>
          <a:pPr algn="ctr"/>
          <a:endParaRPr lang="es-EC" sz="1000"/>
        </a:p>
      </dgm:t>
    </dgm:pt>
    <dgm:pt modelId="{4C1B82C9-768D-4C3A-B2BE-75FCD09BA02F}" type="sibTrans" cxnId="{F3580864-A76B-4605-A8B2-527A3B8DBB20}">
      <dgm:prSet/>
      <dgm:spPr/>
      <dgm:t>
        <a:bodyPr/>
        <a:lstStyle/>
        <a:p>
          <a:pPr algn="ctr"/>
          <a:endParaRPr lang="es-EC" sz="1000"/>
        </a:p>
      </dgm:t>
    </dgm:pt>
    <dgm:pt modelId="{E1AF3BD0-5B99-4C04-B2B4-B25A1D1704C9}">
      <dgm:prSet phldrT="[Texto]" custT="1"/>
      <dgm:spPr/>
      <dgm:t>
        <a:bodyPr/>
        <a:lstStyle/>
        <a:p>
          <a:pPr algn="ctr"/>
          <a:r>
            <a:rPr lang="es-EC" sz="1000"/>
            <a:t>Estructura de soporte</a:t>
          </a:r>
        </a:p>
      </dgm:t>
    </dgm:pt>
    <dgm:pt modelId="{2E8944C8-3A8D-4842-8F27-BB281B4063B2}" type="parTrans" cxnId="{A97D04C5-D6D8-451A-AD81-2EC52A1B4CD4}">
      <dgm:prSet custT="1"/>
      <dgm:spPr/>
      <dgm:t>
        <a:bodyPr/>
        <a:lstStyle/>
        <a:p>
          <a:pPr algn="ctr"/>
          <a:endParaRPr lang="es-EC" sz="1000"/>
        </a:p>
      </dgm:t>
    </dgm:pt>
    <dgm:pt modelId="{BB101707-8E00-4BC1-BE2B-B61A3F7495AD}" type="sibTrans" cxnId="{A97D04C5-D6D8-451A-AD81-2EC52A1B4CD4}">
      <dgm:prSet/>
      <dgm:spPr/>
      <dgm:t>
        <a:bodyPr/>
        <a:lstStyle/>
        <a:p>
          <a:pPr algn="ctr"/>
          <a:endParaRPr lang="es-EC" sz="1000"/>
        </a:p>
      </dgm:t>
    </dgm:pt>
    <dgm:pt modelId="{6FC94BAC-CDA7-4978-8923-1177770E3CBC}">
      <dgm:prSet phldrT="[Texto]" custT="1"/>
      <dgm:spPr/>
      <dgm:t>
        <a:bodyPr/>
        <a:lstStyle/>
        <a:p>
          <a:pPr algn="ctr"/>
          <a:r>
            <a:rPr lang="es-EC" sz="1000"/>
            <a:t>Soporte de elementos electrónicos</a:t>
          </a:r>
        </a:p>
      </dgm:t>
    </dgm:pt>
    <dgm:pt modelId="{F5DCF0B3-C708-4BD6-BA0B-041D276222DD}" type="parTrans" cxnId="{B5073695-29D0-4118-AF13-F6E12F9F9A21}">
      <dgm:prSet custT="1"/>
      <dgm:spPr/>
      <dgm:t>
        <a:bodyPr/>
        <a:lstStyle/>
        <a:p>
          <a:pPr algn="ctr"/>
          <a:endParaRPr lang="es-EC" sz="1000"/>
        </a:p>
      </dgm:t>
    </dgm:pt>
    <dgm:pt modelId="{81684307-2247-460E-81D7-29AE1E03EC1B}" type="sibTrans" cxnId="{B5073695-29D0-4118-AF13-F6E12F9F9A21}">
      <dgm:prSet/>
      <dgm:spPr/>
      <dgm:t>
        <a:bodyPr/>
        <a:lstStyle/>
        <a:p>
          <a:pPr algn="ctr"/>
          <a:endParaRPr lang="es-EC" sz="1000"/>
        </a:p>
      </dgm:t>
    </dgm:pt>
    <dgm:pt modelId="{5236D296-C4EB-4BA7-85C8-75A9D7532429}">
      <dgm:prSet phldrT="[Texto]" custT="1"/>
      <dgm:spPr/>
      <dgm:t>
        <a:bodyPr/>
        <a:lstStyle/>
        <a:p>
          <a:pPr algn="ctr"/>
          <a:r>
            <a:rPr lang="es-EC" sz="1000"/>
            <a:t>Soporte de motores</a:t>
          </a:r>
        </a:p>
      </dgm:t>
    </dgm:pt>
    <dgm:pt modelId="{C87227A9-C9F9-4CD1-BC56-A383EFA6E951}" type="parTrans" cxnId="{E4FEBDC1-E750-49B2-B5BA-689C641AA9B9}">
      <dgm:prSet custT="1"/>
      <dgm:spPr/>
      <dgm:t>
        <a:bodyPr/>
        <a:lstStyle/>
        <a:p>
          <a:pPr algn="ctr"/>
          <a:endParaRPr lang="es-EC" sz="1000"/>
        </a:p>
      </dgm:t>
    </dgm:pt>
    <dgm:pt modelId="{D01A2004-0BF5-4A3F-BFF9-41CD6CB511E9}" type="sibTrans" cxnId="{E4FEBDC1-E750-49B2-B5BA-689C641AA9B9}">
      <dgm:prSet/>
      <dgm:spPr/>
      <dgm:t>
        <a:bodyPr/>
        <a:lstStyle/>
        <a:p>
          <a:pPr algn="ctr"/>
          <a:endParaRPr lang="es-EC" sz="1000"/>
        </a:p>
      </dgm:t>
    </dgm:pt>
    <dgm:pt modelId="{89CC5118-08F1-4785-BF95-9142E3144635}">
      <dgm:prSet phldrT="[Texto]" custT="1"/>
      <dgm:spPr/>
      <dgm:t>
        <a:bodyPr/>
        <a:lstStyle/>
        <a:p>
          <a:pPr algn="ctr"/>
          <a:r>
            <a:rPr lang="es-EC" sz="1000"/>
            <a:t>Estructura externa</a:t>
          </a:r>
        </a:p>
      </dgm:t>
    </dgm:pt>
    <dgm:pt modelId="{BD347A5F-A21E-40F1-B16E-F21B3B9F41C2}" type="parTrans" cxnId="{AACF4C52-362F-4C8A-8CF9-E67E329BC33D}">
      <dgm:prSet custT="1"/>
      <dgm:spPr/>
      <dgm:t>
        <a:bodyPr/>
        <a:lstStyle/>
        <a:p>
          <a:pPr algn="ctr"/>
          <a:endParaRPr lang="es-EC" sz="1000"/>
        </a:p>
      </dgm:t>
    </dgm:pt>
    <dgm:pt modelId="{DE29A49B-974A-4021-9BC0-12B55529DA3F}" type="sibTrans" cxnId="{AACF4C52-362F-4C8A-8CF9-E67E329BC33D}">
      <dgm:prSet/>
      <dgm:spPr/>
      <dgm:t>
        <a:bodyPr/>
        <a:lstStyle/>
        <a:p>
          <a:pPr algn="ctr"/>
          <a:endParaRPr lang="es-EC" sz="1000"/>
        </a:p>
      </dgm:t>
    </dgm:pt>
    <dgm:pt modelId="{DCEBAC32-2CAA-44C4-955E-02F8D18B8DE5}">
      <dgm:prSet phldrT="[Texto]" custT="1"/>
      <dgm:spPr/>
      <dgm:t>
        <a:bodyPr/>
        <a:lstStyle/>
        <a:p>
          <a:pPr algn="ctr"/>
          <a:r>
            <a:rPr lang="es-EC" sz="1000"/>
            <a:t>Soporte de sensores</a:t>
          </a:r>
        </a:p>
      </dgm:t>
    </dgm:pt>
    <dgm:pt modelId="{04C7E973-5140-4441-B7FB-14B4A38B4458}" type="parTrans" cxnId="{E7CC1324-A099-4118-9573-8BA1734A8A94}">
      <dgm:prSet/>
      <dgm:spPr/>
      <dgm:t>
        <a:bodyPr/>
        <a:lstStyle/>
        <a:p>
          <a:endParaRPr lang="es-ES"/>
        </a:p>
      </dgm:t>
    </dgm:pt>
    <dgm:pt modelId="{B9CDE095-EAA8-48D3-AB6E-146C40ABA8A0}" type="sibTrans" cxnId="{E7CC1324-A099-4118-9573-8BA1734A8A94}">
      <dgm:prSet/>
      <dgm:spPr/>
      <dgm:t>
        <a:bodyPr/>
        <a:lstStyle/>
        <a:p>
          <a:endParaRPr lang="es-EC"/>
        </a:p>
      </dgm:t>
    </dgm:pt>
    <dgm:pt modelId="{A433E1F4-EE47-41A6-8035-3E0E33378F31}">
      <dgm:prSet phldrT="[Texto]" custT="1"/>
      <dgm:spPr/>
      <dgm:t>
        <a:bodyPr/>
        <a:lstStyle/>
        <a:p>
          <a:pPr algn="ctr"/>
          <a:r>
            <a:rPr lang="es-EC" sz="1000"/>
            <a:t>Soporte de luces</a:t>
          </a:r>
        </a:p>
      </dgm:t>
    </dgm:pt>
    <dgm:pt modelId="{02297A21-09E1-4AFF-9994-DED1BF6223FE}" type="parTrans" cxnId="{7957CDAD-2E0E-4B17-8DC2-42E25CFD3051}">
      <dgm:prSet/>
      <dgm:spPr/>
      <dgm:t>
        <a:bodyPr/>
        <a:lstStyle/>
        <a:p>
          <a:endParaRPr lang="es-ES"/>
        </a:p>
      </dgm:t>
    </dgm:pt>
    <dgm:pt modelId="{C00408C5-8440-480F-AB10-1F18BFDC63E5}" type="sibTrans" cxnId="{7957CDAD-2E0E-4B17-8DC2-42E25CFD3051}">
      <dgm:prSet/>
      <dgm:spPr/>
      <dgm:t>
        <a:bodyPr/>
        <a:lstStyle/>
        <a:p>
          <a:endParaRPr lang="es-EC"/>
        </a:p>
      </dgm:t>
    </dgm:pt>
    <dgm:pt modelId="{7F364AAB-CC0C-473A-A290-56B895005B4A}">
      <dgm:prSet phldrT="[Texto]" custT="1"/>
      <dgm:spPr/>
      <dgm:t>
        <a:bodyPr/>
        <a:lstStyle/>
        <a:p>
          <a:pPr algn="ctr"/>
          <a:r>
            <a:rPr lang="es-EC" sz="1000"/>
            <a:t>Patas</a:t>
          </a:r>
        </a:p>
      </dgm:t>
    </dgm:pt>
    <dgm:pt modelId="{E4967DD5-CFE1-46D9-8FE3-420BE56E47A7}" type="parTrans" cxnId="{5337B342-95D1-4ADA-86E8-BB7ED92DF478}">
      <dgm:prSet/>
      <dgm:spPr/>
      <dgm:t>
        <a:bodyPr/>
        <a:lstStyle/>
        <a:p>
          <a:endParaRPr lang="es-ES"/>
        </a:p>
      </dgm:t>
    </dgm:pt>
    <dgm:pt modelId="{FC98DA87-016E-42B0-B392-E291E0BD600E}" type="sibTrans" cxnId="{5337B342-95D1-4ADA-86E8-BB7ED92DF478}">
      <dgm:prSet/>
      <dgm:spPr/>
      <dgm:t>
        <a:bodyPr/>
        <a:lstStyle/>
        <a:p>
          <a:endParaRPr lang="es-EC"/>
        </a:p>
      </dgm:t>
    </dgm:pt>
    <dgm:pt modelId="{84BF5ABC-6744-4278-B2EB-7C5C60AE1EDD}" type="pres">
      <dgm:prSet presAssocID="{0F362091-7D8A-4B24-B7CD-700B64A39CF9}" presName="diagram" presStyleCnt="0">
        <dgm:presLayoutVars>
          <dgm:chPref val="1"/>
          <dgm:dir/>
          <dgm:animOne val="branch"/>
          <dgm:animLvl val="lvl"/>
          <dgm:resizeHandles val="exact"/>
        </dgm:presLayoutVars>
      </dgm:prSet>
      <dgm:spPr/>
    </dgm:pt>
    <dgm:pt modelId="{466374C3-0414-4163-B18F-DA011103B6A0}" type="pres">
      <dgm:prSet presAssocID="{4E96D667-92CA-4FE8-B71C-214E7DFBFF8B}" presName="root1" presStyleCnt="0"/>
      <dgm:spPr/>
    </dgm:pt>
    <dgm:pt modelId="{8845BE2C-10D0-4FA6-8C29-85A20426106C}" type="pres">
      <dgm:prSet presAssocID="{4E96D667-92CA-4FE8-B71C-214E7DFBFF8B}" presName="LevelOneTextNode" presStyleLbl="node0" presStyleIdx="0" presStyleCnt="1">
        <dgm:presLayoutVars>
          <dgm:chPref val="3"/>
        </dgm:presLayoutVars>
      </dgm:prSet>
      <dgm:spPr/>
    </dgm:pt>
    <dgm:pt modelId="{EA75A8DE-EC28-4A94-A200-C1B40CB4777B}" type="pres">
      <dgm:prSet presAssocID="{4E96D667-92CA-4FE8-B71C-214E7DFBFF8B}" presName="level2hierChild" presStyleCnt="0"/>
      <dgm:spPr/>
    </dgm:pt>
    <dgm:pt modelId="{11CE1DDF-C96B-4FB5-8A6B-B265A3993C24}" type="pres">
      <dgm:prSet presAssocID="{2E8944C8-3A8D-4842-8F27-BB281B4063B2}" presName="conn2-1" presStyleLbl="parChTrans1D2" presStyleIdx="0" presStyleCnt="3"/>
      <dgm:spPr/>
    </dgm:pt>
    <dgm:pt modelId="{11A9F2C7-BC91-4162-AFCE-1E056A19DBD2}" type="pres">
      <dgm:prSet presAssocID="{2E8944C8-3A8D-4842-8F27-BB281B4063B2}" presName="connTx" presStyleLbl="parChTrans1D2" presStyleIdx="0" presStyleCnt="3"/>
      <dgm:spPr/>
    </dgm:pt>
    <dgm:pt modelId="{A7F8C92E-47F8-4593-B152-AC2DA7F4D9E6}" type="pres">
      <dgm:prSet presAssocID="{E1AF3BD0-5B99-4C04-B2B4-B25A1D1704C9}" presName="root2" presStyleCnt="0"/>
      <dgm:spPr/>
    </dgm:pt>
    <dgm:pt modelId="{670DF97C-9FA4-4918-B1D4-C36D4CF5AFF6}" type="pres">
      <dgm:prSet presAssocID="{E1AF3BD0-5B99-4C04-B2B4-B25A1D1704C9}" presName="LevelTwoTextNode" presStyleLbl="node2" presStyleIdx="0" presStyleCnt="3">
        <dgm:presLayoutVars>
          <dgm:chPref val="3"/>
        </dgm:presLayoutVars>
      </dgm:prSet>
      <dgm:spPr/>
    </dgm:pt>
    <dgm:pt modelId="{5D1A8242-B18A-4E50-BE83-E067AE2BBEC0}" type="pres">
      <dgm:prSet presAssocID="{E1AF3BD0-5B99-4C04-B2B4-B25A1D1704C9}" presName="level3hierChild" presStyleCnt="0"/>
      <dgm:spPr/>
    </dgm:pt>
    <dgm:pt modelId="{B6C820FF-D585-476C-BDFB-9FC0532947E6}" type="pres">
      <dgm:prSet presAssocID="{F5DCF0B3-C708-4BD6-BA0B-041D276222DD}" presName="conn2-1" presStyleLbl="parChTrans1D3" presStyleIdx="0" presStyleCnt="4"/>
      <dgm:spPr/>
    </dgm:pt>
    <dgm:pt modelId="{C5CBCF23-97AD-4730-B714-91C0757C0E24}" type="pres">
      <dgm:prSet presAssocID="{F5DCF0B3-C708-4BD6-BA0B-041D276222DD}" presName="connTx" presStyleLbl="parChTrans1D3" presStyleIdx="0" presStyleCnt="4"/>
      <dgm:spPr/>
    </dgm:pt>
    <dgm:pt modelId="{B889B7D3-FC23-420C-9972-8078D310F46F}" type="pres">
      <dgm:prSet presAssocID="{6FC94BAC-CDA7-4978-8923-1177770E3CBC}" presName="root2" presStyleCnt="0"/>
      <dgm:spPr/>
    </dgm:pt>
    <dgm:pt modelId="{346833B7-28C0-4C2F-8F66-0D963E58035F}" type="pres">
      <dgm:prSet presAssocID="{6FC94BAC-CDA7-4978-8923-1177770E3CBC}" presName="LevelTwoTextNode" presStyleLbl="node3" presStyleIdx="0" presStyleCnt="4">
        <dgm:presLayoutVars>
          <dgm:chPref val="3"/>
        </dgm:presLayoutVars>
      </dgm:prSet>
      <dgm:spPr/>
    </dgm:pt>
    <dgm:pt modelId="{82689B14-96D2-463B-8FE9-B4C136A6965A}" type="pres">
      <dgm:prSet presAssocID="{6FC94BAC-CDA7-4978-8923-1177770E3CBC}" presName="level3hierChild" presStyleCnt="0"/>
      <dgm:spPr/>
    </dgm:pt>
    <dgm:pt modelId="{A5E6870F-92A5-4668-AC44-F26E20478536}" type="pres">
      <dgm:prSet presAssocID="{C87227A9-C9F9-4CD1-BC56-A383EFA6E951}" presName="conn2-1" presStyleLbl="parChTrans1D3" presStyleIdx="1" presStyleCnt="4"/>
      <dgm:spPr/>
    </dgm:pt>
    <dgm:pt modelId="{36FAD60D-BB0B-4C99-829D-D7E0324685F0}" type="pres">
      <dgm:prSet presAssocID="{C87227A9-C9F9-4CD1-BC56-A383EFA6E951}" presName="connTx" presStyleLbl="parChTrans1D3" presStyleIdx="1" presStyleCnt="4"/>
      <dgm:spPr/>
    </dgm:pt>
    <dgm:pt modelId="{F47E061F-A33C-4F9F-B584-E634F948F592}" type="pres">
      <dgm:prSet presAssocID="{5236D296-C4EB-4BA7-85C8-75A9D7532429}" presName="root2" presStyleCnt="0"/>
      <dgm:spPr/>
    </dgm:pt>
    <dgm:pt modelId="{8099E872-CD8C-4DFD-B46A-DD3FA72B4C52}" type="pres">
      <dgm:prSet presAssocID="{5236D296-C4EB-4BA7-85C8-75A9D7532429}" presName="LevelTwoTextNode" presStyleLbl="node3" presStyleIdx="1" presStyleCnt="4">
        <dgm:presLayoutVars>
          <dgm:chPref val="3"/>
        </dgm:presLayoutVars>
      </dgm:prSet>
      <dgm:spPr/>
    </dgm:pt>
    <dgm:pt modelId="{58517409-8881-4922-8E0D-169BA209D1A6}" type="pres">
      <dgm:prSet presAssocID="{5236D296-C4EB-4BA7-85C8-75A9D7532429}" presName="level3hierChild" presStyleCnt="0"/>
      <dgm:spPr/>
    </dgm:pt>
    <dgm:pt modelId="{280B2370-A702-4F72-BFA0-AA269EEEFFB5}" type="pres">
      <dgm:prSet presAssocID="{BD347A5F-A21E-40F1-B16E-F21B3B9F41C2}" presName="conn2-1" presStyleLbl="parChTrans1D2" presStyleIdx="1" presStyleCnt="3"/>
      <dgm:spPr/>
    </dgm:pt>
    <dgm:pt modelId="{9711F689-3318-453B-87B0-294698574EF0}" type="pres">
      <dgm:prSet presAssocID="{BD347A5F-A21E-40F1-B16E-F21B3B9F41C2}" presName="connTx" presStyleLbl="parChTrans1D2" presStyleIdx="1" presStyleCnt="3"/>
      <dgm:spPr/>
    </dgm:pt>
    <dgm:pt modelId="{556D5360-4277-426C-811B-B2234EB2D544}" type="pres">
      <dgm:prSet presAssocID="{89CC5118-08F1-4785-BF95-9142E3144635}" presName="root2" presStyleCnt="0"/>
      <dgm:spPr/>
    </dgm:pt>
    <dgm:pt modelId="{B083401C-034F-46D5-8AD2-F658FC7F82CE}" type="pres">
      <dgm:prSet presAssocID="{89CC5118-08F1-4785-BF95-9142E3144635}" presName="LevelTwoTextNode" presStyleLbl="node2" presStyleIdx="1" presStyleCnt="3">
        <dgm:presLayoutVars>
          <dgm:chPref val="3"/>
        </dgm:presLayoutVars>
      </dgm:prSet>
      <dgm:spPr/>
    </dgm:pt>
    <dgm:pt modelId="{B5E9E8F6-FF95-4995-AED0-324B82293947}" type="pres">
      <dgm:prSet presAssocID="{89CC5118-08F1-4785-BF95-9142E3144635}" presName="level3hierChild" presStyleCnt="0"/>
      <dgm:spPr/>
    </dgm:pt>
    <dgm:pt modelId="{5C4C88C5-8125-4050-8CD7-2EB337F6E0E0}" type="pres">
      <dgm:prSet presAssocID="{04C7E973-5140-4441-B7FB-14B4A38B4458}" presName="conn2-1" presStyleLbl="parChTrans1D3" presStyleIdx="2" presStyleCnt="4"/>
      <dgm:spPr/>
    </dgm:pt>
    <dgm:pt modelId="{15ECF36B-3A1F-48E7-AB7F-27A1A63B2E67}" type="pres">
      <dgm:prSet presAssocID="{04C7E973-5140-4441-B7FB-14B4A38B4458}" presName="connTx" presStyleLbl="parChTrans1D3" presStyleIdx="2" presStyleCnt="4"/>
      <dgm:spPr/>
    </dgm:pt>
    <dgm:pt modelId="{9B4574D4-EEEE-4B03-9F3A-19DA92BE7020}" type="pres">
      <dgm:prSet presAssocID="{DCEBAC32-2CAA-44C4-955E-02F8D18B8DE5}" presName="root2" presStyleCnt="0"/>
      <dgm:spPr/>
    </dgm:pt>
    <dgm:pt modelId="{8F4D5D3A-822C-41F2-9422-2E2044F4A523}" type="pres">
      <dgm:prSet presAssocID="{DCEBAC32-2CAA-44C4-955E-02F8D18B8DE5}" presName="LevelTwoTextNode" presStyleLbl="node3" presStyleIdx="2" presStyleCnt="4">
        <dgm:presLayoutVars>
          <dgm:chPref val="3"/>
        </dgm:presLayoutVars>
      </dgm:prSet>
      <dgm:spPr/>
    </dgm:pt>
    <dgm:pt modelId="{0A0D7F07-3F42-40F6-80B1-031CBA5C4DEE}" type="pres">
      <dgm:prSet presAssocID="{DCEBAC32-2CAA-44C4-955E-02F8D18B8DE5}" presName="level3hierChild" presStyleCnt="0"/>
      <dgm:spPr/>
    </dgm:pt>
    <dgm:pt modelId="{9DF340A9-4F4F-4CBD-8C0C-345E71C09737}" type="pres">
      <dgm:prSet presAssocID="{02297A21-09E1-4AFF-9994-DED1BF6223FE}" presName="conn2-1" presStyleLbl="parChTrans1D3" presStyleIdx="3" presStyleCnt="4"/>
      <dgm:spPr/>
    </dgm:pt>
    <dgm:pt modelId="{3C6DC9F0-B277-4FAC-A9A8-486D20142BF2}" type="pres">
      <dgm:prSet presAssocID="{02297A21-09E1-4AFF-9994-DED1BF6223FE}" presName="connTx" presStyleLbl="parChTrans1D3" presStyleIdx="3" presStyleCnt="4"/>
      <dgm:spPr/>
    </dgm:pt>
    <dgm:pt modelId="{B5BC2EE8-8CBA-4429-892B-B5C59FB38649}" type="pres">
      <dgm:prSet presAssocID="{A433E1F4-EE47-41A6-8035-3E0E33378F31}" presName="root2" presStyleCnt="0"/>
      <dgm:spPr/>
    </dgm:pt>
    <dgm:pt modelId="{4DCE7857-B7EA-4F88-B56A-01D6D419639F}" type="pres">
      <dgm:prSet presAssocID="{A433E1F4-EE47-41A6-8035-3E0E33378F31}" presName="LevelTwoTextNode" presStyleLbl="node3" presStyleIdx="3" presStyleCnt="4">
        <dgm:presLayoutVars>
          <dgm:chPref val="3"/>
        </dgm:presLayoutVars>
      </dgm:prSet>
      <dgm:spPr/>
    </dgm:pt>
    <dgm:pt modelId="{4B6FA2EF-AA54-4A4E-BA69-FDE2D579FF7E}" type="pres">
      <dgm:prSet presAssocID="{A433E1F4-EE47-41A6-8035-3E0E33378F31}" presName="level3hierChild" presStyleCnt="0"/>
      <dgm:spPr/>
    </dgm:pt>
    <dgm:pt modelId="{CFA63597-747A-4910-B5EE-B4298ACB9396}" type="pres">
      <dgm:prSet presAssocID="{E4967DD5-CFE1-46D9-8FE3-420BE56E47A7}" presName="conn2-1" presStyleLbl="parChTrans1D2" presStyleIdx="2" presStyleCnt="3"/>
      <dgm:spPr/>
    </dgm:pt>
    <dgm:pt modelId="{46B5B18D-BC5B-4BD7-8913-00C33AC28339}" type="pres">
      <dgm:prSet presAssocID="{E4967DD5-CFE1-46D9-8FE3-420BE56E47A7}" presName="connTx" presStyleLbl="parChTrans1D2" presStyleIdx="2" presStyleCnt="3"/>
      <dgm:spPr/>
    </dgm:pt>
    <dgm:pt modelId="{A4CFF567-DACD-4B55-9808-A0F990564F57}" type="pres">
      <dgm:prSet presAssocID="{7F364AAB-CC0C-473A-A290-56B895005B4A}" presName="root2" presStyleCnt="0"/>
      <dgm:spPr/>
    </dgm:pt>
    <dgm:pt modelId="{88DC256F-C81A-4948-BF2F-DDAE9A3BC643}" type="pres">
      <dgm:prSet presAssocID="{7F364AAB-CC0C-473A-A290-56B895005B4A}" presName="LevelTwoTextNode" presStyleLbl="node2" presStyleIdx="2" presStyleCnt="3">
        <dgm:presLayoutVars>
          <dgm:chPref val="3"/>
        </dgm:presLayoutVars>
      </dgm:prSet>
      <dgm:spPr/>
    </dgm:pt>
    <dgm:pt modelId="{63B2B749-6FAC-4C68-8D81-FA08CEA15EE6}" type="pres">
      <dgm:prSet presAssocID="{7F364AAB-CC0C-473A-A290-56B895005B4A}" presName="level3hierChild" presStyleCnt="0"/>
      <dgm:spPr/>
    </dgm:pt>
  </dgm:ptLst>
  <dgm:cxnLst>
    <dgm:cxn modelId="{E7CC1324-A099-4118-9573-8BA1734A8A94}" srcId="{89CC5118-08F1-4785-BF95-9142E3144635}" destId="{DCEBAC32-2CAA-44C4-955E-02F8D18B8DE5}" srcOrd="0" destOrd="0" parTransId="{04C7E973-5140-4441-B7FB-14B4A38B4458}" sibTransId="{B9CDE095-EAA8-48D3-AB6E-146C40ABA8A0}"/>
    <dgm:cxn modelId="{05B1B52C-BB7E-4D26-B590-F92F02F9BBD0}" type="presOf" srcId="{0F362091-7D8A-4B24-B7CD-700B64A39CF9}" destId="{84BF5ABC-6744-4278-B2EB-7C5C60AE1EDD}" srcOrd="0" destOrd="0" presId="urn:microsoft.com/office/officeart/2005/8/layout/hierarchy2"/>
    <dgm:cxn modelId="{55597E2F-0DD8-413C-B21E-3B17D25D246E}" type="presOf" srcId="{04C7E973-5140-4441-B7FB-14B4A38B4458}" destId="{5C4C88C5-8125-4050-8CD7-2EB337F6E0E0}" srcOrd="0" destOrd="0" presId="urn:microsoft.com/office/officeart/2005/8/layout/hierarchy2"/>
    <dgm:cxn modelId="{81ECCB35-7F40-4007-9875-0950D6E49730}" type="presOf" srcId="{E4967DD5-CFE1-46D9-8FE3-420BE56E47A7}" destId="{CFA63597-747A-4910-B5EE-B4298ACB9396}" srcOrd="0" destOrd="0" presId="urn:microsoft.com/office/officeart/2005/8/layout/hierarchy2"/>
    <dgm:cxn modelId="{4187E75B-9AC2-423E-BA56-FB343154F2E1}" type="presOf" srcId="{BD347A5F-A21E-40F1-B16E-F21B3B9F41C2}" destId="{280B2370-A702-4F72-BFA0-AA269EEEFFB5}" srcOrd="0" destOrd="0" presId="urn:microsoft.com/office/officeart/2005/8/layout/hierarchy2"/>
    <dgm:cxn modelId="{4D501141-0ECB-40FF-9E15-D8035BC9D3EE}" type="presOf" srcId="{02297A21-09E1-4AFF-9994-DED1BF6223FE}" destId="{3C6DC9F0-B277-4FAC-A9A8-486D20142BF2}" srcOrd="1" destOrd="0" presId="urn:microsoft.com/office/officeart/2005/8/layout/hierarchy2"/>
    <dgm:cxn modelId="{5337B342-95D1-4ADA-86E8-BB7ED92DF478}" srcId="{4E96D667-92CA-4FE8-B71C-214E7DFBFF8B}" destId="{7F364AAB-CC0C-473A-A290-56B895005B4A}" srcOrd="2" destOrd="0" parTransId="{E4967DD5-CFE1-46D9-8FE3-420BE56E47A7}" sibTransId="{FC98DA87-016E-42B0-B392-E291E0BD600E}"/>
    <dgm:cxn modelId="{F3580864-A76B-4605-A8B2-527A3B8DBB20}" srcId="{0F362091-7D8A-4B24-B7CD-700B64A39CF9}" destId="{4E96D667-92CA-4FE8-B71C-214E7DFBFF8B}" srcOrd="0" destOrd="0" parTransId="{E6933095-5773-4A29-A3B0-4FE5190BDE59}" sibTransId="{4C1B82C9-768D-4C3A-B2BE-75FCD09BA02F}"/>
    <dgm:cxn modelId="{EF16E351-7F47-40F1-9F5B-57782B471864}" type="presOf" srcId="{04C7E973-5140-4441-B7FB-14B4A38B4458}" destId="{15ECF36B-3A1F-48E7-AB7F-27A1A63B2E67}" srcOrd="1" destOrd="0" presId="urn:microsoft.com/office/officeart/2005/8/layout/hierarchy2"/>
    <dgm:cxn modelId="{AACF4C52-362F-4C8A-8CF9-E67E329BC33D}" srcId="{4E96D667-92CA-4FE8-B71C-214E7DFBFF8B}" destId="{89CC5118-08F1-4785-BF95-9142E3144635}" srcOrd="1" destOrd="0" parTransId="{BD347A5F-A21E-40F1-B16E-F21B3B9F41C2}" sibTransId="{DE29A49B-974A-4021-9BC0-12B55529DA3F}"/>
    <dgm:cxn modelId="{74BB2D55-09AF-47B8-87E8-AB7B2B720777}" type="presOf" srcId="{2E8944C8-3A8D-4842-8F27-BB281B4063B2}" destId="{11A9F2C7-BC91-4162-AFCE-1E056A19DBD2}" srcOrd="1" destOrd="0" presId="urn:microsoft.com/office/officeart/2005/8/layout/hierarchy2"/>
    <dgm:cxn modelId="{25B21C7C-9ADC-4FAD-9EF0-5C1D9CBB40B4}" type="presOf" srcId="{A433E1F4-EE47-41A6-8035-3E0E33378F31}" destId="{4DCE7857-B7EA-4F88-B56A-01D6D419639F}" srcOrd="0" destOrd="0" presId="urn:microsoft.com/office/officeart/2005/8/layout/hierarchy2"/>
    <dgm:cxn modelId="{C3991081-7508-4A49-B5F4-EB5AF5FBDE90}" type="presOf" srcId="{4E96D667-92CA-4FE8-B71C-214E7DFBFF8B}" destId="{8845BE2C-10D0-4FA6-8C29-85A20426106C}" srcOrd="0" destOrd="0" presId="urn:microsoft.com/office/officeart/2005/8/layout/hierarchy2"/>
    <dgm:cxn modelId="{2C1A7C86-EB79-46FC-AD0E-C112015AB7FB}" type="presOf" srcId="{E4967DD5-CFE1-46D9-8FE3-420BE56E47A7}" destId="{46B5B18D-BC5B-4BD7-8913-00C33AC28339}" srcOrd="1" destOrd="0" presId="urn:microsoft.com/office/officeart/2005/8/layout/hierarchy2"/>
    <dgm:cxn modelId="{4A60EC88-1801-4B46-A236-C8068E34547A}" type="presOf" srcId="{F5DCF0B3-C708-4BD6-BA0B-041D276222DD}" destId="{C5CBCF23-97AD-4730-B714-91C0757C0E24}" srcOrd="1" destOrd="0" presId="urn:microsoft.com/office/officeart/2005/8/layout/hierarchy2"/>
    <dgm:cxn modelId="{7FCB6E89-7D31-4BCA-ACF0-1E38C3ABAF09}" type="presOf" srcId="{C87227A9-C9F9-4CD1-BC56-A383EFA6E951}" destId="{36FAD60D-BB0B-4C99-829D-D7E0324685F0}" srcOrd="1" destOrd="0" presId="urn:microsoft.com/office/officeart/2005/8/layout/hierarchy2"/>
    <dgm:cxn modelId="{14BF788B-D556-44B8-9D35-A673B5B4431A}" type="presOf" srcId="{C87227A9-C9F9-4CD1-BC56-A383EFA6E951}" destId="{A5E6870F-92A5-4668-AC44-F26E20478536}" srcOrd="0" destOrd="0" presId="urn:microsoft.com/office/officeart/2005/8/layout/hierarchy2"/>
    <dgm:cxn modelId="{8FF5968D-F232-4805-A046-8AAC12E6EB4C}" type="presOf" srcId="{89CC5118-08F1-4785-BF95-9142E3144635}" destId="{B083401C-034F-46D5-8AD2-F658FC7F82CE}" srcOrd="0" destOrd="0" presId="urn:microsoft.com/office/officeart/2005/8/layout/hierarchy2"/>
    <dgm:cxn modelId="{8E45D990-E8E9-49E5-B0D6-9A1E90F778CE}" type="presOf" srcId="{2E8944C8-3A8D-4842-8F27-BB281B4063B2}" destId="{11CE1DDF-C96B-4FB5-8A6B-B265A3993C24}" srcOrd="0" destOrd="0" presId="urn:microsoft.com/office/officeart/2005/8/layout/hierarchy2"/>
    <dgm:cxn modelId="{8E85DC91-8E22-4261-AFD7-D19CA4592BBA}" type="presOf" srcId="{6FC94BAC-CDA7-4978-8923-1177770E3CBC}" destId="{346833B7-28C0-4C2F-8F66-0D963E58035F}" srcOrd="0" destOrd="0" presId="urn:microsoft.com/office/officeart/2005/8/layout/hierarchy2"/>
    <dgm:cxn modelId="{B5073695-29D0-4118-AF13-F6E12F9F9A21}" srcId="{E1AF3BD0-5B99-4C04-B2B4-B25A1D1704C9}" destId="{6FC94BAC-CDA7-4978-8923-1177770E3CBC}" srcOrd="0" destOrd="0" parTransId="{F5DCF0B3-C708-4BD6-BA0B-041D276222DD}" sibTransId="{81684307-2247-460E-81D7-29AE1E03EC1B}"/>
    <dgm:cxn modelId="{1A918C98-6167-41B2-B9BE-B75599C9167A}" type="presOf" srcId="{E1AF3BD0-5B99-4C04-B2B4-B25A1D1704C9}" destId="{670DF97C-9FA4-4918-B1D4-C36D4CF5AFF6}" srcOrd="0" destOrd="0" presId="urn:microsoft.com/office/officeart/2005/8/layout/hierarchy2"/>
    <dgm:cxn modelId="{A05D339D-2740-4474-91E7-866CC72D9001}" type="presOf" srcId="{7F364AAB-CC0C-473A-A290-56B895005B4A}" destId="{88DC256F-C81A-4948-BF2F-DDAE9A3BC643}" srcOrd="0" destOrd="0" presId="urn:microsoft.com/office/officeart/2005/8/layout/hierarchy2"/>
    <dgm:cxn modelId="{7957CDAD-2E0E-4B17-8DC2-42E25CFD3051}" srcId="{89CC5118-08F1-4785-BF95-9142E3144635}" destId="{A433E1F4-EE47-41A6-8035-3E0E33378F31}" srcOrd="1" destOrd="0" parTransId="{02297A21-09E1-4AFF-9994-DED1BF6223FE}" sibTransId="{C00408C5-8440-480F-AB10-1F18BFDC63E5}"/>
    <dgm:cxn modelId="{E4FEBDC1-E750-49B2-B5BA-689C641AA9B9}" srcId="{E1AF3BD0-5B99-4C04-B2B4-B25A1D1704C9}" destId="{5236D296-C4EB-4BA7-85C8-75A9D7532429}" srcOrd="1" destOrd="0" parTransId="{C87227A9-C9F9-4CD1-BC56-A383EFA6E951}" sibTransId="{D01A2004-0BF5-4A3F-BFF9-41CD6CB511E9}"/>
    <dgm:cxn modelId="{A97D04C5-D6D8-451A-AD81-2EC52A1B4CD4}" srcId="{4E96D667-92CA-4FE8-B71C-214E7DFBFF8B}" destId="{E1AF3BD0-5B99-4C04-B2B4-B25A1D1704C9}" srcOrd="0" destOrd="0" parTransId="{2E8944C8-3A8D-4842-8F27-BB281B4063B2}" sibTransId="{BB101707-8E00-4BC1-BE2B-B61A3F7495AD}"/>
    <dgm:cxn modelId="{F83D57C6-B0C3-413F-A74B-07E69E70675D}" type="presOf" srcId="{5236D296-C4EB-4BA7-85C8-75A9D7532429}" destId="{8099E872-CD8C-4DFD-B46A-DD3FA72B4C52}" srcOrd="0" destOrd="0" presId="urn:microsoft.com/office/officeart/2005/8/layout/hierarchy2"/>
    <dgm:cxn modelId="{161142CA-2786-4609-8B91-683C9D62A4A3}" type="presOf" srcId="{02297A21-09E1-4AFF-9994-DED1BF6223FE}" destId="{9DF340A9-4F4F-4CBD-8C0C-345E71C09737}" srcOrd="0" destOrd="0" presId="urn:microsoft.com/office/officeart/2005/8/layout/hierarchy2"/>
    <dgm:cxn modelId="{C2D928CD-2534-4D1C-8899-49B0D914E677}" type="presOf" srcId="{F5DCF0B3-C708-4BD6-BA0B-041D276222DD}" destId="{B6C820FF-D585-476C-BDFB-9FC0532947E6}" srcOrd="0" destOrd="0" presId="urn:microsoft.com/office/officeart/2005/8/layout/hierarchy2"/>
    <dgm:cxn modelId="{6FF517F7-424D-4827-B1C2-F72F097787AF}" type="presOf" srcId="{BD347A5F-A21E-40F1-B16E-F21B3B9F41C2}" destId="{9711F689-3318-453B-87B0-294698574EF0}" srcOrd="1" destOrd="0" presId="urn:microsoft.com/office/officeart/2005/8/layout/hierarchy2"/>
    <dgm:cxn modelId="{B235DEF7-1CA4-4D70-9497-2A4F98672140}" type="presOf" srcId="{DCEBAC32-2CAA-44C4-955E-02F8D18B8DE5}" destId="{8F4D5D3A-822C-41F2-9422-2E2044F4A523}" srcOrd="0" destOrd="0" presId="urn:microsoft.com/office/officeart/2005/8/layout/hierarchy2"/>
    <dgm:cxn modelId="{9F5BE1B0-7322-4013-8A36-9D628D949ECE}" type="presParOf" srcId="{84BF5ABC-6744-4278-B2EB-7C5C60AE1EDD}" destId="{466374C3-0414-4163-B18F-DA011103B6A0}" srcOrd="0" destOrd="0" presId="urn:microsoft.com/office/officeart/2005/8/layout/hierarchy2"/>
    <dgm:cxn modelId="{5592DB83-481B-41BD-B751-89A44C406F18}" type="presParOf" srcId="{466374C3-0414-4163-B18F-DA011103B6A0}" destId="{8845BE2C-10D0-4FA6-8C29-85A20426106C}" srcOrd="0" destOrd="0" presId="urn:microsoft.com/office/officeart/2005/8/layout/hierarchy2"/>
    <dgm:cxn modelId="{AF71D356-522F-4466-AFDC-B7EF445364DD}" type="presParOf" srcId="{466374C3-0414-4163-B18F-DA011103B6A0}" destId="{EA75A8DE-EC28-4A94-A200-C1B40CB4777B}" srcOrd="1" destOrd="0" presId="urn:microsoft.com/office/officeart/2005/8/layout/hierarchy2"/>
    <dgm:cxn modelId="{E6474CAF-43E0-40D4-8A22-09DFD2F43AC1}" type="presParOf" srcId="{EA75A8DE-EC28-4A94-A200-C1B40CB4777B}" destId="{11CE1DDF-C96B-4FB5-8A6B-B265A3993C24}" srcOrd="0" destOrd="0" presId="urn:microsoft.com/office/officeart/2005/8/layout/hierarchy2"/>
    <dgm:cxn modelId="{B5071C6B-4062-4F6D-816D-63E5ACBAA5CF}" type="presParOf" srcId="{11CE1DDF-C96B-4FB5-8A6B-B265A3993C24}" destId="{11A9F2C7-BC91-4162-AFCE-1E056A19DBD2}" srcOrd="0" destOrd="0" presId="urn:microsoft.com/office/officeart/2005/8/layout/hierarchy2"/>
    <dgm:cxn modelId="{174AA42C-A208-4671-9B3D-CD1C92A08B67}" type="presParOf" srcId="{EA75A8DE-EC28-4A94-A200-C1B40CB4777B}" destId="{A7F8C92E-47F8-4593-B152-AC2DA7F4D9E6}" srcOrd="1" destOrd="0" presId="urn:microsoft.com/office/officeart/2005/8/layout/hierarchy2"/>
    <dgm:cxn modelId="{B0BFE30D-5FC9-4341-A0B8-5FCB4BC0EEF1}" type="presParOf" srcId="{A7F8C92E-47F8-4593-B152-AC2DA7F4D9E6}" destId="{670DF97C-9FA4-4918-B1D4-C36D4CF5AFF6}" srcOrd="0" destOrd="0" presId="urn:microsoft.com/office/officeart/2005/8/layout/hierarchy2"/>
    <dgm:cxn modelId="{536C94A5-D2CA-4C85-9642-C61E3BAABFE4}" type="presParOf" srcId="{A7F8C92E-47F8-4593-B152-AC2DA7F4D9E6}" destId="{5D1A8242-B18A-4E50-BE83-E067AE2BBEC0}" srcOrd="1" destOrd="0" presId="urn:microsoft.com/office/officeart/2005/8/layout/hierarchy2"/>
    <dgm:cxn modelId="{82210C6B-F28E-4A4C-B4E9-2B5357A3DFC7}" type="presParOf" srcId="{5D1A8242-B18A-4E50-BE83-E067AE2BBEC0}" destId="{B6C820FF-D585-476C-BDFB-9FC0532947E6}" srcOrd="0" destOrd="0" presId="urn:microsoft.com/office/officeart/2005/8/layout/hierarchy2"/>
    <dgm:cxn modelId="{81932C1E-E801-4214-865C-C141C5E2E3E7}" type="presParOf" srcId="{B6C820FF-D585-476C-BDFB-9FC0532947E6}" destId="{C5CBCF23-97AD-4730-B714-91C0757C0E24}" srcOrd="0" destOrd="0" presId="urn:microsoft.com/office/officeart/2005/8/layout/hierarchy2"/>
    <dgm:cxn modelId="{C8B4BECB-38FE-4A74-A32D-01444F10B8C6}" type="presParOf" srcId="{5D1A8242-B18A-4E50-BE83-E067AE2BBEC0}" destId="{B889B7D3-FC23-420C-9972-8078D310F46F}" srcOrd="1" destOrd="0" presId="urn:microsoft.com/office/officeart/2005/8/layout/hierarchy2"/>
    <dgm:cxn modelId="{05A00C10-2232-44C6-AE8D-3442C1E5A146}" type="presParOf" srcId="{B889B7D3-FC23-420C-9972-8078D310F46F}" destId="{346833B7-28C0-4C2F-8F66-0D963E58035F}" srcOrd="0" destOrd="0" presId="urn:microsoft.com/office/officeart/2005/8/layout/hierarchy2"/>
    <dgm:cxn modelId="{E7347FC5-EF8B-43B7-8CA4-4A971002E3F6}" type="presParOf" srcId="{B889B7D3-FC23-420C-9972-8078D310F46F}" destId="{82689B14-96D2-463B-8FE9-B4C136A6965A}" srcOrd="1" destOrd="0" presId="urn:microsoft.com/office/officeart/2005/8/layout/hierarchy2"/>
    <dgm:cxn modelId="{DF3FBD9F-65D4-4B1C-BE5F-904EF7F1544F}" type="presParOf" srcId="{5D1A8242-B18A-4E50-BE83-E067AE2BBEC0}" destId="{A5E6870F-92A5-4668-AC44-F26E20478536}" srcOrd="2" destOrd="0" presId="urn:microsoft.com/office/officeart/2005/8/layout/hierarchy2"/>
    <dgm:cxn modelId="{A2B2E98A-BBBD-4A92-80FA-AC00396F77F7}" type="presParOf" srcId="{A5E6870F-92A5-4668-AC44-F26E20478536}" destId="{36FAD60D-BB0B-4C99-829D-D7E0324685F0}" srcOrd="0" destOrd="0" presId="urn:microsoft.com/office/officeart/2005/8/layout/hierarchy2"/>
    <dgm:cxn modelId="{F17B1024-51A3-4A3F-A4D4-E7A2C3D52476}" type="presParOf" srcId="{5D1A8242-B18A-4E50-BE83-E067AE2BBEC0}" destId="{F47E061F-A33C-4F9F-B584-E634F948F592}" srcOrd="3" destOrd="0" presId="urn:microsoft.com/office/officeart/2005/8/layout/hierarchy2"/>
    <dgm:cxn modelId="{03BA064C-B05E-4ADF-928D-123ED6C6783C}" type="presParOf" srcId="{F47E061F-A33C-4F9F-B584-E634F948F592}" destId="{8099E872-CD8C-4DFD-B46A-DD3FA72B4C52}" srcOrd="0" destOrd="0" presId="urn:microsoft.com/office/officeart/2005/8/layout/hierarchy2"/>
    <dgm:cxn modelId="{0A566FB0-6D2C-461A-B4AF-B546DB9E4ADD}" type="presParOf" srcId="{F47E061F-A33C-4F9F-B584-E634F948F592}" destId="{58517409-8881-4922-8E0D-169BA209D1A6}" srcOrd="1" destOrd="0" presId="urn:microsoft.com/office/officeart/2005/8/layout/hierarchy2"/>
    <dgm:cxn modelId="{29BADF18-9DDF-46BA-A2AC-979C7BEED3EE}" type="presParOf" srcId="{EA75A8DE-EC28-4A94-A200-C1B40CB4777B}" destId="{280B2370-A702-4F72-BFA0-AA269EEEFFB5}" srcOrd="2" destOrd="0" presId="urn:microsoft.com/office/officeart/2005/8/layout/hierarchy2"/>
    <dgm:cxn modelId="{37EF2FFF-28A6-4842-B2F7-995AE65945A1}" type="presParOf" srcId="{280B2370-A702-4F72-BFA0-AA269EEEFFB5}" destId="{9711F689-3318-453B-87B0-294698574EF0}" srcOrd="0" destOrd="0" presId="urn:microsoft.com/office/officeart/2005/8/layout/hierarchy2"/>
    <dgm:cxn modelId="{0C722BD5-F31D-423F-8C64-7398D6C2FD44}" type="presParOf" srcId="{EA75A8DE-EC28-4A94-A200-C1B40CB4777B}" destId="{556D5360-4277-426C-811B-B2234EB2D544}" srcOrd="3" destOrd="0" presId="urn:microsoft.com/office/officeart/2005/8/layout/hierarchy2"/>
    <dgm:cxn modelId="{97ECBA26-1DAF-4AA9-9528-FA5CA5404A51}" type="presParOf" srcId="{556D5360-4277-426C-811B-B2234EB2D544}" destId="{B083401C-034F-46D5-8AD2-F658FC7F82CE}" srcOrd="0" destOrd="0" presId="urn:microsoft.com/office/officeart/2005/8/layout/hierarchy2"/>
    <dgm:cxn modelId="{9D19A8F2-DB36-439C-9E1F-8992D2EDDA0C}" type="presParOf" srcId="{556D5360-4277-426C-811B-B2234EB2D544}" destId="{B5E9E8F6-FF95-4995-AED0-324B82293947}" srcOrd="1" destOrd="0" presId="urn:microsoft.com/office/officeart/2005/8/layout/hierarchy2"/>
    <dgm:cxn modelId="{5B486F8E-998A-460F-9039-A55B65A23815}" type="presParOf" srcId="{B5E9E8F6-FF95-4995-AED0-324B82293947}" destId="{5C4C88C5-8125-4050-8CD7-2EB337F6E0E0}" srcOrd="0" destOrd="0" presId="urn:microsoft.com/office/officeart/2005/8/layout/hierarchy2"/>
    <dgm:cxn modelId="{7F83B80B-DB6F-499C-9A59-0240A28C7760}" type="presParOf" srcId="{5C4C88C5-8125-4050-8CD7-2EB337F6E0E0}" destId="{15ECF36B-3A1F-48E7-AB7F-27A1A63B2E67}" srcOrd="0" destOrd="0" presId="urn:microsoft.com/office/officeart/2005/8/layout/hierarchy2"/>
    <dgm:cxn modelId="{2C0A4B51-692C-437C-B8B9-FA25C5344B1D}" type="presParOf" srcId="{B5E9E8F6-FF95-4995-AED0-324B82293947}" destId="{9B4574D4-EEEE-4B03-9F3A-19DA92BE7020}" srcOrd="1" destOrd="0" presId="urn:microsoft.com/office/officeart/2005/8/layout/hierarchy2"/>
    <dgm:cxn modelId="{F5D35BB7-C36A-435B-8B8E-CEC1941556C5}" type="presParOf" srcId="{9B4574D4-EEEE-4B03-9F3A-19DA92BE7020}" destId="{8F4D5D3A-822C-41F2-9422-2E2044F4A523}" srcOrd="0" destOrd="0" presId="urn:microsoft.com/office/officeart/2005/8/layout/hierarchy2"/>
    <dgm:cxn modelId="{550F3892-6D66-41B1-9DF8-6E4A0737E0B1}" type="presParOf" srcId="{9B4574D4-EEEE-4B03-9F3A-19DA92BE7020}" destId="{0A0D7F07-3F42-40F6-80B1-031CBA5C4DEE}" srcOrd="1" destOrd="0" presId="urn:microsoft.com/office/officeart/2005/8/layout/hierarchy2"/>
    <dgm:cxn modelId="{1CDB434A-5334-4F79-9E23-FE5F91E03E08}" type="presParOf" srcId="{B5E9E8F6-FF95-4995-AED0-324B82293947}" destId="{9DF340A9-4F4F-4CBD-8C0C-345E71C09737}" srcOrd="2" destOrd="0" presId="urn:microsoft.com/office/officeart/2005/8/layout/hierarchy2"/>
    <dgm:cxn modelId="{1AFE864B-B835-4B35-A8AF-1312CB0F2B39}" type="presParOf" srcId="{9DF340A9-4F4F-4CBD-8C0C-345E71C09737}" destId="{3C6DC9F0-B277-4FAC-A9A8-486D20142BF2}" srcOrd="0" destOrd="0" presId="urn:microsoft.com/office/officeart/2005/8/layout/hierarchy2"/>
    <dgm:cxn modelId="{1BAF12DA-3AE2-4580-912C-6684C36BB444}" type="presParOf" srcId="{B5E9E8F6-FF95-4995-AED0-324B82293947}" destId="{B5BC2EE8-8CBA-4429-892B-B5C59FB38649}" srcOrd="3" destOrd="0" presId="urn:microsoft.com/office/officeart/2005/8/layout/hierarchy2"/>
    <dgm:cxn modelId="{56441D53-E43D-4EA0-88FE-C8C3B8C0131B}" type="presParOf" srcId="{B5BC2EE8-8CBA-4429-892B-B5C59FB38649}" destId="{4DCE7857-B7EA-4F88-B56A-01D6D419639F}" srcOrd="0" destOrd="0" presId="urn:microsoft.com/office/officeart/2005/8/layout/hierarchy2"/>
    <dgm:cxn modelId="{4E2D072F-64E5-4BDF-9F20-D0E5E77A3D3C}" type="presParOf" srcId="{B5BC2EE8-8CBA-4429-892B-B5C59FB38649}" destId="{4B6FA2EF-AA54-4A4E-BA69-FDE2D579FF7E}" srcOrd="1" destOrd="0" presId="urn:microsoft.com/office/officeart/2005/8/layout/hierarchy2"/>
    <dgm:cxn modelId="{454973F4-903C-48CF-BEFD-4632853319A5}" type="presParOf" srcId="{EA75A8DE-EC28-4A94-A200-C1B40CB4777B}" destId="{CFA63597-747A-4910-B5EE-B4298ACB9396}" srcOrd="4" destOrd="0" presId="urn:microsoft.com/office/officeart/2005/8/layout/hierarchy2"/>
    <dgm:cxn modelId="{1AEB0BA4-B2A4-49DD-A84A-8086B3225692}" type="presParOf" srcId="{CFA63597-747A-4910-B5EE-B4298ACB9396}" destId="{46B5B18D-BC5B-4BD7-8913-00C33AC28339}" srcOrd="0" destOrd="0" presId="urn:microsoft.com/office/officeart/2005/8/layout/hierarchy2"/>
    <dgm:cxn modelId="{C1F8BED9-FEB9-4E7B-9417-1779C8E67A92}" type="presParOf" srcId="{EA75A8DE-EC28-4A94-A200-C1B40CB4777B}" destId="{A4CFF567-DACD-4B55-9808-A0F990564F57}" srcOrd="5" destOrd="0" presId="urn:microsoft.com/office/officeart/2005/8/layout/hierarchy2"/>
    <dgm:cxn modelId="{4C07EDF6-012E-4061-9C86-AC18D547F903}" type="presParOf" srcId="{A4CFF567-DACD-4B55-9808-A0F990564F57}" destId="{88DC256F-C81A-4948-BF2F-DDAE9A3BC643}" srcOrd="0" destOrd="0" presId="urn:microsoft.com/office/officeart/2005/8/layout/hierarchy2"/>
    <dgm:cxn modelId="{AA81D042-5244-456D-B235-2A1E7F4C5A17}" type="presParOf" srcId="{A4CFF567-DACD-4B55-9808-A0F990564F57}" destId="{63B2B749-6FAC-4C68-8D81-FA08CEA15EE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425812-290A-4961-8BF1-0F4B35B03F53}" type="doc">
      <dgm:prSet loTypeId="urn:microsoft.com/office/officeart/2005/8/layout/hierarchy2" loCatId="hierarchy" qsTypeId="urn:microsoft.com/office/officeart/2005/8/quickstyle/simple3" qsCatId="simple" csTypeId="urn:microsoft.com/office/officeart/2005/8/colors/accent0_1" csCatId="mainScheme" phldr="1"/>
      <dgm:spPr/>
      <dgm:t>
        <a:bodyPr/>
        <a:lstStyle/>
        <a:p>
          <a:endParaRPr lang="es-EC"/>
        </a:p>
      </dgm:t>
    </dgm:pt>
    <dgm:pt modelId="{E12164FF-0DDB-4E4E-BF44-E403143FE940}">
      <dgm:prSet phldrT="[Texto]" custT="1"/>
      <dgm:spPr/>
      <dgm:t>
        <a:bodyPr/>
        <a:lstStyle/>
        <a:p>
          <a:pPr algn="ctr"/>
          <a:r>
            <a:rPr lang="es-EC" sz="1000"/>
            <a:t>Sistema electrónico</a:t>
          </a:r>
        </a:p>
      </dgm:t>
    </dgm:pt>
    <dgm:pt modelId="{89E56CB1-432C-4D4A-8F50-BAF992C1E61C}" type="parTrans" cxnId="{25EDD63B-9C1C-4D3B-AEAC-BAAF338BFD6B}">
      <dgm:prSet/>
      <dgm:spPr/>
      <dgm:t>
        <a:bodyPr/>
        <a:lstStyle/>
        <a:p>
          <a:pPr algn="ctr"/>
          <a:endParaRPr lang="es-EC" sz="1000"/>
        </a:p>
      </dgm:t>
    </dgm:pt>
    <dgm:pt modelId="{BF4DA6B4-039F-4AF0-8613-B2A633F14120}" type="sibTrans" cxnId="{25EDD63B-9C1C-4D3B-AEAC-BAAF338BFD6B}">
      <dgm:prSet/>
      <dgm:spPr/>
      <dgm:t>
        <a:bodyPr/>
        <a:lstStyle/>
        <a:p>
          <a:pPr algn="ctr"/>
          <a:endParaRPr lang="es-EC" sz="1000"/>
        </a:p>
      </dgm:t>
    </dgm:pt>
    <dgm:pt modelId="{728F4683-FB1C-46D7-9A59-317380D7664C}">
      <dgm:prSet phldrT="[Texto]" custT="1"/>
      <dgm:spPr/>
      <dgm:t>
        <a:bodyPr/>
        <a:lstStyle/>
        <a:p>
          <a:pPr algn="ctr"/>
          <a:r>
            <a:rPr lang="es-EC" sz="1000"/>
            <a:t>Alimentación</a:t>
          </a:r>
        </a:p>
      </dgm:t>
    </dgm:pt>
    <dgm:pt modelId="{56A5DAE3-E84E-43AE-A9D7-33DEDC9F5319}" type="parTrans" cxnId="{8C2BD97D-3B06-448B-9472-8F464465B634}">
      <dgm:prSet custT="1"/>
      <dgm:spPr/>
      <dgm:t>
        <a:bodyPr/>
        <a:lstStyle/>
        <a:p>
          <a:pPr algn="ctr"/>
          <a:endParaRPr lang="es-EC" sz="1000"/>
        </a:p>
      </dgm:t>
    </dgm:pt>
    <dgm:pt modelId="{24F92445-CF7A-4E53-9EC3-3B9FE3D39F15}" type="sibTrans" cxnId="{8C2BD97D-3B06-448B-9472-8F464465B634}">
      <dgm:prSet/>
      <dgm:spPr/>
      <dgm:t>
        <a:bodyPr/>
        <a:lstStyle/>
        <a:p>
          <a:pPr algn="ctr"/>
          <a:endParaRPr lang="es-EC" sz="1000"/>
        </a:p>
      </dgm:t>
    </dgm:pt>
    <dgm:pt modelId="{40E05668-5E79-4663-853E-399F876397F8}">
      <dgm:prSet phldrT="[Texto]" custT="1"/>
      <dgm:spPr/>
      <dgm:t>
        <a:bodyPr/>
        <a:lstStyle/>
        <a:p>
          <a:pPr algn="ctr"/>
          <a:r>
            <a:rPr lang="es-EC" sz="1000"/>
            <a:t>Fuente de energía para los dispositivos</a:t>
          </a:r>
        </a:p>
      </dgm:t>
    </dgm:pt>
    <dgm:pt modelId="{7F6677BE-E767-45B3-B1A2-E458BEEAB3A7}" type="parTrans" cxnId="{621A7C8F-B310-41F8-8B7A-E19623B5B219}">
      <dgm:prSet custT="1"/>
      <dgm:spPr/>
      <dgm:t>
        <a:bodyPr/>
        <a:lstStyle/>
        <a:p>
          <a:pPr algn="ctr"/>
          <a:endParaRPr lang="es-EC" sz="1000"/>
        </a:p>
      </dgm:t>
    </dgm:pt>
    <dgm:pt modelId="{4E092A7E-C989-40A4-A562-9926B6AC124A}" type="sibTrans" cxnId="{621A7C8F-B310-41F8-8B7A-E19623B5B219}">
      <dgm:prSet/>
      <dgm:spPr/>
      <dgm:t>
        <a:bodyPr/>
        <a:lstStyle/>
        <a:p>
          <a:pPr algn="ctr"/>
          <a:endParaRPr lang="es-EC" sz="1000"/>
        </a:p>
      </dgm:t>
    </dgm:pt>
    <dgm:pt modelId="{23BAF605-ED75-4265-8F10-FD2B7FB2FA02}">
      <dgm:prSet phldrT="[Texto]" custT="1"/>
      <dgm:spPr/>
      <dgm:t>
        <a:bodyPr/>
        <a:lstStyle/>
        <a:p>
          <a:pPr algn="ctr"/>
          <a:r>
            <a:rPr lang="es-EC" sz="1000"/>
            <a:t>Motores</a:t>
          </a:r>
        </a:p>
      </dgm:t>
    </dgm:pt>
    <dgm:pt modelId="{687147A0-EFC6-4427-A724-14CF18985084}" type="parTrans" cxnId="{09BF8525-4DA8-4064-B1CA-AC48E0B33E51}">
      <dgm:prSet custT="1"/>
      <dgm:spPr/>
      <dgm:t>
        <a:bodyPr/>
        <a:lstStyle/>
        <a:p>
          <a:pPr algn="ctr"/>
          <a:endParaRPr lang="es-EC" sz="1000"/>
        </a:p>
      </dgm:t>
    </dgm:pt>
    <dgm:pt modelId="{C40DCD4D-A7F1-451E-863A-25A04C240912}" type="sibTrans" cxnId="{09BF8525-4DA8-4064-B1CA-AC48E0B33E51}">
      <dgm:prSet/>
      <dgm:spPr/>
      <dgm:t>
        <a:bodyPr/>
        <a:lstStyle/>
        <a:p>
          <a:pPr algn="ctr"/>
          <a:endParaRPr lang="es-EC" sz="1000"/>
        </a:p>
      </dgm:t>
    </dgm:pt>
    <dgm:pt modelId="{6B9DB614-D950-4C5A-A4E0-1CB15E603CC1}">
      <dgm:prSet phldrT="[Texto]" custT="1"/>
      <dgm:spPr/>
      <dgm:t>
        <a:bodyPr/>
        <a:lstStyle/>
        <a:p>
          <a:pPr algn="ctr"/>
          <a:r>
            <a:rPr lang="es-EC" sz="1000"/>
            <a:t>Movilidad del robot</a:t>
          </a:r>
        </a:p>
      </dgm:t>
    </dgm:pt>
    <dgm:pt modelId="{77889A4B-C2C8-4A8C-A53A-9B10D11B34A2}" type="parTrans" cxnId="{E97CAF4E-0CAD-486B-948E-7F0397F48B6B}">
      <dgm:prSet custT="1"/>
      <dgm:spPr/>
      <dgm:t>
        <a:bodyPr/>
        <a:lstStyle/>
        <a:p>
          <a:pPr algn="ctr"/>
          <a:endParaRPr lang="es-EC" sz="1000"/>
        </a:p>
      </dgm:t>
    </dgm:pt>
    <dgm:pt modelId="{C18A195E-248C-4973-8D03-F5FB9E55BA7D}" type="sibTrans" cxnId="{E97CAF4E-0CAD-486B-948E-7F0397F48B6B}">
      <dgm:prSet/>
      <dgm:spPr/>
      <dgm:t>
        <a:bodyPr/>
        <a:lstStyle/>
        <a:p>
          <a:pPr algn="ctr"/>
          <a:endParaRPr lang="es-EC" sz="1000"/>
        </a:p>
      </dgm:t>
    </dgm:pt>
    <dgm:pt modelId="{B34090D1-0F83-4B5C-A701-F018797A6DA5}">
      <dgm:prSet custT="1"/>
      <dgm:spPr/>
      <dgm:t>
        <a:bodyPr/>
        <a:lstStyle/>
        <a:p>
          <a:pPr algn="ctr"/>
          <a:r>
            <a:rPr lang="es-EC" sz="1050"/>
            <a:t>Luces</a:t>
          </a:r>
        </a:p>
      </dgm:t>
    </dgm:pt>
    <dgm:pt modelId="{765B7A2E-4C93-49C2-B034-ED1CA73CEEC8}" type="parTrans" cxnId="{08F7B9DC-EDE7-4E77-A32F-FC6D9086C293}">
      <dgm:prSet/>
      <dgm:spPr/>
      <dgm:t>
        <a:bodyPr/>
        <a:lstStyle/>
        <a:p>
          <a:pPr algn="ctr"/>
          <a:endParaRPr lang="es-EC"/>
        </a:p>
      </dgm:t>
    </dgm:pt>
    <dgm:pt modelId="{A4D67DDE-A105-416C-9B04-488B9BC2A26E}" type="sibTrans" cxnId="{08F7B9DC-EDE7-4E77-A32F-FC6D9086C293}">
      <dgm:prSet/>
      <dgm:spPr/>
      <dgm:t>
        <a:bodyPr/>
        <a:lstStyle/>
        <a:p>
          <a:pPr algn="ctr"/>
          <a:endParaRPr lang="es-EC"/>
        </a:p>
      </dgm:t>
    </dgm:pt>
    <dgm:pt modelId="{DEC1BFC6-5504-4124-9699-16310790475B}">
      <dgm:prSet/>
      <dgm:spPr/>
      <dgm:t>
        <a:bodyPr/>
        <a:lstStyle/>
        <a:p>
          <a:pPr algn="ctr"/>
          <a:r>
            <a:rPr lang="es-EC"/>
            <a:t>Visibilidad</a:t>
          </a:r>
        </a:p>
      </dgm:t>
    </dgm:pt>
    <dgm:pt modelId="{C66A71F2-2321-4E89-97B4-B96F832A69A4}" type="parTrans" cxnId="{6A5DEC4A-08DD-46B1-A2D6-071D3A8C34E6}">
      <dgm:prSet/>
      <dgm:spPr/>
      <dgm:t>
        <a:bodyPr/>
        <a:lstStyle/>
        <a:p>
          <a:pPr algn="ctr"/>
          <a:endParaRPr lang="es-EC"/>
        </a:p>
      </dgm:t>
    </dgm:pt>
    <dgm:pt modelId="{D3D325A1-AFC5-4932-8657-9707661B0698}" type="sibTrans" cxnId="{6A5DEC4A-08DD-46B1-A2D6-071D3A8C34E6}">
      <dgm:prSet/>
      <dgm:spPr/>
      <dgm:t>
        <a:bodyPr/>
        <a:lstStyle/>
        <a:p>
          <a:pPr algn="ctr"/>
          <a:endParaRPr lang="en-US"/>
        </a:p>
      </dgm:t>
    </dgm:pt>
    <dgm:pt modelId="{CDCDD2DD-4422-403E-AB3D-D94B51E72B63}">
      <dgm:prSet/>
      <dgm:spPr/>
      <dgm:t>
        <a:bodyPr/>
        <a:lstStyle/>
        <a:p>
          <a:pPr algn="ctr"/>
          <a:r>
            <a:rPr lang="es-EC"/>
            <a:t>Sensores</a:t>
          </a:r>
        </a:p>
      </dgm:t>
    </dgm:pt>
    <dgm:pt modelId="{037BB6E6-0078-4C1B-94FC-A99E311090DC}" type="parTrans" cxnId="{7DEC98D6-33D0-4EF5-B8F5-476D9A5D534E}">
      <dgm:prSet/>
      <dgm:spPr/>
      <dgm:t>
        <a:bodyPr/>
        <a:lstStyle/>
        <a:p>
          <a:pPr algn="ctr"/>
          <a:endParaRPr lang="es-ES"/>
        </a:p>
      </dgm:t>
    </dgm:pt>
    <dgm:pt modelId="{616DE593-5DDC-49B9-98FC-6CB75C201E78}" type="sibTrans" cxnId="{7DEC98D6-33D0-4EF5-B8F5-476D9A5D534E}">
      <dgm:prSet/>
      <dgm:spPr/>
      <dgm:t>
        <a:bodyPr/>
        <a:lstStyle/>
        <a:p>
          <a:pPr algn="ctr"/>
          <a:endParaRPr lang="es-ES"/>
        </a:p>
      </dgm:t>
    </dgm:pt>
    <dgm:pt modelId="{7291CDA6-36F2-493B-8F04-6623FDE749E9}">
      <dgm:prSet/>
      <dgm:spPr/>
      <dgm:t>
        <a:bodyPr/>
        <a:lstStyle/>
        <a:p>
          <a:pPr algn="ctr"/>
          <a:r>
            <a:rPr lang="es-EC"/>
            <a:t>Acondicionamiento e interacción con el entorno</a:t>
          </a:r>
        </a:p>
      </dgm:t>
    </dgm:pt>
    <dgm:pt modelId="{2E31FDF1-84C9-469B-9B77-0163D3AA63EF}" type="parTrans" cxnId="{7A4BD8D3-2E18-415E-A358-ACD625F31DE3}">
      <dgm:prSet/>
      <dgm:spPr/>
      <dgm:t>
        <a:bodyPr/>
        <a:lstStyle/>
        <a:p>
          <a:pPr algn="ctr"/>
          <a:endParaRPr lang="es-ES"/>
        </a:p>
      </dgm:t>
    </dgm:pt>
    <dgm:pt modelId="{A909082C-7497-47B2-9631-3D39A349F77C}" type="sibTrans" cxnId="{7A4BD8D3-2E18-415E-A358-ACD625F31DE3}">
      <dgm:prSet/>
      <dgm:spPr/>
      <dgm:t>
        <a:bodyPr/>
        <a:lstStyle/>
        <a:p>
          <a:pPr algn="ctr"/>
          <a:endParaRPr lang="es-ES"/>
        </a:p>
      </dgm:t>
    </dgm:pt>
    <dgm:pt modelId="{6D906EF5-E98A-4509-9F84-CF4D6781E429}">
      <dgm:prSet/>
      <dgm:spPr/>
      <dgm:t>
        <a:bodyPr/>
        <a:lstStyle/>
        <a:p>
          <a:pPr algn="ctr"/>
          <a:r>
            <a:rPr lang="es-EC"/>
            <a:t>Geolocalización</a:t>
          </a:r>
        </a:p>
      </dgm:t>
    </dgm:pt>
    <dgm:pt modelId="{CFD34B82-D8F1-4303-A28F-1DBF274111AF}" type="parTrans" cxnId="{69BE9E22-8AC8-4B7F-9E50-6070F66DB7AF}">
      <dgm:prSet/>
      <dgm:spPr/>
      <dgm:t>
        <a:bodyPr/>
        <a:lstStyle/>
        <a:p>
          <a:pPr algn="ctr"/>
          <a:endParaRPr lang="es-ES"/>
        </a:p>
      </dgm:t>
    </dgm:pt>
    <dgm:pt modelId="{22C2AA08-90CC-42A8-B062-7BC8CDF1CAA3}" type="sibTrans" cxnId="{69BE9E22-8AC8-4B7F-9E50-6070F66DB7AF}">
      <dgm:prSet/>
      <dgm:spPr/>
      <dgm:t>
        <a:bodyPr/>
        <a:lstStyle/>
        <a:p>
          <a:pPr algn="ctr"/>
          <a:endParaRPr lang="es-ES"/>
        </a:p>
      </dgm:t>
    </dgm:pt>
    <dgm:pt modelId="{BB46778B-7E75-4F2B-A0BA-93E56EB63A11}">
      <dgm:prSet/>
      <dgm:spPr/>
      <dgm:t>
        <a:bodyPr/>
        <a:lstStyle/>
        <a:p>
          <a:pPr algn="ctr"/>
          <a:r>
            <a:rPr lang="es-EC"/>
            <a:t>Ubicación</a:t>
          </a:r>
        </a:p>
      </dgm:t>
    </dgm:pt>
    <dgm:pt modelId="{3A83DA8E-1BA4-4A9D-BF16-9EA1CE92BA15}" type="parTrans" cxnId="{82E350A5-DD8D-4A79-B240-B30D08FC1341}">
      <dgm:prSet/>
      <dgm:spPr/>
      <dgm:t>
        <a:bodyPr/>
        <a:lstStyle/>
        <a:p>
          <a:pPr algn="ctr"/>
          <a:endParaRPr lang="es-ES"/>
        </a:p>
      </dgm:t>
    </dgm:pt>
    <dgm:pt modelId="{34180C6C-C982-4E37-8FE9-B79A0C4F9EA0}" type="sibTrans" cxnId="{82E350A5-DD8D-4A79-B240-B30D08FC1341}">
      <dgm:prSet/>
      <dgm:spPr/>
      <dgm:t>
        <a:bodyPr/>
        <a:lstStyle/>
        <a:p>
          <a:pPr algn="ctr"/>
          <a:endParaRPr lang="es-ES"/>
        </a:p>
      </dgm:t>
    </dgm:pt>
    <dgm:pt modelId="{276A4868-FE5D-4157-9646-38CBC2ACFE67}" type="pres">
      <dgm:prSet presAssocID="{B2425812-290A-4961-8BF1-0F4B35B03F53}" presName="diagram" presStyleCnt="0">
        <dgm:presLayoutVars>
          <dgm:chPref val="1"/>
          <dgm:dir/>
          <dgm:animOne val="branch"/>
          <dgm:animLvl val="lvl"/>
          <dgm:resizeHandles val="exact"/>
        </dgm:presLayoutVars>
      </dgm:prSet>
      <dgm:spPr/>
    </dgm:pt>
    <dgm:pt modelId="{3FE54275-8B78-4558-B3A0-88FC9BD0EB45}" type="pres">
      <dgm:prSet presAssocID="{E12164FF-0DDB-4E4E-BF44-E403143FE940}" presName="root1" presStyleCnt="0"/>
      <dgm:spPr/>
    </dgm:pt>
    <dgm:pt modelId="{FE2747DC-6369-4E7F-B7AE-D822F3F7FB2B}" type="pres">
      <dgm:prSet presAssocID="{E12164FF-0DDB-4E4E-BF44-E403143FE940}" presName="LevelOneTextNode" presStyleLbl="node0" presStyleIdx="0" presStyleCnt="1">
        <dgm:presLayoutVars>
          <dgm:chPref val="3"/>
        </dgm:presLayoutVars>
      </dgm:prSet>
      <dgm:spPr/>
    </dgm:pt>
    <dgm:pt modelId="{0D6B8E18-B508-419A-9281-25F2364F1EFB}" type="pres">
      <dgm:prSet presAssocID="{E12164FF-0DDB-4E4E-BF44-E403143FE940}" presName="level2hierChild" presStyleCnt="0"/>
      <dgm:spPr/>
    </dgm:pt>
    <dgm:pt modelId="{DF677F49-E495-47FB-B8E9-EB6380F77681}" type="pres">
      <dgm:prSet presAssocID="{56A5DAE3-E84E-43AE-A9D7-33DEDC9F5319}" presName="conn2-1" presStyleLbl="parChTrans1D2" presStyleIdx="0" presStyleCnt="5"/>
      <dgm:spPr/>
    </dgm:pt>
    <dgm:pt modelId="{594341EA-9247-40D2-BE5D-DC98A2DB249D}" type="pres">
      <dgm:prSet presAssocID="{56A5DAE3-E84E-43AE-A9D7-33DEDC9F5319}" presName="connTx" presStyleLbl="parChTrans1D2" presStyleIdx="0" presStyleCnt="5"/>
      <dgm:spPr/>
    </dgm:pt>
    <dgm:pt modelId="{998540DB-D4F7-460A-BB05-7F11CCAEA259}" type="pres">
      <dgm:prSet presAssocID="{728F4683-FB1C-46D7-9A59-317380D7664C}" presName="root2" presStyleCnt="0"/>
      <dgm:spPr/>
    </dgm:pt>
    <dgm:pt modelId="{0E74A32F-7AC1-408D-9092-FA7B0E6A20C2}" type="pres">
      <dgm:prSet presAssocID="{728F4683-FB1C-46D7-9A59-317380D7664C}" presName="LevelTwoTextNode" presStyleLbl="node2" presStyleIdx="0" presStyleCnt="5">
        <dgm:presLayoutVars>
          <dgm:chPref val="3"/>
        </dgm:presLayoutVars>
      </dgm:prSet>
      <dgm:spPr/>
    </dgm:pt>
    <dgm:pt modelId="{C61B346D-9D5F-4683-B518-D86B91051E19}" type="pres">
      <dgm:prSet presAssocID="{728F4683-FB1C-46D7-9A59-317380D7664C}" presName="level3hierChild" presStyleCnt="0"/>
      <dgm:spPr/>
    </dgm:pt>
    <dgm:pt modelId="{F3918E1E-CAAD-4050-9392-9216271F70F6}" type="pres">
      <dgm:prSet presAssocID="{7F6677BE-E767-45B3-B1A2-E458BEEAB3A7}" presName="conn2-1" presStyleLbl="parChTrans1D3" presStyleIdx="0" presStyleCnt="5"/>
      <dgm:spPr/>
    </dgm:pt>
    <dgm:pt modelId="{48B81248-3581-4FAD-92AF-04B1192F7021}" type="pres">
      <dgm:prSet presAssocID="{7F6677BE-E767-45B3-B1A2-E458BEEAB3A7}" presName="connTx" presStyleLbl="parChTrans1D3" presStyleIdx="0" presStyleCnt="5"/>
      <dgm:spPr/>
    </dgm:pt>
    <dgm:pt modelId="{05AAA56F-04B5-427B-832D-225D99CD11A4}" type="pres">
      <dgm:prSet presAssocID="{40E05668-5E79-4663-853E-399F876397F8}" presName="root2" presStyleCnt="0"/>
      <dgm:spPr/>
    </dgm:pt>
    <dgm:pt modelId="{5408B73F-AC84-451D-86D3-97B695ACAB29}" type="pres">
      <dgm:prSet presAssocID="{40E05668-5E79-4663-853E-399F876397F8}" presName="LevelTwoTextNode" presStyleLbl="node3" presStyleIdx="0" presStyleCnt="5">
        <dgm:presLayoutVars>
          <dgm:chPref val="3"/>
        </dgm:presLayoutVars>
      </dgm:prSet>
      <dgm:spPr/>
    </dgm:pt>
    <dgm:pt modelId="{19DF1256-903E-4CAE-BC61-BEC2D2010B86}" type="pres">
      <dgm:prSet presAssocID="{40E05668-5E79-4663-853E-399F876397F8}" presName="level3hierChild" presStyleCnt="0"/>
      <dgm:spPr/>
    </dgm:pt>
    <dgm:pt modelId="{BA80F470-CBFA-4781-890C-7C9BFBB31909}" type="pres">
      <dgm:prSet presAssocID="{687147A0-EFC6-4427-A724-14CF18985084}" presName="conn2-1" presStyleLbl="parChTrans1D2" presStyleIdx="1" presStyleCnt="5"/>
      <dgm:spPr/>
    </dgm:pt>
    <dgm:pt modelId="{E5254840-65E8-48BD-887F-CC5097F84385}" type="pres">
      <dgm:prSet presAssocID="{687147A0-EFC6-4427-A724-14CF18985084}" presName="connTx" presStyleLbl="parChTrans1D2" presStyleIdx="1" presStyleCnt="5"/>
      <dgm:spPr/>
    </dgm:pt>
    <dgm:pt modelId="{5D60C559-A885-40FF-947C-D2AB7496DDA9}" type="pres">
      <dgm:prSet presAssocID="{23BAF605-ED75-4265-8F10-FD2B7FB2FA02}" presName="root2" presStyleCnt="0"/>
      <dgm:spPr/>
    </dgm:pt>
    <dgm:pt modelId="{AC5A2591-9E55-437E-8652-BA8E59D29AA7}" type="pres">
      <dgm:prSet presAssocID="{23BAF605-ED75-4265-8F10-FD2B7FB2FA02}" presName="LevelTwoTextNode" presStyleLbl="node2" presStyleIdx="1" presStyleCnt="5">
        <dgm:presLayoutVars>
          <dgm:chPref val="3"/>
        </dgm:presLayoutVars>
      </dgm:prSet>
      <dgm:spPr/>
    </dgm:pt>
    <dgm:pt modelId="{9D8C8F5A-DC0A-46BE-A41D-3ADBEA0A8379}" type="pres">
      <dgm:prSet presAssocID="{23BAF605-ED75-4265-8F10-FD2B7FB2FA02}" presName="level3hierChild" presStyleCnt="0"/>
      <dgm:spPr/>
    </dgm:pt>
    <dgm:pt modelId="{30120357-458A-4651-9746-80E13E9B609B}" type="pres">
      <dgm:prSet presAssocID="{77889A4B-C2C8-4A8C-A53A-9B10D11B34A2}" presName="conn2-1" presStyleLbl="parChTrans1D3" presStyleIdx="1" presStyleCnt="5"/>
      <dgm:spPr/>
    </dgm:pt>
    <dgm:pt modelId="{2D2DD0FD-EFCF-4D4F-8515-ACA5FCAF34E0}" type="pres">
      <dgm:prSet presAssocID="{77889A4B-C2C8-4A8C-A53A-9B10D11B34A2}" presName="connTx" presStyleLbl="parChTrans1D3" presStyleIdx="1" presStyleCnt="5"/>
      <dgm:spPr/>
    </dgm:pt>
    <dgm:pt modelId="{8D2DC5E9-9AA0-43D1-AFA3-DF7A9AD90C7A}" type="pres">
      <dgm:prSet presAssocID="{6B9DB614-D950-4C5A-A4E0-1CB15E603CC1}" presName="root2" presStyleCnt="0"/>
      <dgm:spPr/>
    </dgm:pt>
    <dgm:pt modelId="{FEADEDF2-B3E4-45DF-B42E-EE1A677A0A0F}" type="pres">
      <dgm:prSet presAssocID="{6B9DB614-D950-4C5A-A4E0-1CB15E603CC1}" presName="LevelTwoTextNode" presStyleLbl="node3" presStyleIdx="1" presStyleCnt="5">
        <dgm:presLayoutVars>
          <dgm:chPref val="3"/>
        </dgm:presLayoutVars>
      </dgm:prSet>
      <dgm:spPr/>
    </dgm:pt>
    <dgm:pt modelId="{8737290F-BD37-47B0-BE8F-B0FF238DE7E6}" type="pres">
      <dgm:prSet presAssocID="{6B9DB614-D950-4C5A-A4E0-1CB15E603CC1}" presName="level3hierChild" presStyleCnt="0"/>
      <dgm:spPr/>
    </dgm:pt>
    <dgm:pt modelId="{50AD289A-D6CB-4351-93E7-7C274E11CB15}" type="pres">
      <dgm:prSet presAssocID="{765B7A2E-4C93-49C2-B034-ED1CA73CEEC8}" presName="conn2-1" presStyleLbl="parChTrans1D2" presStyleIdx="2" presStyleCnt="5"/>
      <dgm:spPr/>
    </dgm:pt>
    <dgm:pt modelId="{5C83284A-4F99-4E9F-8780-DF7103148664}" type="pres">
      <dgm:prSet presAssocID="{765B7A2E-4C93-49C2-B034-ED1CA73CEEC8}" presName="connTx" presStyleLbl="parChTrans1D2" presStyleIdx="2" presStyleCnt="5"/>
      <dgm:spPr/>
    </dgm:pt>
    <dgm:pt modelId="{B8ABCFAF-D6DC-486E-A8DD-4992D09C1BEA}" type="pres">
      <dgm:prSet presAssocID="{B34090D1-0F83-4B5C-A701-F018797A6DA5}" presName="root2" presStyleCnt="0"/>
      <dgm:spPr/>
    </dgm:pt>
    <dgm:pt modelId="{6B96C948-9959-4E9A-B64F-303F7FD82EE4}" type="pres">
      <dgm:prSet presAssocID="{B34090D1-0F83-4B5C-A701-F018797A6DA5}" presName="LevelTwoTextNode" presStyleLbl="node2" presStyleIdx="2" presStyleCnt="5">
        <dgm:presLayoutVars>
          <dgm:chPref val="3"/>
        </dgm:presLayoutVars>
      </dgm:prSet>
      <dgm:spPr/>
    </dgm:pt>
    <dgm:pt modelId="{0FCDB2F8-181B-4146-8003-2F74B7AE3814}" type="pres">
      <dgm:prSet presAssocID="{B34090D1-0F83-4B5C-A701-F018797A6DA5}" presName="level3hierChild" presStyleCnt="0"/>
      <dgm:spPr/>
    </dgm:pt>
    <dgm:pt modelId="{DBAFD42A-58BE-4CF4-B328-E4C82B0722F0}" type="pres">
      <dgm:prSet presAssocID="{C66A71F2-2321-4E89-97B4-B96F832A69A4}" presName="conn2-1" presStyleLbl="parChTrans1D3" presStyleIdx="2" presStyleCnt="5"/>
      <dgm:spPr/>
    </dgm:pt>
    <dgm:pt modelId="{F69A0F65-B561-40AD-B8CA-624EFE6378E9}" type="pres">
      <dgm:prSet presAssocID="{C66A71F2-2321-4E89-97B4-B96F832A69A4}" presName="connTx" presStyleLbl="parChTrans1D3" presStyleIdx="2" presStyleCnt="5"/>
      <dgm:spPr/>
    </dgm:pt>
    <dgm:pt modelId="{8E1572C8-A50A-42CD-9918-F6102676DF37}" type="pres">
      <dgm:prSet presAssocID="{DEC1BFC6-5504-4124-9699-16310790475B}" presName="root2" presStyleCnt="0"/>
      <dgm:spPr/>
    </dgm:pt>
    <dgm:pt modelId="{49EB8CAC-4B6F-4A9E-9268-831631B64E81}" type="pres">
      <dgm:prSet presAssocID="{DEC1BFC6-5504-4124-9699-16310790475B}" presName="LevelTwoTextNode" presStyleLbl="node3" presStyleIdx="2" presStyleCnt="5">
        <dgm:presLayoutVars>
          <dgm:chPref val="3"/>
        </dgm:presLayoutVars>
      </dgm:prSet>
      <dgm:spPr/>
    </dgm:pt>
    <dgm:pt modelId="{6A672CAC-BB97-43BC-A062-CAA687F38F41}" type="pres">
      <dgm:prSet presAssocID="{DEC1BFC6-5504-4124-9699-16310790475B}" presName="level3hierChild" presStyleCnt="0"/>
      <dgm:spPr/>
    </dgm:pt>
    <dgm:pt modelId="{8A395BF9-AEE8-49C4-9ECC-179E05397BA5}" type="pres">
      <dgm:prSet presAssocID="{037BB6E6-0078-4C1B-94FC-A99E311090DC}" presName="conn2-1" presStyleLbl="parChTrans1D2" presStyleIdx="3" presStyleCnt="5"/>
      <dgm:spPr/>
    </dgm:pt>
    <dgm:pt modelId="{DD1F8FC7-8CCF-4955-B186-25CBAA052087}" type="pres">
      <dgm:prSet presAssocID="{037BB6E6-0078-4C1B-94FC-A99E311090DC}" presName="connTx" presStyleLbl="parChTrans1D2" presStyleIdx="3" presStyleCnt="5"/>
      <dgm:spPr/>
    </dgm:pt>
    <dgm:pt modelId="{0CB8DE1F-C52E-4A3E-9144-FB2F998DD820}" type="pres">
      <dgm:prSet presAssocID="{CDCDD2DD-4422-403E-AB3D-D94B51E72B63}" presName="root2" presStyleCnt="0"/>
      <dgm:spPr/>
    </dgm:pt>
    <dgm:pt modelId="{E8708AFB-54C5-49E2-B1FD-CE1CF9A350CC}" type="pres">
      <dgm:prSet presAssocID="{CDCDD2DD-4422-403E-AB3D-D94B51E72B63}" presName="LevelTwoTextNode" presStyleLbl="node2" presStyleIdx="3" presStyleCnt="5">
        <dgm:presLayoutVars>
          <dgm:chPref val="3"/>
        </dgm:presLayoutVars>
      </dgm:prSet>
      <dgm:spPr/>
    </dgm:pt>
    <dgm:pt modelId="{08C980D9-E507-4999-89E8-4F27FE4F4E8F}" type="pres">
      <dgm:prSet presAssocID="{CDCDD2DD-4422-403E-AB3D-D94B51E72B63}" presName="level3hierChild" presStyleCnt="0"/>
      <dgm:spPr/>
    </dgm:pt>
    <dgm:pt modelId="{5E2BCAD2-7FA7-4075-B765-EB7F27F50D47}" type="pres">
      <dgm:prSet presAssocID="{2E31FDF1-84C9-469B-9B77-0163D3AA63EF}" presName="conn2-1" presStyleLbl="parChTrans1D3" presStyleIdx="3" presStyleCnt="5"/>
      <dgm:spPr/>
    </dgm:pt>
    <dgm:pt modelId="{437C4D99-983F-436D-856C-EA192F2C51FB}" type="pres">
      <dgm:prSet presAssocID="{2E31FDF1-84C9-469B-9B77-0163D3AA63EF}" presName="connTx" presStyleLbl="parChTrans1D3" presStyleIdx="3" presStyleCnt="5"/>
      <dgm:spPr/>
    </dgm:pt>
    <dgm:pt modelId="{F8BEB29C-A36A-4B1B-9869-1A6468505D7A}" type="pres">
      <dgm:prSet presAssocID="{7291CDA6-36F2-493B-8F04-6623FDE749E9}" presName="root2" presStyleCnt="0"/>
      <dgm:spPr/>
    </dgm:pt>
    <dgm:pt modelId="{665E6CD7-D17B-495A-97A5-EC0735049925}" type="pres">
      <dgm:prSet presAssocID="{7291CDA6-36F2-493B-8F04-6623FDE749E9}" presName="LevelTwoTextNode" presStyleLbl="node3" presStyleIdx="3" presStyleCnt="5">
        <dgm:presLayoutVars>
          <dgm:chPref val="3"/>
        </dgm:presLayoutVars>
      </dgm:prSet>
      <dgm:spPr/>
    </dgm:pt>
    <dgm:pt modelId="{EC73610F-9A66-497B-935A-1F2DF32D09DC}" type="pres">
      <dgm:prSet presAssocID="{7291CDA6-36F2-493B-8F04-6623FDE749E9}" presName="level3hierChild" presStyleCnt="0"/>
      <dgm:spPr/>
    </dgm:pt>
    <dgm:pt modelId="{29FBD0E6-1275-4952-85BB-101CB429ED94}" type="pres">
      <dgm:prSet presAssocID="{CFD34B82-D8F1-4303-A28F-1DBF274111AF}" presName="conn2-1" presStyleLbl="parChTrans1D2" presStyleIdx="4" presStyleCnt="5"/>
      <dgm:spPr/>
    </dgm:pt>
    <dgm:pt modelId="{4FB6CFB6-2575-4D7B-8516-55EDCCBB5E67}" type="pres">
      <dgm:prSet presAssocID="{CFD34B82-D8F1-4303-A28F-1DBF274111AF}" presName="connTx" presStyleLbl="parChTrans1D2" presStyleIdx="4" presStyleCnt="5"/>
      <dgm:spPr/>
    </dgm:pt>
    <dgm:pt modelId="{2467D9AB-A47B-4062-B40F-2706A9E0755E}" type="pres">
      <dgm:prSet presAssocID="{6D906EF5-E98A-4509-9F84-CF4D6781E429}" presName="root2" presStyleCnt="0"/>
      <dgm:spPr/>
    </dgm:pt>
    <dgm:pt modelId="{8678B448-5572-41A7-82EF-7F49E9D254A6}" type="pres">
      <dgm:prSet presAssocID="{6D906EF5-E98A-4509-9F84-CF4D6781E429}" presName="LevelTwoTextNode" presStyleLbl="node2" presStyleIdx="4" presStyleCnt="5">
        <dgm:presLayoutVars>
          <dgm:chPref val="3"/>
        </dgm:presLayoutVars>
      </dgm:prSet>
      <dgm:spPr/>
    </dgm:pt>
    <dgm:pt modelId="{19F5C0AA-79F9-446C-B70A-0B9178C417CE}" type="pres">
      <dgm:prSet presAssocID="{6D906EF5-E98A-4509-9F84-CF4D6781E429}" presName="level3hierChild" presStyleCnt="0"/>
      <dgm:spPr/>
    </dgm:pt>
    <dgm:pt modelId="{45F27467-45C3-4C9B-9E9B-671FADD1A443}" type="pres">
      <dgm:prSet presAssocID="{3A83DA8E-1BA4-4A9D-BF16-9EA1CE92BA15}" presName="conn2-1" presStyleLbl="parChTrans1D3" presStyleIdx="4" presStyleCnt="5"/>
      <dgm:spPr/>
    </dgm:pt>
    <dgm:pt modelId="{3B966FCD-130B-466A-8F2F-5F792D5FAF9A}" type="pres">
      <dgm:prSet presAssocID="{3A83DA8E-1BA4-4A9D-BF16-9EA1CE92BA15}" presName="connTx" presStyleLbl="parChTrans1D3" presStyleIdx="4" presStyleCnt="5"/>
      <dgm:spPr/>
    </dgm:pt>
    <dgm:pt modelId="{F7FE5EFD-2EB7-4E7A-9CC0-A38C0DD06464}" type="pres">
      <dgm:prSet presAssocID="{BB46778B-7E75-4F2B-A0BA-93E56EB63A11}" presName="root2" presStyleCnt="0"/>
      <dgm:spPr/>
    </dgm:pt>
    <dgm:pt modelId="{1E87A106-20A7-4304-B552-5BDC4153D91E}" type="pres">
      <dgm:prSet presAssocID="{BB46778B-7E75-4F2B-A0BA-93E56EB63A11}" presName="LevelTwoTextNode" presStyleLbl="node3" presStyleIdx="4" presStyleCnt="5">
        <dgm:presLayoutVars>
          <dgm:chPref val="3"/>
        </dgm:presLayoutVars>
      </dgm:prSet>
      <dgm:spPr/>
    </dgm:pt>
    <dgm:pt modelId="{01434E0F-8300-4436-9370-8A840D6539D7}" type="pres">
      <dgm:prSet presAssocID="{BB46778B-7E75-4F2B-A0BA-93E56EB63A11}" presName="level3hierChild" presStyleCnt="0"/>
      <dgm:spPr/>
    </dgm:pt>
  </dgm:ptLst>
  <dgm:cxnLst>
    <dgm:cxn modelId="{1E15B600-FA41-4082-BD43-C97A5EBA7ECE}" type="presOf" srcId="{C66A71F2-2321-4E89-97B4-B96F832A69A4}" destId="{DBAFD42A-58BE-4CF4-B328-E4C82B0722F0}" srcOrd="0" destOrd="0" presId="urn:microsoft.com/office/officeart/2005/8/layout/hierarchy2"/>
    <dgm:cxn modelId="{F8C5360F-F38C-48DB-AB32-098AA136DD60}" type="presOf" srcId="{7F6677BE-E767-45B3-B1A2-E458BEEAB3A7}" destId="{48B81248-3581-4FAD-92AF-04B1192F7021}" srcOrd="1" destOrd="0" presId="urn:microsoft.com/office/officeart/2005/8/layout/hierarchy2"/>
    <dgm:cxn modelId="{8A9A2916-D0EE-4327-A576-0DCFB21C70E5}" type="presOf" srcId="{3A83DA8E-1BA4-4A9D-BF16-9EA1CE92BA15}" destId="{45F27467-45C3-4C9B-9E9B-671FADD1A443}" srcOrd="0" destOrd="0" presId="urn:microsoft.com/office/officeart/2005/8/layout/hierarchy2"/>
    <dgm:cxn modelId="{5826171C-E44D-4DF7-A36C-367D6A03D917}" type="presOf" srcId="{77889A4B-C2C8-4A8C-A53A-9B10D11B34A2}" destId="{30120357-458A-4651-9746-80E13E9B609B}" srcOrd="0" destOrd="0" presId="urn:microsoft.com/office/officeart/2005/8/layout/hierarchy2"/>
    <dgm:cxn modelId="{CF58971C-1189-461F-9CC2-5266EBB57172}" type="presOf" srcId="{3A83DA8E-1BA4-4A9D-BF16-9EA1CE92BA15}" destId="{3B966FCD-130B-466A-8F2F-5F792D5FAF9A}" srcOrd="1" destOrd="0" presId="urn:microsoft.com/office/officeart/2005/8/layout/hierarchy2"/>
    <dgm:cxn modelId="{69BE9E22-8AC8-4B7F-9E50-6070F66DB7AF}" srcId="{E12164FF-0DDB-4E4E-BF44-E403143FE940}" destId="{6D906EF5-E98A-4509-9F84-CF4D6781E429}" srcOrd="4" destOrd="0" parTransId="{CFD34B82-D8F1-4303-A28F-1DBF274111AF}" sibTransId="{22C2AA08-90CC-42A8-B062-7BC8CDF1CAA3}"/>
    <dgm:cxn modelId="{55B64A23-6BBD-48A9-93AF-3D875C5650AE}" type="presOf" srcId="{B2425812-290A-4961-8BF1-0F4B35B03F53}" destId="{276A4868-FE5D-4157-9646-38CBC2ACFE67}" srcOrd="0" destOrd="0" presId="urn:microsoft.com/office/officeart/2005/8/layout/hierarchy2"/>
    <dgm:cxn modelId="{09BF8525-4DA8-4064-B1CA-AC48E0B33E51}" srcId="{E12164FF-0DDB-4E4E-BF44-E403143FE940}" destId="{23BAF605-ED75-4265-8F10-FD2B7FB2FA02}" srcOrd="1" destOrd="0" parTransId="{687147A0-EFC6-4427-A724-14CF18985084}" sibTransId="{C40DCD4D-A7F1-451E-863A-25A04C240912}"/>
    <dgm:cxn modelId="{88ABB82C-8D32-4473-A488-33383BAD3C90}" type="presOf" srcId="{2E31FDF1-84C9-469B-9B77-0163D3AA63EF}" destId="{5E2BCAD2-7FA7-4075-B765-EB7F27F50D47}" srcOrd="0" destOrd="0" presId="urn:microsoft.com/office/officeart/2005/8/layout/hierarchy2"/>
    <dgm:cxn modelId="{55252234-66F6-40B3-8468-D548C9B99588}" type="presOf" srcId="{BB46778B-7E75-4F2B-A0BA-93E56EB63A11}" destId="{1E87A106-20A7-4304-B552-5BDC4153D91E}" srcOrd="0" destOrd="0" presId="urn:microsoft.com/office/officeart/2005/8/layout/hierarchy2"/>
    <dgm:cxn modelId="{25EDD63B-9C1C-4D3B-AEAC-BAAF338BFD6B}" srcId="{B2425812-290A-4961-8BF1-0F4B35B03F53}" destId="{E12164FF-0DDB-4E4E-BF44-E403143FE940}" srcOrd="0" destOrd="0" parTransId="{89E56CB1-432C-4D4A-8F50-BAF992C1E61C}" sibTransId="{BF4DA6B4-039F-4AF0-8613-B2A633F14120}"/>
    <dgm:cxn modelId="{C77E3D61-DB7C-457F-AFDC-1F2FDA10F55A}" type="presOf" srcId="{CFD34B82-D8F1-4303-A28F-1DBF274111AF}" destId="{29FBD0E6-1275-4952-85BB-101CB429ED94}" srcOrd="0" destOrd="0" presId="urn:microsoft.com/office/officeart/2005/8/layout/hierarchy2"/>
    <dgm:cxn modelId="{15214564-13CD-4C96-B011-CF8C4B032F60}" type="presOf" srcId="{7F6677BE-E767-45B3-B1A2-E458BEEAB3A7}" destId="{F3918E1E-CAAD-4050-9392-9216271F70F6}" srcOrd="0" destOrd="0" presId="urn:microsoft.com/office/officeart/2005/8/layout/hierarchy2"/>
    <dgm:cxn modelId="{6A5DEC4A-08DD-46B1-A2D6-071D3A8C34E6}" srcId="{B34090D1-0F83-4B5C-A701-F018797A6DA5}" destId="{DEC1BFC6-5504-4124-9699-16310790475B}" srcOrd="0" destOrd="0" parTransId="{C66A71F2-2321-4E89-97B4-B96F832A69A4}" sibTransId="{D3D325A1-AFC5-4932-8657-9707661B0698}"/>
    <dgm:cxn modelId="{462C5C4C-5CA2-406C-B81C-3E8DAFCD2B7F}" type="presOf" srcId="{CDCDD2DD-4422-403E-AB3D-D94B51E72B63}" destId="{E8708AFB-54C5-49E2-B1FD-CE1CF9A350CC}" srcOrd="0" destOrd="0" presId="urn:microsoft.com/office/officeart/2005/8/layout/hierarchy2"/>
    <dgm:cxn modelId="{CAAFF84C-4DDB-4F09-8065-3089A2A5535D}" type="presOf" srcId="{6D906EF5-E98A-4509-9F84-CF4D6781E429}" destId="{8678B448-5572-41A7-82EF-7F49E9D254A6}" srcOrd="0" destOrd="0" presId="urn:microsoft.com/office/officeart/2005/8/layout/hierarchy2"/>
    <dgm:cxn modelId="{E97CAF4E-0CAD-486B-948E-7F0397F48B6B}" srcId="{23BAF605-ED75-4265-8F10-FD2B7FB2FA02}" destId="{6B9DB614-D950-4C5A-A4E0-1CB15E603CC1}" srcOrd="0" destOrd="0" parTransId="{77889A4B-C2C8-4A8C-A53A-9B10D11B34A2}" sibTransId="{C18A195E-248C-4973-8D03-F5FB9E55BA7D}"/>
    <dgm:cxn modelId="{8DCCC56E-64AD-485E-9834-9581FE07278B}" type="presOf" srcId="{C66A71F2-2321-4E89-97B4-B96F832A69A4}" destId="{F69A0F65-B561-40AD-B8CA-624EFE6378E9}" srcOrd="1" destOrd="0" presId="urn:microsoft.com/office/officeart/2005/8/layout/hierarchy2"/>
    <dgm:cxn modelId="{891E3A52-856A-48E5-870F-0DB5E36435FE}" type="presOf" srcId="{687147A0-EFC6-4427-A724-14CF18985084}" destId="{BA80F470-CBFA-4781-890C-7C9BFBB31909}" srcOrd="0" destOrd="0" presId="urn:microsoft.com/office/officeart/2005/8/layout/hierarchy2"/>
    <dgm:cxn modelId="{333DEA55-CAEC-40BB-801F-EF4C00F27363}" type="presOf" srcId="{037BB6E6-0078-4C1B-94FC-A99E311090DC}" destId="{8A395BF9-AEE8-49C4-9ECC-179E05397BA5}" srcOrd="0" destOrd="0" presId="urn:microsoft.com/office/officeart/2005/8/layout/hierarchy2"/>
    <dgm:cxn modelId="{23B9AC78-3F39-471D-BA5D-E59354C0F59F}" type="presOf" srcId="{037BB6E6-0078-4C1B-94FC-A99E311090DC}" destId="{DD1F8FC7-8CCF-4955-B186-25CBAA052087}" srcOrd="1" destOrd="0" presId="urn:microsoft.com/office/officeart/2005/8/layout/hierarchy2"/>
    <dgm:cxn modelId="{688A0A59-5F05-40EE-8764-33FAC14A0E06}" type="presOf" srcId="{765B7A2E-4C93-49C2-B034-ED1CA73CEEC8}" destId="{5C83284A-4F99-4E9F-8780-DF7103148664}" srcOrd="1" destOrd="0" presId="urn:microsoft.com/office/officeart/2005/8/layout/hierarchy2"/>
    <dgm:cxn modelId="{8C2BD97D-3B06-448B-9472-8F464465B634}" srcId="{E12164FF-0DDB-4E4E-BF44-E403143FE940}" destId="{728F4683-FB1C-46D7-9A59-317380D7664C}" srcOrd="0" destOrd="0" parTransId="{56A5DAE3-E84E-43AE-A9D7-33DEDC9F5319}" sibTransId="{24F92445-CF7A-4E53-9EC3-3B9FE3D39F15}"/>
    <dgm:cxn modelId="{621A7C8F-B310-41F8-8B7A-E19623B5B219}" srcId="{728F4683-FB1C-46D7-9A59-317380D7664C}" destId="{40E05668-5E79-4663-853E-399F876397F8}" srcOrd="0" destOrd="0" parTransId="{7F6677BE-E767-45B3-B1A2-E458BEEAB3A7}" sibTransId="{4E092A7E-C989-40A4-A562-9926B6AC124A}"/>
    <dgm:cxn modelId="{70C90996-F611-45A4-97EF-4FA8C5CBB0F5}" type="presOf" srcId="{765B7A2E-4C93-49C2-B034-ED1CA73CEEC8}" destId="{50AD289A-D6CB-4351-93E7-7C274E11CB15}" srcOrd="0" destOrd="0" presId="urn:microsoft.com/office/officeart/2005/8/layout/hierarchy2"/>
    <dgm:cxn modelId="{D2D70E97-876E-4256-9FBE-09D16F6ED24D}" type="presOf" srcId="{23BAF605-ED75-4265-8F10-FD2B7FB2FA02}" destId="{AC5A2591-9E55-437E-8652-BA8E59D29AA7}" srcOrd="0" destOrd="0" presId="urn:microsoft.com/office/officeart/2005/8/layout/hierarchy2"/>
    <dgm:cxn modelId="{C033EC9C-AA89-499B-8D6B-53F04EBE1BAD}" type="presOf" srcId="{E12164FF-0DDB-4E4E-BF44-E403143FE940}" destId="{FE2747DC-6369-4E7F-B7AE-D822F3F7FB2B}" srcOrd="0" destOrd="0" presId="urn:microsoft.com/office/officeart/2005/8/layout/hierarchy2"/>
    <dgm:cxn modelId="{74D228A1-43CD-47FA-927F-50261D11181F}" type="presOf" srcId="{687147A0-EFC6-4427-A724-14CF18985084}" destId="{E5254840-65E8-48BD-887F-CC5097F84385}" srcOrd="1" destOrd="0" presId="urn:microsoft.com/office/officeart/2005/8/layout/hierarchy2"/>
    <dgm:cxn modelId="{82E350A5-DD8D-4A79-B240-B30D08FC1341}" srcId="{6D906EF5-E98A-4509-9F84-CF4D6781E429}" destId="{BB46778B-7E75-4F2B-A0BA-93E56EB63A11}" srcOrd="0" destOrd="0" parTransId="{3A83DA8E-1BA4-4A9D-BF16-9EA1CE92BA15}" sibTransId="{34180C6C-C982-4E37-8FE9-B79A0C4F9EA0}"/>
    <dgm:cxn modelId="{82584BA8-A505-4EA7-BC5B-6C16A46E8939}" type="presOf" srcId="{77889A4B-C2C8-4A8C-A53A-9B10D11B34A2}" destId="{2D2DD0FD-EFCF-4D4F-8515-ACA5FCAF34E0}" srcOrd="1" destOrd="0" presId="urn:microsoft.com/office/officeart/2005/8/layout/hierarchy2"/>
    <dgm:cxn modelId="{1ED31FAA-10AC-4983-9531-62FCD4ED1187}" type="presOf" srcId="{7291CDA6-36F2-493B-8F04-6623FDE749E9}" destId="{665E6CD7-D17B-495A-97A5-EC0735049925}" srcOrd="0" destOrd="0" presId="urn:microsoft.com/office/officeart/2005/8/layout/hierarchy2"/>
    <dgm:cxn modelId="{48C374AA-F2D2-4EC2-A9D2-AB285E39C400}" type="presOf" srcId="{728F4683-FB1C-46D7-9A59-317380D7664C}" destId="{0E74A32F-7AC1-408D-9092-FA7B0E6A20C2}" srcOrd="0" destOrd="0" presId="urn:microsoft.com/office/officeart/2005/8/layout/hierarchy2"/>
    <dgm:cxn modelId="{3BAF01B9-F635-4AFD-9A1E-FE085C725862}" type="presOf" srcId="{6B9DB614-D950-4C5A-A4E0-1CB15E603CC1}" destId="{FEADEDF2-B3E4-45DF-B42E-EE1A677A0A0F}" srcOrd="0" destOrd="0" presId="urn:microsoft.com/office/officeart/2005/8/layout/hierarchy2"/>
    <dgm:cxn modelId="{D80A46BD-F463-4D8C-B812-2B67EAC57DFD}" type="presOf" srcId="{2E31FDF1-84C9-469B-9B77-0163D3AA63EF}" destId="{437C4D99-983F-436D-856C-EA192F2C51FB}" srcOrd="1" destOrd="0" presId="urn:microsoft.com/office/officeart/2005/8/layout/hierarchy2"/>
    <dgm:cxn modelId="{7A4BD8D3-2E18-415E-A358-ACD625F31DE3}" srcId="{CDCDD2DD-4422-403E-AB3D-D94B51E72B63}" destId="{7291CDA6-36F2-493B-8F04-6623FDE749E9}" srcOrd="0" destOrd="0" parTransId="{2E31FDF1-84C9-469B-9B77-0163D3AA63EF}" sibTransId="{A909082C-7497-47B2-9631-3D39A349F77C}"/>
    <dgm:cxn modelId="{7DEC98D6-33D0-4EF5-B8F5-476D9A5D534E}" srcId="{E12164FF-0DDB-4E4E-BF44-E403143FE940}" destId="{CDCDD2DD-4422-403E-AB3D-D94B51E72B63}" srcOrd="3" destOrd="0" parTransId="{037BB6E6-0078-4C1B-94FC-A99E311090DC}" sibTransId="{616DE593-5DDC-49B9-98FC-6CB75C201E78}"/>
    <dgm:cxn modelId="{40144FDA-3CFA-4013-B43C-CDC635CC19E5}" type="presOf" srcId="{56A5DAE3-E84E-43AE-A9D7-33DEDC9F5319}" destId="{DF677F49-E495-47FB-B8E9-EB6380F77681}" srcOrd="0" destOrd="0" presId="urn:microsoft.com/office/officeart/2005/8/layout/hierarchy2"/>
    <dgm:cxn modelId="{08F7B9DC-EDE7-4E77-A32F-FC6D9086C293}" srcId="{E12164FF-0DDB-4E4E-BF44-E403143FE940}" destId="{B34090D1-0F83-4B5C-A701-F018797A6DA5}" srcOrd="2" destOrd="0" parTransId="{765B7A2E-4C93-49C2-B034-ED1CA73CEEC8}" sibTransId="{A4D67DDE-A105-416C-9B04-488B9BC2A26E}"/>
    <dgm:cxn modelId="{CA6694E1-C5A3-466F-981C-73C5D7E92153}" type="presOf" srcId="{40E05668-5E79-4663-853E-399F876397F8}" destId="{5408B73F-AC84-451D-86D3-97B695ACAB29}" srcOrd="0" destOrd="0" presId="urn:microsoft.com/office/officeart/2005/8/layout/hierarchy2"/>
    <dgm:cxn modelId="{04332FE8-67D8-4FCD-B1C0-791900097582}" type="presOf" srcId="{56A5DAE3-E84E-43AE-A9D7-33DEDC9F5319}" destId="{594341EA-9247-40D2-BE5D-DC98A2DB249D}" srcOrd="1" destOrd="0" presId="urn:microsoft.com/office/officeart/2005/8/layout/hierarchy2"/>
    <dgm:cxn modelId="{D7500EF1-8275-4B16-BCCA-14BEC8DE1E0D}" type="presOf" srcId="{DEC1BFC6-5504-4124-9699-16310790475B}" destId="{49EB8CAC-4B6F-4A9E-9268-831631B64E81}" srcOrd="0" destOrd="0" presId="urn:microsoft.com/office/officeart/2005/8/layout/hierarchy2"/>
    <dgm:cxn modelId="{5433A5F6-24CA-40A9-B0EF-B902C7A5D143}" type="presOf" srcId="{CFD34B82-D8F1-4303-A28F-1DBF274111AF}" destId="{4FB6CFB6-2575-4D7B-8516-55EDCCBB5E67}" srcOrd="1" destOrd="0" presId="urn:microsoft.com/office/officeart/2005/8/layout/hierarchy2"/>
    <dgm:cxn modelId="{F92E9AFE-EB7B-4578-AF7E-61E6654B032A}" type="presOf" srcId="{B34090D1-0F83-4B5C-A701-F018797A6DA5}" destId="{6B96C948-9959-4E9A-B64F-303F7FD82EE4}" srcOrd="0" destOrd="0" presId="urn:microsoft.com/office/officeart/2005/8/layout/hierarchy2"/>
    <dgm:cxn modelId="{AFF79BBA-72F6-4554-94F1-CF64E556DF08}" type="presParOf" srcId="{276A4868-FE5D-4157-9646-38CBC2ACFE67}" destId="{3FE54275-8B78-4558-B3A0-88FC9BD0EB45}" srcOrd="0" destOrd="0" presId="urn:microsoft.com/office/officeart/2005/8/layout/hierarchy2"/>
    <dgm:cxn modelId="{83FD7D1B-ADD7-49B5-85A9-8C76EF1499E5}" type="presParOf" srcId="{3FE54275-8B78-4558-B3A0-88FC9BD0EB45}" destId="{FE2747DC-6369-4E7F-B7AE-D822F3F7FB2B}" srcOrd="0" destOrd="0" presId="urn:microsoft.com/office/officeart/2005/8/layout/hierarchy2"/>
    <dgm:cxn modelId="{88387B9C-575C-476C-9FC9-77F93BA718A5}" type="presParOf" srcId="{3FE54275-8B78-4558-B3A0-88FC9BD0EB45}" destId="{0D6B8E18-B508-419A-9281-25F2364F1EFB}" srcOrd="1" destOrd="0" presId="urn:microsoft.com/office/officeart/2005/8/layout/hierarchy2"/>
    <dgm:cxn modelId="{A00ADA8B-8DA3-49FF-9211-DFC800A142B8}" type="presParOf" srcId="{0D6B8E18-B508-419A-9281-25F2364F1EFB}" destId="{DF677F49-E495-47FB-B8E9-EB6380F77681}" srcOrd="0" destOrd="0" presId="urn:microsoft.com/office/officeart/2005/8/layout/hierarchy2"/>
    <dgm:cxn modelId="{BE3F3441-1652-4513-89A1-61BB6DAB0AC4}" type="presParOf" srcId="{DF677F49-E495-47FB-B8E9-EB6380F77681}" destId="{594341EA-9247-40D2-BE5D-DC98A2DB249D}" srcOrd="0" destOrd="0" presId="urn:microsoft.com/office/officeart/2005/8/layout/hierarchy2"/>
    <dgm:cxn modelId="{CFF8F002-28A7-44AC-8DAF-7653BD54E3FD}" type="presParOf" srcId="{0D6B8E18-B508-419A-9281-25F2364F1EFB}" destId="{998540DB-D4F7-460A-BB05-7F11CCAEA259}" srcOrd="1" destOrd="0" presId="urn:microsoft.com/office/officeart/2005/8/layout/hierarchy2"/>
    <dgm:cxn modelId="{AC85A274-8A1E-4C85-8C5C-27F548FBDB17}" type="presParOf" srcId="{998540DB-D4F7-460A-BB05-7F11CCAEA259}" destId="{0E74A32F-7AC1-408D-9092-FA7B0E6A20C2}" srcOrd="0" destOrd="0" presId="urn:microsoft.com/office/officeart/2005/8/layout/hierarchy2"/>
    <dgm:cxn modelId="{ACC5E444-D8DA-4B24-ABA2-FD2F864EA2DF}" type="presParOf" srcId="{998540DB-D4F7-460A-BB05-7F11CCAEA259}" destId="{C61B346D-9D5F-4683-B518-D86B91051E19}" srcOrd="1" destOrd="0" presId="urn:microsoft.com/office/officeart/2005/8/layout/hierarchy2"/>
    <dgm:cxn modelId="{4F5B9E0A-8FAF-4E40-A52C-2B0BD2835E0F}" type="presParOf" srcId="{C61B346D-9D5F-4683-B518-D86B91051E19}" destId="{F3918E1E-CAAD-4050-9392-9216271F70F6}" srcOrd="0" destOrd="0" presId="urn:microsoft.com/office/officeart/2005/8/layout/hierarchy2"/>
    <dgm:cxn modelId="{E6118631-DA77-46B1-8292-461B10864354}" type="presParOf" srcId="{F3918E1E-CAAD-4050-9392-9216271F70F6}" destId="{48B81248-3581-4FAD-92AF-04B1192F7021}" srcOrd="0" destOrd="0" presId="urn:microsoft.com/office/officeart/2005/8/layout/hierarchy2"/>
    <dgm:cxn modelId="{F6F5C599-D631-48F5-BAA0-C52A991C3EB6}" type="presParOf" srcId="{C61B346D-9D5F-4683-B518-D86B91051E19}" destId="{05AAA56F-04B5-427B-832D-225D99CD11A4}" srcOrd="1" destOrd="0" presId="urn:microsoft.com/office/officeart/2005/8/layout/hierarchy2"/>
    <dgm:cxn modelId="{EF3796F4-9DD2-4EC7-A06E-40BD8D6E3BDD}" type="presParOf" srcId="{05AAA56F-04B5-427B-832D-225D99CD11A4}" destId="{5408B73F-AC84-451D-86D3-97B695ACAB29}" srcOrd="0" destOrd="0" presId="urn:microsoft.com/office/officeart/2005/8/layout/hierarchy2"/>
    <dgm:cxn modelId="{457F1413-50FC-4101-8ABB-E642D0C2DD83}" type="presParOf" srcId="{05AAA56F-04B5-427B-832D-225D99CD11A4}" destId="{19DF1256-903E-4CAE-BC61-BEC2D2010B86}" srcOrd="1" destOrd="0" presId="urn:microsoft.com/office/officeart/2005/8/layout/hierarchy2"/>
    <dgm:cxn modelId="{7284F147-9698-49F7-B651-316F15B177F3}" type="presParOf" srcId="{0D6B8E18-B508-419A-9281-25F2364F1EFB}" destId="{BA80F470-CBFA-4781-890C-7C9BFBB31909}" srcOrd="2" destOrd="0" presId="urn:microsoft.com/office/officeart/2005/8/layout/hierarchy2"/>
    <dgm:cxn modelId="{816DA1E8-0AC5-441F-9249-4EEDBE267C62}" type="presParOf" srcId="{BA80F470-CBFA-4781-890C-7C9BFBB31909}" destId="{E5254840-65E8-48BD-887F-CC5097F84385}" srcOrd="0" destOrd="0" presId="urn:microsoft.com/office/officeart/2005/8/layout/hierarchy2"/>
    <dgm:cxn modelId="{32C3D888-EE90-4B64-B225-358C3077881F}" type="presParOf" srcId="{0D6B8E18-B508-419A-9281-25F2364F1EFB}" destId="{5D60C559-A885-40FF-947C-D2AB7496DDA9}" srcOrd="3" destOrd="0" presId="urn:microsoft.com/office/officeart/2005/8/layout/hierarchy2"/>
    <dgm:cxn modelId="{D9B559B8-9D68-4567-BA5C-3A2E12F1EBDF}" type="presParOf" srcId="{5D60C559-A885-40FF-947C-D2AB7496DDA9}" destId="{AC5A2591-9E55-437E-8652-BA8E59D29AA7}" srcOrd="0" destOrd="0" presId="urn:microsoft.com/office/officeart/2005/8/layout/hierarchy2"/>
    <dgm:cxn modelId="{E86942C7-47B2-41DF-9493-310C9E9B46A0}" type="presParOf" srcId="{5D60C559-A885-40FF-947C-D2AB7496DDA9}" destId="{9D8C8F5A-DC0A-46BE-A41D-3ADBEA0A8379}" srcOrd="1" destOrd="0" presId="urn:microsoft.com/office/officeart/2005/8/layout/hierarchy2"/>
    <dgm:cxn modelId="{6BCA0662-3D09-47BA-A2FA-5F30672F795E}" type="presParOf" srcId="{9D8C8F5A-DC0A-46BE-A41D-3ADBEA0A8379}" destId="{30120357-458A-4651-9746-80E13E9B609B}" srcOrd="0" destOrd="0" presId="urn:microsoft.com/office/officeart/2005/8/layout/hierarchy2"/>
    <dgm:cxn modelId="{63D62417-3DD7-42DE-AB76-B82B87FAF253}" type="presParOf" srcId="{30120357-458A-4651-9746-80E13E9B609B}" destId="{2D2DD0FD-EFCF-4D4F-8515-ACA5FCAF34E0}" srcOrd="0" destOrd="0" presId="urn:microsoft.com/office/officeart/2005/8/layout/hierarchy2"/>
    <dgm:cxn modelId="{58CD9C0E-B5F0-4523-987E-94144B2FBD97}" type="presParOf" srcId="{9D8C8F5A-DC0A-46BE-A41D-3ADBEA0A8379}" destId="{8D2DC5E9-9AA0-43D1-AFA3-DF7A9AD90C7A}" srcOrd="1" destOrd="0" presId="urn:microsoft.com/office/officeart/2005/8/layout/hierarchy2"/>
    <dgm:cxn modelId="{B9836B42-D507-4162-8619-7A961D83964C}" type="presParOf" srcId="{8D2DC5E9-9AA0-43D1-AFA3-DF7A9AD90C7A}" destId="{FEADEDF2-B3E4-45DF-B42E-EE1A677A0A0F}" srcOrd="0" destOrd="0" presId="urn:microsoft.com/office/officeart/2005/8/layout/hierarchy2"/>
    <dgm:cxn modelId="{92957B38-B41A-411C-8896-F4C4938830A0}" type="presParOf" srcId="{8D2DC5E9-9AA0-43D1-AFA3-DF7A9AD90C7A}" destId="{8737290F-BD37-47B0-BE8F-B0FF238DE7E6}" srcOrd="1" destOrd="0" presId="urn:microsoft.com/office/officeart/2005/8/layout/hierarchy2"/>
    <dgm:cxn modelId="{B2D15284-D65F-4EFA-808F-2268956DFD15}" type="presParOf" srcId="{0D6B8E18-B508-419A-9281-25F2364F1EFB}" destId="{50AD289A-D6CB-4351-93E7-7C274E11CB15}" srcOrd="4" destOrd="0" presId="urn:microsoft.com/office/officeart/2005/8/layout/hierarchy2"/>
    <dgm:cxn modelId="{BC623958-06EA-46DA-81C8-3F3FD1709E14}" type="presParOf" srcId="{50AD289A-D6CB-4351-93E7-7C274E11CB15}" destId="{5C83284A-4F99-4E9F-8780-DF7103148664}" srcOrd="0" destOrd="0" presId="urn:microsoft.com/office/officeart/2005/8/layout/hierarchy2"/>
    <dgm:cxn modelId="{59B03A3A-46B4-4424-9ABF-5681F19D3311}" type="presParOf" srcId="{0D6B8E18-B508-419A-9281-25F2364F1EFB}" destId="{B8ABCFAF-D6DC-486E-A8DD-4992D09C1BEA}" srcOrd="5" destOrd="0" presId="urn:microsoft.com/office/officeart/2005/8/layout/hierarchy2"/>
    <dgm:cxn modelId="{50CE94F8-7F4D-4341-8F42-C0BD48036CB4}" type="presParOf" srcId="{B8ABCFAF-D6DC-486E-A8DD-4992D09C1BEA}" destId="{6B96C948-9959-4E9A-B64F-303F7FD82EE4}" srcOrd="0" destOrd="0" presId="urn:microsoft.com/office/officeart/2005/8/layout/hierarchy2"/>
    <dgm:cxn modelId="{4B5DE8ED-A94C-4F53-BDAB-574C3B4D72F8}" type="presParOf" srcId="{B8ABCFAF-D6DC-486E-A8DD-4992D09C1BEA}" destId="{0FCDB2F8-181B-4146-8003-2F74B7AE3814}" srcOrd="1" destOrd="0" presId="urn:microsoft.com/office/officeart/2005/8/layout/hierarchy2"/>
    <dgm:cxn modelId="{E058201C-6321-4921-B587-B294147F16FB}" type="presParOf" srcId="{0FCDB2F8-181B-4146-8003-2F74B7AE3814}" destId="{DBAFD42A-58BE-4CF4-B328-E4C82B0722F0}" srcOrd="0" destOrd="0" presId="urn:microsoft.com/office/officeart/2005/8/layout/hierarchy2"/>
    <dgm:cxn modelId="{893B177E-321C-4960-8E4F-6C57BAC46F82}" type="presParOf" srcId="{DBAFD42A-58BE-4CF4-B328-E4C82B0722F0}" destId="{F69A0F65-B561-40AD-B8CA-624EFE6378E9}" srcOrd="0" destOrd="0" presId="urn:microsoft.com/office/officeart/2005/8/layout/hierarchy2"/>
    <dgm:cxn modelId="{3EB73609-0651-4153-9F9B-2B03B19F6A6F}" type="presParOf" srcId="{0FCDB2F8-181B-4146-8003-2F74B7AE3814}" destId="{8E1572C8-A50A-42CD-9918-F6102676DF37}" srcOrd="1" destOrd="0" presId="urn:microsoft.com/office/officeart/2005/8/layout/hierarchy2"/>
    <dgm:cxn modelId="{BE852B8E-7E23-4FFB-8ECD-7B82AB732248}" type="presParOf" srcId="{8E1572C8-A50A-42CD-9918-F6102676DF37}" destId="{49EB8CAC-4B6F-4A9E-9268-831631B64E81}" srcOrd="0" destOrd="0" presId="urn:microsoft.com/office/officeart/2005/8/layout/hierarchy2"/>
    <dgm:cxn modelId="{28ADD6E7-0499-428D-BC65-E332BFD49113}" type="presParOf" srcId="{8E1572C8-A50A-42CD-9918-F6102676DF37}" destId="{6A672CAC-BB97-43BC-A062-CAA687F38F41}" srcOrd="1" destOrd="0" presId="urn:microsoft.com/office/officeart/2005/8/layout/hierarchy2"/>
    <dgm:cxn modelId="{DDC072B1-426C-4814-8D43-9A91FEE61253}" type="presParOf" srcId="{0D6B8E18-B508-419A-9281-25F2364F1EFB}" destId="{8A395BF9-AEE8-49C4-9ECC-179E05397BA5}" srcOrd="6" destOrd="0" presId="urn:microsoft.com/office/officeart/2005/8/layout/hierarchy2"/>
    <dgm:cxn modelId="{76418AB1-EF15-4FD2-AB7C-697FB5D363F5}" type="presParOf" srcId="{8A395BF9-AEE8-49C4-9ECC-179E05397BA5}" destId="{DD1F8FC7-8CCF-4955-B186-25CBAA052087}" srcOrd="0" destOrd="0" presId="urn:microsoft.com/office/officeart/2005/8/layout/hierarchy2"/>
    <dgm:cxn modelId="{21FC8C9A-6A2F-428A-B44B-BF16B98B2AAD}" type="presParOf" srcId="{0D6B8E18-B508-419A-9281-25F2364F1EFB}" destId="{0CB8DE1F-C52E-4A3E-9144-FB2F998DD820}" srcOrd="7" destOrd="0" presId="urn:microsoft.com/office/officeart/2005/8/layout/hierarchy2"/>
    <dgm:cxn modelId="{ABFCDD31-94D6-46C4-86C2-890DD5114D8A}" type="presParOf" srcId="{0CB8DE1F-C52E-4A3E-9144-FB2F998DD820}" destId="{E8708AFB-54C5-49E2-B1FD-CE1CF9A350CC}" srcOrd="0" destOrd="0" presId="urn:microsoft.com/office/officeart/2005/8/layout/hierarchy2"/>
    <dgm:cxn modelId="{196A6843-2A53-43AD-8D5F-FAC29CAABA41}" type="presParOf" srcId="{0CB8DE1F-C52E-4A3E-9144-FB2F998DD820}" destId="{08C980D9-E507-4999-89E8-4F27FE4F4E8F}" srcOrd="1" destOrd="0" presId="urn:microsoft.com/office/officeart/2005/8/layout/hierarchy2"/>
    <dgm:cxn modelId="{AC69DF83-CFBA-44DD-A476-57A144B2D5A9}" type="presParOf" srcId="{08C980D9-E507-4999-89E8-4F27FE4F4E8F}" destId="{5E2BCAD2-7FA7-4075-B765-EB7F27F50D47}" srcOrd="0" destOrd="0" presId="urn:microsoft.com/office/officeart/2005/8/layout/hierarchy2"/>
    <dgm:cxn modelId="{C868B575-B4F2-485A-B92E-A0ABFD068A6B}" type="presParOf" srcId="{5E2BCAD2-7FA7-4075-B765-EB7F27F50D47}" destId="{437C4D99-983F-436D-856C-EA192F2C51FB}" srcOrd="0" destOrd="0" presId="urn:microsoft.com/office/officeart/2005/8/layout/hierarchy2"/>
    <dgm:cxn modelId="{11588D4A-263C-4381-BE09-37AB65B97EB7}" type="presParOf" srcId="{08C980D9-E507-4999-89E8-4F27FE4F4E8F}" destId="{F8BEB29C-A36A-4B1B-9869-1A6468505D7A}" srcOrd="1" destOrd="0" presId="urn:microsoft.com/office/officeart/2005/8/layout/hierarchy2"/>
    <dgm:cxn modelId="{90729BDE-7C34-469F-81A5-8AA6459B98BE}" type="presParOf" srcId="{F8BEB29C-A36A-4B1B-9869-1A6468505D7A}" destId="{665E6CD7-D17B-495A-97A5-EC0735049925}" srcOrd="0" destOrd="0" presId="urn:microsoft.com/office/officeart/2005/8/layout/hierarchy2"/>
    <dgm:cxn modelId="{D4B49931-D357-461E-9267-93130E2A596B}" type="presParOf" srcId="{F8BEB29C-A36A-4B1B-9869-1A6468505D7A}" destId="{EC73610F-9A66-497B-935A-1F2DF32D09DC}" srcOrd="1" destOrd="0" presId="urn:microsoft.com/office/officeart/2005/8/layout/hierarchy2"/>
    <dgm:cxn modelId="{D9E4CA88-0BE7-4832-BD42-555AAEAF7290}" type="presParOf" srcId="{0D6B8E18-B508-419A-9281-25F2364F1EFB}" destId="{29FBD0E6-1275-4952-85BB-101CB429ED94}" srcOrd="8" destOrd="0" presId="urn:microsoft.com/office/officeart/2005/8/layout/hierarchy2"/>
    <dgm:cxn modelId="{A3E7A6E5-FB3D-44F5-BA2F-BE018C4BF1C2}" type="presParOf" srcId="{29FBD0E6-1275-4952-85BB-101CB429ED94}" destId="{4FB6CFB6-2575-4D7B-8516-55EDCCBB5E67}" srcOrd="0" destOrd="0" presId="urn:microsoft.com/office/officeart/2005/8/layout/hierarchy2"/>
    <dgm:cxn modelId="{5F0BA29F-3BD5-487E-B426-8088A84920F1}" type="presParOf" srcId="{0D6B8E18-B508-419A-9281-25F2364F1EFB}" destId="{2467D9AB-A47B-4062-B40F-2706A9E0755E}" srcOrd="9" destOrd="0" presId="urn:microsoft.com/office/officeart/2005/8/layout/hierarchy2"/>
    <dgm:cxn modelId="{02B9C088-E21E-406B-96F0-4037D357B0A2}" type="presParOf" srcId="{2467D9AB-A47B-4062-B40F-2706A9E0755E}" destId="{8678B448-5572-41A7-82EF-7F49E9D254A6}" srcOrd="0" destOrd="0" presId="urn:microsoft.com/office/officeart/2005/8/layout/hierarchy2"/>
    <dgm:cxn modelId="{287713B3-AAB4-4592-9E5D-13CBA431FE23}" type="presParOf" srcId="{2467D9AB-A47B-4062-B40F-2706A9E0755E}" destId="{19F5C0AA-79F9-446C-B70A-0B9178C417CE}" srcOrd="1" destOrd="0" presId="urn:microsoft.com/office/officeart/2005/8/layout/hierarchy2"/>
    <dgm:cxn modelId="{02D4B557-1ABF-4611-9811-B0A7DA364D4B}" type="presParOf" srcId="{19F5C0AA-79F9-446C-B70A-0B9178C417CE}" destId="{45F27467-45C3-4C9B-9E9B-671FADD1A443}" srcOrd="0" destOrd="0" presId="urn:microsoft.com/office/officeart/2005/8/layout/hierarchy2"/>
    <dgm:cxn modelId="{141F7039-555A-4ADD-9DE5-72120ACAD0EC}" type="presParOf" srcId="{45F27467-45C3-4C9B-9E9B-671FADD1A443}" destId="{3B966FCD-130B-466A-8F2F-5F792D5FAF9A}" srcOrd="0" destOrd="0" presId="urn:microsoft.com/office/officeart/2005/8/layout/hierarchy2"/>
    <dgm:cxn modelId="{44970A43-48EE-41F3-B392-3DF59DE6E4A3}" type="presParOf" srcId="{19F5C0AA-79F9-446C-B70A-0B9178C417CE}" destId="{F7FE5EFD-2EB7-4E7A-9CC0-A38C0DD06464}" srcOrd="1" destOrd="0" presId="urn:microsoft.com/office/officeart/2005/8/layout/hierarchy2"/>
    <dgm:cxn modelId="{78A5DF3E-0C7D-4C42-ACF8-CD6355E38E92}" type="presParOf" srcId="{F7FE5EFD-2EB7-4E7A-9CC0-A38C0DD06464}" destId="{1E87A106-20A7-4304-B552-5BDC4153D91E}" srcOrd="0" destOrd="0" presId="urn:microsoft.com/office/officeart/2005/8/layout/hierarchy2"/>
    <dgm:cxn modelId="{C2E01E58-B71D-4C57-A6F0-2F7AD7B67DD0}" type="presParOf" srcId="{F7FE5EFD-2EB7-4E7A-9CC0-A38C0DD06464}" destId="{01434E0F-8300-4436-9370-8A840D6539D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425812-290A-4961-8BF1-0F4B35B03F53}" type="doc">
      <dgm:prSet loTypeId="urn:microsoft.com/office/officeart/2005/8/layout/hierarchy2" loCatId="hierarchy" qsTypeId="urn:microsoft.com/office/officeart/2005/8/quickstyle/simple3" qsCatId="simple" csTypeId="urn:microsoft.com/office/officeart/2005/8/colors/accent0_1" csCatId="mainScheme" phldr="1"/>
      <dgm:spPr/>
      <dgm:t>
        <a:bodyPr/>
        <a:lstStyle/>
        <a:p>
          <a:endParaRPr lang="es-EC"/>
        </a:p>
      </dgm:t>
    </dgm:pt>
    <dgm:pt modelId="{E12164FF-0DDB-4E4E-BF44-E403143FE940}">
      <dgm:prSet phldrT="[Texto]" custT="1"/>
      <dgm:spPr/>
      <dgm:t>
        <a:bodyPr/>
        <a:lstStyle/>
        <a:p>
          <a:pPr algn="ctr"/>
          <a:r>
            <a:rPr lang="es-EC" sz="1000"/>
            <a:t>Programa de Control</a:t>
          </a:r>
        </a:p>
      </dgm:t>
    </dgm:pt>
    <dgm:pt modelId="{89E56CB1-432C-4D4A-8F50-BAF992C1E61C}" type="parTrans" cxnId="{25EDD63B-9C1C-4D3B-AEAC-BAAF338BFD6B}">
      <dgm:prSet/>
      <dgm:spPr/>
      <dgm:t>
        <a:bodyPr/>
        <a:lstStyle/>
        <a:p>
          <a:pPr algn="ctr"/>
          <a:endParaRPr lang="es-EC" sz="1000"/>
        </a:p>
      </dgm:t>
    </dgm:pt>
    <dgm:pt modelId="{BF4DA6B4-039F-4AF0-8613-B2A633F14120}" type="sibTrans" cxnId="{25EDD63B-9C1C-4D3B-AEAC-BAAF338BFD6B}">
      <dgm:prSet/>
      <dgm:spPr/>
      <dgm:t>
        <a:bodyPr/>
        <a:lstStyle/>
        <a:p>
          <a:pPr algn="ctr"/>
          <a:endParaRPr lang="es-EC" sz="1000"/>
        </a:p>
      </dgm:t>
    </dgm:pt>
    <dgm:pt modelId="{728F4683-FB1C-46D7-9A59-317380D7664C}">
      <dgm:prSet phldrT="[Texto]" custT="1"/>
      <dgm:spPr/>
      <dgm:t>
        <a:bodyPr/>
        <a:lstStyle/>
        <a:p>
          <a:pPr algn="ctr"/>
          <a:r>
            <a:rPr lang="es-EC" sz="1000"/>
            <a:t>HMI</a:t>
          </a:r>
        </a:p>
        <a:p>
          <a:pPr algn="ctr"/>
          <a:r>
            <a:rPr lang="es-EC" sz="1000"/>
            <a:t>Joystick</a:t>
          </a:r>
        </a:p>
      </dgm:t>
    </dgm:pt>
    <dgm:pt modelId="{56A5DAE3-E84E-43AE-A9D7-33DEDC9F5319}" type="parTrans" cxnId="{8C2BD97D-3B06-448B-9472-8F464465B634}">
      <dgm:prSet custT="1"/>
      <dgm:spPr/>
      <dgm:t>
        <a:bodyPr/>
        <a:lstStyle/>
        <a:p>
          <a:pPr algn="ctr"/>
          <a:endParaRPr lang="es-EC" sz="1000"/>
        </a:p>
      </dgm:t>
    </dgm:pt>
    <dgm:pt modelId="{24F92445-CF7A-4E53-9EC3-3B9FE3D39F15}" type="sibTrans" cxnId="{8C2BD97D-3B06-448B-9472-8F464465B634}">
      <dgm:prSet/>
      <dgm:spPr/>
      <dgm:t>
        <a:bodyPr/>
        <a:lstStyle/>
        <a:p>
          <a:pPr algn="ctr"/>
          <a:endParaRPr lang="es-EC" sz="1000"/>
        </a:p>
      </dgm:t>
    </dgm:pt>
    <dgm:pt modelId="{40E05668-5E79-4663-853E-399F876397F8}">
      <dgm:prSet phldrT="[Texto]" custT="1"/>
      <dgm:spPr/>
      <dgm:t>
        <a:bodyPr/>
        <a:lstStyle/>
        <a:p>
          <a:pPr algn="ctr"/>
          <a:r>
            <a:rPr lang="es-EC" sz="1000"/>
            <a:t>Interfaz para control entre operario y robot</a:t>
          </a:r>
        </a:p>
      </dgm:t>
    </dgm:pt>
    <dgm:pt modelId="{7F6677BE-E767-45B3-B1A2-E458BEEAB3A7}" type="parTrans" cxnId="{621A7C8F-B310-41F8-8B7A-E19623B5B219}">
      <dgm:prSet custT="1"/>
      <dgm:spPr/>
      <dgm:t>
        <a:bodyPr/>
        <a:lstStyle/>
        <a:p>
          <a:pPr algn="ctr"/>
          <a:endParaRPr lang="es-EC" sz="1000"/>
        </a:p>
      </dgm:t>
    </dgm:pt>
    <dgm:pt modelId="{4E092A7E-C989-40A4-A562-9926B6AC124A}" type="sibTrans" cxnId="{621A7C8F-B310-41F8-8B7A-E19623B5B219}">
      <dgm:prSet/>
      <dgm:spPr/>
      <dgm:t>
        <a:bodyPr/>
        <a:lstStyle/>
        <a:p>
          <a:pPr algn="ctr"/>
          <a:endParaRPr lang="es-EC" sz="1000"/>
        </a:p>
      </dgm:t>
    </dgm:pt>
    <dgm:pt modelId="{276A4868-FE5D-4157-9646-38CBC2ACFE67}" type="pres">
      <dgm:prSet presAssocID="{B2425812-290A-4961-8BF1-0F4B35B03F53}" presName="diagram" presStyleCnt="0">
        <dgm:presLayoutVars>
          <dgm:chPref val="1"/>
          <dgm:dir/>
          <dgm:animOne val="branch"/>
          <dgm:animLvl val="lvl"/>
          <dgm:resizeHandles val="exact"/>
        </dgm:presLayoutVars>
      </dgm:prSet>
      <dgm:spPr/>
    </dgm:pt>
    <dgm:pt modelId="{3FE54275-8B78-4558-B3A0-88FC9BD0EB45}" type="pres">
      <dgm:prSet presAssocID="{E12164FF-0DDB-4E4E-BF44-E403143FE940}" presName="root1" presStyleCnt="0"/>
      <dgm:spPr/>
    </dgm:pt>
    <dgm:pt modelId="{FE2747DC-6369-4E7F-B7AE-D822F3F7FB2B}" type="pres">
      <dgm:prSet presAssocID="{E12164FF-0DDB-4E4E-BF44-E403143FE940}" presName="LevelOneTextNode" presStyleLbl="node0" presStyleIdx="0" presStyleCnt="1">
        <dgm:presLayoutVars>
          <dgm:chPref val="3"/>
        </dgm:presLayoutVars>
      </dgm:prSet>
      <dgm:spPr/>
    </dgm:pt>
    <dgm:pt modelId="{0D6B8E18-B508-419A-9281-25F2364F1EFB}" type="pres">
      <dgm:prSet presAssocID="{E12164FF-0DDB-4E4E-BF44-E403143FE940}" presName="level2hierChild" presStyleCnt="0"/>
      <dgm:spPr/>
    </dgm:pt>
    <dgm:pt modelId="{DF677F49-E495-47FB-B8E9-EB6380F77681}" type="pres">
      <dgm:prSet presAssocID="{56A5DAE3-E84E-43AE-A9D7-33DEDC9F5319}" presName="conn2-1" presStyleLbl="parChTrans1D2" presStyleIdx="0" presStyleCnt="1"/>
      <dgm:spPr/>
    </dgm:pt>
    <dgm:pt modelId="{594341EA-9247-40D2-BE5D-DC98A2DB249D}" type="pres">
      <dgm:prSet presAssocID="{56A5DAE3-E84E-43AE-A9D7-33DEDC9F5319}" presName="connTx" presStyleLbl="parChTrans1D2" presStyleIdx="0" presStyleCnt="1"/>
      <dgm:spPr/>
    </dgm:pt>
    <dgm:pt modelId="{998540DB-D4F7-460A-BB05-7F11CCAEA259}" type="pres">
      <dgm:prSet presAssocID="{728F4683-FB1C-46D7-9A59-317380D7664C}" presName="root2" presStyleCnt="0"/>
      <dgm:spPr/>
    </dgm:pt>
    <dgm:pt modelId="{0E74A32F-7AC1-408D-9092-FA7B0E6A20C2}" type="pres">
      <dgm:prSet presAssocID="{728F4683-FB1C-46D7-9A59-317380D7664C}" presName="LevelTwoTextNode" presStyleLbl="node2" presStyleIdx="0" presStyleCnt="1">
        <dgm:presLayoutVars>
          <dgm:chPref val="3"/>
        </dgm:presLayoutVars>
      </dgm:prSet>
      <dgm:spPr/>
    </dgm:pt>
    <dgm:pt modelId="{C61B346D-9D5F-4683-B518-D86B91051E19}" type="pres">
      <dgm:prSet presAssocID="{728F4683-FB1C-46D7-9A59-317380D7664C}" presName="level3hierChild" presStyleCnt="0"/>
      <dgm:spPr/>
    </dgm:pt>
    <dgm:pt modelId="{F3918E1E-CAAD-4050-9392-9216271F70F6}" type="pres">
      <dgm:prSet presAssocID="{7F6677BE-E767-45B3-B1A2-E458BEEAB3A7}" presName="conn2-1" presStyleLbl="parChTrans1D3" presStyleIdx="0" presStyleCnt="1"/>
      <dgm:spPr/>
    </dgm:pt>
    <dgm:pt modelId="{48B81248-3581-4FAD-92AF-04B1192F7021}" type="pres">
      <dgm:prSet presAssocID="{7F6677BE-E767-45B3-B1A2-E458BEEAB3A7}" presName="connTx" presStyleLbl="parChTrans1D3" presStyleIdx="0" presStyleCnt="1"/>
      <dgm:spPr/>
    </dgm:pt>
    <dgm:pt modelId="{05AAA56F-04B5-427B-832D-225D99CD11A4}" type="pres">
      <dgm:prSet presAssocID="{40E05668-5E79-4663-853E-399F876397F8}" presName="root2" presStyleCnt="0"/>
      <dgm:spPr/>
    </dgm:pt>
    <dgm:pt modelId="{5408B73F-AC84-451D-86D3-97B695ACAB29}" type="pres">
      <dgm:prSet presAssocID="{40E05668-5E79-4663-853E-399F876397F8}" presName="LevelTwoTextNode" presStyleLbl="node3" presStyleIdx="0" presStyleCnt="1">
        <dgm:presLayoutVars>
          <dgm:chPref val="3"/>
        </dgm:presLayoutVars>
      </dgm:prSet>
      <dgm:spPr/>
    </dgm:pt>
    <dgm:pt modelId="{19DF1256-903E-4CAE-BC61-BEC2D2010B86}" type="pres">
      <dgm:prSet presAssocID="{40E05668-5E79-4663-853E-399F876397F8}" presName="level3hierChild" presStyleCnt="0"/>
      <dgm:spPr/>
    </dgm:pt>
  </dgm:ptLst>
  <dgm:cxnLst>
    <dgm:cxn modelId="{5263510B-4813-428E-872B-63095BBB7542}" type="presOf" srcId="{7F6677BE-E767-45B3-B1A2-E458BEEAB3A7}" destId="{48B81248-3581-4FAD-92AF-04B1192F7021}" srcOrd="1" destOrd="0" presId="urn:microsoft.com/office/officeart/2005/8/layout/hierarchy2"/>
    <dgm:cxn modelId="{FD152C26-DC3C-48C8-9D41-07C5D0E747BA}" type="presOf" srcId="{728F4683-FB1C-46D7-9A59-317380D7664C}" destId="{0E74A32F-7AC1-408D-9092-FA7B0E6A20C2}" srcOrd="0" destOrd="0" presId="urn:microsoft.com/office/officeart/2005/8/layout/hierarchy2"/>
    <dgm:cxn modelId="{25EDD63B-9C1C-4D3B-AEAC-BAAF338BFD6B}" srcId="{B2425812-290A-4961-8BF1-0F4B35B03F53}" destId="{E12164FF-0DDB-4E4E-BF44-E403143FE940}" srcOrd="0" destOrd="0" parTransId="{89E56CB1-432C-4D4A-8F50-BAF992C1E61C}" sibTransId="{BF4DA6B4-039F-4AF0-8613-B2A633F14120}"/>
    <dgm:cxn modelId="{8C2BD97D-3B06-448B-9472-8F464465B634}" srcId="{E12164FF-0DDB-4E4E-BF44-E403143FE940}" destId="{728F4683-FB1C-46D7-9A59-317380D7664C}" srcOrd="0" destOrd="0" parTransId="{56A5DAE3-E84E-43AE-A9D7-33DEDC9F5319}" sibTransId="{24F92445-CF7A-4E53-9EC3-3B9FE3D39F15}"/>
    <dgm:cxn modelId="{1963997E-ABA8-408A-BBA9-9660923DC0D3}" type="presOf" srcId="{E12164FF-0DDB-4E4E-BF44-E403143FE940}" destId="{FE2747DC-6369-4E7F-B7AE-D822F3F7FB2B}" srcOrd="0" destOrd="0" presId="urn:microsoft.com/office/officeart/2005/8/layout/hierarchy2"/>
    <dgm:cxn modelId="{621A7C8F-B310-41F8-8B7A-E19623B5B219}" srcId="{728F4683-FB1C-46D7-9A59-317380D7664C}" destId="{40E05668-5E79-4663-853E-399F876397F8}" srcOrd="0" destOrd="0" parTransId="{7F6677BE-E767-45B3-B1A2-E458BEEAB3A7}" sibTransId="{4E092A7E-C989-40A4-A562-9926B6AC124A}"/>
    <dgm:cxn modelId="{B4147A9E-0B12-4A50-B39C-53DE54DE6C06}" type="presOf" srcId="{B2425812-290A-4961-8BF1-0F4B35B03F53}" destId="{276A4868-FE5D-4157-9646-38CBC2ACFE67}" srcOrd="0" destOrd="0" presId="urn:microsoft.com/office/officeart/2005/8/layout/hierarchy2"/>
    <dgm:cxn modelId="{EAED1AA3-BF0F-43EB-A742-0AE195DF2FD6}" type="presOf" srcId="{40E05668-5E79-4663-853E-399F876397F8}" destId="{5408B73F-AC84-451D-86D3-97B695ACAB29}" srcOrd="0" destOrd="0" presId="urn:microsoft.com/office/officeart/2005/8/layout/hierarchy2"/>
    <dgm:cxn modelId="{56036CB4-1232-4F8C-AEDE-A90BF57F276F}" type="presOf" srcId="{56A5DAE3-E84E-43AE-A9D7-33DEDC9F5319}" destId="{594341EA-9247-40D2-BE5D-DC98A2DB249D}" srcOrd="1" destOrd="0" presId="urn:microsoft.com/office/officeart/2005/8/layout/hierarchy2"/>
    <dgm:cxn modelId="{263F21BC-5E81-4E51-80B9-C189CFC18FCF}" type="presOf" srcId="{56A5DAE3-E84E-43AE-A9D7-33DEDC9F5319}" destId="{DF677F49-E495-47FB-B8E9-EB6380F77681}" srcOrd="0" destOrd="0" presId="urn:microsoft.com/office/officeart/2005/8/layout/hierarchy2"/>
    <dgm:cxn modelId="{CF76FFFE-9C32-485F-B0A4-C76127E131BE}" type="presOf" srcId="{7F6677BE-E767-45B3-B1A2-E458BEEAB3A7}" destId="{F3918E1E-CAAD-4050-9392-9216271F70F6}" srcOrd="0" destOrd="0" presId="urn:microsoft.com/office/officeart/2005/8/layout/hierarchy2"/>
    <dgm:cxn modelId="{26980AC9-F861-43EE-AB41-295726A868F4}" type="presParOf" srcId="{276A4868-FE5D-4157-9646-38CBC2ACFE67}" destId="{3FE54275-8B78-4558-B3A0-88FC9BD0EB45}" srcOrd="0" destOrd="0" presId="urn:microsoft.com/office/officeart/2005/8/layout/hierarchy2"/>
    <dgm:cxn modelId="{A5C3B79F-CC36-4EF4-866D-0DBA0CA5DAC3}" type="presParOf" srcId="{3FE54275-8B78-4558-B3A0-88FC9BD0EB45}" destId="{FE2747DC-6369-4E7F-B7AE-D822F3F7FB2B}" srcOrd="0" destOrd="0" presId="urn:microsoft.com/office/officeart/2005/8/layout/hierarchy2"/>
    <dgm:cxn modelId="{A2A71636-FE27-456E-9E46-9EB0A684E50D}" type="presParOf" srcId="{3FE54275-8B78-4558-B3A0-88FC9BD0EB45}" destId="{0D6B8E18-B508-419A-9281-25F2364F1EFB}" srcOrd="1" destOrd="0" presId="urn:microsoft.com/office/officeart/2005/8/layout/hierarchy2"/>
    <dgm:cxn modelId="{C79E1FD2-6DBF-4668-AB3A-E292175BFD89}" type="presParOf" srcId="{0D6B8E18-B508-419A-9281-25F2364F1EFB}" destId="{DF677F49-E495-47FB-B8E9-EB6380F77681}" srcOrd="0" destOrd="0" presId="urn:microsoft.com/office/officeart/2005/8/layout/hierarchy2"/>
    <dgm:cxn modelId="{7B81E87B-ACDE-48E2-A034-F7524C45F130}" type="presParOf" srcId="{DF677F49-E495-47FB-B8E9-EB6380F77681}" destId="{594341EA-9247-40D2-BE5D-DC98A2DB249D}" srcOrd="0" destOrd="0" presId="urn:microsoft.com/office/officeart/2005/8/layout/hierarchy2"/>
    <dgm:cxn modelId="{119A5F85-B187-4CDD-9EB1-649AEC9B3464}" type="presParOf" srcId="{0D6B8E18-B508-419A-9281-25F2364F1EFB}" destId="{998540DB-D4F7-460A-BB05-7F11CCAEA259}" srcOrd="1" destOrd="0" presId="urn:microsoft.com/office/officeart/2005/8/layout/hierarchy2"/>
    <dgm:cxn modelId="{E0DE469C-DB70-4B64-8781-DB4E272A7621}" type="presParOf" srcId="{998540DB-D4F7-460A-BB05-7F11CCAEA259}" destId="{0E74A32F-7AC1-408D-9092-FA7B0E6A20C2}" srcOrd="0" destOrd="0" presId="urn:microsoft.com/office/officeart/2005/8/layout/hierarchy2"/>
    <dgm:cxn modelId="{8FE8596D-D41D-4593-AD92-D346D92BEB80}" type="presParOf" srcId="{998540DB-D4F7-460A-BB05-7F11CCAEA259}" destId="{C61B346D-9D5F-4683-B518-D86B91051E19}" srcOrd="1" destOrd="0" presId="urn:microsoft.com/office/officeart/2005/8/layout/hierarchy2"/>
    <dgm:cxn modelId="{2A548CC2-2FC1-413C-966B-13EEF25B66DB}" type="presParOf" srcId="{C61B346D-9D5F-4683-B518-D86B91051E19}" destId="{F3918E1E-CAAD-4050-9392-9216271F70F6}" srcOrd="0" destOrd="0" presId="urn:microsoft.com/office/officeart/2005/8/layout/hierarchy2"/>
    <dgm:cxn modelId="{2AD1981B-26F1-42EE-8F34-C7C07CCAA3A5}" type="presParOf" srcId="{F3918E1E-CAAD-4050-9392-9216271F70F6}" destId="{48B81248-3581-4FAD-92AF-04B1192F7021}" srcOrd="0" destOrd="0" presId="urn:microsoft.com/office/officeart/2005/8/layout/hierarchy2"/>
    <dgm:cxn modelId="{93D2B11A-1037-45B9-B55B-52BE1613C516}" type="presParOf" srcId="{C61B346D-9D5F-4683-B518-D86B91051E19}" destId="{05AAA56F-04B5-427B-832D-225D99CD11A4}" srcOrd="1" destOrd="0" presId="urn:microsoft.com/office/officeart/2005/8/layout/hierarchy2"/>
    <dgm:cxn modelId="{3E21117F-4BC9-41A3-A4C1-33E1CD5580E4}" type="presParOf" srcId="{05AAA56F-04B5-427B-832D-225D99CD11A4}" destId="{5408B73F-AC84-451D-86D3-97B695ACAB29}" srcOrd="0" destOrd="0" presId="urn:microsoft.com/office/officeart/2005/8/layout/hierarchy2"/>
    <dgm:cxn modelId="{9E4ECE1D-F267-420E-97E7-A86C8B52295E}" type="presParOf" srcId="{05AAA56F-04B5-427B-832D-225D99CD11A4}" destId="{19DF1256-903E-4CAE-BC61-BEC2D2010B8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1F24E-21F9-472A-9F47-155B74B951B9}">
      <dsp:nvSpPr>
        <dsp:cNvPr id="0" name=""/>
        <dsp:cNvSpPr/>
      </dsp:nvSpPr>
      <dsp:spPr>
        <a:xfrm>
          <a:off x="0" y="0"/>
          <a:ext cx="770485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4F184-846F-4364-B560-A6E911A8E3E4}">
      <dsp:nvSpPr>
        <dsp:cNvPr id="0" name=""/>
        <dsp:cNvSpPr/>
      </dsp:nvSpPr>
      <dsp:spPr>
        <a:xfrm>
          <a:off x="0" y="0"/>
          <a:ext cx="1815879" cy="345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S_tradnl" sz="2400" b="1" kern="1200" dirty="0">
              <a:solidFill>
                <a:srgbClr val="C00000"/>
              </a:solidFill>
            </a:rPr>
            <a:t>Específicos</a:t>
          </a:r>
          <a:endParaRPr lang="es-ES" sz="2400" b="1" kern="1200" dirty="0">
            <a:solidFill>
              <a:srgbClr val="C00000"/>
            </a:solidFill>
          </a:endParaRPr>
        </a:p>
      </dsp:txBody>
      <dsp:txXfrm>
        <a:off x="0" y="0"/>
        <a:ext cx="1815879" cy="3456384"/>
      </dsp:txXfrm>
    </dsp:sp>
    <dsp:sp modelId="{AF2CAF0D-76C0-4011-A8F3-0C56382DDE55}">
      <dsp:nvSpPr>
        <dsp:cNvPr id="0" name=""/>
        <dsp:cNvSpPr/>
      </dsp:nvSpPr>
      <dsp:spPr>
        <a:xfrm>
          <a:off x="1907863" y="156954"/>
          <a:ext cx="5791774" cy="31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EC" sz="1700" kern="1200" dirty="0"/>
            <a:t>Diseñar un prototipo de robot hexápodo, basado en el diseño desarrollado por Boston Dynamics.</a:t>
          </a:r>
        </a:p>
        <a:p>
          <a:pPr marL="0" lvl="0" indent="0" algn="just" defTabSz="755650">
            <a:lnSpc>
              <a:spcPct val="90000"/>
            </a:lnSpc>
            <a:spcBef>
              <a:spcPct val="0"/>
            </a:spcBef>
            <a:spcAft>
              <a:spcPct val="35000"/>
            </a:spcAft>
            <a:buFont typeface="Symbol" panose="05050102010706020507" pitchFamily="18" charset="2"/>
            <a:buNone/>
          </a:pPr>
          <a:r>
            <a:rPr lang="es-EC" sz="1700" kern="1200" dirty="0"/>
            <a:t>Desarrollar un sistema de control enfocado en el sistema robótico diseñado</a:t>
          </a:r>
        </a:p>
        <a:p>
          <a:pPr marL="0" lvl="0" indent="0" algn="just" defTabSz="755650">
            <a:lnSpc>
              <a:spcPct val="90000"/>
            </a:lnSpc>
            <a:spcBef>
              <a:spcPct val="0"/>
            </a:spcBef>
            <a:spcAft>
              <a:spcPct val="35000"/>
            </a:spcAft>
            <a:buFont typeface="Symbol" panose="05050102010706020507" pitchFamily="18" charset="2"/>
            <a:buNone/>
          </a:pPr>
          <a:r>
            <a:rPr lang="es-EC" sz="1700" kern="1200" dirty="0"/>
            <a:t>Implementar un sistema de geolocalización que permita conocer la posición del robot en tiempo real.</a:t>
          </a:r>
        </a:p>
        <a:p>
          <a:pPr marL="0" lvl="0" indent="0" algn="just" defTabSz="755650">
            <a:lnSpc>
              <a:spcPct val="90000"/>
            </a:lnSpc>
            <a:spcBef>
              <a:spcPct val="0"/>
            </a:spcBef>
            <a:spcAft>
              <a:spcPct val="35000"/>
            </a:spcAft>
            <a:buFont typeface="Symbol" panose="05050102010706020507" pitchFamily="18" charset="2"/>
            <a:buNone/>
          </a:pPr>
          <a:r>
            <a:rPr lang="es-EC" sz="1700" kern="1200" dirty="0"/>
            <a:t>Implementar dispositivos de detección de luz y de obstáculos para facilitar el traslado del sistema.</a:t>
          </a:r>
        </a:p>
        <a:p>
          <a:pPr marL="0" lvl="0" indent="0" algn="just" defTabSz="755650">
            <a:lnSpc>
              <a:spcPct val="90000"/>
            </a:lnSpc>
            <a:spcBef>
              <a:spcPct val="0"/>
            </a:spcBef>
            <a:spcAft>
              <a:spcPct val="35000"/>
            </a:spcAft>
            <a:buFont typeface="Symbol" panose="05050102010706020507" pitchFamily="18" charset="2"/>
            <a:buNone/>
          </a:pPr>
          <a:r>
            <a:rPr lang="es-EC" sz="1700" kern="1200" dirty="0"/>
            <a:t>Evaluar el nivel de respuesta en diferentes ambientes, mediante un muestreo con pruebas en campo del dispositivo.</a:t>
          </a:r>
          <a:endParaRPr lang="es-ES" sz="1700" kern="1200" dirty="0"/>
        </a:p>
      </dsp:txBody>
      <dsp:txXfrm>
        <a:off x="1907863" y="156954"/>
        <a:ext cx="5791774" cy="3139098"/>
      </dsp:txXfrm>
    </dsp:sp>
    <dsp:sp modelId="{98E6D672-4E18-4A4F-AA67-52F24E5C4F62}">
      <dsp:nvSpPr>
        <dsp:cNvPr id="0" name=""/>
        <dsp:cNvSpPr/>
      </dsp:nvSpPr>
      <dsp:spPr>
        <a:xfrm>
          <a:off x="1815879" y="3296053"/>
          <a:ext cx="49058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43C8F-1D9A-438A-8CF3-191B2B866575}">
      <dsp:nvSpPr>
        <dsp:cNvPr id="0" name=""/>
        <dsp:cNvSpPr/>
      </dsp:nvSpPr>
      <dsp:spPr>
        <a:xfrm>
          <a:off x="0" y="773"/>
          <a:ext cx="79208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FAC2B-83A5-4A3C-9C97-91327918A1C0}">
      <dsp:nvSpPr>
        <dsp:cNvPr id="0" name=""/>
        <dsp:cNvSpPr/>
      </dsp:nvSpPr>
      <dsp:spPr>
        <a:xfrm>
          <a:off x="0" y="773"/>
          <a:ext cx="1584176" cy="158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ES_tradnl" sz="3200" b="1" kern="1200" dirty="0">
              <a:solidFill>
                <a:srgbClr val="C00000"/>
              </a:solidFill>
            </a:rPr>
            <a:t>General</a:t>
          </a:r>
          <a:endParaRPr lang="es-ES" sz="3200" b="1" kern="1200" dirty="0">
            <a:solidFill>
              <a:srgbClr val="C00000"/>
            </a:solidFill>
          </a:endParaRPr>
        </a:p>
      </dsp:txBody>
      <dsp:txXfrm>
        <a:off x="0" y="773"/>
        <a:ext cx="1584176" cy="1582628"/>
      </dsp:txXfrm>
    </dsp:sp>
    <dsp:sp modelId="{D8EDBB08-0F1A-4068-BDE5-B28A4D4073B3}">
      <dsp:nvSpPr>
        <dsp:cNvPr id="0" name=""/>
        <dsp:cNvSpPr/>
      </dsp:nvSpPr>
      <dsp:spPr>
        <a:xfrm>
          <a:off x="1702989" y="79904"/>
          <a:ext cx="6217890" cy="42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EC" sz="1800" kern="1200" dirty="0"/>
            <a:t>Diseñar y construir un sistema autónomo todoterreno usando un modelo hexápodo tipo “R-Hex”. </a:t>
          </a:r>
          <a:endParaRPr lang="es-ES" sz="1800" kern="1200" dirty="0"/>
        </a:p>
      </dsp:txBody>
      <dsp:txXfrm>
        <a:off x="1702989" y="79904"/>
        <a:ext cx="6217890" cy="420441"/>
      </dsp:txXfrm>
    </dsp:sp>
    <dsp:sp modelId="{E0E1A825-3208-43EB-B50A-E8861AE7F3A1}">
      <dsp:nvSpPr>
        <dsp:cNvPr id="0" name=""/>
        <dsp:cNvSpPr/>
      </dsp:nvSpPr>
      <dsp:spPr>
        <a:xfrm>
          <a:off x="1584175" y="1224136"/>
          <a:ext cx="63367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5BE2C-10D0-4FA6-8C29-85A20426106C}">
      <dsp:nvSpPr>
        <dsp:cNvPr id="0" name=""/>
        <dsp:cNvSpPr/>
      </dsp:nvSpPr>
      <dsp:spPr>
        <a:xfrm>
          <a:off x="134031" y="1198934"/>
          <a:ext cx="1042378" cy="52118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Diseño estructural</a:t>
          </a:r>
        </a:p>
      </dsp:txBody>
      <dsp:txXfrm>
        <a:off x="149296" y="1214199"/>
        <a:ext cx="1011848" cy="490659"/>
      </dsp:txXfrm>
    </dsp:sp>
    <dsp:sp modelId="{11CE1DDF-C96B-4FB5-8A6B-B265A3993C24}">
      <dsp:nvSpPr>
        <dsp:cNvPr id="0" name=""/>
        <dsp:cNvSpPr/>
      </dsp:nvSpPr>
      <dsp:spPr>
        <a:xfrm rot="17692822">
          <a:off x="889369" y="992096"/>
          <a:ext cx="991030" cy="35815"/>
        </a:xfrm>
        <a:custGeom>
          <a:avLst/>
          <a:gdLst/>
          <a:ahLst/>
          <a:cxnLst/>
          <a:rect l="0" t="0" r="0" b="0"/>
          <a:pathLst>
            <a:path>
              <a:moveTo>
                <a:pt x="0" y="17907"/>
              </a:moveTo>
              <a:lnTo>
                <a:pt x="991030" y="1790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1360109" y="985227"/>
        <a:ext cx="49551" cy="49551"/>
      </dsp:txXfrm>
    </dsp:sp>
    <dsp:sp modelId="{670DF97C-9FA4-4918-B1D4-C36D4CF5AFF6}">
      <dsp:nvSpPr>
        <dsp:cNvPr id="0" name=""/>
        <dsp:cNvSpPr/>
      </dsp:nvSpPr>
      <dsp:spPr>
        <a:xfrm>
          <a:off x="1593360" y="299883"/>
          <a:ext cx="1042378" cy="52118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Estructura de soporte</a:t>
          </a:r>
        </a:p>
      </dsp:txBody>
      <dsp:txXfrm>
        <a:off x="1608625" y="315148"/>
        <a:ext cx="1011848" cy="490659"/>
      </dsp:txXfrm>
    </dsp:sp>
    <dsp:sp modelId="{B6C820FF-D585-476C-BDFB-9FC0532947E6}">
      <dsp:nvSpPr>
        <dsp:cNvPr id="0" name=""/>
        <dsp:cNvSpPr/>
      </dsp:nvSpPr>
      <dsp:spPr>
        <a:xfrm rot="19457599">
          <a:off x="2587476" y="392728"/>
          <a:ext cx="513477" cy="35815"/>
        </a:xfrm>
        <a:custGeom>
          <a:avLst/>
          <a:gdLst/>
          <a:ahLst/>
          <a:cxnLst/>
          <a:rect l="0" t="0" r="0" b="0"/>
          <a:pathLst>
            <a:path>
              <a:moveTo>
                <a:pt x="0" y="17907"/>
              </a:moveTo>
              <a:lnTo>
                <a:pt x="513477" y="1790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2831377" y="397799"/>
        <a:ext cx="25673" cy="25673"/>
      </dsp:txXfrm>
    </dsp:sp>
    <dsp:sp modelId="{346833B7-28C0-4C2F-8F66-0D963E58035F}">
      <dsp:nvSpPr>
        <dsp:cNvPr id="0" name=""/>
        <dsp:cNvSpPr/>
      </dsp:nvSpPr>
      <dsp:spPr>
        <a:xfrm>
          <a:off x="3052690" y="199"/>
          <a:ext cx="1042378" cy="52118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Soporte de elementos electrónicos</a:t>
          </a:r>
        </a:p>
      </dsp:txBody>
      <dsp:txXfrm>
        <a:off x="3067955" y="15464"/>
        <a:ext cx="1011848" cy="490659"/>
      </dsp:txXfrm>
    </dsp:sp>
    <dsp:sp modelId="{A5E6870F-92A5-4668-AC44-F26E20478536}">
      <dsp:nvSpPr>
        <dsp:cNvPr id="0" name=""/>
        <dsp:cNvSpPr/>
      </dsp:nvSpPr>
      <dsp:spPr>
        <a:xfrm rot="2142401">
          <a:off x="2587476" y="692412"/>
          <a:ext cx="513477" cy="35815"/>
        </a:xfrm>
        <a:custGeom>
          <a:avLst/>
          <a:gdLst/>
          <a:ahLst/>
          <a:cxnLst/>
          <a:rect l="0" t="0" r="0" b="0"/>
          <a:pathLst>
            <a:path>
              <a:moveTo>
                <a:pt x="0" y="17907"/>
              </a:moveTo>
              <a:lnTo>
                <a:pt x="513477" y="1790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2831377" y="697483"/>
        <a:ext cx="25673" cy="25673"/>
      </dsp:txXfrm>
    </dsp:sp>
    <dsp:sp modelId="{8099E872-CD8C-4DFD-B46A-DD3FA72B4C52}">
      <dsp:nvSpPr>
        <dsp:cNvPr id="0" name=""/>
        <dsp:cNvSpPr/>
      </dsp:nvSpPr>
      <dsp:spPr>
        <a:xfrm>
          <a:off x="3052690" y="599567"/>
          <a:ext cx="1042378" cy="52118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Soporte de motores</a:t>
          </a:r>
        </a:p>
      </dsp:txBody>
      <dsp:txXfrm>
        <a:off x="3067955" y="614832"/>
        <a:ext cx="1011848" cy="490659"/>
      </dsp:txXfrm>
    </dsp:sp>
    <dsp:sp modelId="{280B2370-A702-4F72-BFA0-AA269EEEFFB5}">
      <dsp:nvSpPr>
        <dsp:cNvPr id="0" name=""/>
        <dsp:cNvSpPr/>
      </dsp:nvSpPr>
      <dsp:spPr>
        <a:xfrm rot="2142401">
          <a:off x="1128146" y="1591463"/>
          <a:ext cx="513477" cy="35815"/>
        </a:xfrm>
        <a:custGeom>
          <a:avLst/>
          <a:gdLst/>
          <a:ahLst/>
          <a:cxnLst/>
          <a:rect l="0" t="0" r="0" b="0"/>
          <a:pathLst>
            <a:path>
              <a:moveTo>
                <a:pt x="0" y="17907"/>
              </a:moveTo>
              <a:lnTo>
                <a:pt x="513477" y="1790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1372048" y="1596534"/>
        <a:ext cx="25673" cy="25673"/>
      </dsp:txXfrm>
    </dsp:sp>
    <dsp:sp modelId="{B083401C-034F-46D5-8AD2-F658FC7F82CE}">
      <dsp:nvSpPr>
        <dsp:cNvPr id="0" name=""/>
        <dsp:cNvSpPr/>
      </dsp:nvSpPr>
      <dsp:spPr>
        <a:xfrm>
          <a:off x="1593360" y="1498618"/>
          <a:ext cx="1042378" cy="52118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Estructura externa</a:t>
          </a:r>
        </a:p>
      </dsp:txBody>
      <dsp:txXfrm>
        <a:off x="1608625" y="1513883"/>
        <a:ext cx="1011848" cy="490659"/>
      </dsp:txXfrm>
    </dsp:sp>
    <dsp:sp modelId="{5C4C88C5-8125-4050-8CD7-2EB337F6E0E0}">
      <dsp:nvSpPr>
        <dsp:cNvPr id="0" name=""/>
        <dsp:cNvSpPr/>
      </dsp:nvSpPr>
      <dsp:spPr>
        <a:xfrm rot="19457599">
          <a:off x="2587476" y="1591463"/>
          <a:ext cx="513477" cy="35815"/>
        </a:xfrm>
        <a:custGeom>
          <a:avLst/>
          <a:gdLst/>
          <a:ahLst/>
          <a:cxnLst/>
          <a:rect l="0" t="0" r="0" b="0"/>
          <a:pathLst>
            <a:path>
              <a:moveTo>
                <a:pt x="0" y="17907"/>
              </a:moveTo>
              <a:lnTo>
                <a:pt x="513477" y="1790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831377" y="1596534"/>
        <a:ext cx="25673" cy="25673"/>
      </dsp:txXfrm>
    </dsp:sp>
    <dsp:sp modelId="{8F4D5D3A-822C-41F2-9422-2E2044F4A523}">
      <dsp:nvSpPr>
        <dsp:cNvPr id="0" name=""/>
        <dsp:cNvSpPr/>
      </dsp:nvSpPr>
      <dsp:spPr>
        <a:xfrm>
          <a:off x="3052690" y="1198934"/>
          <a:ext cx="1042378" cy="52118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Soporte de sensores</a:t>
          </a:r>
        </a:p>
      </dsp:txBody>
      <dsp:txXfrm>
        <a:off x="3067955" y="1214199"/>
        <a:ext cx="1011848" cy="490659"/>
      </dsp:txXfrm>
    </dsp:sp>
    <dsp:sp modelId="{9DF340A9-4F4F-4CBD-8C0C-345E71C09737}">
      <dsp:nvSpPr>
        <dsp:cNvPr id="0" name=""/>
        <dsp:cNvSpPr/>
      </dsp:nvSpPr>
      <dsp:spPr>
        <a:xfrm rot="2142401">
          <a:off x="2587476" y="1891147"/>
          <a:ext cx="513477" cy="35815"/>
        </a:xfrm>
        <a:custGeom>
          <a:avLst/>
          <a:gdLst/>
          <a:ahLst/>
          <a:cxnLst/>
          <a:rect l="0" t="0" r="0" b="0"/>
          <a:pathLst>
            <a:path>
              <a:moveTo>
                <a:pt x="0" y="17907"/>
              </a:moveTo>
              <a:lnTo>
                <a:pt x="513477" y="1790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831377" y="1896218"/>
        <a:ext cx="25673" cy="25673"/>
      </dsp:txXfrm>
    </dsp:sp>
    <dsp:sp modelId="{4DCE7857-B7EA-4F88-B56A-01D6D419639F}">
      <dsp:nvSpPr>
        <dsp:cNvPr id="0" name=""/>
        <dsp:cNvSpPr/>
      </dsp:nvSpPr>
      <dsp:spPr>
        <a:xfrm>
          <a:off x="3052690" y="1798302"/>
          <a:ext cx="1042378" cy="52118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Soporte de luces</a:t>
          </a:r>
        </a:p>
      </dsp:txBody>
      <dsp:txXfrm>
        <a:off x="3067955" y="1813567"/>
        <a:ext cx="1011848" cy="490659"/>
      </dsp:txXfrm>
    </dsp:sp>
    <dsp:sp modelId="{CFA63597-747A-4910-B5EE-B4298ACB9396}">
      <dsp:nvSpPr>
        <dsp:cNvPr id="0" name=""/>
        <dsp:cNvSpPr/>
      </dsp:nvSpPr>
      <dsp:spPr>
        <a:xfrm rot="3907178">
          <a:off x="889369" y="1891147"/>
          <a:ext cx="991030" cy="35815"/>
        </a:xfrm>
        <a:custGeom>
          <a:avLst/>
          <a:gdLst/>
          <a:ahLst/>
          <a:cxnLst/>
          <a:rect l="0" t="0" r="0" b="0"/>
          <a:pathLst>
            <a:path>
              <a:moveTo>
                <a:pt x="0" y="17907"/>
              </a:moveTo>
              <a:lnTo>
                <a:pt x="991030" y="1790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60109" y="1884279"/>
        <a:ext cx="49551" cy="49551"/>
      </dsp:txXfrm>
    </dsp:sp>
    <dsp:sp modelId="{88DC256F-C81A-4948-BF2F-DDAE9A3BC643}">
      <dsp:nvSpPr>
        <dsp:cNvPr id="0" name=""/>
        <dsp:cNvSpPr/>
      </dsp:nvSpPr>
      <dsp:spPr>
        <a:xfrm>
          <a:off x="1593360" y="2097986"/>
          <a:ext cx="1042378" cy="52118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Patas</a:t>
          </a:r>
        </a:p>
      </dsp:txBody>
      <dsp:txXfrm>
        <a:off x="1608625" y="2113251"/>
        <a:ext cx="1011848" cy="490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47DC-6369-4E7F-B7AE-D822F3F7FB2B}">
      <dsp:nvSpPr>
        <dsp:cNvPr id="0" name=""/>
        <dsp:cNvSpPr/>
      </dsp:nvSpPr>
      <dsp:spPr>
        <a:xfrm>
          <a:off x="433514" y="1185503"/>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Sistema electrónico</a:t>
          </a:r>
        </a:p>
      </dsp:txBody>
      <dsp:txXfrm>
        <a:off x="448600" y="1200589"/>
        <a:ext cx="999965" cy="484896"/>
      </dsp:txXfrm>
    </dsp:sp>
    <dsp:sp modelId="{DF677F49-E495-47FB-B8E9-EB6380F77681}">
      <dsp:nvSpPr>
        <dsp:cNvPr id="0" name=""/>
        <dsp:cNvSpPr/>
      </dsp:nvSpPr>
      <dsp:spPr>
        <a:xfrm rot="17350740">
          <a:off x="1042542" y="834646"/>
          <a:ext cx="1254273" cy="32124"/>
        </a:xfrm>
        <a:custGeom>
          <a:avLst/>
          <a:gdLst/>
          <a:ahLst/>
          <a:cxnLst/>
          <a:rect l="0" t="0" r="0" b="0"/>
          <a:pathLst>
            <a:path>
              <a:moveTo>
                <a:pt x="0" y="16062"/>
              </a:moveTo>
              <a:lnTo>
                <a:pt x="1254273" y="1606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1638322" y="819351"/>
        <a:ext cx="62713" cy="62713"/>
      </dsp:txXfrm>
    </dsp:sp>
    <dsp:sp modelId="{0E74A32F-7AC1-408D-9092-FA7B0E6A20C2}">
      <dsp:nvSpPr>
        <dsp:cNvPr id="0" name=""/>
        <dsp:cNvSpPr/>
      </dsp:nvSpPr>
      <dsp:spPr>
        <a:xfrm>
          <a:off x="1875706" y="845"/>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Alimentación</a:t>
          </a:r>
        </a:p>
      </dsp:txBody>
      <dsp:txXfrm>
        <a:off x="1890792" y="15931"/>
        <a:ext cx="999965" cy="484896"/>
      </dsp:txXfrm>
    </dsp:sp>
    <dsp:sp modelId="{F3918E1E-CAAD-4050-9392-9216271F70F6}">
      <dsp:nvSpPr>
        <dsp:cNvPr id="0" name=""/>
        <dsp:cNvSpPr/>
      </dsp:nvSpPr>
      <dsp:spPr>
        <a:xfrm>
          <a:off x="2905843" y="242317"/>
          <a:ext cx="412054" cy="32124"/>
        </a:xfrm>
        <a:custGeom>
          <a:avLst/>
          <a:gdLst/>
          <a:ahLst/>
          <a:cxnLst/>
          <a:rect l="0" t="0" r="0" b="0"/>
          <a:pathLst>
            <a:path>
              <a:moveTo>
                <a:pt x="0" y="16062"/>
              </a:moveTo>
              <a:lnTo>
                <a:pt x="412054" y="1606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3101569" y="248078"/>
        <a:ext cx="20602" cy="20602"/>
      </dsp:txXfrm>
    </dsp:sp>
    <dsp:sp modelId="{5408B73F-AC84-451D-86D3-97B695ACAB29}">
      <dsp:nvSpPr>
        <dsp:cNvPr id="0" name=""/>
        <dsp:cNvSpPr/>
      </dsp:nvSpPr>
      <dsp:spPr>
        <a:xfrm>
          <a:off x="3317898" y="845"/>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Fuente de energía para los dispositivos</a:t>
          </a:r>
        </a:p>
      </dsp:txBody>
      <dsp:txXfrm>
        <a:off x="3332984" y="15931"/>
        <a:ext cx="999965" cy="484896"/>
      </dsp:txXfrm>
    </dsp:sp>
    <dsp:sp modelId="{BA80F470-CBFA-4781-890C-7C9BFBB31909}">
      <dsp:nvSpPr>
        <dsp:cNvPr id="0" name=""/>
        <dsp:cNvSpPr/>
      </dsp:nvSpPr>
      <dsp:spPr>
        <a:xfrm rot="18289469">
          <a:off x="1308901" y="1130811"/>
          <a:ext cx="721555" cy="32124"/>
        </a:xfrm>
        <a:custGeom>
          <a:avLst/>
          <a:gdLst/>
          <a:ahLst/>
          <a:cxnLst/>
          <a:rect l="0" t="0" r="0" b="0"/>
          <a:pathLst>
            <a:path>
              <a:moveTo>
                <a:pt x="0" y="16062"/>
              </a:moveTo>
              <a:lnTo>
                <a:pt x="721555" y="1606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1651640" y="1128834"/>
        <a:ext cx="36077" cy="36077"/>
      </dsp:txXfrm>
    </dsp:sp>
    <dsp:sp modelId="{AC5A2591-9E55-437E-8652-BA8E59D29AA7}">
      <dsp:nvSpPr>
        <dsp:cNvPr id="0" name=""/>
        <dsp:cNvSpPr/>
      </dsp:nvSpPr>
      <dsp:spPr>
        <a:xfrm>
          <a:off x="1875706" y="593174"/>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Motores</a:t>
          </a:r>
        </a:p>
      </dsp:txBody>
      <dsp:txXfrm>
        <a:off x="1890792" y="608260"/>
        <a:ext cx="999965" cy="484896"/>
      </dsp:txXfrm>
    </dsp:sp>
    <dsp:sp modelId="{30120357-458A-4651-9746-80E13E9B609B}">
      <dsp:nvSpPr>
        <dsp:cNvPr id="0" name=""/>
        <dsp:cNvSpPr/>
      </dsp:nvSpPr>
      <dsp:spPr>
        <a:xfrm>
          <a:off x="2905843" y="834646"/>
          <a:ext cx="412054" cy="32124"/>
        </a:xfrm>
        <a:custGeom>
          <a:avLst/>
          <a:gdLst/>
          <a:ahLst/>
          <a:cxnLst/>
          <a:rect l="0" t="0" r="0" b="0"/>
          <a:pathLst>
            <a:path>
              <a:moveTo>
                <a:pt x="0" y="16062"/>
              </a:moveTo>
              <a:lnTo>
                <a:pt x="412054" y="1606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3101569" y="840407"/>
        <a:ext cx="20602" cy="20602"/>
      </dsp:txXfrm>
    </dsp:sp>
    <dsp:sp modelId="{FEADEDF2-B3E4-45DF-B42E-EE1A677A0A0F}">
      <dsp:nvSpPr>
        <dsp:cNvPr id="0" name=""/>
        <dsp:cNvSpPr/>
      </dsp:nvSpPr>
      <dsp:spPr>
        <a:xfrm>
          <a:off x="3317898" y="593174"/>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Movilidad del robot</a:t>
          </a:r>
        </a:p>
      </dsp:txBody>
      <dsp:txXfrm>
        <a:off x="3332984" y="608260"/>
        <a:ext cx="999965" cy="484896"/>
      </dsp:txXfrm>
    </dsp:sp>
    <dsp:sp modelId="{50AD289A-D6CB-4351-93E7-7C274E11CB15}">
      <dsp:nvSpPr>
        <dsp:cNvPr id="0" name=""/>
        <dsp:cNvSpPr/>
      </dsp:nvSpPr>
      <dsp:spPr>
        <a:xfrm>
          <a:off x="1463651" y="1426975"/>
          <a:ext cx="412054" cy="32124"/>
        </a:xfrm>
        <a:custGeom>
          <a:avLst/>
          <a:gdLst/>
          <a:ahLst/>
          <a:cxnLst/>
          <a:rect l="0" t="0" r="0" b="0"/>
          <a:pathLst>
            <a:path>
              <a:moveTo>
                <a:pt x="0" y="16062"/>
              </a:moveTo>
              <a:lnTo>
                <a:pt x="412054" y="1606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659377" y="1432736"/>
        <a:ext cx="20602" cy="20602"/>
      </dsp:txXfrm>
    </dsp:sp>
    <dsp:sp modelId="{6B96C948-9959-4E9A-B64F-303F7FD82EE4}">
      <dsp:nvSpPr>
        <dsp:cNvPr id="0" name=""/>
        <dsp:cNvSpPr/>
      </dsp:nvSpPr>
      <dsp:spPr>
        <a:xfrm>
          <a:off x="1875706" y="1185503"/>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C" sz="1050" kern="1200"/>
            <a:t>Luces</a:t>
          </a:r>
        </a:p>
      </dsp:txBody>
      <dsp:txXfrm>
        <a:off x="1890792" y="1200589"/>
        <a:ext cx="999965" cy="484896"/>
      </dsp:txXfrm>
    </dsp:sp>
    <dsp:sp modelId="{DBAFD42A-58BE-4CF4-B328-E4C82B0722F0}">
      <dsp:nvSpPr>
        <dsp:cNvPr id="0" name=""/>
        <dsp:cNvSpPr/>
      </dsp:nvSpPr>
      <dsp:spPr>
        <a:xfrm>
          <a:off x="2905843" y="1426975"/>
          <a:ext cx="412054" cy="32124"/>
        </a:xfrm>
        <a:custGeom>
          <a:avLst/>
          <a:gdLst/>
          <a:ahLst/>
          <a:cxnLst/>
          <a:rect l="0" t="0" r="0" b="0"/>
          <a:pathLst>
            <a:path>
              <a:moveTo>
                <a:pt x="0" y="16062"/>
              </a:moveTo>
              <a:lnTo>
                <a:pt x="412054" y="1606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101569" y="1432736"/>
        <a:ext cx="20602" cy="20602"/>
      </dsp:txXfrm>
    </dsp:sp>
    <dsp:sp modelId="{49EB8CAC-4B6F-4A9E-9268-831631B64E81}">
      <dsp:nvSpPr>
        <dsp:cNvPr id="0" name=""/>
        <dsp:cNvSpPr/>
      </dsp:nvSpPr>
      <dsp:spPr>
        <a:xfrm>
          <a:off x="3317898" y="1185503"/>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C" sz="900" kern="1200"/>
            <a:t>Visibilidad</a:t>
          </a:r>
        </a:p>
      </dsp:txBody>
      <dsp:txXfrm>
        <a:off x="3332984" y="1200589"/>
        <a:ext cx="999965" cy="484896"/>
      </dsp:txXfrm>
    </dsp:sp>
    <dsp:sp modelId="{8A395BF9-AEE8-49C4-9ECC-179E05397BA5}">
      <dsp:nvSpPr>
        <dsp:cNvPr id="0" name=""/>
        <dsp:cNvSpPr/>
      </dsp:nvSpPr>
      <dsp:spPr>
        <a:xfrm rot="3310531">
          <a:off x="1308901" y="1723139"/>
          <a:ext cx="721555" cy="32124"/>
        </a:xfrm>
        <a:custGeom>
          <a:avLst/>
          <a:gdLst/>
          <a:ahLst/>
          <a:cxnLst/>
          <a:rect l="0" t="0" r="0" b="0"/>
          <a:pathLst>
            <a:path>
              <a:moveTo>
                <a:pt x="0" y="16062"/>
              </a:moveTo>
              <a:lnTo>
                <a:pt x="721555" y="1606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651640" y="1721163"/>
        <a:ext cx="36077" cy="36077"/>
      </dsp:txXfrm>
    </dsp:sp>
    <dsp:sp modelId="{E8708AFB-54C5-49E2-B1FD-CE1CF9A350CC}">
      <dsp:nvSpPr>
        <dsp:cNvPr id="0" name=""/>
        <dsp:cNvSpPr/>
      </dsp:nvSpPr>
      <dsp:spPr>
        <a:xfrm>
          <a:off x="1875706" y="1777832"/>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C" sz="900" kern="1200"/>
            <a:t>Sensores</a:t>
          </a:r>
        </a:p>
      </dsp:txBody>
      <dsp:txXfrm>
        <a:off x="1890792" y="1792918"/>
        <a:ext cx="999965" cy="484896"/>
      </dsp:txXfrm>
    </dsp:sp>
    <dsp:sp modelId="{5E2BCAD2-7FA7-4075-B765-EB7F27F50D47}">
      <dsp:nvSpPr>
        <dsp:cNvPr id="0" name=""/>
        <dsp:cNvSpPr/>
      </dsp:nvSpPr>
      <dsp:spPr>
        <a:xfrm>
          <a:off x="2905843" y="2019304"/>
          <a:ext cx="412054" cy="32124"/>
        </a:xfrm>
        <a:custGeom>
          <a:avLst/>
          <a:gdLst/>
          <a:ahLst/>
          <a:cxnLst/>
          <a:rect l="0" t="0" r="0" b="0"/>
          <a:pathLst>
            <a:path>
              <a:moveTo>
                <a:pt x="0" y="16062"/>
              </a:moveTo>
              <a:lnTo>
                <a:pt x="412054" y="1606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01569" y="2025064"/>
        <a:ext cx="20602" cy="20602"/>
      </dsp:txXfrm>
    </dsp:sp>
    <dsp:sp modelId="{665E6CD7-D17B-495A-97A5-EC0735049925}">
      <dsp:nvSpPr>
        <dsp:cNvPr id="0" name=""/>
        <dsp:cNvSpPr/>
      </dsp:nvSpPr>
      <dsp:spPr>
        <a:xfrm>
          <a:off x="3317898" y="1777832"/>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C" sz="900" kern="1200"/>
            <a:t>Acondicionamiento e interacción con el entorno</a:t>
          </a:r>
        </a:p>
      </dsp:txBody>
      <dsp:txXfrm>
        <a:off x="3332984" y="1792918"/>
        <a:ext cx="999965" cy="484896"/>
      </dsp:txXfrm>
    </dsp:sp>
    <dsp:sp modelId="{29FBD0E6-1275-4952-85BB-101CB429ED94}">
      <dsp:nvSpPr>
        <dsp:cNvPr id="0" name=""/>
        <dsp:cNvSpPr/>
      </dsp:nvSpPr>
      <dsp:spPr>
        <a:xfrm rot="4249260">
          <a:off x="1042542" y="2019304"/>
          <a:ext cx="1254273" cy="32124"/>
        </a:xfrm>
        <a:custGeom>
          <a:avLst/>
          <a:gdLst/>
          <a:ahLst/>
          <a:cxnLst/>
          <a:rect l="0" t="0" r="0" b="0"/>
          <a:pathLst>
            <a:path>
              <a:moveTo>
                <a:pt x="0" y="16062"/>
              </a:moveTo>
              <a:lnTo>
                <a:pt x="1254273" y="1606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638322" y="2004009"/>
        <a:ext cx="62713" cy="62713"/>
      </dsp:txXfrm>
    </dsp:sp>
    <dsp:sp modelId="{8678B448-5572-41A7-82EF-7F49E9D254A6}">
      <dsp:nvSpPr>
        <dsp:cNvPr id="0" name=""/>
        <dsp:cNvSpPr/>
      </dsp:nvSpPr>
      <dsp:spPr>
        <a:xfrm>
          <a:off x="1875706" y="2370160"/>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C" sz="900" kern="1200"/>
            <a:t>Geolocalización</a:t>
          </a:r>
        </a:p>
      </dsp:txBody>
      <dsp:txXfrm>
        <a:off x="1890792" y="2385246"/>
        <a:ext cx="999965" cy="484896"/>
      </dsp:txXfrm>
    </dsp:sp>
    <dsp:sp modelId="{45F27467-45C3-4C9B-9E9B-671FADD1A443}">
      <dsp:nvSpPr>
        <dsp:cNvPr id="0" name=""/>
        <dsp:cNvSpPr/>
      </dsp:nvSpPr>
      <dsp:spPr>
        <a:xfrm>
          <a:off x="2905843" y="2611633"/>
          <a:ext cx="412054" cy="32124"/>
        </a:xfrm>
        <a:custGeom>
          <a:avLst/>
          <a:gdLst/>
          <a:ahLst/>
          <a:cxnLst/>
          <a:rect l="0" t="0" r="0" b="0"/>
          <a:pathLst>
            <a:path>
              <a:moveTo>
                <a:pt x="0" y="16062"/>
              </a:moveTo>
              <a:lnTo>
                <a:pt x="412054" y="1606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101569" y="2617393"/>
        <a:ext cx="20602" cy="20602"/>
      </dsp:txXfrm>
    </dsp:sp>
    <dsp:sp modelId="{1E87A106-20A7-4304-B552-5BDC4153D91E}">
      <dsp:nvSpPr>
        <dsp:cNvPr id="0" name=""/>
        <dsp:cNvSpPr/>
      </dsp:nvSpPr>
      <dsp:spPr>
        <a:xfrm>
          <a:off x="3317898" y="2370160"/>
          <a:ext cx="1030137" cy="5150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C" sz="900" kern="1200"/>
            <a:t>Ubicación</a:t>
          </a:r>
        </a:p>
      </dsp:txBody>
      <dsp:txXfrm>
        <a:off x="3332984" y="2385246"/>
        <a:ext cx="999965" cy="484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47DC-6369-4E7F-B7AE-D822F3F7FB2B}">
      <dsp:nvSpPr>
        <dsp:cNvPr id="0" name=""/>
        <dsp:cNvSpPr/>
      </dsp:nvSpPr>
      <dsp:spPr>
        <a:xfrm>
          <a:off x="1802" y="62149"/>
          <a:ext cx="1332551" cy="6662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Programa de Control</a:t>
          </a:r>
        </a:p>
      </dsp:txBody>
      <dsp:txXfrm>
        <a:off x="21317" y="81664"/>
        <a:ext cx="1293521" cy="627245"/>
      </dsp:txXfrm>
    </dsp:sp>
    <dsp:sp modelId="{DF677F49-E495-47FB-B8E9-EB6380F77681}">
      <dsp:nvSpPr>
        <dsp:cNvPr id="0" name=""/>
        <dsp:cNvSpPr/>
      </dsp:nvSpPr>
      <dsp:spPr>
        <a:xfrm>
          <a:off x="1334353" y="319437"/>
          <a:ext cx="533020" cy="151699"/>
        </a:xfrm>
        <a:custGeom>
          <a:avLst/>
          <a:gdLst/>
          <a:ahLst/>
          <a:cxnLst/>
          <a:rect l="0" t="0" r="0" b="0"/>
          <a:pathLst>
            <a:path>
              <a:moveTo>
                <a:pt x="0" y="75849"/>
              </a:moveTo>
              <a:lnTo>
                <a:pt x="533020" y="7584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1587538" y="381961"/>
        <a:ext cx="26651" cy="26651"/>
      </dsp:txXfrm>
    </dsp:sp>
    <dsp:sp modelId="{0E74A32F-7AC1-408D-9092-FA7B0E6A20C2}">
      <dsp:nvSpPr>
        <dsp:cNvPr id="0" name=""/>
        <dsp:cNvSpPr/>
      </dsp:nvSpPr>
      <dsp:spPr>
        <a:xfrm>
          <a:off x="1867374" y="62149"/>
          <a:ext cx="1332551" cy="6662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HMI</a:t>
          </a:r>
        </a:p>
        <a:p>
          <a:pPr marL="0" lvl="0" indent="0" algn="ctr" defTabSz="444500">
            <a:lnSpc>
              <a:spcPct val="90000"/>
            </a:lnSpc>
            <a:spcBef>
              <a:spcPct val="0"/>
            </a:spcBef>
            <a:spcAft>
              <a:spcPct val="35000"/>
            </a:spcAft>
            <a:buNone/>
          </a:pPr>
          <a:r>
            <a:rPr lang="es-EC" sz="1000" kern="1200"/>
            <a:t>Joystick</a:t>
          </a:r>
        </a:p>
      </dsp:txBody>
      <dsp:txXfrm>
        <a:off x="1886889" y="81664"/>
        <a:ext cx="1293521" cy="627245"/>
      </dsp:txXfrm>
    </dsp:sp>
    <dsp:sp modelId="{F3918E1E-CAAD-4050-9392-9216271F70F6}">
      <dsp:nvSpPr>
        <dsp:cNvPr id="0" name=""/>
        <dsp:cNvSpPr/>
      </dsp:nvSpPr>
      <dsp:spPr>
        <a:xfrm>
          <a:off x="3199925" y="319437"/>
          <a:ext cx="533020" cy="151699"/>
        </a:xfrm>
        <a:custGeom>
          <a:avLst/>
          <a:gdLst/>
          <a:ahLst/>
          <a:cxnLst/>
          <a:rect l="0" t="0" r="0" b="0"/>
          <a:pathLst>
            <a:path>
              <a:moveTo>
                <a:pt x="0" y="75849"/>
              </a:moveTo>
              <a:lnTo>
                <a:pt x="533020" y="758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3453110" y="381961"/>
        <a:ext cx="26651" cy="26651"/>
      </dsp:txXfrm>
    </dsp:sp>
    <dsp:sp modelId="{5408B73F-AC84-451D-86D3-97B695ACAB29}">
      <dsp:nvSpPr>
        <dsp:cNvPr id="0" name=""/>
        <dsp:cNvSpPr/>
      </dsp:nvSpPr>
      <dsp:spPr>
        <a:xfrm>
          <a:off x="3732946" y="62149"/>
          <a:ext cx="1332551" cy="6662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a:t>Interfaz para control entre operario y robot</a:t>
          </a:r>
        </a:p>
      </dsp:txBody>
      <dsp:txXfrm>
        <a:off x="3752461" y="81664"/>
        <a:ext cx="1293521" cy="6272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6DE6E-0D01-4584-AA8D-A92370151BDB}" type="datetimeFigureOut">
              <a:rPr lang="es-EC" smtClean="0"/>
              <a:t>1/3/2023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13C50-B843-42C7-9FBB-4302ECFD8673}" type="slidenum">
              <a:rPr lang="es-EC" smtClean="0"/>
              <a:t>‹Nº›</a:t>
            </a:fld>
            <a:endParaRPr lang="es-EC"/>
          </a:p>
        </p:txBody>
      </p:sp>
    </p:spTree>
    <p:extLst>
      <p:ext uri="{BB962C8B-B14F-4D97-AF65-F5344CB8AC3E}">
        <p14:creationId xmlns:p14="http://schemas.microsoft.com/office/powerpoint/2010/main" val="321680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6C13C50-B843-42C7-9FBB-4302ECFD8673}" type="slidenum">
              <a:rPr lang="es-EC" smtClean="0"/>
              <a:t>1</a:t>
            </a:fld>
            <a:endParaRPr lang="es-EC" dirty="0"/>
          </a:p>
        </p:txBody>
      </p:sp>
    </p:spTree>
    <p:extLst>
      <p:ext uri="{BB962C8B-B14F-4D97-AF65-F5344CB8AC3E}">
        <p14:creationId xmlns:p14="http://schemas.microsoft.com/office/powerpoint/2010/main" val="61015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062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531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3307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15"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95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2169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7186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843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707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1502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3454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544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69296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1134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2590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5218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393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185"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60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2033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6441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96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4576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6408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70848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954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9570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81633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7217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3659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8794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281"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208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180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9076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91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486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10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7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55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01/03/2023</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044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23.png"/><Relationship Id="rId7" Type="http://schemas.openxmlformats.org/officeDocument/2006/relationships/image" Target="../media/image27.png"/><Relationship Id="rId12"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6.jpeg"/><Relationship Id="rId11" Type="http://schemas.openxmlformats.org/officeDocument/2006/relationships/diagramColors" Target="../diagrams/colors3.xml"/><Relationship Id="rId5" Type="http://schemas.openxmlformats.org/officeDocument/2006/relationships/image" Target="../media/image25.png"/><Relationship Id="rId10" Type="http://schemas.openxmlformats.org/officeDocument/2006/relationships/diagramQuickStyle" Target="../diagrams/quickStyle3.xml"/><Relationship Id="rId4" Type="http://schemas.openxmlformats.org/officeDocument/2006/relationships/image" Target="../media/image24.png"/><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VIDEO%20FUERTE%20MILITAR%201.wmv"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9323"/>
            <a:ext cx="913324" cy="88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28" y="188640"/>
            <a:ext cx="225502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730777" y="1333216"/>
            <a:ext cx="8377727" cy="1138773"/>
          </a:xfrm>
          <a:prstGeom prst="rect">
            <a:avLst/>
          </a:prstGeom>
          <a:noFill/>
        </p:spPr>
        <p:txBody>
          <a:bodyPr wrap="square" rtlCol="0">
            <a:spAutoFit/>
          </a:bodyPr>
          <a:lstStyle/>
          <a:p>
            <a:pPr algn="ctr"/>
            <a:r>
              <a:rPr lang="es-EC" sz="2800" b="1" dirty="0">
                <a:solidFill>
                  <a:prstClr val="black"/>
                </a:solidFill>
                <a:effectLst>
                  <a:outerShdw blurRad="38100" dist="38100" dir="2700000" algn="tl">
                    <a:srgbClr val="000000">
                      <a:alpha val="43137"/>
                    </a:srgbClr>
                  </a:outerShdw>
                </a:effectLst>
                <a:latin typeface="Corbel" pitchFamily="34" charset="0"/>
                <a:cs typeface="Raavi" pitchFamily="34" charset="0"/>
              </a:rPr>
              <a:t>UNIVERSIDAD DE LAS FUERZAS ARMADAS - ESPE</a:t>
            </a:r>
          </a:p>
          <a:p>
            <a:pPr algn="ctr"/>
            <a:r>
              <a:rPr lang="es-ES" sz="2000" b="1" dirty="0"/>
              <a:t>TRABAJO DE TITULACIÓN PREVIO A LA OBTENCIÓN DEL TITULO DE INGENIERO MECATRÓNICO</a:t>
            </a:r>
            <a:endParaRPr lang="es-EC" sz="2000" b="1" dirty="0">
              <a:solidFill>
                <a:prstClr val="black"/>
              </a:solidFill>
              <a:effectLst>
                <a:outerShdw blurRad="38100" dist="38100" dir="2700000" algn="tl">
                  <a:srgbClr val="000000">
                    <a:alpha val="43137"/>
                  </a:srgbClr>
                </a:outerShdw>
              </a:effectLst>
              <a:latin typeface="Corbel" pitchFamily="34" charset="0"/>
              <a:cs typeface="Raavi" pitchFamily="34" charset="0"/>
            </a:endParaRPr>
          </a:p>
        </p:txBody>
      </p:sp>
      <p:sp>
        <p:nvSpPr>
          <p:cNvPr id="8" name="7 CuadroTexto"/>
          <p:cNvSpPr txBox="1"/>
          <p:nvPr/>
        </p:nvSpPr>
        <p:spPr>
          <a:xfrm>
            <a:off x="1331640" y="2639040"/>
            <a:ext cx="6840760" cy="1025922"/>
          </a:xfrm>
          <a:prstGeom prst="rect">
            <a:avLst/>
          </a:prstGeom>
          <a:noFill/>
        </p:spPr>
        <p:txBody>
          <a:bodyPr wrap="square" rtlCol="0">
            <a:spAutoFit/>
          </a:bodyPr>
          <a:lstStyle/>
          <a:p>
            <a:pPr algn="ctr">
              <a:spcAft>
                <a:spcPts val="800"/>
              </a:spcAft>
            </a:pPr>
            <a:r>
              <a:rPr lang="es-ES" b="1" dirty="0"/>
              <a:t>“</a:t>
            </a:r>
            <a:r>
              <a:rPr lang="es-EC" sz="1800" b="1" dirty="0">
                <a:effectLst/>
                <a:latin typeface="Calibri" panose="020F0502020204030204" pitchFamily="34" charset="0"/>
                <a:ea typeface="Calibri" panose="020F0502020204030204" pitchFamily="34" charset="0"/>
                <a:cs typeface="Times New Roman" panose="02020603050405020304" pitchFamily="18" charset="0"/>
              </a:rPr>
              <a:t>DISEÑO Y CONSTRUCCIÓN DE UN ROBOT HEXÁPODO TODO TERRENO CON GEOLOCALIZACIÓN “R-Hex””</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C" b="1" dirty="0">
              <a:solidFill>
                <a:prstClr val="black"/>
              </a:solidFill>
              <a:latin typeface="Corbel" pitchFamily="34" charset="0"/>
              <a:cs typeface="Raavi" pitchFamily="34" charset="0"/>
            </a:endParaRPr>
          </a:p>
        </p:txBody>
      </p:sp>
      <p:sp>
        <p:nvSpPr>
          <p:cNvPr id="9" name="8 CuadroTexto"/>
          <p:cNvSpPr txBox="1"/>
          <p:nvPr/>
        </p:nvSpPr>
        <p:spPr>
          <a:xfrm>
            <a:off x="611560" y="3945830"/>
            <a:ext cx="7200800" cy="923330"/>
          </a:xfrm>
          <a:prstGeom prst="rect">
            <a:avLst/>
          </a:prstGeom>
          <a:noFill/>
        </p:spPr>
        <p:txBody>
          <a:bodyPr wrap="square" rtlCol="0">
            <a:spAutoFit/>
          </a:bodyPr>
          <a:lstStyle/>
          <a:p>
            <a:r>
              <a:rPr lang="es-ES" dirty="0"/>
              <a:t>AUTOR:	                  PAZMIÑO ESPAÑA LUIS ALEJANDRO</a:t>
            </a:r>
            <a:endParaRPr lang="es-EC" dirty="0"/>
          </a:p>
          <a:p>
            <a:endParaRPr lang="es-ES" dirty="0"/>
          </a:p>
          <a:p>
            <a:r>
              <a:rPr lang="es-ES" dirty="0"/>
              <a:t>DIRECTOR:	DR. AGUILAR CASTILLO WILBERT GEOVANNY</a:t>
            </a:r>
            <a:endParaRPr lang="es-EC" dirty="0">
              <a:solidFill>
                <a:prstClr val="black"/>
              </a:solidFill>
              <a:latin typeface="Corbel" pitchFamily="34" charset="0"/>
              <a:cs typeface="Raavi" pitchFamily="34" charset="0"/>
            </a:endParaRPr>
          </a:p>
        </p:txBody>
      </p:sp>
    </p:spTree>
    <p:extLst>
      <p:ext uri="{BB962C8B-B14F-4D97-AF65-F5344CB8AC3E}">
        <p14:creationId xmlns:p14="http://schemas.microsoft.com/office/powerpoint/2010/main" val="56437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Estado del arte</a:t>
            </a:r>
          </a:p>
        </p:txBody>
      </p:sp>
    </p:spTree>
    <p:extLst>
      <p:ext uri="{BB962C8B-B14F-4D97-AF65-F5344CB8AC3E}">
        <p14:creationId xmlns:p14="http://schemas.microsoft.com/office/powerpoint/2010/main" val="233069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bre 4"/>
          <p:cNvSpPr/>
          <p:nvPr/>
        </p:nvSpPr>
        <p:spPr>
          <a:xfrm>
            <a:off x="223677" y="1190675"/>
            <a:ext cx="2469517" cy="1170130"/>
          </a:xfrm>
          <a:custGeom>
            <a:avLst/>
            <a:gdLst>
              <a:gd name="connsiteX0" fmla="*/ 0 w 2469517"/>
              <a:gd name="connsiteY0" fmla="*/ 117013 h 1170130"/>
              <a:gd name="connsiteX1" fmla="*/ 117013 w 2469517"/>
              <a:gd name="connsiteY1" fmla="*/ 0 h 1170130"/>
              <a:gd name="connsiteX2" fmla="*/ 2352504 w 2469517"/>
              <a:gd name="connsiteY2" fmla="*/ 0 h 1170130"/>
              <a:gd name="connsiteX3" fmla="*/ 2469517 w 2469517"/>
              <a:gd name="connsiteY3" fmla="*/ 117013 h 1170130"/>
              <a:gd name="connsiteX4" fmla="*/ 2469517 w 2469517"/>
              <a:gd name="connsiteY4" fmla="*/ 1053117 h 1170130"/>
              <a:gd name="connsiteX5" fmla="*/ 2352504 w 2469517"/>
              <a:gd name="connsiteY5" fmla="*/ 1170130 h 1170130"/>
              <a:gd name="connsiteX6" fmla="*/ 117013 w 2469517"/>
              <a:gd name="connsiteY6" fmla="*/ 1170130 h 1170130"/>
              <a:gd name="connsiteX7" fmla="*/ 0 w 2469517"/>
              <a:gd name="connsiteY7" fmla="*/ 1053117 h 1170130"/>
              <a:gd name="connsiteX8" fmla="*/ 0 w 2469517"/>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9517" h="1170130">
                <a:moveTo>
                  <a:pt x="0" y="117013"/>
                </a:moveTo>
                <a:cubicBezTo>
                  <a:pt x="0" y="52389"/>
                  <a:pt x="52389" y="0"/>
                  <a:pt x="117013" y="0"/>
                </a:cubicBezTo>
                <a:lnTo>
                  <a:pt x="2352504" y="0"/>
                </a:lnTo>
                <a:cubicBezTo>
                  <a:pt x="2417128" y="0"/>
                  <a:pt x="2469517" y="52389"/>
                  <a:pt x="2469517" y="117013"/>
                </a:cubicBezTo>
                <a:lnTo>
                  <a:pt x="2469517" y="1053117"/>
                </a:lnTo>
                <a:cubicBezTo>
                  <a:pt x="2469517" y="1117741"/>
                  <a:pt x="2417128" y="1170130"/>
                  <a:pt x="2352504" y="1170130"/>
                </a:cubicBezTo>
                <a:lnTo>
                  <a:pt x="117013" y="1170130"/>
                </a:lnTo>
                <a:cubicBezTo>
                  <a:pt x="52389" y="1170130"/>
                  <a:pt x="0" y="1117741"/>
                  <a:pt x="0" y="1053117"/>
                </a:cubicBezTo>
                <a:lnTo>
                  <a:pt x="0" y="11701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C" sz="2100" b="1" kern="1200" dirty="0"/>
              <a:t>Locomoción</a:t>
            </a:r>
            <a:endParaRPr lang="es-ES" sz="2100" kern="1200" dirty="0"/>
          </a:p>
        </p:txBody>
      </p:sp>
      <p:sp>
        <p:nvSpPr>
          <p:cNvPr id="7" name="Forma libre 6"/>
          <p:cNvSpPr/>
          <p:nvPr/>
        </p:nvSpPr>
        <p:spPr>
          <a:xfrm>
            <a:off x="422539" y="3972061"/>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2">
            <a:schemeClr val="lt1">
              <a:hueOff val="0"/>
              <a:satOff val="0"/>
              <a:lumOff val="0"/>
              <a:alphaOff val="0"/>
            </a:schemeClr>
          </a:lnRef>
          <a:fillRef idx="1">
            <a:schemeClr val="accent3">
              <a:hueOff val="-2790486"/>
              <a:satOff val="-15286"/>
              <a:lumOff val="4706"/>
              <a:alphaOff val="0"/>
            </a:schemeClr>
          </a:fillRef>
          <a:effectRef idx="0">
            <a:schemeClr val="accent3">
              <a:hueOff val="-2790486"/>
              <a:satOff val="-15286"/>
              <a:lumOff val="4706"/>
              <a:alphaOff val="0"/>
            </a:schemeClr>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a:t>Componentes</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5 Abrir llave"/>
          <p:cNvSpPr/>
          <p:nvPr/>
        </p:nvSpPr>
        <p:spPr>
          <a:xfrm>
            <a:off x="2771800" y="642408"/>
            <a:ext cx="204064" cy="228253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sp>
        <p:nvSpPr>
          <p:cNvPr id="18" name="5 Abrir llave"/>
          <p:cNvSpPr/>
          <p:nvPr/>
        </p:nvSpPr>
        <p:spPr>
          <a:xfrm>
            <a:off x="2585182" y="3162687"/>
            <a:ext cx="216024" cy="2788881"/>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pic>
        <p:nvPicPr>
          <p:cNvPr id="10" name="Imagen 9">
            <a:extLst>
              <a:ext uri="{FF2B5EF4-FFF2-40B4-BE49-F238E27FC236}">
                <a16:creationId xmlns:a16="http://schemas.microsoft.com/office/drawing/2014/main" id="{73954780-04A1-45CD-86BB-79A6CC2119B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31840" y="0"/>
            <a:ext cx="1428750" cy="2218055"/>
          </a:xfrm>
          <a:prstGeom prst="rect">
            <a:avLst/>
          </a:prstGeom>
        </p:spPr>
      </p:pic>
      <p:pic>
        <p:nvPicPr>
          <p:cNvPr id="11" name="Imagen 10">
            <a:extLst>
              <a:ext uri="{FF2B5EF4-FFF2-40B4-BE49-F238E27FC236}">
                <a16:creationId xmlns:a16="http://schemas.microsoft.com/office/drawing/2014/main" id="{DA969216-B5AA-4C2D-8457-293E310A006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427984" y="956962"/>
            <a:ext cx="2022312" cy="1637556"/>
          </a:xfrm>
          <a:prstGeom prst="rect">
            <a:avLst/>
          </a:prstGeom>
        </p:spPr>
      </p:pic>
      <p:pic>
        <p:nvPicPr>
          <p:cNvPr id="12" name="Imagen 11">
            <a:extLst>
              <a:ext uri="{FF2B5EF4-FFF2-40B4-BE49-F238E27FC236}">
                <a16:creationId xmlns:a16="http://schemas.microsoft.com/office/drawing/2014/main" id="{7160F5DA-5653-4E89-BEF0-7832EB7DF7F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156176" y="100996"/>
            <a:ext cx="1408430" cy="1568810"/>
          </a:xfrm>
          <a:prstGeom prst="rect">
            <a:avLst/>
          </a:prstGeom>
        </p:spPr>
      </p:pic>
      <p:pic>
        <p:nvPicPr>
          <p:cNvPr id="14" name="Imagen 13" descr="Listo para atacar, el Scorpion Hexapod se mueve de manera similar a la realidad y apuñala a cualquiera que se atreva a acercarse demasiado.">
            <a:extLst>
              <a:ext uri="{FF2B5EF4-FFF2-40B4-BE49-F238E27FC236}">
                <a16:creationId xmlns:a16="http://schemas.microsoft.com/office/drawing/2014/main" id="{8B0D6D2B-E33B-42C5-8DD7-1EB58D172E06}"/>
              </a:ext>
            </a:extLst>
          </p:cNvPr>
          <p:cNvPicPr/>
          <p:nvPr/>
        </p:nvPicPr>
        <p:blipFill rotWithShape="1">
          <a:blip r:embed="rId6" cstate="print">
            <a:extLst>
              <a:ext uri="{28A0092B-C50C-407E-A947-70E740481C1C}">
                <a14:useLocalDpi xmlns:a14="http://schemas.microsoft.com/office/drawing/2010/main" val="0"/>
              </a:ext>
            </a:extLst>
          </a:blip>
          <a:srcRect t="9231" b="28056"/>
          <a:stretch/>
        </p:blipFill>
        <p:spPr bwMode="auto">
          <a:xfrm>
            <a:off x="7308304" y="1669806"/>
            <a:ext cx="1908371" cy="1334384"/>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0F0A8E4D-2166-4903-A3F7-678174E1443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803554" y="3621992"/>
            <a:ext cx="2022312" cy="1637556"/>
          </a:xfrm>
          <a:prstGeom prst="rect">
            <a:avLst/>
          </a:prstGeom>
        </p:spPr>
      </p:pic>
      <p:graphicFrame>
        <p:nvGraphicFramePr>
          <p:cNvPr id="20" name="Diagrama 19">
            <a:extLst>
              <a:ext uri="{FF2B5EF4-FFF2-40B4-BE49-F238E27FC236}">
                <a16:creationId xmlns:a16="http://schemas.microsoft.com/office/drawing/2014/main" id="{AA82AB89-D191-4875-A921-03EDD64FDDA9}"/>
              </a:ext>
            </a:extLst>
          </p:cNvPr>
          <p:cNvGraphicFramePr/>
          <p:nvPr>
            <p:extLst>
              <p:ext uri="{D42A27DB-BD31-4B8C-83A1-F6EECF244321}">
                <p14:modId xmlns:p14="http://schemas.microsoft.com/office/powerpoint/2010/main" val="4111495758"/>
              </p:ext>
            </p:extLst>
          </p:nvPr>
        </p:nvGraphicFramePr>
        <p:xfrm>
          <a:off x="2682451" y="2986183"/>
          <a:ext cx="4229100" cy="26193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263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6"/>
          <p:cNvSpPr/>
          <p:nvPr/>
        </p:nvSpPr>
        <p:spPr>
          <a:xfrm>
            <a:off x="344552" y="2564904"/>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2">
            <a:schemeClr val="lt1">
              <a:hueOff val="0"/>
              <a:satOff val="0"/>
              <a:lumOff val="0"/>
              <a:alphaOff val="0"/>
            </a:schemeClr>
          </a:lnRef>
          <a:fillRef idx="1">
            <a:schemeClr val="accent3">
              <a:hueOff val="-2790486"/>
              <a:satOff val="-15286"/>
              <a:lumOff val="4706"/>
              <a:alphaOff val="0"/>
            </a:schemeClr>
          </a:fillRef>
          <a:effectRef idx="0">
            <a:schemeClr val="accent3">
              <a:hueOff val="-2790486"/>
              <a:satOff val="-15286"/>
              <a:lumOff val="4706"/>
              <a:alphaOff val="0"/>
            </a:schemeClr>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a:t>Componentes</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5 Abrir llave"/>
          <p:cNvSpPr/>
          <p:nvPr/>
        </p:nvSpPr>
        <p:spPr>
          <a:xfrm>
            <a:off x="2682450" y="476673"/>
            <a:ext cx="118755" cy="547489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graphicFrame>
        <p:nvGraphicFramePr>
          <p:cNvPr id="13" name="Diagrama 12">
            <a:extLst>
              <a:ext uri="{FF2B5EF4-FFF2-40B4-BE49-F238E27FC236}">
                <a16:creationId xmlns:a16="http://schemas.microsoft.com/office/drawing/2014/main" id="{74697103-AA13-4623-8E12-1B237E0B64DD}"/>
              </a:ext>
            </a:extLst>
          </p:cNvPr>
          <p:cNvGraphicFramePr/>
          <p:nvPr>
            <p:extLst>
              <p:ext uri="{D42A27DB-BD31-4B8C-83A1-F6EECF244321}">
                <p14:modId xmlns:p14="http://schemas.microsoft.com/office/powerpoint/2010/main" val="2874100051"/>
              </p:ext>
            </p:extLst>
          </p:nvPr>
        </p:nvGraphicFramePr>
        <p:xfrm>
          <a:off x="3032869" y="542925"/>
          <a:ext cx="4781550" cy="288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a:extLst>
              <a:ext uri="{FF2B5EF4-FFF2-40B4-BE49-F238E27FC236}">
                <a16:creationId xmlns:a16="http://schemas.microsoft.com/office/drawing/2014/main" id="{E4F3A6FE-A13B-43B3-9688-8D019C2A75FA}"/>
              </a:ext>
            </a:extLst>
          </p:cNvPr>
          <p:cNvGraphicFramePr/>
          <p:nvPr>
            <p:extLst>
              <p:ext uri="{D42A27DB-BD31-4B8C-83A1-F6EECF244321}">
                <p14:modId xmlns:p14="http://schemas.microsoft.com/office/powerpoint/2010/main" val="2529290033"/>
              </p:ext>
            </p:extLst>
          </p:nvPr>
        </p:nvGraphicFramePr>
        <p:xfrm>
          <a:off x="3136386" y="3899708"/>
          <a:ext cx="5067300" cy="790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7" name="Imagen 16">
            <a:extLst>
              <a:ext uri="{FF2B5EF4-FFF2-40B4-BE49-F238E27FC236}">
                <a16:creationId xmlns:a16="http://schemas.microsoft.com/office/drawing/2014/main" id="{EBDC1571-CECE-47EF-88A4-F87DCADE83CB}"/>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542456" y="4941918"/>
            <a:ext cx="3762375" cy="1009650"/>
          </a:xfrm>
          <a:prstGeom prst="rect">
            <a:avLst/>
          </a:prstGeom>
        </p:spPr>
      </p:pic>
    </p:spTree>
    <p:extLst>
      <p:ext uri="{BB962C8B-B14F-4D97-AF65-F5344CB8AC3E}">
        <p14:creationId xmlns:p14="http://schemas.microsoft.com/office/powerpoint/2010/main" val="68605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6"/>
          <p:cNvSpPr/>
          <p:nvPr/>
        </p:nvSpPr>
        <p:spPr>
          <a:xfrm>
            <a:off x="344552" y="2564904"/>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2">
            <a:schemeClr val="lt1">
              <a:hueOff val="0"/>
              <a:satOff val="0"/>
              <a:lumOff val="0"/>
              <a:alphaOff val="0"/>
            </a:schemeClr>
          </a:lnRef>
          <a:fillRef idx="1">
            <a:schemeClr val="accent3">
              <a:hueOff val="-2790486"/>
              <a:satOff val="-15286"/>
              <a:lumOff val="4706"/>
              <a:alphaOff val="0"/>
            </a:schemeClr>
          </a:fillRef>
          <a:effectRef idx="0">
            <a:schemeClr val="accent3">
              <a:hueOff val="-2790486"/>
              <a:satOff val="-15286"/>
              <a:lumOff val="4706"/>
              <a:alphaOff val="0"/>
            </a:schemeClr>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a:t>Comunicación</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5 Abrir llave"/>
          <p:cNvSpPr/>
          <p:nvPr/>
        </p:nvSpPr>
        <p:spPr>
          <a:xfrm>
            <a:off x="2682450" y="476673"/>
            <a:ext cx="118755" cy="547489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pic>
        <p:nvPicPr>
          <p:cNvPr id="8" name="Imagen 7">
            <a:extLst>
              <a:ext uri="{FF2B5EF4-FFF2-40B4-BE49-F238E27FC236}">
                <a16:creationId xmlns:a16="http://schemas.microsoft.com/office/drawing/2014/main" id="{40E95F06-534A-4EDD-B194-815BB23DBCCD}"/>
              </a:ext>
            </a:extLst>
          </p:cNvPr>
          <p:cNvPicPr/>
          <p:nvPr/>
        </p:nvPicPr>
        <p:blipFill>
          <a:blip r:embed="rId3" cstate="print"/>
          <a:stretch>
            <a:fillRect/>
          </a:stretch>
        </p:blipFill>
        <p:spPr>
          <a:xfrm>
            <a:off x="2801205" y="692696"/>
            <a:ext cx="2774950" cy="1644650"/>
          </a:xfrm>
          <a:prstGeom prst="rect">
            <a:avLst/>
          </a:prstGeom>
        </p:spPr>
      </p:pic>
      <p:pic>
        <p:nvPicPr>
          <p:cNvPr id="10" name="Imagen 9">
            <a:extLst>
              <a:ext uri="{FF2B5EF4-FFF2-40B4-BE49-F238E27FC236}">
                <a16:creationId xmlns:a16="http://schemas.microsoft.com/office/drawing/2014/main" id="{2947B2DC-C521-4AD6-8A73-70217622F6A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27598" y="1585107"/>
            <a:ext cx="3371850" cy="1657350"/>
          </a:xfrm>
          <a:prstGeom prst="rect">
            <a:avLst/>
          </a:prstGeom>
        </p:spPr>
      </p:pic>
      <p:pic>
        <p:nvPicPr>
          <p:cNvPr id="11" name="Imagen 10">
            <a:extLst>
              <a:ext uri="{FF2B5EF4-FFF2-40B4-BE49-F238E27FC236}">
                <a16:creationId xmlns:a16="http://schemas.microsoft.com/office/drawing/2014/main" id="{F81C0BB6-1269-4405-80C8-561941EC0CC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890455" y="4478670"/>
            <a:ext cx="5074285" cy="1666875"/>
          </a:xfrm>
          <a:prstGeom prst="rect">
            <a:avLst/>
          </a:prstGeom>
        </p:spPr>
      </p:pic>
      <p:pic>
        <p:nvPicPr>
          <p:cNvPr id="12" name="Imagen 11">
            <a:extLst>
              <a:ext uri="{FF2B5EF4-FFF2-40B4-BE49-F238E27FC236}">
                <a16:creationId xmlns:a16="http://schemas.microsoft.com/office/drawing/2014/main" id="{915E920B-9C76-461C-896E-2C10AC6329E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896448" y="2674302"/>
            <a:ext cx="2924810" cy="1509395"/>
          </a:xfrm>
          <a:prstGeom prst="rect">
            <a:avLst/>
          </a:prstGeom>
        </p:spPr>
      </p:pic>
    </p:spTree>
    <p:extLst>
      <p:ext uri="{BB962C8B-B14F-4D97-AF65-F5344CB8AC3E}">
        <p14:creationId xmlns:p14="http://schemas.microsoft.com/office/powerpoint/2010/main" val="303146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Diseño</a:t>
            </a:r>
          </a:p>
        </p:txBody>
      </p:sp>
    </p:spTree>
    <p:extLst>
      <p:ext uri="{BB962C8B-B14F-4D97-AF65-F5344CB8AC3E}">
        <p14:creationId xmlns:p14="http://schemas.microsoft.com/office/powerpoint/2010/main" val="154050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libre 5"/>
          <p:cNvSpPr/>
          <p:nvPr/>
        </p:nvSpPr>
        <p:spPr>
          <a:xfrm>
            <a:off x="1235217" y="1487069"/>
            <a:ext cx="1794258" cy="850172"/>
          </a:xfrm>
          <a:custGeom>
            <a:avLst/>
            <a:gdLst>
              <a:gd name="connsiteX0" fmla="*/ 0 w 1794258"/>
              <a:gd name="connsiteY0" fmla="*/ 85017 h 850172"/>
              <a:gd name="connsiteX1" fmla="*/ 85017 w 1794258"/>
              <a:gd name="connsiteY1" fmla="*/ 0 h 850172"/>
              <a:gd name="connsiteX2" fmla="*/ 1709241 w 1794258"/>
              <a:gd name="connsiteY2" fmla="*/ 0 h 850172"/>
              <a:gd name="connsiteX3" fmla="*/ 1794258 w 1794258"/>
              <a:gd name="connsiteY3" fmla="*/ 85017 h 850172"/>
              <a:gd name="connsiteX4" fmla="*/ 1794258 w 1794258"/>
              <a:gd name="connsiteY4" fmla="*/ 765155 h 850172"/>
              <a:gd name="connsiteX5" fmla="*/ 1709241 w 1794258"/>
              <a:gd name="connsiteY5" fmla="*/ 850172 h 850172"/>
              <a:gd name="connsiteX6" fmla="*/ 85017 w 1794258"/>
              <a:gd name="connsiteY6" fmla="*/ 850172 h 850172"/>
              <a:gd name="connsiteX7" fmla="*/ 0 w 1794258"/>
              <a:gd name="connsiteY7" fmla="*/ 765155 h 850172"/>
              <a:gd name="connsiteX8" fmla="*/ 0 w 1794258"/>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258" h="850172">
                <a:moveTo>
                  <a:pt x="0" y="85017"/>
                </a:moveTo>
                <a:cubicBezTo>
                  <a:pt x="0" y="38063"/>
                  <a:pt x="38063" y="0"/>
                  <a:pt x="85017" y="0"/>
                </a:cubicBezTo>
                <a:lnTo>
                  <a:pt x="1709241" y="0"/>
                </a:lnTo>
                <a:cubicBezTo>
                  <a:pt x="1756195" y="0"/>
                  <a:pt x="1794258" y="38063"/>
                  <a:pt x="1794258" y="85017"/>
                </a:cubicBezTo>
                <a:lnTo>
                  <a:pt x="1794258" y="765155"/>
                </a:lnTo>
                <a:cubicBezTo>
                  <a:pt x="1794258" y="812109"/>
                  <a:pt x="1756195" y="850172"/>
                  <a:pt x="1709241"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C" sz="1900" b="1" kern="1200" dirty="0"/>
              <a:t>Requerimiento principal</a:t>
            </a:r>
            <a:endParaRPr lang="es-ES" sz="1900" kern="1200" dirty="0"/>
          </a:p>
        </p:txBody>
      </p:sp>
      <p:sp>
        <p:nvSpPr>
          <p:cNvPr id="7" name="Forma libre 6"/>
          <p:cNvSpPr/>
          <p:nvPr/>
        </p:nvSpPr>
        <p:spPr>
          <a:xfrm rot="71069">
            <a:off x="1927874" y="2390343"/>
            <a:ext cx="382578" cy="318883"/>
          </a:xfrm>
          <a:custGeom>
            <a:avLst/>
            <a:gdLst>
              <a:gd name="connsiteX0" fmla="*/ 0 w 318882"/>
              <a:gd name="connsiteY0" fmla="*/ 76515 h 382577"/>
              <a:gd name="connsiteX1" fmla="*/ 159441 w 318882"/>
              <a:gd name="connsiteY1" fmla="*/ 76515 h 382577"/>
              <a:gd name="connsiteX2" fmla="*/ 159441 w 318882"/>
              <a:gd name="connsiteY2" fmla="*/ 0 h 382577"/>
              <a:gd name="connsiteX3" fmla="*/ 318882 w 318882"/>
              <a:gd name="connsiteY3" fmla="*/ 191289 h 382577"/>
              <a:gd name="connsiteX4" fmla="*/ 159441 w 318882"/>
              <a:gd name="connsiteY4" fmla="*/ 382577 h 382577"/>
              <a:gd name="connsiteX5" fmla="*/ 159441 w 318882"/>
              <a:gd name="connsiteY5" fmla="*/ 306062 h 382577"/>
              <a:gd name="connsiteX6" fmla="*/ 0 w 318882"/>
              <a:gd name="connsiteY6" fmla="*/ 306062 h 382577"/>
              <a:gd name="connsiteX7" fmla="*/ 0 w 318882"/>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82" h="382577">
                <a:moveTo>
                  <a:pt x="255106" y="1"/>
                </a:moveTo>
                <a:lnTo>
                  <a:pt x="255106" y="191289"/>
                </a:lnTo>
                <a:lnTo>
                  <a:pt x="318882" y="191289"/>
                </a:lnTo>
                <a:lnTo>
                  <a:pt x="159441" y="382576"/>
                </a:lnTo>
                <a:lnTo>
                  <a:pt x="0" y="191289"/>
                </a:lnTo>
                <a:lnTo>
                  <a:pt x="63776" y="191289"/>
                </a:lnTo>
                <a:lnTo>
                  <a:pt x="63776" y="1"/>
                </a:lnTo>
                <a:lnTo>
                  <a:pt x="255106"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515" tIns="0" rIns="76515" bIns="95665" numCol="1" spcCol="1270" anchor="ctr" anchorCtr="0">
            <a:noAutofit/>
          </a:bodyPr>
          <a:lstStyle/>
          <a:p>
            <a:pPr lvl="0" algn="ctr" defTabSz="666750">
              <a:lnSpc>
                <a:spcPct val="90000"/>
              </a:lnSpc>
              <a:spcBef>
                <a:spcPct val="0"/>
              </a:spcBef>
              <a:spcAft>
                <a:spcPct val="35000"/>
              </a:spcAft>
            </a:pPr>
            <a:endParaRPr lang="es-ES" sz="1500" kern="1200"/>
          </a:p>
        </p:txBody>
      </p:sp>
      <p:sp>
        <p:nvSpPr>
          <p:cNvPr id="8" name="Forma libre 7"/>
          <p:cNvSpPr/>
          <p:nvPr/>
        </p:nvSpPr>
        <p:spPr>
          <a:xfrm>
            <a:off x="1340824" y="2762328"/>
            <a:ext cx="1530310"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1860324"/>
              <a:satOff val="-10190"/>
              <a:lumOff val="3137"/>
              <a:alphaOff val="0"/>
            </a:schemeClr>
          </a:fillRef>
          <a:effectRef idx="0">
            <a:schemeClr val="accent3">
              <a:hueOff val="-1860324"/>
              <a:satOff val="-10190"/>
              <a:lumOff val="3137"/>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kern="1200" dirty="0"/>
              <a:t>Funciones a realizar</a:t>
            </a:r>
          </a:p>
        </p:txBody>
      </p:sp>
      <p:sp>
        <p:nvSpPr>
          <p:cNvPr id="11" name="Forma libre 10"/>
          <p:cNvSpPr/>
          <p:nvPr/>
        </p:nvSpPr>
        <p:spPr>
          <a:xfrm>
            <a:off x="1914690" y="3665636"/>
            <a:ext cx="382578" cy="318815"/>
          </a:xfrm>
          <a:custGeom>
            <a:avLst/>
            <a:gdLst>
              <a:gd name="connsiteX0" fmla="*/ 0 w 318814"/>
              <a:gd name="connsiteY0" fmla="*/ 76515 h 382577"/>
              <a:gd name="connsiteX1" fmla="*/ 159407 w 318814"/>
              <a:gd name="connsiteY1" fmla="*/ 76515 h 382577"/>
              <a:gd name="connsiteX2" fmla="*/ 159407 w 318814"/>
              <a:gd name="connsiteY2" fmla="*/ 0 h 382577"/>
              <a:gd name="connsiteX3" fmla="*/ 318814 w 318814"/>
              <a:gd name="connsiteY3" fmla="*/ 191289 h 382577"/>
              <a:gd name="connsiteX4" fmla="*/ 159407 w 318814"/>
              <a:gd name="connsiteY4" fmla="*/ 382577 h 382577"/>
              <a:gd name="connsiteX5" fmla="*/ 159407 w 318814"/>
              <a:gd name="connsiteY5" fmla="*/ 306062 h 382577"/>
              <a:gd name="connsiteX6" fmla="*/ 0 w 318814"/>
              <a:gd name="connsiteY6" fmla="*/ 306062 h 382577"/>
              <a:gd name="connsiteX7" fmla="*/ 0 w 318814"/>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14" h="382577">
                <a:moveTo>
                  <a:pt x="255051" y="1"/>
                </a:moveTo>
                <a:lnTo>
                  <a:pt x="255051" y="191289"/>
                </a:lnTo>
                <a:lnTo>
                  <a:pt x="318814" y="191289"/>
                </a:lnTo>
                <a:lnTo>
                  <a:pt x="159407" y="382576"/>
                </a:lnTo>
                <a:lnTo>
                  <a:pt x="0" y="191289"/>
                </a:lnTo>
                <a:lnTo>
                  <a:pt x="63763" y="191289"/>
                </a:lnTo>
                <a:lnTo>
                  <a:pt x="63763" y="1"/>
                </a:lnTo>
                <a:lnTo>
                  <a:pt x="255051" y="1"/>
                </a:lnTo>
                <a:close/>
              </a:path>
            </a:pathLst>
          </a:custGeom>
        </p:spPr>
        <p:style>
          <a:lnRef idx="0">
            <a:schemeClr val="lt1">
              <a:hueOff val="0"/>
              <a:satOff val="0"/>
              <a:lumOff val="0"/>
              <a:alphaOff val="0"/>
            </a:schemeClr>
          </a:lnRef>
          <a:fillRef idx="1">
            <a:schemeClr val="accent3">
              <a:hueOff val="-2790486"/>
              <a:satOff val="-15286"/>
              <a:lumOff val="4706"/>
              <a:alphaOff val="0"/>
            </a:schemeClr>
          </a:fillRef>
          <a:effectRef idx="0">
            <a:schemeClr val="accent3">
              <a:hueOff val="-2790486"/>
              <a:satOff val="-15286"/>
              <a:lumOff val="4706"/>
              <a:alphaOff val="0"/>
            </a:schemeClr>
          </a:effectRef>
          <a:fontRef idx="minor">
            <a:schemeClr val="lt1"/>
          </a:fontRef>
        </p:style>
        <p:txBody>
          <a:bodyPr spcFirstLastPara="0" vert="horz" wrap="square" lIns="76516" tIns="0" rIns="76515" bIns="95645" numCol="1" spcCol="1270" anchor="ctr" anchorCtr="0">
            <a:noAutofit/>
          </a:bodyPr>
          <a:lstStyle/>
          <a:p>
            <a:pPr lvl="0" algn="ctr" defTabSz="666750">
              <a:lnSpc>
                <a:spcPct val="90000"/>
              </a:lnSpc>
              <a:spcBef>
                <a:spcPct val="0"/>
              </a:spcBef>
              <a:spcAft>
                <a:spcPct val="35000"/>
              </a:spcAft>
            </a:pPr>
            <a:endParaRPr lang="es-EC" sz="1500" kern="1200"/>
          </a:p>
        </p:txBody>
      </p:sp>
      <p:sp>
        <p:nvSpPr>
          <p:cNvPr id="12" name="Forma libre 11"/>
          <p:cNvSpPr/>
          <p:nvPr/>
        </p:nvSpPr>
        <p:spPr>
          <a:xfrm>
            <a:off x="1340824" y="4037587"/>
            <a:ext cx="1530310"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3720648"/>
              <a:satOff val="-20381"/>
              <a:lumOff val="6275"/>
              <a:alphaOff val="0"/>
            </a:schemeClr>
          </a:fillRef>
          <a:effectRef idx="0">
            <a:schemeClr val="accent3">
              <a:hueOff val="-3720648"/>
              <a:satOff val="-20381"/>
              <a:lumOff val="6275"/>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kern="1200" dirty="0"/>
              <a:t>Requisitos</a:t>
            </a:r>
          </a:p>
        </p:txBody>
      </p:sp>
      <p:sp>
        <p:nvSpPr>
          <p:cNvPr id="15" name="Forma libre 14"/>
          <p:cNvSpPr/>
          <p:nvPr/>
        </p:nvSpPr>
        <p:spPr>
          <a:xfrm>
            <a:off x="1914690" y="4940895"/>
            <a:ext cx="382578" cy="318815"/>
          </a:xfrm>
          <a:custGeom>
            <a:avLst/>
            <a:gdLst>
              <a:gd name="connsiteX0" fmla="*/ 0 w 318814"/>
              <a:gd name="connsiteY0" fmla="*/ 76515 h 382577"/>
              <a:gd name="connsiteX1" fmla="*/ 159407 w 318814"/>
              <a:gd name="connsiteY1" fmla="*/ 76515 h 382577"/>
              <a:gd name="connsiteX2" fmla="*/ 159407 w 318814"/>
              <a:gd name="connsiteY2" fmla="*/ 0 h 382577"/>
              <a:gd name="connsiteX3" fmla="*/ 318814 w 318814"/>
              <a:gd name="connsiteY3" fmla="*/ 191289 h 382577"/>
              <a:gd name="connsiteX4" fmla="*/ 159407 w 318814"/>
              <a:gd name="connsiteY4" fmla="*/ 382577 h 382577"/>
              <a:gd name="connsiteX5" fmla="*/ 159407 w 318814"/>
              <a:gd name="connsiteY5" fmla="*/ 306062 h 382577"/>
              <a:gd name="connsiteX6" fmla="*/ 0 w 318814"/>
              <a:gd name="connsiteY6" fmla="*/ 306062 h 382577"/>
              <a:gd name="connsiteX7" fmla="*/ 0 w 318814"/>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14" h="382577">
                <a:moveTo>
                  <a:pt x="255051" y="1"/>
                </a:moveTo>
                <a:lnTo>
                  <a:pt x="255051" y="191289"/>
                </a:lnTo>
                <a:lnTo>
                  <a:pt x="318814" y="191289"/>
                </a:lnTo>
                <a:lnTo>
                  <a:pt x="159407" y="382576"/>
                </a:lnTo>
                <a:lnTo>
                  <a:pt x="0" y="191289"/>
                </a:lnTo>
                <a:lnTo>
                  <a:pt x="63763" y="191289"/>
                </a:lnTo>
                <a:lnTo>
                  <a:pt x="63763" y="1"/>
                </a:lnTo>
                <a:lnTo>
                  <a:pt x="255051" y="1"/>
                </a:lnTo>
                <a:close/>
              </a:path>
            </a:pathLst>
          </a:custGeom>
        </p:spPr>
        <p:style>
          <a:lnRef idx="0">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txBody>
          <a:bodyPr spcFirstLastPara="0" vert="horz" wrap="square" lIns="76516" tIns="0" rIns="76515" bIns="95645" numCol="1" spcCol="1270" anchor="ctr" anchorCtr="0">
            <a:noAutofit/>
          </a:bodyPr>
          <a:lstStyle/>
          <a:p>
            <a:pPr lvl="0" algn="ctr" defTabSz="666750">
              <a:lnSpc>
                <a:spcPct val="90000"/>
              </a:lnSpc>
              <a:spcBef>
                <a:spcPct val="0"/>
              </a:spcBef>
              <a:spcAft>
                <a:spcPct val="35000"/>
              </a:spcAft>
            </a:pPr>
            <a:endParaRPr lang="es-ES" sz="1500" kern="1200"/>
          </a:p>
        </p:txBody>
      </p:sp>
      <p:sp>
        <p:nvSpPr>
          <p:cNvPr id="16" name="Forma libre 15"/>
          <p:cNvSpPr/>
          <p:nvPr/>
        </p:nvSpPr>
        <p:spPr>
          <a:xfrm>
            <a:off x="1187624" y="5312846"/>
            <a:ext cx="1794258"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kern="1200" dirty="0"/>
              <a:t>Especificaciones</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n 17">
            <a:extLst>
              <a:ext uri="{FF2B5EF4-FFF2-40B4-BE49-F238E27FC236}">
                <a16:creationId xmlns:a16="http://schemas.microsoft.com/office/drawing/2014/main" id="{07C997EB-F9B3-4E30-814A-96DDC8088B6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3335" y="902652"/>
            <a:ext cx="2745689" cy="2019006"/>
          </a:xfrm>
          <a:prstGeom prst="rect">
            <a:avLst/>
          </a:prstGeom>
        </p:spPr>
      </p:pic>
      <p:pic>
        <p:nvPicPr>
          <p:cNvPr id="20" name="Imagen 19">
            <a:extLst>
              <a:ext uri="{FF2B5EF4-FFF2-40B4-BE49-F238E27FC236}">
                <a16:creationId xmlns:a16="http://schemas.microsoft.com/office/drawing/2014/main" id="{EC3B85B4-28E7-4B19-8439-ADEB3A41CA8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6136" y="3200111"/>
            <a:ext cx="2560813" cy="1740783"/>
          </a:xfrm>
          <a:prstGeom prst="rect">
            <a:avLst/>
          </a:prstGeom>
        </p:spPr>
      </p:pic>
      <p:pic>
        <p:nvPicPr>
          <p:cNvPr id="21" name="Imagen 20">
            <a:extLst>
              <a:ext uri="{FF2B5EF4-FFF2-40B4-BE49-F238E27FC236}">
                <a16:creationId xmlns:a16="http://schemas.microsoft.com/office/drawing/2014/main" id="{372760EA-50F9-42EF-A705-25156BC0A32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147820" y="4268112"/>
            <a:ext cx="848360" cy="1345565"/>
          </a:xfrm>
          <a:prstGeom prst="rect">
            <a:avLst/>
          </a:prstGeom>
        </p:spPr>
      </p:pic>
    </p:spTree>
    <p:extLst>
      <p:ext uri="{BB962C8B-B14F-4D97-AF65-F5344CB8AC3E}">
        <p14:creationId xmlns:p14="http://schemas.microsoft.com/office/powerpoint/2010/main" val="46735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RESULTADOS SIMULADOS</a:t>
            </a:r>
          </a:p>
        </p:txBody>
      </p:sp>
    </p:spTree>
    <p:extLst>
      <p:ext uri="{BB962C8B-B14F-4D97-AF65-F5344CB8AC3E}">
        <p14:creationId xmlns:p14="http://schemas.microsoft.com/office/powerpoint/2010/main" val="364556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a 2">
            <a:extLst>
              <a:ext uri="{FF2B5EF4-FFF2-40B4-BE49-F238E27FC236}">
                <a16:creationId xmlns:a16="http://schemas.microsoft.com/office/drawing/2014/main" id="{5D6BD6D2-BD09-49B8-AB27-8BE34BD8859D}"/>
              </a:ext>
            </a:extLst>
          </p:cNvPr>
          <p:cNvGraphicFramePr>
            <a:graphicFrameLocks noGrp="1"/>
          </p:cNvGraphicFramePr>
          <p:nvPr>
            <p:extLst>
              <p:ext uri="{D42A27DB-BD31-4B8C-83A1-F6EECF244321}">
                <p14:modId xmlns:p14="http://schemas.microsoft.com/office/powerpoint/2010/main" val="4203988822"/>
              </p:ext>
            </p:extLst>
          </p:nvPr>
        </p:nvGraphicFramePr>
        <p:xfrm>
          <a:off x="198526" y="1484784"/>
          <a:ext cx="3981136" cy="956882"/>
        </p:xfrm>
        <a:graphic>
          <a:graphicData uri="http://schemas.openxmlformats.org/drawingml/2006/table">
            <a:tbl>
              <a:tblPr firstRow="1" firstCol="1" bandRow="1">
                <a:tableStyleId>{5C22544A-7EE6-4342-B048-85BDC9FD1C3A}</a:tableStyleId>
              </a:tblPr>
              <a:tblGrid>
                <a:gridCol w="740776">
                  <a:extLst>
                    <a:ext uri="{9D8B030D-6E8A-4147-A177-3AD203B41FA5}">
                      <a16:colId xmlns:a16="http://schemas.microsoft.com/office/drawing/2014/main" val="293776907"/>
                    </a:ext>
                  </a:extLst>
                </a:gridCol>
                <a:gridCol w="1080120">
                  <a:extLst>
                    <a:ext uri="{9D8B030D-6E8A-4147-A177-3AD203B41FA5}">
                      <a16:colId xmlns:a16="http://schemas.microsoft.com/office/drawing/2014/main" val="945683968"/>
                    </a:ext>
                  </a:extLst>
                </a:gridCol>
                <a:gridCol w="1080120">
                  <a:extLst>
                    <a:ext uri="{9D8B030D-6E8A-4147-A177-3AD203B41FA5}">
                      <a16:colId xmlns:a16="http://schemas.microsoft.com/office/drawing/2014/main" val="3932299191"/>
                    </a:ext>
                  </a:extLst>
                </a:gridCol>
                <a:gridCol w="1080120">
                  <a:extLst>
                    <a:ext uri="{9D8B030D-6E8A-4147-A177-3AD203B41FA5}">
                      <a16:colId xmlns:a16="http://schemas.microsoft.com/office/drawing/2014/main" val="955885677"/>
                    </a:ext>
                  </a:extLst>
                </a:gridCol>
              </a:tblGrid>
              <a:tr h="159724">
                <a:tc>
                  <a:txBody>
                    <a:bodyPr/>
                    <a:lstStyle/>
                    <a:p>
                      <a:pPr marL="0" indent="0" algn="just">
                        <a:lnSpc>
                          <a:spcPct val="200000"/>
                        </a:lnSpc>
                        <a:spcAft>
                          <a:spcPts val="800"/>
                        </a:spcAft>
                      </a:pPr>
                      <a:r>
                        <a:rPr lang="en-US" sz="1100" dirty="0" err="1">
                          <a:effectLst/>
                        </a:rPr>
                        <a:t>Nombre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a:effectLst/>
                        </a:rPr>
                        <a:t>Tipo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err="1">
                          <a:effectLst/>
                        </a:rPr>
                        <a:t>Mín</a:t>
                      </a: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err="1">
                          <a:effectLst/>
                        </a:rPr>
                        <a:t>Máx</a:t>
                      </a: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037323"/>
                  </a:ext>
                </a:extLst>
              </a:tr>
              <a:tr h="0">
                <a:tc>
                  <a:txBody>
                    <a:bodyPr/>
                    <a:lstStyle/>
                    <a:p>
                      <a:pPr marL="0" indent="0" algn="just">
                        <a:lnSpc>
                          <a:spcPct val="200000"/>
                        </a:lnSpc>
                        <a:spcAft>
                          <a:spcPts val="800"/>
                        </a:spcAft>
                      </a:pPr>
                      <a:r>
                        <a:rPr lang="en-US" sz="1000" dirty="0">
                          <a:effectLst/>
                        </a:rPr>
                        <a:t>Tensiones1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s-ES" sz="1000" dirty="0">
                          <a:effectLst/>
                        </a:rPr>
                        <a:t>VON: Tensión de </a:t>
                      </a:r>
                      <a:r>
                        <a:rPr lang="es-ES" sz="1000" dirty="0" err="1">
                          <a:effectLst/>
                        </a:rPr>
                        <a:t>von</a:t>
                      </a:r>
                      <a:r>
                        <a:rPr lang="es-ES" sz="1000" dirty="0">
                          <a:effectLst/>
                        </a:rPr>
                        <a:t> Mises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8,525e+00N/m^2</a:t>
                      </a:r>
                      <a:endParaRPr lang="es-EC" sz="1100" dirty="0">
                        <a:effectLst/>
                      </a:endParaRPr>
                    </a:p>
                    <a:p>
                      <a:pPr marL="0" indent="0" algn="just">
                        <a:lnSpc>
                          <a:spcPct val="200000"/>
                        </a:lnSpc>
                        <a:spcAft>
                          <a:spcPts val="800"/>
                        </a:spcAft>
                      </a:pPr>
                      <a:r>
                        <a:rPr lang="en-US" sz="1000" dirty="0" err="1">
                          <a:effectLst/>
                        </a:rPr>
                        <a:t>Nodo</a:t>
                      </a:r>
                      <a:r>
                        <a:rPr lang="en-US" sz="1000" dirty="0">
                          <a:effectLst/>
                        </a:rPr>
                        <a:t>: 23547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2,071e+04N/m^2</a:t>
                      </a:r>
                      <a:endParaRPr lang="es-EC" sz="1100" dirty="0">
                        <a:effectLst/>
                      </a:endParaRPr>
                    </a:p>
                    <a:p>
                      <a:pPr marL="0" indent="0" algn="just">
                        <a:lnSpc>
                          <a:spcPct val="200000"/>
                        </a:lnSpc>
                        <a:spcAft>
                          <a:spcPts val="800"/>
                        </a:spcAft>
                      </a:pPr>
                      <a:r>
                        <a:rPr lang="en-US" sz="1000" dirty="0" err="1">
                          <a:effectLst/>
                        </a:rPr>
                        <a:t>Nodo</a:t>
                      </a:r>
                      <a:r>
                        <a:rPr lang="en-US" sz="1000" dirty="0">
                          <a:effectLst/>
                        </a:rPr>
                        <a:t>: 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527503"/>
                  </a:ext>
                </a:extLst>
              </a:tr>
            </a:tbl>
          </a:graphicData>
        </a:graphic>
      </p:graphicFrame>
      <p:pic>
        <p:nvPicPr>
          <p:cNvPr id="12289" name="Imagen 88">
            <a:extLst>
              <a:ext uri="{FF2B5EF4-FFF2-40B4-BE49-F238E27FC236}">
                <a16:creationId xmlns:a16="http://schemas.microsoft.com/office/drawing/2014/main" id="{632427C3-34A8-4654-82BB-5C6064E6B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64704"/>
            <a:ext cx="4436577" cy="22069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AFD94104-911F-445F-91E2-32C65E435E76}"/>
              </a:ext>
            </a:extLst>
          </p:cNvPr>
          <p:cNvGraphicFramePr>
            <a:graphicFrameLocks noGrp="1"/>
          </p:cNvGraphicFramePr>
          <p:nvPr>
            <p:extLst>
              <p:ext uri="{D42A27DB-BD31-4B8C-83A1-F6EECF244321}">
                <p14:modId xmlns:p14="http://schemas.microsoft.com/office/powerpoint/2010/main" val="1007405392"/>
              </p:ext>
            </p:extLst>
          </p:nvPr>
        </p:nvGraphicFramePr>
        <p:xfrm>
          <a:off x="5077493" y="3967265"/>
          <a:ext cx="4045940" cy="1160082"/>
        </p:xfrm>
        <a:graphic>
          <a:graphicData uri="http://schemas.openxmlformats.org/drawingml/2006/table">
            <a:tbl>
              <a:tblPr firstRow="1" firstCol="1" bandRow="1">
                <a:tableStyleId>{5C22544A-7EE6-4342-B048-85BDC9FD1C3A}</a:tableStyleId>
              </a:tblPr>
              <a:tblGrid>
                <a:gridCol w="1084842">
                  <a:extLst>
                    <a:ext uri="{9D8B030D-6E8A-4147-A177-3AD203B41FA5}">
                      <a16:colId xmlns:a16="http://schemas.microsoft.com/office/drawing/2014/main" val="2369688948"/>
                    </a:ext>
                  </a:extLst>
                </a:gridCol>
                <a:gridCol w="1067504">
                  <a:extLst>
                    <a:ext uri="{9D8B030D-6E8A-4147-A177-3AD203B41FA5}">
                      <a16:colId xmlns:a16="http://schemas.microsoft.com/office/drawing/2014/main" val="1010123566"/>
                    </a:ext>
                  </a:extLst>
                </a:gridCol>
                <a:gridCol w="1000784">
                  <a:extLst>
                    <a:ext uri="{9D8B030D-6E8A-4147-A177-3AD203B41FA5}">
                      <a16:colId xmlns:a16="http://schemas.microsoft.com/office/drawing/2014/main" val="2193694654"/>
                    </a:ext>
                  </a:extLst>
                </a:gridCol>
                <a:gridCol w="892810">
                  <a:extLst>
                    <a:ext uri="{9D8B030D-6E8A-4147-A177-3AD203B41FA5}">
                      <a16:colId xmlns:a16="http://schemas.microsoft.com/office/drawing/2014/main" val="3393817224"/>
                    </a:ext>
                  </a:extLst>
                </a:gridCol>
              </a:tblGrid>
              <a:tr h="91440">
                <a:tc>
                  <a:txBody>
                    <a:bodyPr/>
                    <a:lstStyle/>
                    <a:p>
                      <a:pPr marL="0" indent="0" algn="l">
                        <a:lnSpc>
                          <a:spcPct val="200000"/>
                        </a:lnSpc>
                        <a:spcAft>
                          <a:spcPts val="800"/>
                        </a:spcAft>
                      </a:pPr>
                      <a:r>
                        <a:rPr lang="en-US" sz="1100" dirty="0" err="1">
                          <a:effectLst/>
                        </a:rPr>
                        <a:t>Nombre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100" dirty="0">
                          <a:effectLst/>
                        </a:rPr>
                        <a:t>Tipo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err="1">
                          <a:effectLst/>
                        </a:rPr>
                        <a:t>Mín</a:t>
                      </a: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err="1">
                          <a:effectLst/>
                        </a:rPr>
                        <a:t>Máx</a:t>
                      </a: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6417350"/>
                  </a:ext>
                </a:extLst>
              </a:tr>
              <a:tr h="0">
                <a:tc>
                  <a:txBody>
                    <a:bodyPr/>
                    <a:lstStyle/>
                    <a:p>
                      <a:pPr marL="0" indent="0" algn="just">
                        <a:lnSpc>
                          <a:spcPct val="200000"/>
                        </a:lnSpc>
                        <a:spcAft>
                          <a:spcPts val="800"/>
                        </a:spcAft>
                      </a:pPr>
                      <a:r>
                        <a:rPr lang="en-US" sz="1000" dirty="0">
                          <a:effectLst/>
                        </a:rPr>
                        <a:t>Desplazamientos1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200000"/>
                        </a:lnSpc>
                        <a:spcAft>
                          <a:spcPts val="800"/>
                        </a:spcAft>
                      </a:pPr>
                      <a:r>
                        <a:rPr lang="en-US" sz="1000" dirty="0">
                          <a:effectLst/>
                        </a:rPr>
                        <a:t>URES: </a:t>
                      </a:r>
                      <a:r>
                        <a:rPr lang="en-US" sz="1000" dirty="0" err="1">
                          <a:effectLst/>
                        </a:rPr>
                        <a:t>Desplazamientos</a:t>
                      </a:r>
                      <a:r>
                        <a:rPr lang="en-US" sz="1000" dirty="0">
                          <a:effectLst/>
                        </a:rPr>
                        <a:t> </a:t>
                      </a:r>
                      <a:r>
                        <a:rPr lang="en-US" sz="1000" dirty="0" err="1">
                          <a:effectLst/>
                        </a:rPr>
                        <a:t>resultantes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0,000e+00mm</a:t>
                      </a:r>
                      <a:endParaRPr lang="es-EC" sz="1100" dirty="0">
                        <a:effectLst/>
                      </a:endParaRPr>
                    </a:p>
                    <a:p>
                      <a:pPr marL="0" indent="0" algn="just">
                        <a:lnSpc>
                          <a:spcPct val="200000"/>
                        </a:lnSpc>
                        <a:spcAft>
                          <a:spcPts val="800"/>
                        </a:spcAft>
                      </a:pPr>
                      <a:r>
                        <a:rPr lang="en-US" sz="1000" dirty="0" err="1">
                          <a:effectLst/>
                        </a:rPr>
                        <a:t>Nodo</a:t>
                      </a:r>
                      <a:r>
                        <a:rPr lang="en-US" sz="1000" dirty="0">
                          <a:effectLst/>
                        </a:rPr>
                        <a:t>: 7157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4,261e-06mm</a:t>
                      </a:r>
                      <a:endParaRPr lang="es-EC" sz="1100" dirty="0">
                        <a:effectLst/>
                      </a:endParaRPr>
                    </a:p>
                    <a:p>
                      <a:pPr marL="0" indent="0" algn="just">
                        <a:lnSpc>
                          <a:spcPct val="200000"/>
                        </a:lnSpc>
                        <a:spcAft>
                          <a:spcPts val="800"/>
                        </a:spcAft>
                      </a:pPr>
                      <a:r>
                        <a:rPr lang="en-US" sz="1000" dirty="0" err="1">
                          <a:effectLst/>
                        </a:rPr>
                        <a:t>Nodo</a:t>
                      </a:r>
                      <a:r>
                        <a:rPr lang="en-US" sz="1000" dirty="0">
                          <a:effectLst/>
                        </a:rPr>
                        <a:t>: 20075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832610"/>
                  </a:ext>
                </a:extLst>
              </a:tr>
            </a:tbl>
          </a:graphicData>
        </a:graphic>
      </p:graphicFrame>
      <p:pic>
        <p:nvPicPr>
          <p:cNvPr id="12291" name="Imagen 89">
            <a:extLst>
              <a:ext uri="{FF2B5EF4-FFF2-40B4-BE49-F238E27FC236}">
                <a16:creationId xmlns:a16="http://schemas.microsoft.com/office/drawing/2014/main" id="{E95D62DA-ABAF-4E3C-93AC-AB5736B26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30" y="3664789"/>
            <a:ext cx="4792108" cy="257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5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a 2">
            <a:extLst>
              <a:ext uri="{FF2B5EF4-FFF2-40B4-BE49-F238E27FC236}">
                <a16:creationId xmlns:a16="http://schemas.microsoft.com/office/drawing/2014/main" id="{E712D355-6CFE-4CD0-AC81-C1B3FF9E472A}"/>
              </a:ext>
            </a:extLst>
          </p:cNvPr>
          <p:cNvGraphicFramePr>
            <a:graphicFrameLocks noGrp="1"/>
          </p:cNvGraphicFramePr>
          <p:nvPr>
            <p:extLst>
              <p:ext uri="{D42A27DB-BD31-4B8C-83A1-F6EECF244321}">
                <p14:modId xmlns:p14="http://schemas.microsoft.com/office/powerpoint/2010/main" val="2114156357"/>
              </p:ext>
            </p:extLst>
          </p:nvPr>
        </p:nvGraphicFramePr>
        <p:xfrm>
          <a:off x="114300" y="628586"/>
          <a:ext cx="3705900" cy="1160082"/>
        </p:xfrm>
        <a:graphic>
          <a:graphicData uri="http://schemas.openxmlformats.org/drawingml/2006/table">
            <a:tbl>
              <a:tblPr firstRow="1" firstCol="1" bandRow="1">
                <a:tableStyleId>{5C22544A-7EE6-4342-B048-85BDC9FD1C3A}</a:tableStyleId>
              </a:tblPr>
              <a:tblGrid>
                <a:gridCol w="785292">
                  <a:extLst>
                    <a:ext uri="{9D8B030D-6E8A-4147-A177-3AD203B41FA5}">
                      <a16:colId xmlns:a16="http://schemas.microsoft.com/office/drawing/2014/main" val="2199719719"/>
                    </a:ext>
                  </a:extLst>
                </a:gridCol>
                <a:gridCol w="792088">
                  <a:extLst>
                    <a:ext uri="{9D8B030D-6E8A-4147-A177-3AD203B41FA5}">
                      <a16:colId xmlns:a16="http://schemas.microsoft.com/office/drawing/2014/main" val="1783246503"/>
                    </a:ext>
                  </a:extLst>
                </a:gridCol>
                <a:gridCol w="1051560">
                  <a:extLst>
                    <a:ext uri="{9D8B030D-6E8A-4147-A177-3AD203B41FA5}">
                      <a16:colId xmlns:a16="http://schemas.microsoft.com/office/drawing/2014/main" val="3399645214"/>
                    </a:ext>
                  </a:extLst>
                </a:gridCol>
                <a:gridCol w="1076960">
                  <a:extLst>
                    <a:ext uri="{9D8B030D-6E8A-4147-A177-3AD203B41FA5}">
                      <a16:colId xmlns:a16="http://schemas.microsoft.com/office/drawing/2014/main" val="3744860302"/>
                    </a:ext>
                  </a:extLst>
                </a:gridCol>
              </a:tblGrid>
              <a:tr h="91440">
                <a:tc>
                  <a:txBody>
                    <a:bodyPr/>
                    <a:lstStyle/>
                    <a:p>
                      <a:pPr marL="0" indent="0" algn="just">
                        <a:lnSpc>
                          <a:spcPct val="200000"/>
                        </a:lnSpc>
                        <a:spcAft>
                          <a:spcPts val="800"/>
                        </a:spcAft>
                      </a:pPr>
                      <a:r>
                        <a:rPr lang="en-US" sz="1100" dirty="0" err="1">
                          <a:effectLst/>
                        </a:rPr>
                        <a:t>Nombre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a:effectLst/>
                        </a:rPr>
                        <a:t>Tipo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err="1">
                          <a:effectLst/>
                        </a:rPr>
                        <a:t>Mín</a:t>
                      </a: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err="1">
                          <a:effectLst/>
                        </a:rPr>
                        <a:t>Máx</a:t>
                      </a: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478487"/>
                  </a:ext>
                </a:extLst>
              </a:tr>
              <a:tr h="0">
                <a:tc>
                  <a:txBody>
                    <a:bodyPr/>
                    <a:lstStyle/>
                    <a:p>
                      <a:pPr marL="0" indent="0" algn="just">
                        <a:lnSpc>
                          <a:spcPct val="200000"/>
                        </a:lnSpc>
                        <a:spcAft>
                          <a:spcPts val="800"/>
                        </a:spcAft>
                      </a:pPr>
                      <a:r>
                        <a:rPr lang="en-US" sz="1000" dirty="0">
                          <a:effectLst/>
                        </a:rPr>
                        <a:t>Tensiones1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s-ES" sz="1000" dirty="0">
                          <a:effectLst/>
                        </a:rPr>
                        <a:t>VON: Tensión de </a:t>
                      </a:r>
                      <a:r>
                        <a:rPr lang="es-ES" sz="1000" dirty="0" err="1">
                          <a:effectLst/>
                        </a:rPr>
                        <a:t>von</a:t>
                      </a:r>
                      <a:r>
                        <a:rPr lang="es-ES" sz="1000" dirty="0">
                          <a:effectLst/>
                        </a:rPr>
                        <a:t> Mises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8,604e-04N/m^2</a:t>
                      </a:r>
                      <a:endParaRPr lang="es-EC" sz="1100" dirty="0">
                        <a:effectLst/>
                      </a:endParaRPr>
                    </a:p>
                    <a:p>
                      <a:pPr marL="0" indent="0" algn="just">
                        <a:lnSpc>
                          <a:spcPct val="200000"/>
                        </a:lnSpc>
                        <a:spcAft>
                          <a:spcPts val="800"/>
                        </a:spcAft>
                      </a:pPr>
                      <a:r>
                        <a:rPr lang="en-US" sz="1000" dirty="0" err="1">
                          <a:effectLst/>
                        </a:rPr>
                        <a:t>Nodo</a:t>
                      </a:r>
                      <a:r>
                        <a:rPr lang="en-US" sz="1000" dirty="0">
                          <a:effectLst/>
                        </a:rPr>
                        <a:t>: 32375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4,621e+05N/m^2</a:t>
                      </a:r>
                      <a:endParaRPr lang="es-EC" sz="1100" dirty="0">
                        <a:effectLst/>
                      </a:endParaRPr>
                    </a:p>
                    <a:p>
                      <a:pPr marL="0" indent="0" algn="just">
                        <a:lnSpc>
                          <a:spcPct val="200000"/>
                        </a:lnSpc>
                        <a:spcAft>
                          <a:spcPts val="800"/>
                        </a:spcAft>
                      </a:pPr>
                      <a:r>
                        <a:rPr lang="en-US" sz="1000" dirty="0" err="1">
                          <a:effectLst/>
                        </a:rPr>
                        <a:t>Nodo</a:t>
                      </a:r>
                      <a:r>
                        <a:rPr lang="en-US" sz="1000" dirty="0">
                          <a:effectLst/>
                        </a:rPr>
                        <a:t>: 161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082288"/>
                  </a:ext>
                </a:extLst>
              </a:tr>
            </a:tbl>
          </a:graphicData>
        </a:graphic>
      </p:graphicFrame>
      <p:pic>
        <p:nvPicPr>
          <p:cNvPr id="9217" name="Imagen 91">
            <a:extLst>
              <a:ext uri="{FF2B5EF4-FFF2-40B4-BE49-F238E27FC236}">
                <a16:creationId xmlns:a16="http://schemas.microsoft.com/office/drawing/2014/main" id="{07310F85-3998-4CF6-928A-891F2643E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576" y="188640"/>
            <a:ext cx="4922912" cy="24122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6097ABC3-C925-4CCE-8FA9-019C2EF41914}"/>
              </a:ext>
            </a:extLst>
          </p:cNvPr>
          <p:cNvGraphicFramePr>
            <a:graphicFrameLocks noGrp="1"/>
          </p:cNvGraphicFramePr>
          <p:nvPr>
            <p:extLst>
              <p:ext uri="{D42A27DB-BD31-4B8C-83A1-F6EECF244321}">
                <p14:modId xmlns:p14="http://schemas.microsoft.com/office/powerpoint/2010/main" val="2004870717"/>
              </p:ext>
            </p:extLst>
          </p:nvPr>
        </p:nvGraphicFramePr>
        <p:xfrm>
          <a:off x="4849212" y="3439400"/>
          <a:ext cx="4115276" cy="1160082"/>
        </p:xfrm>
        <a:graphic>
          <a:graphicData uri="http://schemas.openxmlformats.org/drawingml/2006/table">
            <a:tbl>
              <a:tblPr firstRow="1" firstCol="1" bandRow="1">
                <a:tableStyleId>{5C22544A-7EE6-4342-B048-85BDC9FD1C3A}</a:tableStyleId>
              </a:tblPr>
              <a:tblGrid>
                <a:gridCol w="1129348">
                  <a:extLst>
                    <a:ext uri="{9D8B030D-6E8A-4147-A177-3AD203B41FA5}">
                      <a16:colId xmlns:a16="http://schemas.microsoft.com/office/drawing/2014/main" val="2597528023"/>
                    </a:ext>
                  </a:extLst>
                </a:gridCol>
                <a:gridCol w="1174908">
                  <a:extLst>
                    <a:ext uri="{9D8B030D-6E8A-4147-A177-3AD203B41FA5}">
                      <a16:colId xmlns:a16="http://schemas.microsoft.com/office/drawing/2014/main" val="2472684788"/>
                    </a:ext>
                  </a:extLst>
                </a:gridCol>
                <a:gridCol w="918210">
                  <a:extLst>
                    <a:ext uri="{9D8B030D-6E8A-4147-A177-3AD203B41FA5}">
                      <a16:colId xmlns:a16="http://schemas.microsoft.com/office/drawing/2014/main" val="1366720110"/>
                    </a:ext>
                  </a:extLst>
                </a:gridCol>
                <a:gridCol w="892810">
                  <a:extLst>
                    <a:ext uri="{9D8B030D-6E8A-4147-A177-3AD203B41FA5}">
                      <a16:colId xmlns:a16="http://schemas.microsoft.com/office/drawing/2014/main" val="1803195489"/>
                    </a:ext>
                  </a:extLst>
                </a:gridCol>
              </a:tblGrid>
              <a:tr h="91440">
                <a:tc>
                  <a:txBody>
                    <a:bodyPr/>
                    <a:lstStyle/>
                    <a:p>
                      <a:pPr marL="0" indent="0" algn="just">
                        <a:lnSpc>
                          <a:spcPct val="200000"/>
                        </a:lnSpc>
                        <a:spcAft>
                          <a:spcPts val="800"/>
                        </a:spcAft>
                      </a:pPr>
                      <a:r>
                        <a:rPr lang="en-US" sz="1100" dirty="0" err="1">
                          <a:effectLst/>
                        </a:rPr>
                        <a:t>Nombre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a:effectLst/>
                        </a:rPr>
                        <a:t>Tipo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err="1">
                          <a:effectLst/>
                        </a:rPr>
                        <a:t>Mín</a:t>
                      </a: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just">
                        <a:lnSpc>
                          <a:spcPct val="200000"/>
                        </a:lnSpc>
                        <a:spcAft>
                          <a:spcPts val="800"/>
                        </a:spcAft>
                      </a:pPr>
                      <a:r>
                        <a:rPr lang="en-US" sz="1100" dirty="0" err="1">
                          <a:effectLst/>
                        </a:rPr>
                        <a:t>Máx</a:t>
                      </a: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1427170"/>
                  </a:ext>
                </a:extLst>
              </a:tr>
              <a:tr h="0">
                <a:tc>
                  <a:txBody>
                    <a:bodyPr/>
                    <a:lstStyle/>
                    <a:p>
                      <a:pPr marL="0" indent="0" algn="just">
                        <a:lnSpc>
                          <a:spcPct val="200000"/>
                        </a:lnSpc>
                        <a:spcAft>
                          <a:spcPts val="800"/>
                        </a:spcAft>
                      </a:pPr>
                      <a:r>
                        <a:rPr lang="en-US" sz="1000" dirty="0">
                          <a:effectLst/>
                        </a:rPr>
                        <a:t>Desplazamientos1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URES: </a:t>
                      </a:r>
                      <a:r>
                        <a:rPr lang="en-US" sz="1000" dirty="0" err="1">
                          <a:effectLst/>
                        </a:rPr>
                        <a:t>Desplazamientos</a:t>
                      </a:r>
                      <a:r>
                        <a:rPr lang="en-US" sz="1000" dirty="0">
                          <a:effectLst/>
                        </a:rPr>
                        <a:t> </a:t>
                      </a:r>
                      <a:r>
                        <a:rPr lang="en-US" sz="1000" dirty="0" err="1">
                          <a:effectLst/>
                        </a:rPr>
                        <a:t>resultantes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0,000e+00mm</a:t>
                      </a:r>
                      <a:endParaRPr lang="es-EC" sz="1100" dirty="0">
                        <a:effectLst/>
                      </a:endParaRPr>
                    </a:p>
                    <a:p>
                      <a:pPr marL="0" indent="90488" algn="just">
                        <a:lnSpc>
                          <a:spcPct val="200000"/>
                        </a:lnSpc>
                        <a:spcAft>
                          <a:spcPts val="800"/>
                        </a:spcAft>
                      </a:pPr>
                      <a:r>
                        <a:rPr lang="en-US" sz="1000" dirty="0" err="1">
                          <a:effectLst/>
                        </a:rPr>
                        <a:t>Nodo</a:t>
                      </a:r>
                      <a:r>
                        <a:rPr lang="en-US" sz="1000" dirty="0">
                          <a:effectLst/>
                        </a:rPr>
                        <a:t>: 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800"/>
                        </a:spcAft>
                      </a:pPr>
                      <a:r>
                        <a:rPr lang="en-US" sz="1000" dirty="0">
                          <a:effectLst/>
                        </a:rPr>
                        <a:t>2,674e-02mm</a:t>
                      </a:r>
                      <a:endParaRPr lang="es-EC" sz="1100" dirty="0">
                        <a:effectLst/>
                      </a:endParaRPr>
                    </a:p>
                    <a:p>
                      <a:pPr marL="0" indent="0" algn="just">
                        <a:lnSpc>
                          <a:spcPct val="200000"/>
                        </a:lnSpc>
                        <a:spcAft>
                          <a:spcPts val="800"/>
                        </a:spcAft>
                      </a:pPr>
                      <a:r>
                        <a:rPr lang="en-US" sz="1000" dirty="0" err="1">
                          <a:effectLst/>
                        </a:rPr>
                        <a:t>Nodo</a:t>
                      </a:r>
                      <a:r>
                        <a:rPr lang="en-US" sz="1000" dirty="0">
                          <a:effectLst/>
                        </a:rPr>
                        <a:t>: 30274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506485"/>
                  </a:ext>
                </a:extLst>
              </a:tr>
            </a:tbl>
          </a:graphicData>
        </a:graphic>
      </p:graphicFrame>
      <p:pic>
        <p:nvPicPr>
          <p:cNvPr id="9218" name="Imagen 92">
            <a:extLst>
              <a:ext uri="{FF2B5EF4-FFF2-40B4-BE49-F238E27FC236}">
                <a16:creationId xmlns:a16="http://schemas.microsoft.com/office/drawing/2014/main" id="{07681D2E-9903-4824-8A6A-3A0F83F96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2917839"/>
            <a:ext cx="4796272" cy="255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71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Selección de motores</a:t>
            </a:r>
          </a:p>
        </p:txBody>
      </p:sp>
    </p:spTree>
    <p:extLst>
      <p:ext uri="{BB962C8B-B14F-4D97-AF65-F5344CB8AC3E}">
        <p14:creationId xmlns:p14="http://schemas.microsoft.com/office/powerpoint/2010/main" val="279511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8"/>
          <p:cNvSpPr txBox="1">
            <a:spLocks noChangeArrowheads="1"/>
          </p:cNvSpPr>
          <p:nvPr/>
        </p:nvSpPr>
        <p:spPr bwMode="auto">
          <a:xfrm>
            <a:off x="2195736" y="1556792"/>
            <a:ext cx="676875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S_tradnl" sz="2000" b="1" dirty="0">
                <a:latin typeface="Arial" panose="020B0604020202020204" pitchFamily="34" charset="0"/>
                <a:cs typeface="Arial" panose="020B0604020202020204" pitchFamily="34" charset="0"/>
              </a:rPr>
              <a:t>FORMULACIÓN DEL PROBLEMA Y JUSTIFICACIÓN</a:t>
            </a:r>
          </a:p>
        </p:txBody>
      </p:sp>
      <p:sp>
        <p:nvSpPr>
          <p:cNvPr id="6" name="Oval 4">
            <a:hlinkClick r:id="" action="ppaction://hlinkshowjump?jump=nextslide"/>
          </p:cNvPr>
          <p:cNvSpPr>
            <a:spLocks noChangeArrowheads="1"/>
          </p:cNvSpPr>
          <p:nvPr/>
        </p:nvSpPr>
        <p:spPr bwMode="auto">
          <a:xfrm flipH="1">
            <a:off x="1547664" y="1556792"/>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2</a:t>
            </a:r>
          </a:p>
        </p:txBody>
      </p:sp>
      <p:sp>
        <p:nvSpPr>
          <p:cNvPr id="7" name="Oval 4">
            <a:hlinkClick r:id="" action="ppaction://hlinkshowjump?jump=nextslide"/>
          </p:cNvPr>
          <p:cNvSpPr>
            <a:spLocks noChangeArrowheads="1"/>
          </p:cNvSpPr>
          <p:nvPr/>
        </p:nvSpPr>
        <p:spPr bwMode="auto">
          <a:xfrm flipH="1">
            <a:off x="1691680" y="2348880"/>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3</a:t>
            </a:r>
          </a:p>
        </p:txBody>
      </p:sp>
      <p:sp>
        <p:nvSpPr>
          <p:cNvPr id="8" name="Oval 4">
            <a:hlinkClick r:id="" action="ppaction://hlinkshowjump?jump=nextslide"/>
          </p:cNvPr>
          <p:cNvSpPr>
            <a:spLocks noChangeArrowheads="1"/>
          </p:cNvSpPr>
          <p:nvPr/>
        </p:nvSpPr>
        <p:spPr bwMode="auto">
          <a:xfrm flipH="1">
            <a:off x="1152128" y="836712"/>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1</a:t>
            </a:r>
          </a:p>
        </p:txBody>
      </p:sp>
      <p:sp>
        <p:nvSpPr>
          <p:cNvPr id="9" name="Text Box 18"/>
          <p:cNvSpPr txBox="1">
            <a:spLocks noChangeArrowheads="1"/>
          </p:cNvSpPr>
          <p:nvPr/>
        </p:nvSpPr>
        <p:spPr bwMode="auto">
          <a:xfrm>
            <a:off x="2448272" y="2452826"/>
            <a:ext cx="612068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S_tradnl" sz="2000" b="1" dirty="0">
                <a:latin typeface="Arial" panose="020B0604020202020204" pitchFamily="34" charset="0"/>
                <a:cs typeface="Arial" panose="020B0604020202020204" pitchFamily="34" charset="0"/>
              </a:rPr>
              <a:t>OBJETIVOS</a:t>
            </a:r>
            <a:r>
              <a:rPr lang="es-ES_tradnl" sz="2000" b="1" kern="0" dirty="0">
                <a:ln w="11430">
                  <a:solidFill>
                    <a:sysClr val="windowText" lastClr="000000">
                      <a:lumMod val="95000"/>
                      <a:lumOff val="5000"/>
                    </a:sysClr>
                  </a:solidFill>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000" b="1" dirty="0">
                <a:latin typeface="Arial" pitchFamily="34" charset="0"/>
                <a:cs typeface="Arial" panose="020B0604020202020204" pitchFamily="34" charset="0"/>
              </a:rPr>
              <a:t>DE LA INVESTIGACIÓN</a:t>
            </a:r>
          </a:p>
        </p:txBody>
      </p:sp>
      <p:sp>
        <p:nvSpPr>
          <p:cNvPr id="12" name="Text Box 18"/>
          <p:cNvSpPr txBox="1">
            <a:spLocks noChangeArrowheads="1"/>
          </p:cNvSpPr>
          <p:nvPr/>
        </p:nvSpPr>
        <p:spPr bwMode="auto">
          <a:xfrm>
            <a:off x="1924084" y="836712"/>
            <a:ext cx="61926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r>
              <a:rPr lang="es-EC" sz="2000" b="1" dirty="0">
                <a:latin typeface="Arial" panose="020B0604020202020204" pitchFamily="34" charset="0"/>
                <a:cs typeface="Arial" panose="020B0604020202020204" pitchFamily="34" charset="0"/>
              </a:rPr>
              <a:t>INTRODUCCIÓN</a:t>
            </a:r>
          </a:p>
        </p:txBody>
      </p:sp>
      <p:sp>
        <p:nvSpPr>
          <p:cNvPr id="13" name="Oval 4">
            <a:hlinkClick r:id="" action="ppaction://hlinkshowjump?jump=nextslide"/>
          </p:cNvPr>
          <p:cNvSpPr>
            <a:spLocks noChangeArrowheads="1"/>
          </p:cNvSpPr>
          <p:nvPr/>
        </p:nvSpPr>
        <p:spPr bwMode="auto">
          <a:xfrm flipH="1">
            <a:off x="1675300" y="3140968"/>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4</a:t>
            </a:r>
          </a:p>
        </p:txBody>
      </p:sp>
      <p:sp>
        <p:nvSpPr>
          <p:cNvPr id="14" name="Text Box 18"/>
          <p:cNvSpPr txBox="1">
            <a:spLocks noChangeArrowheads="1"/>
          </p:cNvSpPr>
          <p:nvPr/>
        </p:nvSpPr>
        <p:spPr bwMode="auto">
          <a:xfrm>
            <a:off x="2339752" y="3244914"/>
            <a:ext cx="6156176"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a:cs typeface="Arial" panose="020B0604020202020204" pitchFamily="34" charset="0"/>
              </a:rPr>
              <a:t>MARCO TEÓRICO</a:t>
            </a:r>
          </a:p>
          <a:p>
            <a:endParaRPr lang="es-ES_tradnl" dirty="0">
              <a:cs typeface="Arial" panose="020B0604020202020204" pitchFamily="34" charset="0"/>
            </a:endParaRPr>
          </a:p>
        </p:txBody>
      </p:sp>
      <p:sp>
        <p:nvSpPr>
          <p:cNvPr id="15" name="Oval 4">
            <a:hlinkClick r:id="" action="ppaction://hlinkshowjump?jump=nextslide"/>
          </p:cNvPr>
          <p:cNvSpPr>
            <a:spLocks noChangeArrowheads="1"/>
          </p:cNvSpPr>
          <p:nvPr/>
        </p:nvSpPr>
        <p:spPr bwMode="auto">
          <a:xfrm flipH="1">
            <a:off x="1531284" y="4005064"/>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5</a:t>
            </a:r>
          </a:p>
        </p:txBody>
      </p:sp>
      <p:sp>
        <p:nvSpPr>
          <p:cNvPr id="16" name="Text Box 18"/>
          <p:cNvSpPr txBox="1">
            <a:spLocks noChangeArrowheads="1"/>
          </p:cNvSpPr>
          <p:nvPr/>
        </p:nvSpPr>
        <p:spPr bwMode="auto">
          <a:xfrm>
            <a:off x="2267744" y="4077072"/>
            <a:ext cx="6228184" cy="1015663"/>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lgn="just" eaLnBrk="0" hangingPunct="0">
              <a:defRPr/>
            </a:pPr>
            <a:r>
              <a:rPr lang="es-ES" sz="2000" b="1" dirty="0">
                <a:solidFill>
                  <a:prstClr val="black"/>
                </a:solidFill>
                <a:latin typeface="Arial" panose="020B0604020202020204" pitchFamily="34" charset="0"/>
                <a:cs typeface="Arial" panose="020B0604020202020204" pitchFamily="34" charset="0"/>
              </a:rPr>
              <a:t>METODOLOGÍA PROCESAMIENTO,  PRESENTACIÓN DE DATOS</a:t>
            </a:r>
            <a:endParaRPr lang="es-EC" sz="2000" b="1" dirty="0">
              <a:latin typeface="Arial" pitchFamily="34" charset="0"/>
              <a:cs typeface="Arial" panose="020B0604020202020204" pitchFamily="34" charset="0"/>
            </a:endParaRPr>
          </a:p>
          <a:p>
            <a:pPr algn="just" eaLnBrk="0" hangingPunct="0">
              <a:defRPr/>
            </a:pPr>
            <a:endParaRPr lang="es-ES_tradnl" sz="2000" b="1" kern="0" dirty="0">
              <a:ln w="11430">
                <a:solidFill>
                  <a:sysClr val="windowText" lastClr="000000">
                    <a:lumMod val="95000"/>
                    <a:lumOff val="5000"/>
                  </a:sysClr>
                </a:solidFill>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Oval 4">
            <a:hlinkClick r:id="" action="ppaction://hlinkshowjump?jump=nextslide"/>
          </p:cNvPr>
          <p:cNvSpPr>
            <a:spLocks noChangeArrowheads="1"/>
          </p:cNvSpPr>
          <p:nvPr/>
        </p:nvSpPr>
        <p:spPr bwMode="auto">
          <a:xfrm flipH="1">
            <a:off x="1331640" y="4869160"/>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6</a:t>
            </a:r>
          </a:p>
        </p:txBody>
      </p:sp>
      <p:sp>
        <p:nvSpPr>
          <p:cNvPr id="18" name="Text Box 18"/>
          <p:cNvSpPr txBox="1">
            <a:spLocks noChangeArrowheads="1"/>
          </p:cNvSpPr>
          <p:nvPr/>
        </p:nvSpPr>
        <p:spPr bwMode="auto">
          <a:xfrm>
            <a:off x="2123728" y="5045114"/>
            <a:ext cx="6192688"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a:cs typeface="Arial" panose="020B0604020202020204" pitchFamily="34" charset="0"/>
              </a:rPr>
              <a:t>PROPUESTA</a:t>
            </a:r>
          </a:p>
          <a:p>
            <a:endParaRPr lang="es-ES_tradnl" dirty="0">
              <a:cs typeface="Arial" panose="020B0604020202020204" pitchFamily="34" charset="0"/>
            </a:endParaRPr>
          </a:p>
        </p:txBody>
      </p:sp>
      <p:sp>
        <p:nvSpPr>
          <p:cNvPr id="19" name="Oval 4">
            <a:hlinkClick r:id="" action="ppaction://hlinkshowjump?jump=nextslide"/>
          </p:cNvPr>
          <p:cNvSpPr>
            <a:spLocks noChangeArrowheads="1"/>
          </p:cNvSpPr>
          <p:nvPr/>
        </p:nvSpPr>
        <p:spPr bwMode="auto">
          <a:xfrm flipH="1">
            <a:off x="1115616" y="5661248"/>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7</a:t>
            </a:r>
          </a:p>
        </p:txBody>
      </p:sp>
      <p:sp>
        <p:nvSpPr>
          <p:cNvPr id="20" name="Text Box 18"/>
          <p:cNvSpPr txBox="1">
            <a:spLocks noChangeArrowheads="1"/>
          </p:cNvSpPr>
          <p:nvPr/>
        </p:nvSpPr>
        <p:spPr bwMode="auto">
          <a:xfrm>
            <a:off x="1835696" y="5805264"/>
            <a:ext cx="61926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a:cs typeface="Arial" panose="020B0604020202020204" pitchFamily="34" charset="0"/>
              </a:rPr>
              <a:t>CONCLUSIONES Y RECOMENDACIONES</a:t>
            </a:r>
            <a:endParaRPr lang="es-ES_tradnl" dirty="0">
              <a:cs typeface="Arial" panose="020B0604020202020204" pitchFamily="34" charset="0"/>
            </a:endParaRPr>
          </a:p>
        </p:txBody>
      </p:sp>
      <p:sp>
        <p:nvSpPr>
          <p:cNvPr id="22" name="Text Box 18">
            <a:extLst>
              <a:ext uri="{FF2B5EF4-FFF2-40B4-BE49-F238E27FC236}">
                <a16:creationId xmlns:a16="http://schemas.microsoft.com/office/drawing/2014/main" id="{34234998-E0C7-4679-96DA-F22EB71C7F84}"/>
              </a:ext>
            </a:extLst>
          </p:cNvPr>
          <p:cNvSpPr txBox="1">
            <a:spLocks noChangeArrowheads="1"/>
          </p:cNvSpPr>
          <p:nvPr/>
        </p:nvSpPr>
        <p:spPr bwMode="auto">
          <a:xfrm>
            <a:off x="3419872" y="44624"/>
            <a:ext cx="6192688"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r>
              <a:rPr lang="es-EC" sz="4000" b="1" dirty="0">
                <a:solidFill>
                  <a:schemeClr val="accent2">
                    <a:lumMod val="60000"/>
                    <a:lumOff val="40000"/>
                  </a:schemeClr>
                </a:solidFill>
                <a:latin typeface="Arial" panose="020B0604020202020204" pitchFamily="34" charset="0"/>
                <a:cs typeface="Arial" panose="020B0604020202020204" pitchFamily="34" charset="0"/>
              </a:rPr>
              <a:t>SUMARIO</a:t>
            </a:r>
            <a:endParaRPr lang="es-EC" sz="2800" b="1" dirty="0">
              <a:solidFill>
                <a:schemeClr val="accent2">
                  <a:lumMod val="60000"/>
                  <a:lumOff val="40000"/>
                </a:schemeClr>
              </a:solidFill>
              <a:latin typeface="Arial" pitchFamily="34" charset="0"/>
              <a:cs typeface="Arial" panose="020B0604020202020204" pitchFamily="34" charset="0"/>
            </a:endParaRPr>
          </a:p>
        </p:txBody>
      </p:sp>
    </p:spTree>
    <p:extLst>
      <p:ext uri="{BB962C8B-B14F-4D97-AF65-F5344CB8AC3E}">
        <p14:creationId xmlns:p14="http://schemas.microsoft.com/office/powerpoint/2010/main" val="3910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a:extLst>
              <a:ext uri="{FF2B5EF4-FFF2-40B4-BE49-F238E27FC236}">
                <a16:creationId xmlns:a16="http://schemas.microsoft.com/office/drawing/2014/main" id="{79D46BE6-A44A-4998-A70C-5314959E5ECB}"/>
              </a:ext>
            </a:extLst>
          </p:cNvPr>
          <p:cNvPicPr/>
          <p:nvPr/>
        </p:nvPicPr>
        <p:blipFill rotWithShape="1">
          <a:blip r:embed="rId3" cstate="print"/>
          <a:srcRect l="1435" t="1262"/>
          <a:stretch/>
        </p:blipFill>
        <p:spPr bwMode="auto">
          <a:xfrm>
            <a:off x="395536" y="1493841"/>
            <a:ext cx="4580890" cy="298132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7" name="1 Rectángulo">
                <a:extLst>
                  <a:ext uri="{FF2B5EF4-FFF2-40B4-BE49-F238E27FC236}">
                    <a16:creationId xmlns:a16="http://schemas.microsoft.com/office/drawing/2014/main" id="{AC9A06CB-C883-4CE5-9DA3-5DF39DDCA5F6}"/>
                  </a:ext>
                </a:extLst>
              </p:cNvPr>
              <p:cNvSpPr/>
              <p:nvPr/>
            </p:nvSpPr>
            <p:spPr>
              <a:xfrm>
                <a:off x="4572000" y="302296"/>
                <a:ext cx="4572000" cy="5364417"/>
              </a:xfrm>
              <a:prstGeom prst="rect">
                <a:avLst/>
              </a:prstGeom>
            </p:spPr>
            <p:txBody>
              <a:bodyPr>
                <a:spAutoFit/>
              </a:bodyPr>
              <a:lstStyle/>
              <a:p>
                <a:pPr indent="449580" algn="just">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es-EC"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𝛼</m:t>
                          </m:r>
                        </m:sub>
                      </m:sSub>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𝐽</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s-EC" sz="1800" i="1">
                              <a:effectLst/>
                              <a:latin typeface="Cambria Math" panose="02040503050406030204" pitchFamily="18" charset="0"/>
                              <a:ea typeface="Calibri" panose="020F0502020204030204" pitchFamily="34" charset="0"/>
                              <a:cs typeface="Times New Roman" panose="02020603050405020304" pitchFamily="18" charset="0"/>
                            </a:rPr>
                            <m:t>30</m:t>
                          </m:r>
                        </m:den>
                      </m:f>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𝑛</m:t>
                              </m:r>
                            </m:e>
                          </m:d>
                        </m:num>
                        <m:den>
                          <m:d>
                            <m:d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e>
                          </m:d>
                        </m:den>
                      </m:f>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𝛼</m:t>
                          </m:r>
                        </m:sub>
                      </m:sSub>
                      <m:r>
                        <a:rPr lang="es-EC" sz="1800" i="1">
                          <a:effectLst/>
                          <a:latin typeface="Cambria Math" panose="02040503050406030204" pitchFamily="18" charset="0"/>
                          <a:ea typeface="Calibri" panose="020F0502020204030204" pitchFamily="34" charset="0"/>
                          <a:cs typeface="Times New Roman" panose="02020603050405020304" pitchFamily="18" charset="0"/>
                        </a:rPr>
                        <m:t>=0.371∗</m:t>
                      </m:r>
                      <m:f>
                        <m:f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s-EC" sz="1800" i="1">
                              <a:effectLst/>
                              <a:latin typeface="Cambria Math" panose="02040503050406030204" pitchFamily="18" charset="0"/>
                              <a:ea typeface="Calibri" panose="020F0502020204030204" pitchFamily="34" charset="0"/>
                              <a:cs typeface="Times New Roman" panose="02020603050405020304" pitchFamily="18" charset="0"/>
                            </a:rPr>
                            <m:t>30</m:t>
                          </m:r>
                        </m:den>
                      </m:f>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60</m:t>
                          </m:r>
                        </m:num>
                        <m:den>
                          <m:r>
                            <a:rPr lang="es-EC"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es-EC" sz="1800" i="1">
                          <a:effectLst/>
                          <a:latin typeface="Cambria Math" panose="02040503050406030204" pitchFamily="18" charset="0"/>
                          <a:ea typeface="Calibri" panose="020F0502020204030204" pitchFamily="34" charset="0"/>
                          <a:cs typeface="Times New Roman" panose="02020603050405020304" pitchFamily="18" charset="0"/>
                        </a:rPr>
                        <m:t>=2.331</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l">
                  <a:lnSpc>
                    <a:spcPct val="200000"/>
                  </a:lnSpc>
                  <a:spcAft>
                    <a:spcPts val="800"/>
                  </a:spcAft>
                </a:pPr>
                <a:r>
                  <a:rPr lang="es-EC" sz="1800" dirty="0">
                    <a:effectLst/>
                    <a:latin typeface="Calibri" panose="020F0502020204030204" pitchFamily="34" charset="0"/>
                    <a:ea typeface="Times New Roman" panose="02020603050405020304" pitchFamily="18" charset="0"/>
                    <a:cs typeface="Times New Roman" panose="02020603050405020304" pitchFamily="18" charset="0"/>
                  </a:rPr>
                  <a:t>Debido a que esta fuerza se dividirá para un mínimo de 3 motores por lo que este valor se dividirá entre tres dando como resultado que cada motor debe proporcionar un par de: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endParaRPr lang="es-EC" i="1" dirty="0">
                  <a:effectLst/>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𝛼</m:t>
                          </m:r>
                        </m:sub>
                      </m:sSub>
                      <m:r>
                        <a:rPr lang="es-EC" sz="1800" i="1">
                          <a:effectLst/>
                          <a:latin typeface="Cambria Math" panose="02040503050406030204" pitchFamily="18" charset="0"/>
                          <a:ea typeface="Calibri" panose="020F0502020204030204" pitchFamily="34" charset="0"/>
                          <a:cs typeface="Times New Roman" panose="02020603050405020304" pitchFamily="18" charset="0"/>
                        </a:rPr>
                        <m:t>=0.77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1 Rectángulo">
                <a:extLst>
                  <a:ext uri="{FF2B5EF4-FFF2-40B4-BE49-F238E27FC236}">
                    <a16:creationId xmlns:a16="http://schemas.microsoft.com/office/drawing/2014/main" id="{AC9A06CB-C883-4CE5-9DA3-5DF39DDCA5F6}"/>
                  </a:ext>
                </a:extLst>
              </p:cNvPr>
              <p:cNvSpPr>
                <a:spLocks noRot="1" noChangeAspect="1" noMove="1" noResize="1" noEditPoints="1" noAdjustHandles="1" noChangeArrowheads="1" noChangeShapeType="1" noTextEdit="1"/>
              </p:cNvSpPr>
              <p:nvPr/>
            </p:nvSpPr>
            <p:spPr>
              <a:xfrm>
                <a:off x="4572000" y="302296"/>
                <a:ext cx="4572000" cy="5364417"/>
              </a:xfrm>
              <a:prstGeom prst="rect">
                <a:avLst/>
              </a:prstGeom>
              <a:blipFill>
                <a:blip r:embed="rId4"/>
                <a:stretch>
                  <a:fillRect l="-1067"/>
                </a:stretch>
              </a:blipFill>
            </p:spPr>
            <p:txBody>
              <a:bodyPr/>
              <a:lstStyle/>
              <a:p>
                <a:r>
                  <a:rPr lang="es-EC">
                    <a:noFill/>
                  </a:rPr>
                  <a:t> </a:t>
                </a:r>
              </a:p>
            </p:txBody>
          </p:sp>
        </mc:Fallback>
      </mc:AlternateContent>
    </p:spTree>
    <p:extLst>
      <p:ext uri="{BB962C8B-B14F-4D97-AF65-F5344CB8AC3E}">
        <p14:creationId xmlns:p14="http://schemas.microsoft.com/office/powerpoint/2010/main" val="254056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Integración de sistemas</a:t>
            </a:r>
          </a:p>
        </p:txBody>
      </p:sp>
    </p:spTree>
    <p:extLst>
      <p:ext uri="{BB962C8B-B14F-4D97-AF65-F5344CB8AC3E}">
        <p14:creationId xmlns:p14="http://schemas.microsoft.com/office/powerpoint/2010/main" val="65793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4">
            <a:extLst>
              <a:ext uri="{FF2B5EF4-FFF2-40B4-BE49-F238E27FC236}">
                <a16:creationId xmlns:a16="http://schemas.microsoft.com/office/drawing/2014/main" id="{9C90F785-C9CA-4DA1-B936-B066E63BA8E8}"/>
              </a:ext>
            </a:extLst>
          </p:cNvPr>
          <p:cNvPicPr/>
          <p:nvPr/>
        </p:nvPicPr>
        <p:blipFill rotWithShape="1">
          <a:blip r:embed="rId3" cstate="print">
            <a:extLst>
              <a:ext uri="{28A0092B-C50C-407E-A947-70E740481C1C}">
                <a14:useLocalDpi xmlns:a14="http://schemas.microsoft.com/office/drawing/2010/main" val="0"/>
              </a:ext>
            </a:extLst>
          </a:blip>
          <a:srcRect t="15856" b="20254"/>
          <a:stretch/>
        </p:blipFill>
        <p:spPr bwMode="auto">
          <a:xfrm>
            <a:off x="467544" y="260648"/>
            <a:ext cx="1823720" cy="252984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65900AB6-CBA1-48CE-8FB8-83824C52116B}"/>
              </a:ext>
            </a:extLst>
          </p:cNvPr>
          <p:cNvPicPr/>
          <p:nvPr/>
        </p:nvPicPr>
        <p:blipFill rotWithShape="1">
          <a:blip r:embed="rId4" cstate="print">
            <a:extLst>
              <a:ext uri="{28A0092B-C50C-407E-A947-70E740481C1C}">
                <a14:useLocalDpi xmlns:a14="http://schemas.microsoft.com/office/drawing/2010/main" val="0"/>
              </a:ext>
            </a:extLst>
          </a:blip>
          <a:srcRect l="20132" r="20087"/>
          <a:stretch/>
        </p:blipFill>
        <p:spPr bwMode="auto">
          <a:xfrm>
            <a:off x="598201" y="3156298"/>
            <a:ext cx="3627120" cy="2795270"/>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547C0C51-0E9C-4BBE-9F12-870CE37AD93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5976" y="825480"/>
            <a:ext cx="3033395" cy="1400175"/>
          </a:xfrm>
          <a:prstGeom prst="rect">
            <a:avLst/>
          </a:prstGeom>
          <a:noFill/>
          <a:ln>
            <a:noFill/>
          </a:ln>
        </p:spPr>
      </p:pic>
      <p:pic>
        <p:nvPicPr>
          <p:cNvPr id="8" name="Imagen 7">
            <a:extLst>
              <a:ext uri="{FF2B5EF4-FFF2-40B4-BE49-F238E27FC236}">
                <a16:creationId xmlns:a16="http://schemas.microsoft.com/office/drawing/2014/main" id="{ADC6F782-328A-4B92-A47D-6ECBF2A13040}"/>
              </a:ext>
            </a:extLst>
          </p:cNvPr>
          <p:cNvPicPr/>
          <p:nvPr/>
        </p:nvPicPr>
        <p:blipFill rotWithShape="1">
          <a:blip r:embed="rId6" cstate="print">
            <a:extLst>
              <a:ext uri="{28A0092B-C50C-407E-A947-70E740481C1C}">
                <a14:useLocalDpi xmlns:a14="http://schemas.microsoft.com/office/drawing/2010/main" val="0"/>
              </a:ext>
            </a:extLst>
          </a:blip>
          <a:srcRect l="7400" r="14785"/>
          <a:stretch/>
        </p:blipFill>
        <p:spPr bwMode="auto">
          <a:xfrm>
            <a:off x="5580112" y="3327360"/>
            <a:ext cx="2795270" cy="16579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795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7">
            <a:extLst>
              <a:ext uri="{FF2B5EF4-FFF2-40B4-BE49-F238E27FC236}">
                <a16:creationId xmlns:a16="http://schemas.microsoft.com/office/drawing/2014/main" id="{641AFE71-9E4E-4411-9659-FE4A97D30F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59833" y="178089"/>
            <a:ext cx="5904655" cy="4608511"/>
          </a:xfrm>
          <a:prstGeom prst="rect">
            <a:avLst/>
          </a:prstGeom>
        </p:spPr>
      </p:pic>
      <p:pic>
        <p:nvPicPr>
          <p:cNvPr id="9" name="Imagen 8">
            <a:extLst>
              <a:ext uri="{FF2B5EF4-FFF2-40B4-BE49-F238E27FC236}">
                <a16:creationId xmlns:a16="http://schemas.microsoft.com/office/drawing/2014/main" id="{C019C0E3-E523-440F-8C83-C64C348778A3}"/>
              </a:ext>
            </a:extLst>
          </p:cNvPr>
          <p:cNvPicPr/>
          <p:nvPr/>
        </p:nvPicPr>
        <p:blipFill>
          <a:blip r:embed="rId4" cstate="print"/>
          <a:stretch>
            <a:fillRect/>
          </a:stretch>
        </p:blipFill>
        <p:spPr>
          <a:xfrm>
            <a:off x="180678" y="4513926"/>
            <a:ext cx="3852545" cy="2165985"/>
          </a:xfrm>
          <a:prstGeom prst="rect">
            <a:avLst/>
          </a:prstGeom>
        </p:spPr>
      </p:pic>
    </p:spTree>
    <p:extLst>
      <p:ext uri="{BB962C8B-B14F-4D97-AF65-F5344CB8AC3E}">
        <p14:creationId xmlns:p14="http://schemas.microsoft.com/office/powerpoint/2010/main" val="342241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Resultados</a:t>
            </a:r>
          </a:p>
        </p:txBody>
      </p:sp>
    </p:spTree>
    <p:extLst>
      <p:ext uri="{BB962C8B-B14F-4D97-AF65-F5344CB8AC3E}">
        <p14:creationId xmlns:p14="http://schemas.microsoft.com/office/powerpoint/2010/main" val="185393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n 8">
            <a:extLst>
              <a:ext uri="{FF2B5EF4-FFF2-40B4-BE49-F238E27FC236}">
                <a16:creationId xmlns:a16="http://schemas.microsoft.com/office/drawing/2014/main" id="{A525DA6B-EE07-4AE0-820C-E980EB93D931}"/>
              </a:ext>
            </a:extLst>
          </p:cNvPr>
          <p:cNvPicPr/>
          <p:nvPr/>
        </p:nvPicPr>
        <p:blipFill rotWithShape="1">
          <a:blip r:embed="rId3" cstate="print">
            <a:extLst>
              <a:ext uri="{28A0092B-C50C-407E-A947-70E740481C1C}">
                <a14:useLocalDpi xmlns:a14="http://schemas.microsoft.com/office/drawing/2010/main" val="0"/>
              </a:ext>
            </a:extLst>
          </a:blip>
          <a:srcRect l="20292" t="4719" r="26804" b="6397"/>
          <a:stretch/>
        </p:blipFill>
        <p:spPr bwMode="auto">
          <a:xfrm>
            <a:off x="395536" y="548680"/>
            <a:ext cx="2582545" cy="1998345"/>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AB3E39BB-1FB1-439E-9B36-48B0CA0C36B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595" y="690284"/>
            <a:ext cx="3717290" cy="1715135"/>
          </a:xfrm>
          <a:prstGeom prst="rect">
            <a:avLst/>
          </a:prstGeom>
          <a:noFill/>
          <a:ln>
            <a:noFill/>
          </a:ln>
        </p:spPr>
      </p:pic>
      <p:pic>
        <p:nvPicPr>
          <p:cNvPr id="12" name="Imagen 11">
            <a:extLst>
              <a:ext uri="{FF2B5EF4-FFF2-40B4-BE49-F238E27FC236}">
                <a16:creationId xmlns:a16="http://schemas.microsoft.com/office/drawing/2014/main" id="{39B20370-D8D6-4287-8E24-EA824854983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313" y="3068960"/>
            <a:ext cx="3094990" cy="1428115"/>
          </a:xfrm>
          <a:prstGeom prst="rect">
            <a:avLst/>
          </a:prstGeom>
          <a:noFill/>
          <a:ln>
            <a:noFill/>
          </a:ln>
        </p:spPr>
      </p:pic>
      <p:pic>
        <p:nvPicPr>
          <p:cNvPr id="13" name="Imagen 12">
            <a:extLst>
              <a:ext uri="{FF2B5EF4-FFF2-40B4-BE49-F238E27FC236}">
                <a16:creationId xmlns:a16="http://schemas.microsoft.com/office/drawing/2014/main" id="{2FE212CB-3CBA-4DA4-BB89-130BC4B6349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4005064"/>
            <a:ext cx="2925445" cy="1350010"/>
          </a:xfrm>
          <a:prstGeom prst="rect">
            <a:avLst/>
          </a:prstGeom>
          <a:noFill/>
          <a:ln>
            <a:noFill/>
          </a:ln>
        </p:spPr>
      </p:pic>
      <p:pic>
        <p:nvPicPr>
          <p:cNvPr id="14" name="Imagen 13">
            <a:extLst>
              <a:ext uri="{FF2B5EF4-FFF2-40B4-BE49-F238E27FC236}">
                <a16:creationId xmlns:a16="http://schemas.microsoft.com/office/drawing/2014/main" id="{DD00212E-F45A-435E-AB72-AF2A70C9044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5225" y="3029906"/>
            <a:ext cx="3717291" cy="1715136"/>
          </a:xfrm>
          <a:prstGeom prst="rect">
            <a:avLst/>
          </a:prstGeom>
          <a:noFill/>
          <a:ln>
            <a:noFill/>
          </a:ln>
        </p:spPr>
      </p:pic>
    </p:spTree>
    <p:extLst>
      <p:ext uri="{BB962C8B-B14F-4D97-AF65-F5344CB8AC3E}">
        <p14:creationId xmlns:p14="http://schemas.microsoft.com/office/powerpoint/2010/main" val="2810463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a 4">
            <a:extLst>
              <a:ext uri="{FF2B5EF4-FFF2-40B4-BE49-F238E27FC236}">
                <a16:creationId xmlns:a16="http://schemas.microsoft.com/office/drawing/2014/main" id="{33D05FAC-2EED-4494-A5A8-C8210A25CD02}"/>
              </a:ext>
            </a:extLst>
          </p:cNvPr>
          <p:cNvGraphicFramePr>
            <a:graphicFrameLocks noGrp="1"/>
          </p:cNvGraphicFramePr>
          <p:nvPr>
            <p:extLst>
              <p:ext uri="{D42A27DB-BD31-4B8C-83A1-F6EECF244321}">
                <p14:modId xmlns:p14="http://schemas.microsoft.com/office/powerpoint/2010/main" val="4002140816"/>
              </p:ext>
            </p:extLst>
          </p:nvPr>
        </p:nvGraphicFramePr>
        <p:xfrm>
          <a:off x="179512" y="404664"/>
          <a:ext cx="5040560" cy="2315212"/>
        </p:xfrm>
        <a:graphic>
          <a:graphicData uri="http://schemas.openxmlformats.org/drawingml/2006/table">
            <a:tbl>
              <a:tblPr firstRow="1" firstCol="1" bandRow="1">
                <a:tableStyleId>{5C22544A-7EE6-4342-B048-85BDC9FD1C3A}</a:tableStyleId>
              </a:tblPr>
              <a:tblGrid>
                <a:gridCol w="576064">
                  <a:extLst>
                    <a:ext uri="{9D8B030D-6E8A-4147-A177-3AD203B41FA5}">
                      <a16:colId xmlns:a16="http://schemas.microsoft.com/office/drawing/2014/main" val="3554627991"/>
                    </a:ext>
                  </a:extLst>
                </a:gridCol>
                <a:gridCol w="720080">
                  <a:extLst>
                    <a:ext uri="{9D8B030D-6E8A-4147-A177-3AD203B41FA5}">
                      <a16:colId xmlns:a16="http://schemas.microsoft.com/office/drawing/2014/main" val="1748950396"/>
                    </a:ext>
                  </a:extLst>
                </a:gridCol>
                <a:gridCol w="3744416">
                  <a:extLst>
                    <a:ext uri="{9D8B030D-6E8A-4147-A177-3AD203B41FA5}">
                      <a16:colId xmlns:a16="http://schemas.microsoft.com/office/drawing/2014/main" val="1248850588"/>
                    </a:ext>
                  </a:extLst>
                </a:gridCol>
              </a:tblGrid>
              <a:tr h="230868">
                <a:tc>
                  <a:txBody>
                    <a:bodyPr/>
                    <a:lstStyle/>
                    <a:p>
                      <a:pPr marL="0" indent="0" algn="just">
                        <a:lnSpc>
                          <a:spcPct val="200000"/>
                        </a:lnSpc>
                        <a:spcBef>
                          <a:spcPts val="1200"/>
                        </a:spcBef>
                        <a:spcAft>
                          <a:spcPts val="1200"/>
                        </a:spcAft>
                      </a:pPr>
                      <a:r>
                        <a:rPr lang="es-EC" sz="900" dirty="0">
                          <a:effectLst/>
                        </a:rPr>
                        <a:t>Terreno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tc>
                  <a:txBody>
                    <a:bodyPr/>
                    <a:lstStyle/>
                    <a:p>
                      <a:pPr marL="0" indent="0" algn="just">
                        <a:lnSpc>
                          <a:spcPct val="200000"/>
                        </a:lnSpc>
                        <a:spcBef>
                          <a:spcPts val="1200"/>
                        </a:spcBef>
                        <a:spcAft>
                          <a:spcPts val="1200"/>
                        </a:spcAft>
                      </a:pPr>
                      <a:r>
                        <a:rPr lang="es-EC" sz="900" dirty="0">
                          <a:effectLst/>
                        </a:rPr>
                        <a:t>Inclinación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tc>
                  <a:txBody>
                    <a:bodyPr/>
                    <a:lstStyle/>
                    <a:p>
                      <a:pPr marL="0" indent="0" algn="just">
                        <a:lnSpc>
                          <a:spcPct val="200000"/>
                        </a:lnSpc>
                        <a:spcBef>
                          <a:spcPts val="1200"/>
                        </a:spcBef>
                        <a:spcAft>
                          <a:spcPts val="1200"/>
                        </a:spcAft>
                      </a:pPr>
                      <a:r>
                        <a:rPr lang="es-EC" sz="900" dirty="0">
                          <a:effectLst/>
                        </a:rPr>
                        <a:t>Observaciones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extLst>
                  <a:ext uri="{0D108BD9-81ED-4DB2-BD59-A6C34878D82A}">
                    <a16:rowId xmlns:a16="http://schemas.microsoft.com/office/drawing/2014/main" val="885945984"/>
                  </a:ext>
                </a:extLst>
              </a:tr>
              <a:tr h="1036187">
                <a:tc rowSpan="3">
                  <a:txBody>
                    <a:bodyPr/>
                    <a:lstStyle/>
                    <a:p>
                      <a:pPr marL="0" indent="0" algn="just">
                        <a:lnSpc>
                          <a:spcPct val="200000"/>
                        </a:lnSpc>
                        <a:spcBef>
                          <a:spcPts val="1200"/>
                        </a:spcBef>
                        <a:spcAft>
                          <a:spcPts val="1200"/>
                        </a:spcAft>
                      </a:pPr>
                      <a:r>
                        <a:rPr lang="es-EC" sz="900" dirty="0">
                          <a:effectLst/>
                        </a:rPr>
                        <a:t>Cerámica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tc>
                  <a:txBody>
                    <a:bodyPr/>
                    <a:lstStyle/>
                    <a:p>
                      <a:pPr marL="0" indent="0" algn="just">
                        <a:lnSpc>
                          <a:spcPct val="200000"/>
                        </a:lnSpc>
                        <a:spcBef>
                          <a:spcPts val="1200"/>
                        </a:spcBef>
                        <a:spcAft>
                          <a:spcPts val="1200"/>
                        </a:spcAft>
                      </a:pPr>
                      <a:r>
                        <a:rPr lang="es-EC" sz="900" dirty="0">
                          <a:effectLst/>
                        </a:rPr>
                        <a:t>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tc>
                  <a:txBody>
                    <a:bodyPr/>
                    <a:lstStyle/>
                    <a:p>
                      <a:pPr marL="0" indent="0" algn="just">
                        <a:lnSpc>
                          <a:spcPct val="200000"/>
                        </a:lnSpc>
                        <a:spcBef>
                          <a:spcPts val="1200"/>
                        </a:spcBef>
                        <a:spcAft>
                          <a:spcPts val="1200"/>
                        </a:spcAft>
                      </a:pPr>
                      <a:r>
                        <a:rPr lang="es-EC" sz="900" dirty="0">
                          <a:effectLst/>
                        </a:rPr>
                        <a:t>El robot se mueve con cierta dificultad debido a que las patas se resbalan levemente, pero aún logra moverse sobre la superficie a una velocidad aceptable, aunque mientras más rápida es la velocidad su movimiento se vuelve más errático.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extLst>
                  <a:ext uri="{0D108BD9-81ED-4DB2-BD59-A6C34878D82A}">
                    <a16:rowId xmlns:a16="http://schemas.microsoft.com/office/drawing/2014/main" val="309800903"/>
                  </a:ext>
                </a:extLst>
              </a:tr>
              <a:tr h="499308">
                <a:tc vMerge="1">
                  <a:txBody>
                    <a:bodyPr/>
                    <a:lstStyle/>
                    <a:p>
                      <a:endParaRPr lang="es-EC"/>
                    </a:p>
                  </a:txBody>
                  <a:tcPr/>
                </a:tc>
                <a:tc>
                  <a:txBody>
                    <a:bodyPr/>
                    <a:lstStyle/>
                    <a:p>
                      <a:pPr marL="0" indent="0" algn="just">
                        <a:lnSpc>
                          <a:spcPct val="200000"/>
                        </a:lnSpc>
                        <a:spcBef>
                          <a:spcPts val="1200"/>
                        </a:spcBef>
                        <a:spcAft>
                          <a:spcPts val="1200"/>
                        </a:spcAft>
                      </a:pPr>
                      <a:r>
                        <a:rPr lang="es-EC" sz="900" dirty="0">
                          <a:effectLst/>
                        </a:rPr>
                        <a:t>10°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tc>
                  <a:txBody>
                    <a:bodyPr/>
                    <a:lstStyle/>
                    <a:p>
                      <a:pPr marL="0" indent="0" algn="just">
                        <a:lnSpc>
                          <a:spcPct val="200000"/>
                        </a:lnSpc>
                        <a:spcBef>
                          <a:spcPts val="1200"/>
                        </a:spcBef>
                        <a:spcAft>
                          <a:spcPts val="1200"/>
                        </a:spcAft>
                      </a:pPr>
                      <a:r>
                        <a:rPr lang="es-EC" sz="900" dirty="0">
                          <a:effectLst/>
                        </a:rPr>
                        <a:t>La dificultad de moverse aumenta levemente pero aún logra movilizarse sobre la superficie de manera aceptable.</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extLst>
                  <a:ext uri="{0D108BD9-81ED-4DB2-BD59-A6C34878D82A}">
                    <a16:rowId xmlns:a16="http://schemas.microsoft.com/office/drawing/2014/main" val="2958628677"/>
                  </a:ext>
                </a:extLst>
              </a:tr>
              <a:tr h="499308">
                <a:tc vMerge="1">
                  <a:txBody>
                    <a:bodyPr/>
                    <a:lstStyle/>
                    <a:p>
                      <a:endParaRPr lang="es-EC"/>
                    </a:p>
                  </a:txBody>
                  <a:tcPr/>
                </a:tc>
                <a:tc>
                  <a:txBody>
                    <a:bodyPr/>
                    <a:lstStyle/>
                    <a:p>
                      <a:pPr marL="0" indent="0" algn="just">
                        <a:lnSpc>
                          <a:spcPct val="200000"/>
                        </a:lnSpc>
                        <a:spcBef>
                          <a:spcPts val="1200"/>
                        </a:spcBef>
                        <a:spcAft>
                          <a:spcPts val="1200"/>
                        </a:spcAft>
                      </a:pPr>
                      <a:r>
                        <a:rPr lang="es-EC" sz="900" dirty="0">
                          <a:effectLst/>
                        </a:rPr>
                        <a:t>30°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tc>
                  <a:txBody>
                    <a:bodyPr/>
                    <a:lstStyle/>
                    <a:p>
                      <a:pPr marL="0" indent="0" algn="just">
                        <a:lnSpc>
                          <a:spcPct val="200000"/>
                        </a:lnSpc>
                        <a:spcBef>
                          <a:spcPts val="1200"/>
                        </a:spcBef>
                        <a:spcAft>
                          <a:spcPts val="1200"/>
                        </a:spcAft>
                      </a:pPr>
                      <a:r>
                        <a:rPr lang="es-EC" sz="900" dirty="0">
                          <a:effectLst/>
                        </a:rPr>
                        <a:t>El robot no logra subir o moverse a esta inclinación, al contrario, procede a resbalarse debido al peso del mismo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908" marR="54908" marT="0" marB="0" anchor="ctr"/>
                </a:tc>
                <a:extLst>
                  <a:ext uri="{0D108BD9-81ED-4DB2-BD59-A6C34878D82A}">
                    <a16:rowId xmlns:a16="http://schemas.microsoft.com/office/drawing/2014/main" val="4109692599"/>
                  </a:ext>
                </a:extLst>
              </a:tr>
            </a:tbl>
          </a:graphicData>
        </a:graphic>
      </p:graphicFrame>
      <p:graphicFrame>
        <p:nvGraphicFramePr>
          <p:cNvPr id="7" name="Tabla 6">
            <a:extLst>
              <a:ext uri="{FF2B5EF4-FFF2-40B4-BE49-F238E27FC236}">
                <a16:creationId xmlns:a16="http://schemas.microsoft.com/office/drawing/2014/main" id="{D9D0FF1D-B72C-4F9A-845E-1D3AD3BE5008}"/>
              </a:ext>
            </a:extLst>
          </p:cNvPr>
          <p:cNvGraphicFramePr>
            <a:graphicFrameLocks noGrp="1"/>
          </p:cNvGraphicFramePr>
          <p:nvPr>
            <p:extLst>
              <p:ext uri="{D42A27DB-BD31-4B8C-83A1-F6EECF244321}">
                <p14:modId xmlns:p14="http://schemas.microsoft.com/office/powerpoint/2010/main" val="3444037320"/>
              </p:ext>
            </p:extLst>
          </p:nvPr>
        </p:nvGraphicFramePr>
        <p:xfrm>
          <a:off x="3779912" y="2719876"/>
          <a:ext cx="5051350" cy="3312368"/>
        </p:xfrm>
        <a:graphic>
          <a:graphicData uri="http://schemas.openxmlformats.org/drawingml/2006/table">
            <a:tbl>
              <a:tblPr firstRow="1" firstCol="1" bandRow="1">
                <a:tableStyleId>{5C22544A-7EE6-4342-B048-85BDC9FD1C3A}</a:tableStyleId>
              </a:tblPr>
              <a:tblGrid>
                <a:gridCol w="385230">
                  <a:extLst>
                    <a:ext uri="{9D8B030D-6E8A-4147-A177-3AD203B41FA5}">
                      <a16:colId xmlns:a16="http://schemas.microsoft.com/office/drawing/2014/main" val="1890196088"/>
                    </a:ext>
                  </a:extLst>
                </a:gridCol>
                <a:gridCol w="442380">
                  <a:extLst>
                    <a:ext uri="{9D8B030D-6E8A-4147-A177-3AD203B41FA5}">
                      <a16:colId xmlns:a16="http://schemas.microsoft.com/office/drawing/2014/main" val="4034651571"/>
                    </a:ext>
                  </a:extLst>
                </a:gridCol>
                <a:gridCol w="4223740">
                  <a:extLst>
                    <a:ext uri="{9D8B030D-6E8A-4147-A177-3AD203B41FA5}">
                      <a16:colId xmlns:a16="http://schemas.microsoft.com/office/drawing/2014/main" val="336532836"/>
                    </a:ext>
                  </a:extLst>
                </a:gridCol>
              </a:tblGrid>
              <a:tr h="365698">
                <a:tc>
                  <a:txBody>
                    <a:bodyPr/>
                    <a:lstStyle/>
                    <a:p>
                      <a:pPr marL="0" indent="0" algn="just">
                        <a:lnSpc>
                          <a:spcPct val="200000"/>
                        </a:lnSpc>
                        <a:spcBef>
                          <a:spcPts val="1200"/>
                        </a:spcBef>
                        <a:spcAft>
                          <a:spcPts val="1200"/>
                        </a:spcAft>
                      </a:pPr>
                      <a:r>
                        <a:rPr lang="es-EC" sz="600" dirty="0">
                          <a:effectLst/>
                        </a:rPr>
                        <a:t>Terreno </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Inclinación</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Observaciones</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extLst>
                  <a:ext uri="{0D108BD9-81ED-4DB2-BD59-A6C34878D82A}">
                    <a16:rowId xmlns:a16="http://schemas.microsoft.com/office/drawing/2014/main" val="3786989750"/>
                  </a:ext>
                </a:extLst>
              </a:tr>
              <a:tr h="426390">
                <a:tc rowSpan="3">
                  <a:txBody>
                    <a:bodyPr/>
                    <a:lstStyle/>
                    <a:p>
                      <a:pPr marL="0" indent="0" algn="just">
                        <a:lnSpc>
                          <a:spcPct val="200000"/>
                        </a:lnSpc>
                        <a:spcBef>
                          <a:spcPts val="1200"/>
                        </a:spcBef>
                        <a:spcAft>
                          <a:spcPts val="1200"/>
                        </a:spcAft>
                      </a:pPr>
                      <a:r>
                        <a:rPr lang="es-EC" sz="600" dirty="0">
                          <a:effectLst/>
                        </a:rPr>
                        <a:t>Cemento</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0°</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El robot se mueve con gran facilidad y sin ningún inconveniente, no tiene problemas para realizar los movimientos programados.</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extLst>
                  <a:ext uri="{0D108BD9-81ED-4DB2-BD59-A6C34878D82A}">
                    <a16:rowId xmlns:a16="http://schemas.microsoft.com/office/drawing/2014/main" val="1950790559"/>
                  </a:ext>
                </a:extLst>
              </a:tr>
              <a:tr h="648072">
                <a:tc vMerge="1">
                  <a:txBody>
                    <a:bodyPr/>
                    <a:lstStyle/>
                    <a:p>
                      <a:endParaRPr lang="es-EC"/>
                    </a:p>
                  </a:txBody>
                  <a:tcPr/>
                </a:tc>
                <a:tc>
                  <a:txBody>
                    <a:bodyPr/>
                    <a:lstStyle/>
                    <a:p>
                      <a:pPr marL="0" indent="0" algn="just">
                        <a:lnSpc>
                          <a:spcPct val="200000"/>
                        </a:lnSpc>
                        <a:spcBef>
                          <a:spcPts val="1200"/>
                        </a:spcBef>
                        <a:spcAft>
                          <a:spcPts val="1200"/>
                        </a:spcAft>
                      </a:pPr>
                      <a:r>
                        <a:rPr lang="es-EC" sz="600" dirty="0">
                          <a:effectLst/>
                        </a:rPr>
                        <a:t>10°</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No se nota una variación en los movimientos realizados por el robot, el robot se mueve con facilidad y sigue las órdenes que están programadas en él.</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extLst>
                  <a:ext uri="{0D108BD9-81ED-4DB2-BD59-A6C34878D82A}">
                    <a16:rowId xmlns:a16="http://schemas.microsoft.com/office/drawing/2014/main" val="1561003053"/>
                  </a:ext>
                </a:extLst>
              </a:tr>
              <a:tr h="360040">
                <a:tc vMerge="1">
                  <a:txBody>
                    <a:bodyPr/>
                    <a:lstStyle/>
                    <a:p>
                      <a:endParaRPr lang="es-EC"/>
                    </a:p>
                  </a:txBody>
                  <a:tcPr/>
                </a:tc>
                <a:tc>
                  <a:txBody>
                    <a:bodyPr/>
                    <a:lstStyle/>
                    <a:p>
                      <a:pPr marL="0" indent="0" algn="just">
                        <a:lnSpc>
                          <a:spcPct val="200000"/>
                        </a:lnSpc>
                        <a:spcBef>
                          <a:spcPts val="1200"/>
                        </a:spcBef>
                        <a:spcAft>
                          <a:spcPts val="1200"/>
                        </a:spcAft>
                      </a:pPr>
                      <a:r>
                        <a:rPr lang="es-EC" sz="600" dirty="0">
                          <a:effectLst/>
                        </a:rPr>
                        <a:t>30°</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Se nota una disminución en la velocidad del robot, igual los movimientos del robot son realizados con mayor dificultad.</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extLst>
                  <a:ext uri="{0D108BD9-81ED-4DB2-BD59-A6C34878D82A}">
                    <a16:rowId xmlns:a16="http://schemas.microsoft.com/office/drawing/2014/main" val="2099547576"/>
                  </a:ext>
                </a:extLst>
              </a:tr>
              <a:tr h="576064">
                <a:tc rowSpan="3">
                  <a:txBody>
                    <a:bodyPr/>
                    <a:lstStyle/>
                    <a:p>
                      <a:pPr marL="0" indent="0" algn="just">
                        <a:lnSpc>
                          <a:spcPct val="200000"/>
                        </a:lnSpc>
                        <a:spcBef>
                          <a:spcPts val="1200"/>
                        </a:spcBef>
                        <a:spcAft>
                          <a:spcPts val="1200"/>
                        </a:spcAft>
                      </a:pPr>
                      <a:r>
                        <a:rPr lang="es-EC" sz="600" dirty="0">
                          <a:effectLst/>
                        </a:rPr>
                        <a:t>Césped</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0°</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El robot se mueve sin ningún problema, la velocidad se puede observar que es normal y los movimientos los realiza sin ningún inconveniente</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extLst>
                  <a:ext uri="{0D108BD9-81ED-4DB2-BD59-A6C34878D82A}">
                    <a16:rowId xmlns:a16="http://schemas.microsoft.com/office/drawing/2014/main" val="444523790"/>
                  </a:ext>
                </a:extLst>
              </a:tr>
              <a:tr h="432048">
                <a:tc vMerge="1">
                  <a:txBody>
                    <a:bodyPr/>
                    <a:lstStyle/>
                    <a:p>
                      <a:endParaRPr lang="es-EC"/>
                    </a:p>
                  </a:txBody>
                  <a:tcPr/>
                </a:tc>
                <a:tc>
                  <a:txBody>
                    <a:bodyPr/>
                    <a:lstStyle/>
                    <a:p>
                      <a:pPr marL="0" indent="0" algn="just">
                        <a:lnSpc>
                          <a:spcPct val="200000"/>
                        </a:lnSpc>
                        <a:spcBef>
                          <a:spcPts val="1200"/>
                        </a:spcBef>
                        <a:spcAft>
                          <a:spcPts val="1200"/>
                        </a:spcAft>
                      </a:pPr>
                      <a:r>
                        <a:rPr lang="es-EC" sz="600" dirty="0">
                          <a:effectLst/>
                        </a:rPr>
                        <a:t>10°</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El robot muestra buen agarre por lo que no tiene problemas para moverse y cumplir con las órdenes impartidas por el operario.</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extLst>
                  <a:ext uri="{0D108BD9-81ED-4DB2-BD59-A6C34878D82A}">
                    <a16:rowId xmlns:a16="http://schemas.microsoft.com/office/drawing/2014/main" val="484862563"/>
                  </a:ext>
                </a:extLst>
              </a:tr>
              <a:tr h="504056">
                <a:tc vMerge="1">
                  <a:txBody>
                    <a:bodyPr/>
                    <a:lstStyle/>
                    <a:p>
                      <a:endParaRPr lang="es-EC"/>
                    </a:p>
                  </a:txBody>
                  <a:tcPr/>
                </a:tc>
                <a:tc>
                  <a:txBody>
                    <a:bodyPr/>
                    <a:lstStyle/>
                    <a:p>
                      <a:pPr marL="0" indent="0" algn="just">
                        <a:lnSpc>
                          <a:spcPct val="200000"/>
                        </a:lnSpc>
                        <a:spcBef>
                          <a:spcPts val="1200"/>
                        </a:spcBef>
                        <a:spcAft>
                          <a:spcPts val="1200"/>
                        </a:spcAft>
                      </a:pPr>
                      <a:r>
                        <a:rPr lang="es-EC" sz="600" dirty="0">
                          <a:effectLst/>
                        </a:rPr>
                        <a:t>30°</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tc>
                  <a:txBody>
                    <a:bodyPr/>
                    <a:lstStyle/>
                    <a:p>
                      <a:pPr marL="0" indent="0" algn="just">
                        <a:lnSpc>
                          <a:spcPct val="200000"/>
                        </a:lnSpc>
                        <a:spcBef>
                          <a:spcPts val="1200"/>
                        </a:spcBef>
                        <a:spcAft>
                          <a:spcPts val="1200"/>
                        </a:spcAft>
                      </a:pPr>
                      <a:r>
                        <a:rPr lang="es-EC" sz="600" dirty="0">
                          <a:effectLst/>
                        </a:rPr>
                        <a:t>Al igual que en el cemento la velocidad se ve reducida, pero, aun así, logra moverse con facilidad y realizar los movimientos solicitados.</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15" marR="40215" marT="0" marB="0" anchor="ctr"/>
                </a:tc>
                <a:extLst>
                  <a:ext uri="{0D108BD9-81ED-4DB2-BD59-A6C34878D82A}">
                    <a16:rowId xmlns:a16="http://schemas.microsoft.com/office/drawing/2014/main" val="927715465"/>
                  </a:ext>
                </a:extLst>
              </a:tr>
            </a:tbl>
          </a:graphicData>
        </a:graphic>
      </p:graphicFrame>
    </p:spTree>
    <p:extLst>
      <p:ext uri="{BB962C8B-B14F-4D97-AF65-F5344CB8AC3E}">
        <p14:creationId xmlns:p14="http://schemas.microsoft.com/office/powerpoint/2010/main" val="3764181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a 4">
            <a:extLst>
              <a:ext uri="{FF2B5EF4-FFF2-40B4-BE49-F238E27FC236}">
                <a16:creationId xmlns:a16="http://schemas.microsoft.com/office/drawing/2014/main" id="{0BB726F0-FC3E-4B15-BDDE-F30EB6F45782}"/>
              </a:ext>
            </a:extLst>
          </p:cNvPr>
          <p:cNvGraphicFramePr>
            <a:graphicFrameLocks noGrp="1"/>
          </p:cNvGraphicFramePr>
          <p:nvPr>
            <p:extLst>
              <p:ext uri="{D42A27DB-BD31-4B8C-83A1-F6EECF244321}">
                <p14:modId xmlns:p14="http://schemas.microsoft.com/office/powerpoint/2010/main" val="1036452330"/>
              </p:ext>
            </p:extLst>
          </p:nvPr>
        </p:nvGraphicFramePr>
        <p:xfrm>
          <a:off x="395536" y="188640"/>
          <a:ext cx="7920880" cy="2961080"/>
        </p:xfrm>
        <a:graphic>
          <a:graphicData uri="http://schemas.openxmlformats.org/drawingml/2006/table">
            <a:tbl>
              <a:tblPr firstRow="1" firstCol="1" bandRow="1">
                <a:tableStyleId>{5C22544A-7EE6-4342-B048-85BDC9FD1C3A}</a:tableStyleId>
              </a:tblPr>
              <a:tblGrid>
                <a:gridCol w="514255">
                  <a:extLst>
                    <a:ext uri="{9D8B030D-6E8A-4147-A177-3AD203B41FA5}">
                      <a16:colId xmlns:a16="http://schemas.microsoft.com/office/drawing/2014/main" val="4251200977"/>
                    </a:ext>
                  </a:extLst>
                </a:gridCol>
                <a:gridCol w="652368">
                  <a:extLst>
                    <a:ext uri="{9D8B030D-6E8A-4147-A177-3AD203B41FA5}">
                      <a16:colId xmlns:a16="http://schemas.microsoft.com/office/drawing/2014/main" val="405280374"/>
                    </a:ext>
                  </a:extLst>
                </a:gridCol>
                <a:gridCol w="6754257">
                  <a:extLst>
                    <a:ext uri="{9D8B030D-6E8A-4147-A177-3AD203B41FA5}">
                      <a16:colId xmlns:a16="http://schemas.microsoft.com/office/drawing/2014/main" val="4135349676"/>
                    </a:ext>
                  </a:extLst>
                </a:gridCol>
              </a:tblGrid>
              <a:tr h="504828">
                <a:tc>
                  <a:txBody>
                    <a:bodyPr/>
                    <a:lstStyle/>
                    <a:p>
                      <a:pPr marL="0" indent="0" algn="just">
                        <a:lnSpc>
                          <a:spcPct val="200000"/>
                        </a:lnSpc>
                        <a:spcBef>
                          <a:spcPts val="1200"/>
                        </a:spcBef>
                        <a:spcAft>
                          <a:spcPts val="1200"/>
                        </a:spcAft>
                      </a:pPr>
                      <a:r>
                        <a:rPr lang="es-EC" sz="900" dirty="0">
                          <a:effectLst/>
                        </a:rPr>
                        <a:t>Terreno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Inclinación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Observaciones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extLst>
                  <a:ext uri="{0D108BD9-81ED-4DB2-BD59-A6C34878D82A}">
                    <a16:rowId xmlns:a16="http://schemas.microsoft.com/office/drawing/2014/main" val="176116600"/>
                  </a:ext>
                </a:extLst>
              </a:tr>
              <a:tr h="355686">
                <a:tc rowSpan="3">
                  <a:txBody>
                    <a:bodyPr/>
                    <a:lstStyle/>
                    <a:p>
                      <a:pPr marL="0" indent="0" algn="just">
                        <a:lnSpc>
                          <a:spcPct val="200000"/>
                        </a:lnSpc>
                        <a:spcBef>
                          <a:spcPts val="1200"/>
                        </a:spcBef>
                        <a:spcAft>
                          <a:spcPts val="1200"/>
                        </a:spcAft>
                      </a:pPr>
                      <a:r>
                        <a:rPr lang="es-EC" sz="900" dirty="0">
                          <a:effectLst/>
                        </a:rPr>
                        <a:t>Ripio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Aft>
                          <a:spcPts val="800"/>
                        </a:spcAft>
                      </a:pPr>
                      <a:r>
                        <a:rPr lang="es-EC" sz="900" dirty="0">
                          <a:effectLst/>
                        </a:rPr>
                        <a:t>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El robot tiene dificultad para realizar las órdenes dadas debido a que el terreno no es firme, las patas resbalan al mover el material.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extLst>
                  <a:ext uri="{0D108BD9-81ED-4DB2-BD59-A6C34878D82A}">
                    <a16:rowId xmlns:a16="http://schemas.microsoft.com/office/drawing/2014/main" val="321780212"/>
                  </a:ext>
                </a:extLst>
              </a:tr>
              <a:tr h="504828">
                <a:tc vMerge="1">
                  <a:txBody>
                    <a:bodyPr/>
                    <a:lstStyle/>
                    <a:p>
                      <a:endParaRPr lang="es-EC"/>
                    </a:p>
                  </a:txBody>
                  <a:tcPr/>
                </a:tc>
                <a:tc>
                  <a:txBody>
                    <a:bodyPr/>
                    <a:lstStyle/>
                    <a:p>
                      <a:pPr marL="0" indent="0" algn="just">
                        <a:lnSpc>
                          <a:spcPct val="200000"/>
                        </a:lnSpc>
                        <a:spcBef>
                          <a:spcPts val="1200"/>
                        </a:spcBef>
                        <a:spcAft>
                          <a:spcPts val="1200"/>
                        </a:spcAft>
                      </a:pPr>
                      <a:r>
                        <a:rPr lang="es-EC" sz="900" dirty="0">
                          <a:effectLst/>
                        </a:rPr>
                        <a:t>10°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Las dificultades para moverse aumentan en gran manera y el robot no logra desarrollar una velocidad estable debido a que las patas giran en banda.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extLst>
                  <a:ext uri="{0D108BD9-81ED-4DB2-BD59-A6C34878D82A}">
                    <a16:rowId xmlns:a16="http://schemas.microsoft.com/office/drawing/2014/main" val="4028717249"/>
                  </a:ext>
                </a:extLst>
              </a:tr>
              <a:tr h="233421">
                <a:tc vMerge="1">
                  <a:txBody>
                    <a:bodyPr/>
                    <a:lstStyle/>
                    <a:p>
                      <a:endParaRPr lang="es-EC"/>
                    </a:p>
                  </a:txBody>
                  <a:tcPr/>
                </a:tc>
                <a:tc>
                  <a:txBody>
                    <a:bodyPr/>
                    <a:lstStyle/>
                    <a:p>
                      <a:pPr marL="0" indent="0" algn="just">
                        <a:lnSpc>
                          <a:spcPct val="200000"/>
                        </a:lnSpc>
                        <a:spcBef>
                          <a:spcPts val="1200"/>
                        </a:spcBef>
                        <a:spcAft>
                          <a:spcPts val="1200"/>
                        </a:spcAft>
                      </a:pPr>
                      <a:r>
                        <a:rPr lang="es-EC" sz="900" dirty="0">
                          <a:effectLst/>
                        </a:rPr>
                        <a:t>30°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El robot casi no logra moverse, se resbalan las patas.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extLst>
                  <a:ext uri="{0D108BD9-81ED-4DB2-BD59-A6C34878D82A}">
                    <a16:rowId xmlns:a16="http://schemas.microsoft.com/office/drawing/2014/main" val="1514404847"/>
                  </a:ext>
                </a:extLst>
              </a:tr>
              <a:tr h="333994">
                <a:tc rowSpan="3">
                  <a:txBody>
                    <a:bodyPr/>
                    <a:lstStyle/>
                    <a:p>
                      <a:pPr marL="0" indent="0" algn="just">
                        <a:lnSpc>
                          <a:spcPct val="200000"/>
                        </a:lnSpc>
                        <a:spcBef>
                          <a:spcPts val="1200"/>
                        </a:spcBef>
                        <a:spcAft>
                          <a:spcPts val="1200"/>
                        </a:spcAft>
                      </a:pPr>
                      <a:r>
                        <a:rPr lang="es-EC" sz="900" dirty="0">
                          <a:effectLst/>
                        </a:rPr>
                        <a:t>Tierra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Los resultados obtenidos por el robot fueron muy buenos, el robot se mueve con facilidad y no presenta reducciones en la velocidad.</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extLst>
                  <a:ext uri="{0D108BD9-81ED-4DB2-BD59-A6C34878D82A}">
                    <a16:rowId xmlns:a16="http://schemas.microsoft.com/office/drawing/2014/main" val="479153906"/>
                  </a:ext>
                </a:extLst>
              </a:tr>
              <a:tr h="504056">
                <a:tc vMerge="1">
                  <a:txBody>
                    <a:bodyPr/>
                    <a:lstStyle/>
                    <a:p>
                      <a:endParaRPr lang="es-EC"/>
                    </a:p>
                  </a:txBody>
                  <a:tcPr/>
                </a:tc>
                <a:tc>
                  <a:txBody>
                    <a:bodyPr/>
                    <a:lstStyle/>
                    <a:p>
                      <a:pPr marL="0" indent="0" algn="just">
                        <a:lnSpc>
                          <a:spcPct val="200000"/>
                        </a:lnSpc>
                        <a:spcBef>
                          <a:spcPts val="1200"/>
                        </a:spcBef>
                        <a:spcAft>
                          <a:spcPts val="1200"/>
                        </a:spcAft>
                      </a:pPr>
                      <a:r>
                        <a:rPr lang="es-EC" sz="900" dirty="0">
                          <a:effectLst/>
                        </a:rPr>
                        <a:t>10°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El robot tiene de perder pista en ciertas ocasiones debido a la falta de adherencia de la superficie del terreno por lo que se desvía levemente y su velocidad presenta una leve reducción.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extLst>
                  <a:ext uri="{0D108BD9-81ED-4DB2-BD59-A6C34878D82A}">
                    <a16:rowId xmlns:a16="http://schemas.microsoft.com/office/drawing/2014/main" val="57411448"/>
                  </a:ext>
                </a:extLst>
              </a:tr>
              <a:tr h="497889">
                <a:tc vMerge="1">
                  <a:txBody>
                    <a:bodyPr/>
                    <a:lstStyle/>
                    <a:p>
                      <a:endParaRPr lang="es-EC"/>
                    </a:p>
                  </a:txBody>
                  <a:tcPr/>
                </a:tc>
                <a:tc>
                  <a:txBody>
                    <a:bodyPr/>
                    <a:lstStyle/>
                    <a:p>
                      <a:pPr marL="0" indent="0" algn="just">
                        <a:lnSpc>
                          <a:spcPct val="200000"/>
                        </a:lnSpc>
                        <a:spcBef>
                          <a:spcPts val="1200"/>
                        </a:spcBef>
                        <a:spcAft>
                          <a:spcPts val="1200"/>
                        </a:spcAft>
                      </a:pPr>
                      <a:r>
                        <a:rPr lang="es-EC" sz="900" dirty="0">
                          <a:effectLst/>
                        </a:rPr>
                        <a:t>30°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tc>
                  <a:txBody>
                    <a:bodyPr/>
                    <a:lstStyle/>
                    <a:p>
                      <a:pPr marL="0" indent="0" algn="just">
                        <a:lnSpc>
                          <a:spcPct val="200000"/>
                        </a:lnSpc>
                        <a:spcBef>
                          <a:spcPts val="1200"/>
                        </a:spcBef>
                        <a:spcAft>
                          <a:spcPts val="1200"/>
                        </a:spcAft>
                      </a:pPr>
                      <a:r>
                        <a:rPr lang="es-EC" sz="900" dirty="0">
                          <a:effectLst/>
                        </a:rPr>
                        <a:t>Los resultados que presenta son similares a los presentados en el ángulo de 10°, pierde algo de pista y se desvía levemente al moverse, pero la movilidad sigue siendo buena.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5" marR="55515" marT="0" marB="0" anchor="ctr"/>
                </a:tc>
                <a:extLst>
                  <a:ext uri="{0D108BD9-81ED-4DB2-BD59-A6C34878D82A}">
                    <a16:rowId xmlns:a16="http://schemas.microsoft.com/office/drawing/2014/main" val="1759992527"/>
                  </a:ext>
                </a:extLst>
              </a:tr>
            </a:tbl>
          </a:graphicData>
        </a:graphic>
      </p:graphicFrame>
      <p:graphicFrame>
        <p:nvGraphicFramePr>
          <p:cNvPr id="6" name="Tabla 5">
            <a:extLst>
              <a:ext uri="{FF2B5EF4-FFF2-40B4-BE49-F238E27FC236}">
                <a16:creationId xmlns:a16="http://schemas.microsoft.com/office/drawing/2014/main" id="{A1C7D06E-23B4-4349-9182-E6DB4A3C5CA7}"/>
              </a:ext>
            </a:extLst>
          </p:cNvPr>
          <p:cNvGraphicFramePr>
            <a:graphicFrameLocks noGrp="1"/>
          </p:cNvGraphicFramePr>
          <p:nvPr>
            <p:extLst>
              <p:ext uri="{D42A27DB-BD31-4B8C-83A1-F6EECF244321}">
                <p14:modId xmlns:p14="http://schemas.microsoft.com/office/powerpoint/2010/main" val="791124966"/>
              </p:ext>
            </p:extLst>
          </p:nvPr>
        </p:nvGraphicFramePr>
        <p:xfrm>
          <a:off x="331494" y="3429000"/>
          <a:ext cx="8048963" cy="1936343"/>
        </p:xfrm>
        <a:graphic>
          <a:graphicData uri="http://schemas.openxmlformats.org/drawingml/2006/table">
            <a:tbl>
              <a:tblPr firstRow="1" firstCol="1" bandRow="1">
                <a:tableStyleId>{5C22544A-7EE6-4342-B048-85BDC9FD1C3A}</a:tableStyleId>
              </a:tblPr>
              <a:tblGrid>
                <a:gridCol w="542573">
                  <a:extLst>
                    <a:ext uri="{9D8B030D-6E8A-4147-A177-3AD203B41FA5}">
                      <a16:colId xmlns:a16="http://schemas.microsoft.com/office/drawing/2014/main" val="2989923491"/>
                    </a:ext>
                  </a:extLst>
                </a:gridCol>
                <a:gridCol w="655286">
                  <a:extLst>
                    <a:ext uri="{9D8B030D-6E8A-4147-A177-3AD203B41FA5}">
                      <a16:colId xmlns:a16="http://schemas.microsoft.com/office/drawing/2014/main" val="3683842162"/>
                    </a:ext>
                  </a:extLst>
                </a:gridCol>
                <a:gridCol w="6851104">
                  <a:extLst>
                    <a:ext uri="{9D8B030D-6E8A-4147-A177-3AD203B41FA5}">
                      <a16:colId xmlns:a16="http://schemas.microsoft.com/office/drawing/2014/main" val="930731225"/>
                    </a:ext>
                  </a:extLst>
                </a:gridCol>
              </a:tblGrid>
              <a:tr h="518096">
                <a:tc>
                  <a:txBody>
                    <a:bodyPr/>
                    <a:lstStyle/>
                    <a:p>
                      <a:pPr marL="0" indent="0" algn="just">
                        <a:lnSpc>
                          <a:spcPct val="200000"/>
                        </a:lnSpc>
                        <a:spcBef>
                          <a:spcPts val="1200"/>
                        </a:spcBef>
                        <a:spcAft>
                          <a:spcPts val="1200"/>
                        </a:spcAft>
                      </a:pPr>
                      <a:r>
                        <a:rPr lang="es-EC" sz="900" dirty="0">
                          <a:effectLst/>
                        </a:rPr>
                        <a:t>Terreno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tc>
                  <a:txBody>
                    <a:bodyPr/>
                    <a:lstStyle/>
                    <a:p>
                      <a:pPr marL="0" indent="0" algn="just">
                        <a:lnSpc>
                          <a:spcPct val="200000"/>
                        </a:lnSpc>
                        <a:spcBef>
                          <a:spcPts val="1200"/>
                        </a:spcBef>
                        <a:spcAft>
                          <a:spcPts val="1200"/>
                        </a:spcAft>
                      </a:pPr>
                      <a:r>
                        <a:rPr lang="es-EC" sz="900" dirty="0">
                          <a:effectLst/>
                        </a:rPr>
                        <a:t>Inclinación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tc>
                  <a:txBody>
                    <a:bodyPr/>
                    <a:lstStyle/>
                    <a:p>
                      <a:pPr marL="0" indent="0" algn="just">
                        <a:lnSpc>
                          <a:spcPct val="200000"/>
                        </a:lnSpc>
                        <a:spcBef>
                          <a:spcPts val="1200"/>
                        </a:spcBef>
                        <a:spcAft>
                          <a:spcPts val="1200"/>
                        </a:spcAft>
                      </a:pPr>
                      <a:r>
                        <a:rPr lang="es-EC" sz="900" dirty="0">
                          <a:effectLst/>
                        </a:rPr>
                        <a:t>Observaciones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extLst>
                  <a:ext uri="{0D108BD9-81ED-4DB2-BD59-A6C34878D82A}">
                    <a16:rowId xmlns:a16="http://schemas.microsoft.com/office/drawing/2014/main" val="2730812246"/>
                  </a:ext>
                </a:extLst>
              </a:tr>
              <a:tr h="356408">
                <a:tc rowSpan="3">
                  <a:txBody>
                    <a:bodyPr/>
                    <a:lstStyle/>
                    <a:p>
                      <a:pPr marL="0" indent="0" algn="just">
                        <a:lnSpc>
                          <a:spcPct val="200000"/>
                        </a:lnSpc>
                        <a:spcBef>
                          <a:spcPts val="1200"/>
                        </a:spcBef>
                        <a:spcAft>
                          <a:spcPts val="1200"/>
                        </a:spcAft>
                      </a:pPr>
                      <a:r>
                        <a:rPr lang="es-EC" sz="900" dirty="0">
                          <a:effectLst/>
                        </a:rPr>
                        <a:t>Asfalto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tc>
                  <a:txBody>
                    <a:bodyPr/>
                    <a:lstStyle/>
                    <a:p>
                      <a:pPr marL="0" indent="0" algn="just">
                        <a:lnSpc>
                          <a:spcPct val="200000"/>
                        </a:lnSpc>
                        <a:spcBef>
                          <a:spcPts val="1200"/>
                        </a:spcBef>
                        <a:spcAft>
                          <a:spcPts val="1200"/>
                        </a:spcAft>
                      </a:pPr>
                      <a:r>
                        <a:rPr lang="es-EC" sz="900" dirty="0">
                          <a:effectLst/>
                        </a:rPr>
                        <a:t>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tc>
                  <a:txBody>
                    <a:bodyPr/>
                    <a:lstStyle/>
                    <a:p>
                      <a:pPr marL="0" indent="0" algn="just">
                        <a:lnSpc>
                          <a:spcPct val="200000"/>
                        </a:lnSpc>
                        <a:spcBef>
                          <a:spcPts val="1200"/>
                        </a:spcBef>
                        <a:spcAft>
                          <a:spcPts val="1200"/>
                        </a:spcAft>
                      </a:pPr>
                      <a:r>
                        <a:rPr lang="es-EC" sz="900" dirty="0">
                          <a:effectLst/>
                        </a:rPr>
                        <a:t>El robot no presenta dificultad al moverse, su velocidad es la deseada y no presenta desviaciones en sus trayectorias.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extLst>
                  <a:ext uri="{0D108BD9-81ED-4DB2-BD59-A6C34878D82A}">
                    <a16:rowId xmlns:a16="http://schemas.microsoft.com/office/drawing/2014/main" val="1757798711"/>
                  </a:ext>
                </a:extLst>
              </a:tr>
              <a:tr h="349632">
                <a:tc vMerge="1">
                  <a:txBody>
                    <a:bodyPr/>
                    <a:lstStyle/>
                    <a:p>
                      <a:endParaRPr lang="es-EC"/>
                    </a:p>
                  </a:txBody>
                  <a:tcPr/>
                </a:tc>
                <a:tc>
                  <a:txBody>
                    <a:bodyPr/>
                    <a:lstStyle/>
                    <a:p>
                      <a:pPr marL="0" indent="0" algn="just">
                        <a:lnSpc>
                          <a:spcPct val="200000"/>
                        </a:lnSpc>
                        <a:spcBef>
                          <a:spcPts val="1200"/>
                        </a:spcBef>
                        <a:spcAft>
                          <a:spcPts val="1200"/>
                        </a:spcAft>
                      </a:pPr>
                      <a:r>
                        <a:rPr lang="es-EC" sz="900" dirty="0">
                          <a:effectLst/>
                        </a:rPr>
                        <a:t>10°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tc>
                  <a:txBody>
                    <a:bodyPr/>
                    <a:lstStyle/>
                    <a:p>
                      <a:pPr marL="0" indent="0" algn="just">
                        <a:lnSpc>
                          <a:spcPct val="200000"/>
                        </a:lnSpc>
                        <a:spcBef>
                          <a:spcPts val="1200"/>
                        </a:spcBef>
                        <a:spcAft>
                          <a:spcPts val="1200"/>
                        </a:spcAft>
                      </a:pPr>
                      <a:r>
                        <a:rPr lang="es-EC" sz="900" dirty="0">
                          <a:effectLst/>
                        </a:rPr>
                        <a:t>Los resultados no varían en esta prueba, el robot se mueve de manera óptima y sin presentar errores, los movimientos realizados son los deseados.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extLst>
                  <a:ext uri="{0D108BD9-81ED-4DB2-BD59-A6C34878D82A}">
                    <a16:rowId xmlns:a16="http://schemas.microsoft.com/office/drawing/2014/main" val="2993608337"/>
                  </a:ext>
                </a:extLst>
              </a:tr>
              <a:tr h="551616">
                <a:tc vMerge="1">
                  <a:txBody>
                    <a:bodyPr/>
                    <a:lstStyle/>
                    <a:p>
                      <a:endParaRPr lang="es-EC"/>
                    </a:p>
                  </a:txBody>
                  <a:tcPr/>
                </a:tc>
                <a:tc>
                  <a:txBody>
                    <a:bodyPr/>
                    <a:lstStyle/>
                    <a:p>
                      <a:pPr marL="0" indent="0" algn="just">
                        <a:lnSpc>
                          <a:spcPct val="200000"/>
                        </a:lnSpc>
                        <a:spcBef>
                          <a:spcPts val="1200"/>
                        </a:spcBef>
                        <a:spcAft>
                          <a:spcPts val="1200"/>
                        </a:spcAft>
                      </a:pPr>
                      <a:r>
                        <a:rPr lang="es-EC" sz="900" dirty="0">
                          <a:effectLst/>
                        </a:rPr>
                        <a:t>30°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tc>
                  <a:txBody>
                    <a:bodyPr/>
                    <a:lstStyle/>
                    <a:p>
                      <a:pPr marL="0" indent="0" algn="just">
                        <a:lnSpc>
                          <a:spcPct val="200000"/>
                        </a:lnSpc>
                        <a:spcBef>
                          <a:spcPts val="1200"/>
                        </a:spcBef>
                        <a:spcAft>
                          <a:spcPts val="1200"/>
                        </a:spcAft>
                      </a:pPr>
                      <a:r>
                        <a:rPr lang="es-EC" sz="900" dirty="0">
                          <a:effectLst/>
                        </a:rPr>
                        <a:t>En esta prueba los resultados no cambiaron mayormente, su velocidad se ve algo reducida pero los movimientos del robot se mantuvieron precisos.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74" marR="56974" marT="0" marB="0" anchor="ctr"/>
                </a:tc>
                <a:extLst>
                  <a:ext uri="{0D108BD9-81ED-4DB2-BD59-A6C34878D82A}">
                    <a16:rowId xmlns:a16="http://schemas.microsoft.com/office/drawing/2014/main" val="1982052950"/>
                  </a:ext>
                </a:extLst>
              </a:tr>
            </a:tbl>
          </a:graphicData>
        </a:graphic>
      </p:graphicFrame>
    </p:spTree>
    <p:extLst>
      <p:ext uri="{BB962C8B-B14F-4D97-AF65-F5344CB8AC3E}">
        <p14:creationId xmlns:p14="http://schemas.microsoft.com/office/powerpoint/2010/main" val="13535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CONCLUSIONES</a:t>
            </a:r>
          </a:p>
        </p:txBody>
      </p:sp>
    </p:spTree>
    <p:extLst>
      <p:ext uri="{BB962C8B-B14F-4D97-AF65-F5344CB8AC3E}">
        <p14:creationId xmlns:p14="http://schemas.microsoft.com/office/powerpoint/2010/main" val="154157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1256" y="274638"/>
            <a:ext cx="4834880" cy="1143000"/>
          </a:xfrm>
        </p:spPr>
        <p:txBody>
          <a:bodyPr/>
          <a:lstStyle/>
          <a:p>
            <a:pPr algn="l"/>
            <a:r>
              <a:rPr lang="es-ES_tradnl" dirty="0"/>
              <a:t>CONCLUSIONES</a:t>
            </a:r>
            <a:endParaRPr lang="es-E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arcador de contenido 6">
            <a:extLst>
              <a:ext uri="{FF2B5EF4-FFF2-40B4-BE49-F238E27FC236}">
                <a16:creationId xmlns:a16="http://schemas.microsoft.com/office/drawing/2014/main" id="{1772FA81-CCA0-4145-912E-8918B8166F7F}"/>
              </a:ext>
            </a:extLst>
          </p:cNvPr>
          <p:cNvSpPr>
            <a:spLocks noGrp="1"/>
          </p:cNvSpPr>
          <p:nvPr>
            <p:ph idx="1"/>
          </p:nvPr>
        </p:nvSpPr>
        <p:spPr/>
        <p:txBody>
          <a:bodyPr>
            <a:normAutofit fontScale="70000" lnSpcReduction="20000"/>
          </a:bodyPr>
          <a:lstStyle/>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Se diseñó y construyó un sistema autónomo todoterreno hexápodo tipo R-Hex, el cual es capaz de movilizarse en terrenos de asfalto, tierra, pasto, cerámica y ripio. Además, es capaz de bordear o trepar obstáculos siempre y cuando la altura del mismo sea menor a 80mm.</a:t>
            </a:r>
          </a:p>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El prototipo construido se encuentra basado en el diseño desarrollado por Boston Dynamics, sin embargo, fue realizado con materiales de fácil adquisición en caso de requerir el reemplazo de alguno de sus componentes.</a:t>
            </a:r>
          </a:p>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Se desarrolló un sistema capaz de controlar el robot de manera óptima para su correcto funcionamiento en cada uno de los terrenos para los que fue diseñado.</a:t>
            </a:r>
          </a:p>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Se implementó un sistema de geolocalización el cual permite conocer la posición en tiempo real del robot para de esta manera facilitar su ubicación con respecto al usuario y al terreno que se esté explorando.</a:t>
            </a:r>
            <a:endParaRPr lang="es-EC" dirty="0"/>
          </a:p>
        </p:txBody>
      </p:sp>
    </p:spTree>
    <p:extLst>
      <p:ext uri="{BB962C8B-B14F-4D97-AF65-F5344CB8AC3E}">
        <p14:creationId xmlns:p14="http://schemas.microsoft.com/office/powerpoint/2010/main" val="301977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INTRODUCCIÓN</a:t>
            </a:r>
          </a:p>
        </p:txBody>
      </p:sp>
    </p:spTree>
    <p:extLst>
      <p:ext uri="{BB962C8B-B14F-4D97-AF65-F5344CB8AC3E}">
        <p14:creationId xmlns:p14="http://schemas.microsoft.com/office/powerpoint/2010/main" val="3385324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9248" y="274638"/>
            <a:ext cx="5915000" cy="1143000"/>
          </a:xfrm>
        </p:spPr>
        <p:txBody>
          <a:bodyPr/>
          <a:lstStyle/>
          <a:p>
            <a:pPr algn="l"/>
            <a:r>
              <a:rPr lang="es-ES_tradnl" dirty="0"/>
              <a:t>CONCLUSIONES</a:t>
            </a:r>
            <a:endParaRPr lang="es-E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arcador de contenido 6">
            <a:extLst>
              <a:ext uri="{FF2B5EF4-FFF2-40B4-BE49-F238E27FC236}">
                <a16:creationId xmlns:a16="http://schemas.microsoft.com/office/drawing/2014/main" id="{E4B31A53-5D52-4124-8CD1-5E910B46B973}"/>
              </a:ext>
            </a:extLst>
          </p:cNvPr>
          <p:cNvSpPr>
            <a:spLocks noGrp="1"/>
          </p:cNvSpPr>
          <p:nvPr>
            <p:ph idx="1"/>
          </p:nvPr>
        </p:nvSpPr>
        <p:spPr>
          <a:xfrm>
            <a:off x="457200" y="1384176"/>
            <a:ext cx="8229600" cy="4709120"/>
          </a:xfrm>
        </p:spPr>
        <p:txBody>
          <a:bodyPr>
            <a:normAutofit fontScale="70000" lnSpcReduction="20000"/>
          </a:bodyPr>
          <a:lstStyle/>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Se implementó dispositivos de detección de luz y de obstáculos con el fin de facilitar el desplazamiento del sistema en caso de encontrarse en terrenos con condiciones adversas en las cuales sea difícil la movilidad del mismo.</a:t>
            </a:r>
          </a:p>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Se realizaron pruebas de campo del dispositivo en diferentes ambientes para los cuales fue diseñado y se evaluó el nivel de respuesta del mismo, de acuerdo con los resultados obtenidos se concluye que el sistema se encuentra apto para trabajar en diferentes tipos de terrenos con cualquier tipo de obstáculos cumpliendo así con los parámetros con los que fue diseñado.</a:t>
            </a:r>
          </a:p>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Al momento de realizar el prototipo se tuvieron que cambiar los motores previamente seleccionados ya que, a pesar de tener las características requeridas, al momento de poner en funcionamiento el sistema no lograron cumplir con los requerimientos establecidos, teniendo como resultado el daño de dichos motores y la sustitución obligatoria de los mismos.</a:t>
            </a:r>
            <a:endParaRPr lang="es-EC" dirty="0"/>
          </a:p>
        </p:txBody>
      </p:sp>
    </p:spTree>
    <p:extLst>
      <p:ext uri="{BB962C8B-B14F-4D97-AF65-F5344CB8AC3E}">
        <p14:creationId xmlns:p14="http://schemas.microsoft.com/office/powerpoint/2010/main" val="2653641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RECOMENDACIONES</a:t>
            </a:r>
          </a:p>
        </p:txBody>
      </p:sp>
    </p:spTree>
    <p:extLst>
      <p:ext uri="{BB962C8B-B14F-4D97-AF65-F5344CB8AC3E}">
        <p14:creationId xmlns:p14="http://schemas.microsoft.com/office/powerpoint/2010/main" val="2063386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3264" y="274638"/>
            <a:ext cx="5554960" cy="1143000"/>
          </a:xfrm>
        </p:spPr>
        <p:txBody>
          <a:bodyPr/>
          <a:lstStyle/>
          <a:p>
            <a:pPr algn="l"/>
            <a:r>
              <a:rPr lang="es-ES_tradnl" dirty="0"/>
              <a:t>RECOMENDACIONES</a:t>
            </a:r>
            <a:endParaRPr lang="es-E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arcador de contenido 6">
            <a:extLst>
              <a:ext uri="{FF2B5EF4-FFF2-40B4-BE49-F238E27FC236}">
                <a16:creationId xmlns:a16="http://schemas.microsoft.com/office/drawing/2014/main" id="{573CBD18-0B51-4C51-BD16-0E6B5D3C3497}"/>
              </a:ext>
            </a:extLst>
          </p:cNvPr>
          <p:cNvSpPr>
            <a:spLocks noGrp="1"/>
          </p:cNvSpPr>
          <p:nvPr>
            <p:ph idx="1"/>
          </p:nvPr>
        </p:nvSpPr>
        <p:spPr/>
        <p:txBody>
          <a:bodyPr>
            <a:normAutofit fontScale="62500" lnSpcReduction="20000"/>
          </a:bodyPr>
          <a:lstStyle/>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Se podría diseñar otro tipo de llantas que logren trepar obstáculos mayores a 150mm para poder lograr un mayor alcance de aplicaciones del robot, como por ejemplo tareas de localización para rescate en zonas de desastre en las cuales puedan existir obstáculos de mayores dimensiones.</a:t>
            </a:r>
          </a:p>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Implementar un sistema de visión artificial que permita al usuario evaluar el tipo de ambiente en el que se encuentra el robot en tiempo real, así como documentar hallazgos importantes de la exploración de manera visual sin necesidad de que el operario acuda a la zona ya explorada.</a:t>
            </a:r>
          </a:p>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Implementar rutinas que permitan al robot retornar de manera automática al punto de partida en caso de pérdida de señal y/o desconexión de los dispositivos, esto garantizará que el robot no se pierda al momento de desconexión.</a:t>
            </a:r>
          </a:p>
          <a:p>
            <a:pPr indent="450215" algn="l">
              <a:lnSpc>
                <a:spcPct val="200000"/>
              </a:lnSpc>
              <a:spcBef>
                <a:spcPts val="1200"/>
              </a:spcBef>
              <a:spcAft>
                <a:spcPts val="12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Diseñar las patas del robot en un material que genere un mayor coeficiente de fricción para evitar deslizamientos en terrenos que generen mayor dificultad en el agarre como por ejemplo cerámica, hielo, entre otros.</a:t>
            </a:r>
            <a:endParaRPr lang="es-EC" dirty="0"/>
          </a:p>
        </p:txBody>
      </p:sp>
    </p:spTree>
    <p:extLst>
      <p:ext uri="{BB962C8B-B14F-4D97-AF65-F5344CB8AC3E}">
        <p14:creationId xmlns:p14="http://schemas.microsoft.com/office/powerpoint/2010/main" val="1724067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WordArt 47">
            <a:hlinkClick r:id="rId3" action="ppaction://hlinkfile"/>
          </p:cNvPr>
          <p:cNvSpPr>
            <a:spLocks noChangeArrowheads="1" noChangeShapeType="1" noTextEdit="1"/>
          </p:cNvSpPr>
          <p:nvPr/>
        </p:nvSpPr>
        <p:spPr bwMode="auto">
          <a:xfrm>
            <a:off x="1799692" y="465313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92D050"/>
                </a:solidFill>
                <a:effectLst>
                  <a:outerShdw blurRad="38100" dist="38100" dir="2700000" algn="tl">
                    <a:srgbClr val="000000">
                      <a:alpha val="43137"/>
                    </a:srgbClr>
                  </a:outerShdw>
                </a:effectLst>
                <a:latin typeface="Arial Black" pitchFamily="34" charset="0"/>
                <a:cs typeface="Arial" pitchFamily="34" charset="0"/>
              </a:rPr>
              <a:t>GRACIAS</a:t>
            </a:r>
          </a:p>
        </p:txBody>
      </p:sp>
      <p:pic>
        <p:nvPicPr>
          <p:cNvPr id="7" name="Imagen 6">
            <a:extLst>
              <a:ext uri="{FF2B5EF4-FFF2-40B4-BE49-F238E27FC236}">
                <a16:creationId xmlns:a16="http://schemas.microsoft.com/office/drawing/2014/main" id="{9D72FBCE-BEA2-4746-9147-B73B6258B46E}"/>
              </a:ext>
            </a:extLst>
          </p:cNvPr>
          <p:cNvPicPr/>
          <p:nvPr/>
        </p:nvPicPr>
        <p:blipFill rotWithShape="1">
          <a:blip r:embed="rId4" cstate="print">
            <a:extLst>
              <a:ext uri="{28A0092B-C50C-407E-A947-70E740481C1C}">
                <a14:useLocalDpi xmlns:a14="http://schemas.microsoft.com/office/drawing/2010/main" val="0"/>
              </a:ext>
            </a:extLst>
          </a:blip>
          <a:srcRect l="15036" r="22859"/>
          <a:stretch/>
        </p:blipFill>
        <p:spPr bwMode="auto">
          <a:xfrm>
            <a:off x="2531383" y="1124744"/>
            <a:ext cx="4081234" cy="33037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085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72246" y="1959223"/>
            <a:ext cx="2006337" cy="461665"/>
          </a:xfrm>
          <a:prstGeom prst="rect">
            <a:avLst/>
          </a:prstGeom>
          <a:noFill/>
        </p:spPr>
        <p:txBody>
          <a:bodyPr wrap="square" rtlCol="0">
            <a:spAutoFit/>
          </a:bodyPr>
          <a:lstStyle/>
          <a:p>
            <a:pPr algn="ctr"/>
            <a:r>
              <a:rPr lang="es-ES_tradnl" sz="2400" b="1" dirty="0">
                <a:solidFill>
                  <a:srgbClr val="00B050"/>
                </a:solidFill>
              </a:rPr>
              <a:t>Introducción </a:t>
            </a:r>
            <a:endParaRPr lang="es-ES" sz="2400" b="1" dirty="0">
              <a:solidFill>
                <a:srgbClr val="00B050"/>
              </a:solidFill>
            </a:endParaRPr>
          </a:p>
        </p:txBody>
      </p:sp>
      <p:sp>
        <p:nvSpPr>
          <p:cNvPr id="6" name="4 Marcador de contenido"/>
          <p:cNvSpPr txBox="1">
            <a:spLocks/>
          </p:cNvSpPr>
          <p:nvPr/>
        </p:nvSpPr>
        <p:spPr>
          <a:xfrm>
            <a:off x="2836223" y="780747"/>
            <a:ext cx="4793101" cy="19756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sz="1800" dirty="0">
              <a:solidFill>
                <a:prstClr val="black"/>
              </a:solidFill>
            </a:endParaRPr>
          </a:p>
        </p:txBody>
      </p:sp>
      <p:graphicFrame>
        <p:nvGraphicFramePr>
          <p:cNvPr id="2" name="Tabla 1">
            <a:extLst>
              <a:ext uri="{FF2B5EF4-FFF2-40B4-BE49-F238E27FC236}">
                <a16:creationId xmlns:a16="http://schemas.microsoft.com/office/drawing/2014/main" id="{9C33B106-EF85-4B0B-BCAF-21826A5C4E42}"/>
              </a:ext>
            </a:extLst>
          </p:cNvPr>
          <p:cNvGraphicFramePr>
            <a:graphicFrameLocks noGrp="1"/>
          </p:cNvGraphicFramePr>
          <p:nvPr>
            <p:extLst>
              <p:ext uri="{D42A27DB-BD31-4B8C-83A1-F6EECF244321}">
                <p14:modId xmlns:p14="http://schemas.microsoft.com/office/powerpoint/2010/main" val="1722328853"/>
              </p:ext>
            </p:extLst>
          </p:nvPr>
        </p:nvGraphicFramePr>
        <p:xfrm>
          <a:off x="5724128" y="980728"/>
          <a:ext cx="3208972" cy="4022728"/>
        </p:xfrm>
        <a:graphic>
          <a:graphicData uri="http://schemas.openxmlformats.org/drawingml/2006/table">
            <a:tbl>
              <a:tblPr firstRow="1" firstCol="1" bandRow="1">
                <a:tableStyleId>{5C22544A-7EE6-4342-B048-85BDC9FD1C3A}</a:tableStyleId>
              </a:tblPr>
              <a:tblGrid>
                <a:gridCol w="929005">
                  <a:extLst>
                    <a:ext uri="{9D8B030D-6E8A-4147-A177-3AD203B41FA5}">
                      <a16:colId xmlns:a16="http://schemas.microsoft.com/office/drawing/2014/main" val="1452316059"/>
                    </a:ext>
                  </a:extLst>
                </a:gridCol>
                <a:gridCol w="645160">
                  <a:extLst>
                    <a:ext uri="{9D8B030D-6E8A-4147-A177-3AD203B41FA5}">
                      <a16:colId xmlns:a16="http://schemas.microsoft.com/office/drawing/2014/main" val="3712930005"/>
                    </a:ext>
                  </a:extLst>
                </a:gridCol>
                <a:gridCol w="673735">
                  <a:extLst>
                    <a:ext uri="{9D8B030D-6E8A-4147-A177-3AD203B41FA5}">
                      <a16:colId xmlns:a16="http://schemas.microsoft.com/office/drawing/2014/main" val="2025189604"/>
                    </a:ext>
                  </a:extLst>
                </a:gridCol>
                <a:gridCol w="548322">
                  <a:extLst>
                    <a:ext uri="{9D8B030D-6E8A-4147-A177-3AD203B41FA5}">
                      <a16:colId xmlns:a16="http://schemas.microsoft.com/office/drawing/2014/main" val="1359118424"/>
                    </a:ext>
                  </a:extLst>
                </a:gridCol>
                <a:gridCol w="412750">
                  <a:extLst>
                    <a:ext uri="{9D8B030D-6E8A-4147-A177-3AD203B41FA5}">
                      <a16:colId xmlns:a16="http://schemas.microsoft.com/office/drawing/2014/main" val="3921292850"/>
                    </a:ext>
                  </a:extLst>
                </a:gridCol>
              </a:tblGrid>
              <a:tr h="0">
                <a:tc>
                  <a:txBody>
                    <a:bodyPr/>
                    <a:lstStyle/>
                    <a:p>
                      <a:pPr algn="ctr">
                        <a:lnSpc>
                          <a:spcPct val="107000"/>
                        </a:lnSpc>
                        <a:spcAft>
                          <a:spcPts val="800"/>
                        </a:spcAft>
                      </a:pPr>
                      <a:r>
                        <a:rPr lang="es-EC" sz="1100" cap="all">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cap="all">
                          <a:effectLst/>
                        </a:rPr>
                        <a:t>Ruedas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cap="all">
                          <a:effectLst/>
                        </a:rPr>
                        <a:t>Orugas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cap="all">
                          <a:effectLst/>
                        </a:rPr>
                        <a:t>Patas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cap="all">
                          <a:effectLst/>
                        </a:rPr>
                        <a:t>Híbridos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2633169"/>
                  </a:ext>
                </a:extLst>
              </a:tr>
              <a:tr h="0">
                <a:tc>
                  <a:txBody>
                    <a:bodyPr/>
                    <a:lstStyle/>
                    <a:p>
                      <a:pPr algn="ctr">
                        <a:lnSpc>
                          <a:spcPct val="107000"/>
                        </a:lnSpc>
                        <a:spcAft>
                          <a:spcPts val="800"/>
                        </a:spcAft>
                      </a:pPr>
                      <a:r>
                        <a:rPr lang="es-EC" sz="1100" cap="all">
                          <a:effectLst/>
                        </a:rPr>
                        <a:t>Terreno blando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6072925"/>
                  </a:ext>
                </a:extLst>
              </a:tr>
              <a:tr h="0">
                <a:tc>
                  <a:txBody>
                    <a:bodyPr/>
                    <a:lstStyle/>
                    <a:p>
                      <a:pPr algn="ctr">
                        <a:lnSpc>
                          <a:spcPct val="107000"/>
                        </a:lnSpc>
                        <a:spcAft>
                          <a:spcPts val="800"/>
                        </a:spcAft>
                      </a:pPr>
                      <a:r>
                        <a:rPr lang="es-EC" sz="1100" cap="all">
                          <a:effectLst/>
                        </a:rPr>
                        <a:t>Terreno duro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4509993"/>
                  </a:ext>
                </a:extLst>
              </a:tr>
              <a:tr h="0">
                <a:tc>
                  <a:txBody>
                    <a:bodyPr/>
                    <a:lstStyle/>
                    <a:p>
                      <a:pPr algn="ctr">
                        <a:lnSpc>
                          <a:spcPct val="107000"/>
                        </a:lnSpc>
                        <a:spcAft>
                          <a:spcPts val="800"/>
                        </a:spcAft>
                      </a:pPr>
                      <a:r>
                        <a:rPr lang="es-EC" sz="1100" cap="all">
                          <a:effectLst/>
                        </a:rPr>
                        <a:t>Velocidad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9457702"/>
                  </a:ext>
                </a:extLst>
              </a:tr>
              <a:tr h="0">
                <a:tc>
                  <a:txBody>
                    <a:bodyPr/>
                    <a:lstStyle/>
                    <a:p>
                      <a:pPr algn="ctr">
                        <a:lnSpc>
                          <a:spcPct val="107000"/>
                        </a:lnSpc>
                        <a:spcAft>
                          <a:spcPts val="800"/>
                        </a:spcAft>
                      </a:pPr>
                      <a:r>
                        <a:rPr lang="es-EC" sz="1100" cap="all">
                          <a:effectLst/>
                        </a:rPr>
                        <a:t>Agilidad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31662"/>
                  </a:ext>
                </a:extLst>
              </a:tr>
              <a:tr h="0">
                <a:tc>
                  <a:txBody>
                    <a:bodyPr/>
                    <a:lstStyle/>
                    <a:p>
                      <a:pPr algn="ctr">
                        <a:lnSpc>
                          <a:spcPct val="107000"/>
                        </a:lnSpc>
                        <a:spcAft>
                          <a:spcPts val="800"/>
                        </a:spcAft>
                      </a:pPr>
                      <a:r>
                        <a:rPr lang="es-EC" sz="1100" cap="all">
                          <a:effectLst/>
                        </a:rPr>
                        <a:t>Estabilidad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0113459"/>
                  </a:ext>
                </a:extLst>
              </a:tr>
              <a:tr h="0">
                <a:tc>
                  <a:txBody>
                    <a:bodyPr/>
                    <a:lstStyle/>
                    <a:p>
                      <a:pPr algn="ctr">
                        <a:lnSpc>
                          <a:spcPct val="107000"/>
                        </a:lnSpc>
                        <a:spcAft>
                          <a:spcPts val="800"/>
                        </a:spcAft>
                      </a:pPr>
                      <a:r>
                        <a:rPr lang="es-EC" sz="1100" cap="all">
                          <a:effectLst/>
                        </a:rPr>
                        <a:t>Adaptabilidad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4712171"/>
                  </a:ext>
                </a:extLst>
              </a:tr>
              <a:tr h="0">
                <a:tc>
                  <a:txBody>
                    <a:bodyPr/>
                    <a:lstStyle/>
                    <a:p>
                      <a:pPr algn="ctr">
                        <a:lnSpc>
                          <a:spcPct val="107000"/>
                        </a:lnSpc>
                        <a:spcAft>
                          <a:spcPts val="800"/>
                        </a:spcAft>
                      </a:pPr>
                      <a:r>
                        <a:rPr lang="es-EC" sz="1100" cap="all">
                          <a:effectLst/>
                        </a:rPr>
                        <a:t>Complejidad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0593953"/>
                  </a:ext>
                </a:extLst>
              </a:tr>
              <a:tr h="0">
                <a:tc>
                  <a:txBody>
                    <a:bodyPr/>
                    <a:lstStyle/>
                    <a:p>
                      <a:pPr algn="ctr">
                        <a:lnSpc>
                          <a:spcPct val="107000"/>
                        </a:lnSpc>
                        <a:spcAft>
                          <a:spcPts val="800"/>
                        </a:spcAft>
                      </a:pPr>
                      <a:r>
                        <a:rPr lang="es-EC" sz="1100" cap="all">
                          <a:effectLst/>
                        </a:rPr>
                        <a:t>Carga útil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5724393"/>
                  </a:ext>
                </a:extLst>
              </a:tr>
              <a:tr h="0">
                <a:tc>
                  <a:txBody>
                    <a:bodyPr/>
                    <a:lstStyle/>
                    <a:p>
                      <a:pPr algn="ctr">
                        <a:lnSpc>
                          <a:spcPct val="107000"/>
                        </a:lnSpc>
                        <a:spcAft>
                          <a:spcPts val="800"/>
                        </a:spcAft>
                      </a:pPr>
                      <a:r>
                        <a:rPr lang="es-EC" sz="1100" cap="all">
                          <a:effectLst/>
                        </a:rPr>
                        <a:t>Eficiencia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6545767"/>
                  </a:ext>
                </a:extLst>
              </a:tr>
              <a:tr h="0">
                <a:tc>
                  <a:txBody>
                    <a:bodyPr/>
                    <a:lstStyle/>
                    <a:p>
                      <a:pPr algn="ctr">
                        <a:lnSpc>
                          <a:spcPct val="107000"/>
                        </a:lnSpc>
                        <a:spcAft>
                          <a:spcPts val="800"/>
                        </a:spcAft>
                      </a:pPr>
                      <a:r>
                        <a:rPr lang="es-EC" sz="1100" cap="all">
                          <a:effectLst/>
                        </a:rPr>
                        <a:t>Confiabilidad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5737145"/>
                  </a:ext>
                </a:extLst>
              </a:tr>
              <a:tr h="0">
                <a:tc>
                  <a:txBody>
                    <a:bodyPr/>
                    <a:lstStyle/>
                    <a:p>
                      <a:pPr algn="ctr">
                        <a:lnSpc>
                          <a:spcPct val="107000"/>
                        </a:lnSpc>
                        <a:spcAft>
                          <a:spcPts val="800"/>
                        </a:spcAft>
                      </a:pPr>
                      <a:r>
                        <a:rPr lang="es-EC" sz="1100" cap="all">
                          <a:effectLst/>
                        </a:rPr>
                        <a:t>Tolerancia a fallas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2498679"/>
                  </a:ext>
                </a:extLst>
              </a:tr>
              <a:tr h="0">
                <a:tc>
                  <a:txBody>
                    <a:bodyPr/>
                    <a:lstStyle/>
                    <a:p>
                      <a:pPr algn="ctr">
                        <a:lnSpc>
                          <a:spcPct val="107000"/>
                        </a:lnSpc>
                        <a:spcAft>
                          <a:spcPts val="800"/>
                        </a:spcAft>
                      </a:pPr>
                      <a:r>
                        <a:rPr lang="es-EC" sz="1100" cap="all">
                          <a:effectLst/>
                        </a:rPr>
                        <a:t>Efectos ambientales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100" dirty="0">
                          <a:effectLst/>
                        </a:rPr>
                        <a: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137063"/>
                  </a:ext>
                </a:extLst>
              </a:tr>
            </a:tbl>
          </a:graphicData>
        </a:graphic>
      </p:graphicFrame>
      <p:pic>
        <p:nvPicPr>
          <p:cNvPr id="12" name="Picture 6" descr="F:\19 NAPO DESDE EL AIRE\DSC00980.JPG">
            <a:extLst>
              <a:ext uri="{FF2B5EF4-FFF2-40B4-BE49-F238E27FC236}">
                <a16:creationId xmlns:a16="http://schemas.microsoft.com/office/drawing/2014/main" id="{2339951F-0C6E-441C-B817-8AC4C70F3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74" y="3105744"/>
            <a:ext cx="3059832" cy="172115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616C32D9-3B8F-41C7-9253-D520DDA557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36223" y="375574"/>
            <a:ext cx="2343150" cy="2242185"/>
          </a:xfrm>
          <a:prstGeom prst="rect">
            <a:avLst/>
          </a:prstGeom>
        </p:spPr>
      </p:pic>
    </p:spTree>
    <p:extLst>
      <p:ext uri="{BB962C8B-B14F-4D97-AF65-F5344CB8AC3E}">
        <p14:creationId xmlns:p14="http://schemas.microsoft.com/office/powerpoint/2010/main" val="194114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a:extLst>
              <a:ext uri="{FF2B5EF4-FFF2-40B4-BE49-F238E27FC236}">
                <a16:creationId xmlns:a16="http://schemas.microsoft.com/office/drawing/2014/main" id="{78CFAA5A-6806-4AC4-B0FB-DA78FF9B9B9A}"/>
              </a:ext>
            </a:extLst>
          </p:cNvPr>
          <p:cNvSpPr txBox="1"/>
          <p:nvPr/>
        </p:nvSpPr>
        <p:spPr>
          <a:xfrm>
            <a:off x="971600" y="620688"/>
            <a:ext cx="2006337" cy="461665"/>
          </a:xfrm>
          <a:prstGeom prst="rect">
            <a:avLst/>
          </a:prstGeom>
          <a:noFill/>
        </p:spPr>
        <p:txBody>
          <a:bodyPr wrap="square" rtlCol="0">
            <a:spAutoFit/>
          </a:bodyPr>
          <a:lstStyle/>
          <a:p>
            <a:pPr algn="ctr"/>
            <a:r>
              <a:rPr lang="es-ES_tradnl" sz="2400" b="1" dirty="0">
                <a:solidFill>
                  <a:srgbClr val="00B050"/>
                </a:solidFill>
              </a:rPr>
              <a:t>Introducción </a:t>
            </a:r>
            <a:endParaRPr lang="es-ES" sz="2400" b="1" dirty="0">
              <a:solidFill>
                <a:srgbClr val="00B050"/>
              </a:solidFill>
            </a:endParaRPr>
          </a:p>
        </p:txBody>
      </p:sp>
      <p:pic>
        <p:nvPicPr>
          <p:cNvPr id="4" name="Imagen 3">
            <a:extLst>
              <a:ext uri="{FF2B5EF4-FFF2-40B4-BE49-F238E27FC236}">
                <a16:creationId xmlns:a16="http://schemas.microsoft.com/office/drawing/2014/main" id="{94160A74-A904-47A2-B769-79346E7AEDCC}"/>
              </a:ext>
            </a:extLst>
          </p:cNvPr>
          <p:cNvPicPr/>
          <p:nvPr/>
        </p:nvPicPr>
        <p:blipFill rotWithShape="1">
          <a:blip r:embed="rId2" cstate="print">
            <a:extLst>
              <a:ext uri="{28A0092B-C50C-407E-A947-70E740481C1C}">
                <a14:useLocalDpi xmlns:a14="http://schemas.microsoft.com/office/drawing/2010/main" val="0"/>
              </a:ext>
            </a:extLst>
          </a:blip>
          <a:srcRect l="-2069" t="2392" r="68921" b="-2392"/>
          <a:stretch/>
        </p:blipFill>
        <p:spPr>
          <a:xfrm>
            <a:off x="971600" y="1202047"/>
            <a:ext cx="1892315" cy="2250425"/>
          </a:xfrm>
          <a:prstGeom prst="rect">
            <a:avLst/>
          </a:prstGeom>
        </p:spPr>
      </p:pic>
      <p:pic>
        <p:nvPicPr>
          <p:cNvPr id="5" name="Imagen 4">
            <a:extLst>
              <a:ext uri="{FF2B5EF4-FFF2-40B4-BE49-F238E27FC236}">
                <a16:creationId xmlns:a16="http://schemas.microsoft.com/office/drawing/2014/main" id="{33A1BE89-3659-4970-ADE5-93F8E9D626E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70146" y="-29845"/>
            <a:ext cx="2232248" cy="1695366"/>
          </a:xfrm>
          <a:prstGeom prst="rect">
            <a:avLst/>
          </a:prstGeom>
        </p:spPr>
      </p:pic>
      <p:pic>
        <p:nvPicPr>
          <p:cNvPr id="6" name="Imagen 5">
            <a:extLst>
              <a:ext uri="{FF2B5EF4-FFF2-40B4-BE49-F238E27FC236}">
                <a16:creationId xmlns:a16="http://schemas.microsoft.com/office/drawing/2014/main" id="{935729EF-9B82-4B79-ACE7-05A023B5D3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52772" y="50327"/>
            <a:ext cx="2419350" cy="1781175"/>
          </a:xfrm>
          <a:prstGeom prst="rect">
            <a:avLst/>
          </a:prstGeom>
        </p:spPr>
      </p:pic>
      <p:pic>
        <p:nvPicPr>
          <p:cNvPr id="7" name="Imagen 6">
            <a:extLst>
              <a:ext uri="{FF2B5EF4-FFF2-40B4-BE49-F238E27FC236}">
                <a16:creationId xmlns:a16="http://schemas.microsoft.com/office/drawing/2014/main" id="{2E39DACF-A132-4B79-930E-8D6CECA6C68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237609" y="4911993"/>
            <a:ext cx="3116580" cy="1914525"/>
          </a:xfrm>
          <a:prstGeom prst="rect">
            <a:avLst/>
          </a:prstGeom>
        </p:spPr>
      </p:pic>
      <p:pic>
        <p:nvPicPr>
          <p:cNvPr id="8" name="Imagen 7">
            <a:extLst>
              <a:ext uri="{FF2B5EF4-FFF2-40B4-BE49-F238E27FC236}">
                <a16:creationId xmlns:a16="http://schemas.microsoft.com/office/drawing/2014/main" id="{D0152E13-E6E6-4A20-82F7-7583952BD7C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582" y="3555123"/>
            <a:ext cx="2968377" cy="1644700"/>
          </a:xfrm>
          <a:prstGeom prst="rect">
            <a:avLst/>
          </a:prstGeom>
          <a:noFill/>
          <a:ln>
            <a:noFill/>
          </a:ln>
        </p:spPr>
      </p:pic>
      <p:pic>
        <p:nvPicPr>
          <p:cNvPr id="9" name="Imagen 8" descr="hexapod">
            <a:extLst>
              <a:ext uri="{FF2B5EF4-FFF2-40B4-BE49-F238E27FC236}">
                <a16:creationId xmlns:a16="http://schemas.microsoft.com/office/drawing/2014/main" id="{2D274249-1E7A-4431-ACEA-B47391D7E09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4189" y="2327259"/>
            <a:ext cx="2676525" cy="2176780"/>
          </a:xfrm>
          <a:prstGeom prst="rect">
            <a:avLst/>
          </a:prstGeom>
          <a:noFill/>
          <a:ln>
            <a:noFill/>
          </a:ln>
        </p:spPr>
      </p:pic>
      <p:pic>
        <p:nvPicPr>
          <p:cNvPr id="10" name="Imagen 9">
            <a:extLst>
              <a:ext uri="{FF2B5EF4-FFF2-40B4-BE49-F238E27FC236}">
                <a16:creationId xmlns:a16="http://schemas.microsoft.com/office/drawing/2014/main" id="{BACA626C-B3C4-4858-9C22-1490A68C2D3C}"/>
              </a:ext>
            </a:extLst>
          </p:cNvPr>
          <p:cNvPicPr/>
          <p:nvPr/>
        </p:nvPicPr>
        <p:blipFill>
          <a:blip r:embed="rId8" cstate="print"/>
          <a:stretch>
            <a:fillRect/>
          </a:stretch>
        </p:blipFill>
        <p:spPr>
          <a:xfrm>
            <a:off x="2789812" y="1995183"/>
            <a:ext cx="3980815" cy="2238375"/>
          </a:xfrm>
          <a:prstGeom prst="rect">
            <a:avLst/>
          </a:prstGeom>
        </p:spPr>
      </p:pic>
    </p:spTree>
    <p:extLst>
      <p:ext uri="{BB962C8B-B14F-4D97-AF65-F5344CB8AC3E}">
        <p14:creationId xmlns:p14="http://schemas.microsoft.com/office/powerpoint/2010/main" val="63413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IMPORTANCIA Y JUSTIFICACIÓN</a:t>
            </a:r>
          </a:p>
        </p:txBody>
      </p:sp>
    </p:spTree>
    <p:extLst>
      <p:ext uri="{BB962C8B-B14F-4D97-AF65-F5344CB8AC3E}">
        <p14:creationId xmlns:p14="http://schemas.microsoft.com/office/powerpoint/2010/main" val="253181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F:\19 NAPO DESDE EL AIRE\DSC009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850" y="4277062"/>
            <a:ext cx="2483768" cy="139712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onstante, la venta irregular de terrenos">
            <a:extLst>
              <a:ext uri="{FF2B5EF4-FFF2-40B4-BE49-F238E27FC236}">
                <a16:creationId xmlns:a16="http://schemas.microsoft.com/office/drawing/2014/main" id="{1C101B8A-2439-41CC-8DE9-1A6BDDD01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49" y="57971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errenos irregulares Archivos - El Imparcial de Oaxaca">
            <a:extLst>
              <a:ext uri="{FF2B5EF4-FFF2-40B4-BE49-F238E27FC236}">
                <a16:creationId xmlns:a16="http://schemas.microsoft.com/office/drawing/2014/main" id="{D22368D3-5429-4BD3-B445-88ACECDD3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72" y="3999677"/>
            <a:ext cx="3903782" cy="195189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uscarán sancionar a quien venda terrenos irregulares | MEGANOTICIAS">
            <a:extLst>
              <a:ext uri="{FF2B5EF4-FFF2-40B4-BE49-F238E27FC236}">
                <a16:creationId xmlns:a16="http://schemas.microsoft.com/office/drawing/2014/main" id="{A5726933-1522-4051-BAD0-85052CAE45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541" y="52272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F04DBED7-D6FA-472C-B6CA-B3E82DC0BF5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404464" y="1990063"/>
            <a:ext cx="4191000" cy="2428875"/>
          </a:xfrm>
          <a:prstGeom prst="rect">
            <a:avLst/>
          </a:prstGeom>
        </p:spPr>
      </p:pic>
    </p:spTree>
    <p:extLst>
      <p:ext uri="{BB962C8B-B14F-4D97-AF65-F5344CB8AC3E}">
        <p14:creationId xmlns:p14="http://schemas.microsoft.com/office/powerpoint/2010/main" val="93334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rPr>
              <a:t>OBJETIVOS</a:t>
            </a:r>
          </a:p>
        </p:txBody>
      </p:sp>
    </p:spTree>
    <p:extLst>
      <p:ext uri="{BB962C8B-B14F-4D97-AF65-F5344CB8AC3E}">
        <p14:creationId xmlns:p14="http://schemas.microsoft.com/office/powerpoint/2010/main" val="54431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8904" y="274638"/>
            <a:ext cx="5997352" cy="1143000"/>
          </a:xfrm>
        </p:spPr>
        <p:txBody>
          <a:bodyPr/>
          <a:lstStyle/>
          <a:p>
            <a:pPr algn="l"/>
            <a:r>
              <a:rPr lang="es-ES_tradnl" dirty="0"/>
              <a:t>OBJETIVOS</a:t>
            </a:r>
            <a:endParaRPr lang="es-ES" dirty="0"/>
          </a:p>
        </p:txBody>
      </p:sp>
      <p:graphicFrame>
        <p:nvGraphicFramePr>
          <p:cNvPr id="6" name="5 Diagrama"/>
          <p:cNvGraphicFramePr/>
          <p:nvPr>
            <p:extLst>
              <p:ext uri="{D42A27DB-BD31-4B8C-83A1-F6EECF244321}">
                <p14:modId xmlns:p14="http://schemas.microsoft.com/office/powerpoint/2010/main" val="1787436358"/>
              </p:ext>
            </p:extLst>
          </p:nvPr>
        </p:nvGraphicFramePr>
        <p:xfrm>
          <a:off x="611560" y="2636912"/>
          <a:ext cx="770485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2147528026"/>
              </p:ext>
            </p:extLst>
          </p:nvPr>
        </p:nvGraphicFramePr>
        <p:xfrm>
          <a:off x="611560" y="1340768"/>
          <a:ext cx="792088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240" y="5973091"/>
            <a:ext cx="22367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0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theme/theme1.xml><?xml version="1.0" encoding="utf-8"?>
<a:theme xmlns:a="http://schemas.openxmlformats.org/drawingml/2006/main" name="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5341</TotalTime>
  <Words>1495</Words>
  <Application>Microsoft Office PowerPoint</Application>
  <PresentationFormat>Presentación en pantalla (4:3)</PresentationFormat>
  <Paragraphs>254</Paragraphs>
  <Slides>33</Slides>
  <Notes>1</Notes>
  <HiddenSlides>0</HiddenSlides>
  <MMClips>0</MMClips>
  <ScaleCrop>false</ScaleCrop>
  <HeadingPairs>
    <vt:vector size="8" baseType="variant">
      <vt:variant>
        <vt:lpstr>Fuentes usadas</vt:lpstr>
      </vt:variant>
      <vt:variant>
        <vt:i4>6</vt:i4>
      </vt:variant>
      <vt:variant>
        <vt:lpstr>Tema</vt:lpstr>
      </vt:variant>
      <vt:variant>
        <vt:i4>3</vt:i4>
      </vt:variant>
      <vt:variant>
        <vt:lpstr>Servidores OLE incrustados</vt:lpstr>
      </vt:variant>
      <vt:variant>
        <vt:i4>1</vt:i4>
      </vt:variant>
      <vt:variant>
        <vt:lpstr>Títulos de diapositiva</vt:lpstr>
      </vt:variant>
      <vt:variant>
        <vt:i4>33</vt:i4>
      </vt:variant>
    </vt:vector>
  </HeadingPairs>
  <TitlesOfParts>
    <vt:vector size="43" baseType="lpstr">
      <vt:lpstr>Arial</vt:lpstr>
      <vt:lpstr>Arial Black</vt:lpstr>
      <vt:lpstr>Calibri</vt:lpstr>
      <vt:lpstr>Cambria Math</vt:lpstr>
      <vt:lpstr>Corbel</vt:lpstr>
      <vt:lpstr>Symbol</vt:lpstr>
      <vt:lpstr>espe</vt:lpstr>
      <vt:lpstr>1_espe</vt:lpstr>
      <vt:lpstr>2_espe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Presentación de PowerPoint</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SOPORTE TECNICO</cp:lastModifiedBy>
  <cp:revision>149</cp:revision>
  <dcterms:created xsi:type="dcterms:W3CDTF">2016-02-07T23:09:39Z</dcterms:created>
  <dcterms:modified xsi:type="dcterms:W3CDTF">2023-03-02T11:28:05Z</dcterms:modified>
</cp:coreProperties>
</file>