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57" r:id="rId3"/>
    <p:sldId id="258" r:id="rId4"/>
    <p:sldId id="259" r:id="rId5"/>
    <p:sldId id="260" r:id="rId6"/>
    <p:sldId id="262" r:id="rId7"/>
    <p:sldId id="298" r:id="rId8"/>
    <p:sldId id="299" r:id="rId9"/>
    <p:sldId id="263" r:id="rId10"/>
    <p:sldId id="296" r:id="rId11"/>
    <p:sldId id="297" r:id="rId12"/>
    <p:sldId id="300" r:id="rId13"/>
    <p:sldId id="301" r:id="rId14"/>
    <p:sldId id="302" r:id="rId15"/>
    <p:sldId id="303" r:id="rId16"/>
    <p:sldId id="304" r:id="rId17"/>
    <p:sldId id="305" r:id="rId18"/>
    <p:sldId id="307" r:id="rId19"/>
    <p:sldId id="311" r:id="rId20"/>
    <p:sldId id="309" r:id="rId21"/>
    <p:sldId id="312" r:id="rId22"/>
    <p:sldId id="313" r:id="rId23"/>
    <p:sldId id="314" r:id="rId24"/>
    <p:sldId id="315"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273" r:id="rId46"/>
    <p:sldId id="294" r:id="rId47"/>
    <p:sldId id="337" r:id="rId48"/>
    <p:sldId id="338"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26A0668-B34B-4051-9EF6-513FAC26F9AE}">
          <p14:sldIdLst>
            <p14:sldId id="256"/>
            <p14:sldId id="257"/>
            <p14:sldId id="258"/>
            <p14:sldId id="259"/>
            <p14:sldId id="260"/>
            <p14:sldId id="262"/>
            <p14:sldId id="298"/>
            <p14:sldId id="299"/>
            <p14:sldId id="263"/>
            <p14:sldId id="296"/>
            <p14:sldId id="297"/>
            <p14:sldId id="300"/>
            <p14:sldId id="301"/>
            <p14:sldId id="302"/>
            <p14:sldId id="303"/>
            <p14:sldId id="304"/>
            <p14:sldId id="305"/>
            <p14:sldId id="307"/>
            <p14:sldId id="311"/>
            <p14:sldId id="309"/>
            <p14:sldId id="312"/>
            <p14:sldId id="313"/>
            <p14:sldId id="314"/>
            <p14:sldId id="315"/>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273"/>
            <p14:sldId id="294"/>
            <p14:sldId id="337"/>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elipe" userId="9872daa7eae93988" providerId="LiveId" clId="{2BF24E2E-5F2A-481D-909A-A2B52D298021}"/>
    <pc:docChg chg="undo custSel addSld delSld modSld delSection modSection">
      <pc:chgData name="Luis Felipe" userId="9872daa7eae93988" providerId="LiveId" clId="{2BF24E2E-5F2A-481D-909A-A2B52D298021}" dt="2023-01-06T00:41:37.466" v="3185"/>
      <pc:docMkLst>
        <pc:docMk/>
      </pc:docMkLst>
      <pc:sldChg chg="del">
        <pc:chgData name="Luis Felipe" userId="9872daa7eae93988" providerId="LiveId" clId="{2BF24E2E-5F2A-481D-909A-A2B52D298021}" dt="2023-01-05T23:40:13.970" v="659" actId="47"/>
        <pc:sldMkLst>
          <pc:docMk/>
          <pc:sldMk cId="4214693145" sldId="261"/>
        </pc:sldMkLst>
      </pc:sldChg>
      <pc:sldChg chg="del">
        <pc:chgData name="Luis Felipe" userId="9872daa7eae93988" providerId="LiveId" clId="{2BF24E2E-5F2A-481D-909A-A2B52D298021}" dt="2023-01-05T23:40:15.661" v="661" actId="47"/>
        <pc:sldMkLst>
          <pc:docMk/>
          <pc:sldMk cId="2070101179" sldId="264"/>
        </pc:sldMkLst>
      </pc:sldChg>
      <pc:sldChg chg="del">
        <pc:chgData name="Luis Felipe" userId="9872daa7eae93988" providerId="LiveId" clId="{2BF24E2E-5F2A-481D-909A-A2B52D298021}" dt="2023-01-05T23:40:14.805" v="660" actId="47"/>
        <pc:sldMkLst>
          <pc:docMk/>
          <pc:sldMk cId="1472070198" sldId="265"/>
        </pc:sldMkLst>
      </pc:sldChg>
      <pc:sldChg chg="del">
        <pc:chgData name="Luis Felipe" userId="9872daa7eae93988" providerId="LiveId" clId="{2BF24E2E-5F2A-481D-909A-A2B52D298021}" dt="2023-01-05T23:40:43.157" v="681" actId="47"/>
        <pc:sldMkLst>
          <pc:docMk/>
          <pc:sldMk cId="3230513957" sldId="266"/>
        </pc:sldMkLst>
      </pc:sldChg>
      <pc:sldChg chg="del">
        <pc:chgData name="Luis Felipe" userId="9872daa7eae93988" providerId="LiveId" clId="{2BF24E2E-5F2A-481D-909A-A2B52D298021}" dt="2023-01-05T23:40:22.229" v="667" actId="47"/>
        <pc:sldMkLst>
          <pc:docMk/>
          <pc:sldMk cId="2230100384" sldId="268"/>
        </pc:sldMkLst>
      </pc:sldChg>
      <pc:sldChg chg="del">
        <pc:chgData name="Luis Felipe" userId="9872daa7eae93988" providerId="LiveId" clId="{2BF24E2E-5F2A-481D-909A-A2B52D298021}" dt="2023-01-05T23:40:20.735" v="665" actId="47"/>
        <pc:sldMkLst>
          <pc:docMk/>
          <pc:sldMk cId="2536453470" sldId="269"/>
        </pc:sldMkLst>
      </pc:sldChg>
      <pc:sldChg chg="del">
        <pc:chgData name="Luis Felipe" userId="9872daa7eae93988" providerId="LiveId" clId="{2BF24E2E-5F2A-481D-909A-A2B52D298021}" dt="2023-01-05T23:40:21.533" v="666" actId="47"/>
        <pc:sldMkLst>
          <pc:docMk/>
          <pc:sldMk cId="3458906009" sldId="271"/>
        </pc:sldMkLst>
      </pc:sldChg>
      <pc:sldChg chg="del">
        <pc:chgData name="Luis Felipe" userId="9872daa7eae93988" providerId="LiveId" clId="{2BF24E2E-5F2A-481D-909A-A2B52D298021}" dt="2023-01-05T23:40:41.587" v="679" actId="47"/>
        <pc:sldMkLst>
          <pc:docMk/>
          <pc:sldMk cId="4262612800" sldId="272"/>
        </pc:sldMkLst>
      </pc:sldChg>
      <pc:sldChg chg="addSp delSp modSp mod">
        <pc:chgData name="Luis Felipe" userId="9872daa7eae93988" providerId="LiveId" clId="{2BF24E2E-5F2A-481D-909A-A2B52D298021}" dt="2023-01-06T00:39:09.869" v="2886" actId="113"/>
        <pc:sldMkLst>
          <pc:docMk/>
          <pc:sldMk cId="2135655051" sldId="273"/>
        </pc:sldMkLst>
        <pc:spChg chg="mod">
          <ac:chgData name="Luis Felipe" userId="9872daa7eae93988" providerId="LiveId" clId="{2BF24E2E-5F2A-481D-909A-A2B52D298021}" dt="2023-01-06T00:36:34.589" v="2856" actId="20577"/>
          <ac:spMkLst>
            <pc:docMk/>
            <pc:sldMk cId="2135655051" sldId="273"/>
            <ac:spMk id="3" creationId="{89C25E4A-58C2-47E9-906B-AA9B1AC007BE}"/>
          </ac:spMkLst>
        </pc:spChg>
        <pc:spChg chg="add del mod">
          <ac:chgData name="Luis Felipe" userId="9872daa7eae93988" providerId="LiveId" clId="{2BF24E2E-5F2A-481D-909A-A2B52D298021}" dt="2023-01-06T00:38:44.209" v="2878" actId="478"/>
          <ac:spMkLst>
            <pc:docMk/>
            <pc:sldMk cId="2135655051" sldId="273"/>
            <ac:spMk id="7" creationId="{C3F93EE0-D74C-57E1-702E-735CF9873034}"/>
          </ac:spMkLst>
        </pc:spChg>
        <pc:spChg chg="add del mod">
          <ac:chgData name="Luis Felipe" userId="9872daa7eae93988" providerId="LiveId" clId="{2BF24E2E-5F2A-481D-909A-A2B52D298021}" dt="2023-01-06T00:38:44.209" v="2878" actId="478"/>
          <ac:spMkLst>
            <pc:docMk/>
            <pc:sldMk cId="2135655051" sldId="273"/>
            <ac:spMk id="8" creationId="{D3DA1773-A673-BC23-004F-6559564BF98D}"/>
          </ac:spMkLst>
        </pc:spChg>
        <pc:spChg chg="del">
          <ac:chgData name="Luis Felipe" userId="9872daa7eae93988" providerId="LiveId" clId="{2BF24E2E-5F2A-481D-909A-A2B52D298021}" dt="2023-01-06T00:38:46.663" v="2879" actId="478"/>
          <ac:spMkLst>
            <pc:docMk/>
            <pc:sldMk cId="2135655051" sldId="273"/>
            <ac:spMk id="12" creationId="{7E166D33-88A1-47EC-8D3F-1CB40FE51130}"/>
          </ac:spMkLst>
        </pc:spChg>
        <pc:spChg chg="del">
          <ac:chgData name="Luis Felipe" userId="9872daa7eae93988" providerId="LiveId" clId="{2BF24E2E-5F2A-481D-909A-A2B52D298021}" dt="2023-01-06T00:38:46.663" v="2879" actId="478"/>
          <ac:spMkLst>
            <pc:docMk/>
            <pc:sldMk cId="2135655051" sldId="273"/>
            <ac:spMk id="13" creationId="{9DAC66CB-9DBC-4631-ACA5-923AD91B56F7}"/>
          </ac:spMkLst>
        </pc:spChg>
        <pc:spChg chg="del">
          <ac:chgData name="Luis Felipe" userId="9872daa7eae93988" providerId="LiveId" clId="{2BF24E2E-5F2A-481D-909A-A2B52D298021}" dt="2023-01-06T00:38:46.663" v="2879" actId="478"/>
          <ac:spMkLst>
            <pc:docMk/>
            <pc:sldMk cId="2135655051" sldId="273"/>
            <ac:spMk id="14" creationId="{911B38E8-FEE4-4F6D-8FD6-2DF09AB9A1D7}"/>
          </ac:spMkLst>
        </pc:spChg>
        <pc:spChg chg="del">
          <ac:chgData name="Luis Felipe" userId="9872daa7eae93988" providerId="LiveId" clId="{2BF24E2E-5F2A-481D-909A-A2B52D298021}" dt="2023-01-06T00:38:44.209" v="2878" actId="478"/>
          <ac:spMkLst>
            <pc:docMk/>
            <pc:sldMk cId="2135655051" sldId="273"/>
            <ac:spMk id="15" creationId="{51FB989F-EE8D-4D91-B57C-0F2D2168575D}"/>
          </ac:spMkLst>
        </pc:spChg>
        <pc:spChg chg="del">
          <ac:chgData name="Luis Felipe" userId="9872daa7eae93988" providerId="LiveId" clId="{2BF24E2E-5F2A-481D-909A-A2B52D298021}" dt="2023-01-06T00:38:44.209" v="2878" actId="478"/>
          <ac:spMkLst>
            <pc:docMk/>
            <pc:sldMk cId="2135655051" sldId="273"/>
            <ac:spMk id="16" creationId="{D59BD759-3AA8-491E-993F-9AD659BAE237}"/>
          </ac:spMkLst>
        </pc:spChg>
        <pc:spChg chg="del">
          <ac:chgData name="Luis Felipe" userId="9872daa7eae93988" providerId="LiveId" clId="{2BF24E2E-5F2A-481D-909A-A2B52D298021}" dt="2023-01-06T00:38:44.209" v="2878" actId="478"/>
          <ac:spMkLst>
            <pc:docMk/>
            <pc:sldMk cId="2135655051" sldId="273"/>
            <ac:spMk id="17" creationId="{54A3D3D0-D9BB-489E-A117-8777826FDAB8}"/>
          </ac:spMkLst>
        </pc:spChg>
        <pc:spChg chg="del">
          <ac:chgData name="Luis Felipe" userId="9872daa7eae93988" providerId="LiveId" clId="{2BF24E2E-5F2A-481D-909A-A2B52D298021}" dt="2023-01-06T00:38:44.209" v="2878" actId="478"/>
          <ac:spMkLst>
            <pc:docMk/>
            <pc:sldMk cId="2135655051" sldId="273"/>
            <ac:spMk id="18" creationId="{57D31008-BC52-4BFC-A224-E202468FE8E8}"/>
          </ac:spMkLst>
        </pc:spChg>
        <pc:spChg chg="del">
          <ac:chgData name="Luis Felipe" userId="9872daa7eae93988" providerId="LiveId" clId="{2BF24E2E-5F2A-481D-909A-A2B52D298021}" dt="2023-01-06T00:38:44.209" v="2878" actId="478"/>
          <ac:spMkLst>
            <pc:docMk/>
            <pc:sldMk cId="2135655051" sldId="273"/>
            <ac:spMk id="19" creationId="{DA246DC6-CFED-4ABD-B391-36D54BF175D5}"/>
          </ac:spMkLst>
        </pc:spChg>
        <pc:spChg chg="add del mod">
          <ac:chgData name="Luis Felipe" userId="9872daa7eae93988" providerId="LiveId" clId="{2BF24E2E-5F2A-481D-909A-A2B52D298021}" dt="2023-01-06T00:38:44.209" v="2878" actId="478"/>
          <ac:spMkLst>
            <pc:docMk/>
            <pc:sldMk cId="2135655051" sldId="273"/>
            <ac:spMk id="21" creationId="{13957EF3-BFF6-A0E0-459B-45FDBDAEC816}"/>
          </ac:spMkLst>
        </pc:spChg>
        <pc:spChg chg="add mod">
          <ac:chgData name="Luis Felipe" userId="9872daa7eae93988" providerId="LiveId" clId="{2BF24E2E-5F2A-481D-909A-A2B52D298021}" dt="2023-01-06T00:38:47.554" v="2880"/>
          <ac:spMkLst>
            <pc:docMk/>
            <pc:sldMk cId="2135655051" sldId="273"/>
            <ac:spMk id="22" creationId="{2A274108-C652-1B2E-D55A-54512A9A62D6}"/>
          </ac:spMkLst>
        </pc:spChg>
        <pc:spChg chg="add mod">
          <ac:chgData name="Luis Felipe" userId="9872daa7eae93988" providerId="LiveId" clId="{2BF24E2E-5F2A-481D-909A-A2B52D298021}" dt="2023-01-06T00:39:02.724" v="2883" actId="207"/>
          <ac:spMkLst>
            <pc:docMk/>
            <pc:sldMk cId="2135655051" sldId="273"/>
            <ac:spMk id="23" creationId="{AAA0D91F-7FAA-2E1F-E4E6-A3DB1AC419FA}"/>
          </ac:spMkLst>
        </pc:spChg>
        <pc:spChg chg="add mod">
          <ac:chgData name="Luis Felipe" userId="9872daa7eae93988" providerId="LiveId" clId="{2BF24E2E-5F2A-481D-909A-A2B52D298021}" dt="2023-01-06T00:39:09.869" v="2886" actId="113"/>
          <ac:spMkLst>
            <pc:docMk/>
            <pc:sldMk cId="2135655051" sldId="273"/>
            <ac:spMk id="24" creationId="{E4BB8D0A-9BE6-1C73-B121-0EEED9E16093}"/>
          </ac:spMkLst>
        </pc:spChg>
        <pc:spChg chg="add mod">
          <ac:chgData name="Luis Felipe" userId="9872daa7eae93988" providerId="LiveId" clId="{2BF24E2E-5F2A-481D-909A-A2B52D298021}" dt="2023-01-06T00:38:47.554" v="2880"/>
          <ac:spMkLst>
            <pc:docMk/>
            <pc:sldMk cId="2135655051" sldId="273"/>
            <ac:spMk id="25" creationId="{BEC6EA5C-7E04-7EE5-468A-686B85A24184}"/>
          </ac:spMkLst>
        </pc:spChg>
        <pc:spChg chg="add mod">
          <ac:chgData name="Luis Felipe" userId="9872daa7eae93988" providerId="LiveId" clId="{2BF24E2E-5F2A-481D-909A-A2B52D298021}" dt="2023-01-06T00:38:47.554" v="2880"/>
          <ac:spMkLst>
            <pc:docMk/>
            <pc:sldMk cId="2135655051" sldId="273"/>
            <ac:spMk id="26" creationId="{412C80D7-AE69-91CB-92CA-DD6BFE2C727C}"/>
          </ac:spMkLst>
        </pc:spChg>
        <pc:spChg chg="add mod">
          <ac:chgData name="Luis Felipe" userId="9872daa7eae93988" providerId="LiveId" clId="{2BF24E2E-5F2A-481D-909A-A2B52D298021}" dt="2023-01-06T00:38:47.554" v="2880"/>
          <ac:spMkLst>
            <pc:docMk/>
            <pc:sldMk cId="2135655051" sldId="273"/>
            <ac:spMk id="27" creationId="{3335162E-1F00-3684-72B3-4F3A27BC0CE0}"/>
          </ac:spMkLst>
        </pc:spChg>
        <pc:spChg chg="add mod">
          <ac:chgData name="Luis Felipe" userId="9872daa7eae93988" providerId="LiveId" clId="{2BF24E2E-5F2A-481D-909A-A2B52D298021}" dt="2023-01-06T00:38:47.554" v="2880"/>
          <ac:spMkLst>
            <pc:docMk/>
            <pc:sldMk cId="2135655051" sldId="273"/>
            <ac:spMk id="28" creationId="{1E1729C1-D52B-1FA1-9E21-B3A6111179B8}"/>
          </ac:spMkLst>
        </pc:spChg>
        <pc:spChg chg="add mod">
          <ac:chgData name="Luis Felipe" userId="9872daa7eae93988" providerId="LiveId" clId="{2BF24E2E-5F2A-481D-909A-A2B52D298021}" dt="2023-01-06T00:38:47.554" v="2880"/>
          <ac:spMkLst>
            <pc:docMk/>
            <pc:sldMk cId="2135655051" sldId="273"/>
            <ac:spMk id="29" creationId="{77D5F235-7C7C-9229-429B-11223D57100F}"/>
          </ac:spMkLst>
        </pc:spChg>
      </pc:sldChg>
      <pc:sldChg chg="del">
        <pc:chgData name="Luis Felipe" userId="9872daa7eae93988" providerId="LiveId" clId="{2BF24E2E-5F2A-481D-909A-A2B52D298021}" dt="2023-01-05T23:40:24.269" v="670" actId="47"/>
        <pc:sldMkLst>
          <pc:docMk/>
          <pc:sldMk cId="2537294163" sldId="275"/>
        </pc:sldMkLst>
      </pc:sldChg>
      <pc:sldChg chg="del">
        <pc:chgData name="Luis Felipe" userId="9872daa7eae93988" providerId="LiveId" clId="{2BF24E2E-5F2A-481D-909A-A2B52D298021}" dt="2023-01-05T23:40:22.905" v="668" actId="47"/>
        <pc:sldMkLst>
          <pc:docMk/>
          <pc:sldMk cId="2395390803" sldId="276"/>
        </pc:sldMkLst>
      </pc:sldChg>
      <pc:sldChg chg="del">
        <pc:chgData name="Luis Felipe" userId="9872daa7eae93988" providerId="LiveId" clId="{2BF24E2E-5F2A-481D-909A-A2B52D298021}" dt="2023-01-05T23:40:25.356" v="672" actId="47"/>
        <pc:sldMkLst>
          <pc:docMk/>
          <pc:sldMk cId="2335209898" sldId="278"/>
        </pc:sldMkLst>
      </pc:sldChg>
      <pc:sldChg chg="del">
        <pc:chgData name="Luis Felipe" userId="9872daa7eae93988" providerId="LiveId" clId="{2BF24E2E-5F2A-481D-909A-A2B52D298021}" dt="2023-01-05T23:40:24.824" v="671" actId="47"/>
        <pc:sldMkLst>
          <pc:docMk/>
          <pc:sldMk cId="3378560973" sldId="280"/>
        </pc:sldMkLst>
      </pc:sldChg>
      <pc:sldChg chg="del">
        <pc:chgData name="Luis Felipe" userId="9872daa7eae93988" providerId="LiveId" clId="{2BF24E2E-5F2A-481D-909A-A2B52D298021}" dt="2023-01-05T23:40:23.615" v="669" actId="47"/>
        <pc:sldMkLst>
          <pc:docMk/>
          <pc:sldMk cId="2442605824" sldId="281"/>
        </pc:sldMkLst>
      </pc:sldChg>
      <pc:sldChg chg="del">
        <pc:chgData name="Luis Felipe" userId="9872daa7eae93988" providerId="LiveId" clId="{2BF24E2E-5F2A-481D-909A-A2B52D298021}" dt="2023-01-05T23:40:42.383" v="680" actId="47"/>
        <pc:sldMkLst>
          <pc:docMk/>
          <pc:sldMk cId="4091919572" sldId="282"/>
        </pc:sldMkLst>
      </pc:sldChg>
      <pc:sldChg chg="del">
        <pc:chgData name="Luis Felipe" userId="9872daa7eae93988" providerId="LiveId" clId="{2BF24E2E-5F2A-481D-909A-A2B52D298021}" dt="2023-01-05T23:40:18.002" v="662" actId="47"/>
        <pc:sldMkLst>
          <pc:docMk/>
          <pc:sldMk cId="1949232465" sldId="283"/>
        </pc:sldMkLst>
      </pc:sldChg>
      <pc:sldChg chg="del">
        <pc:chgData name="Luis Felipe" userId="9872daa7eae93988" providerId="LiveId" clId="{2BF24E2E-5F2A-481D-909A-A2B52D298021}" dt="2023-01-05T23:40:40.927" v="678" actId="47"/>
        <pc:sldMkLst>
          <pc:docMk/>
          <pc:sldMk cId="748382496" sldId="284"/>
        </pc:sldMkLst>
      </pc:sldChg>
      <pc:sldChg chg="del">
        <pc:chgData name="Luis Felipe" userId="9872daa7eae93988" providerId="LiveId" clId="{2BF24E2E-5F2A-481D-909A-A2B52D298021}" dt="2023-01-05T23:40:40.303" v="677" actId="47"/>
        <pc:sldMkLst>
          <pc:docMk/>
          <pc:sldMk cId="1007557097" sldId="285"/>
        </pc:sldMkLst>
      </pc:sldChg>
      <pc:sldChg chg="del">
        <pc:chgData name="Luis Felipe" userId="9872daa7eae93988" providerId="LiveId" clId="{2BF24E2E-5F2A-481D-909A-A2B52D298021}" dt="2023-01-05T23:40:39.471" v="676" actId="47"/>
        <pc:sldMkLst>
          <pc:docMk/>
          <pc:sldMk cId="1632617300" sldId="286"/>
        </pc:sldMkLst>
      </pc:sldChg>
      <pc:sldChg chg="del">
        <pc:chgData name="Luis Felipe" userId="9872daa7eae93988" providerId="LiveId" clId="{2BF24E2E-5F2A-481D-909A-A2B52D298021}" dt="2023-01-05T23:40:38.540" v="675" actId="47"/>
        <pc:sldMkLst>
          <pc:docMk/>
          <pc:sldMk cId="1698676473" sldId="287"/>
        </pc:sldMkLst>
      </pc:sldChg>
      <pc:sldChg chg="del">
        <pc:chgData name="Luis Felipe" userId="9872daa7eae93988" providerId="LiveId" clId="{2BF24E2E-5F2A-481D-909A-A2B52D298021}" dt="2023-01-05T23:40:37.509" v="674" actId="47"/>
        <pc:sldMkLst>
          <pc:docMk/>
          <pc:sldMk cId="3641034199" sldId="288"/>
        </pc:sldMkLst>
      </pc:sldChg>
      <pc:sldChg chg="del">
        <pc:chgData name="Luis Felipe" userId="9872daa7eae93988" providerId="LiveId" clId="{2BF24E2E-5F2A-481D-909A-A2B52D298021}" dt="2023-01-05T23:40:35.972" v="673" actId="47"/>
        <pc:sldMkLst>
          <pc:docMk/>
          <pc:sldMk cId="2669058197" sldId="289"/>
        </pc:sldMkLst>
      </pc:sldChg>
      <pc:sldChg chg="del">
        <pc:chgData name="Luis Felipe" userId="9872daa7eae93988" providerId="LiveId" clId="{2BF24E2E-5F2A-481D-909A-A2B52D298021}" dt="2023-01-06T00:13:30.770" v="1619" actId="47"/>
        <pc:sldMkLst>
          <pc:docMk/>
          <pc:sldMk cId="3865934598" sldId="290"/>
        </pc:sldMkLst>
      </pc:sldChg>
      <pc:sldChg chg="del">
        <pc:chgData name="Luis Felipe" userId="9872daa7eae93988" providerId="LiveId" clId="{2BF24E2E-5F2A-481D-909A-A2B52D298021}" dt="2023-01-05T23:40:19.039" v="663" actId="47"/>
        <pc:sldMkLst>
          <pc:docMk/>
          <pc:sldMk cId="1034745203" sldId="291"/>
        </pc:sldMkLst>
      </pc:sldChg>
      <pc:sldChg chg="del">
        <pc:chgData name="Luis Felipe" userId="9872daa7eae93988" providerId="LiveId" clId="{2BF24E2E-5F2A-481D-909A-A2B52D298021}" dt="2023-01-05T23:40:20.028" v="664" actId="47"/>
        <pc:sldMkLst>
          <pc:docMk/>
          <pc:sldMk cId="3200126944" sldId="292"/>
        </pc:sldMkLst>
      </pc:sldChg>
      <pc:sldChg chg="del">
        <pc:chgData name="Luis Felipe" userId="9872daa7eae93988" providerId="LiveId" clId="{2BF24E2E-5F2A-481D-909A-A2B52D298021}" dt="2023-01-06T00:13:29.904" v="1618" actId="47"/>
        <pc:sldMkLst>
          <pc:docMk/>
          <pc:sldMk cId="1947939791" sldId="293"/>
        </pc:sldMkLst>
      </pc:sldChg>
      <pc:sldChg chg="addSp delSp modSp mod">
        <pc:chgData name="Luis Felipe" userId="9872daa7eae93988" providerId="LiveId" clId="{2BF24E2E-5F2A-481D-909A-A2B52D298021}" dt="2023-01-06T00:39:31.890" v="2899"/>
        <pc:sldMkLst>
          <pc:docMk/>
          <pc:sldMk cId="2607770173" sldId="294"/>
        </pc:sldMkLst>
        <pc:spChg chg="mod">
          <ac:chgData name="Luis Felipe" userId="9872daa7eae93988" providerId="LiveId" clId="{2BF24E2E-5F2A-481D-909A-A2B52D298021}" dt="2023-01-06T00:38:31.267" v="2876" actId="1076"/>
          <ac:spMkLst>
            <pc:docMk/>
            <pc:sldMk cId="2607770173" sldId="294"/>
            <ac:spMk id="3" creationId="{89C25E4A-58C2-47E9-906B-AA9B1AC007BE}"/>
          </ac:spMkLst>
        </pc:spChg>
        <pc:spChg chg="add mod">
          <ac:chgData name="Luis Felipe" userId="9872daa7eae93988" providerId="LiveId" clId="{2BF24E2E-5F2A-481D-909A-A2B52D298021}" dt="2023-01-06T00:39:18.709" v="2888" actId="571"/>
          <ac:spMkLst>
            <pc:docMk/>
            <pc:sldMk cId="2607770173" sldId="294"/>
            <ac:spMk id="7" creationId="{00359B14-6677-480C-E7F6-F163E6DCE49F}"/>
          </ac:spMkLst>
        </pc:spChg>
        <pc:spChg chg="add mod">
          <ac:chgData name="Luis Felipe" userId="9872daa7eae93988" providerId="LiveId" clId="{2BF24E2E-5F2A-481D-909A-A2B52D298021}" dt="2023-01-06T00:39:18.709" v="2888" actId="571"/>
          <ac:spMkLst>
            <pc:docMk/>
            <pc:sldMk cId="2607770173" sldId="294"/>
            <ac:spMk id="8" creationId="{6B89AFAF-23DB-0FB6-85A1-41B6150DB4D3}"/>
          </ac:spMkLst>
        </pc:spChg>
        <pc:spChg chg="del">
          <ac:chgData name="Luis Felipe" userId="9872daa7eae93988" providerId="LiveId" clId="{2BF24E2E-5F2A-481D-909A-A2B52D298021}" dt="2023-01-06T00:39:29.727" v="2896" actId="478"/>
          <ac:spMkLst>
            <pc:docMk/>
            <pc:sldMk cId="2607770173" sldId="294"/>
            <ac:spMk id="12" creationId="{7E166D33-88A1-47EC-8D3F-1CB40FE51130}"/>
          </ac:spMkLst>
        </pc:spChg>
        <pc:spChg chg="del">
          <ac:chgData name="Luis Felipe" userId="9872daa7eae93988" providerId="LiveId" clId="{2BF24E2E-5F2A-481D-909A-A2B52D298021}" dt="2023-01-06T00:39:30.314" v="2897" actId="478"/>
          <ac:spMkLst>
            <pc:docMk/>
            <pc:sldMk cId="2607770173" sldId="294"/>
            <ac:spMk id="13" creationId="{9DAC66CB-9DBC-4631-ACA5-923AD91B56F7}"/>
          </ac:spMkLst>
        </pc:spChg>
        <pc:spChg chg="del mod">
          <ac:chgData name="Luis Felipe" userId="9872daa7eae93988" providerId="LiveId" clId="{2BF24E2E-5F2A-481D-909A-A2B52D298021}" dt="2023-01-06T00:39:31.108" v="2898" actId="478"/>
          <ac:spMkLst>
            <pc:docMk/>
            <pc:sldMk cId="2607770173" sldId="294"/>
            <ac:spMk id="14" creationId="{911B38E8-FEE4-4F6D-8FD6-2DF09AB9A1D7}"/>
          </ac:spMkLst>
        </pc:spChg>
        <pc:spChg chg="del">
          <ac:chgData name="Luis Felipe" userId="9872daa7eae93988" providerId="LiveId" clId="{2BF24E2E-5F2A-481D-909A-A2B52D298021}" dt="2023-01-06T00:39:28.461" v="2894" actId="478"/>
          <ac:spMkLst>
            <pc:docMk/>
            <pc:sldMk cId="2607770173" sldId="294"/>
            <ac:spMk id="15" creationId="{51FB989F-EE8D-4D91-B57C-0F2D2168575D}"/>
          </ac:spMkLst>
        </pc:spChg>
        <pc:spChg chg="del">
          <ac:chgData name="Luis Felipe" userId="9872daa7eae93988" providerId="LiveId" clId="{2BF24E2E-5F2A-481D-909A-A2B52D298021}" dt="2023-01-06T00:39:27.557" v="2893" actId="478"/>
          <ac:spMkLst>
            <pc:docMk/>
            <pc:sldMk cId="2607770173" sldId="294"/>
            <ac:spMk id="16" creationId="{D59BD759-3AA8-491E-993F-9AD659BAE237}"/>
          </ac:spMkLst>
        </pc:spChg>
        <pc:spChg chg="del">
          <ac:chgData name="Luis Felipe" userId="9872daa7eae93988" providerId="LiveId" clId="{2BF24E2E-5F2A-481D-909A-A2B52D298021}" dt="2023-01-06T00:39:25.842" v="2892" actId="478"/>
          <ac:spMkLst>
            <pc:docMk/>
            <pc:sldMk cId="2607770173" sldId="294"/>
            <ac:spMk id="17" creationId="{54A3D3D0-D9BB-489E-A117-8777826FDAB8}"/>
          </ac:spMkLst>
        </pc:spChg>
        <pc:spChg chg="del">
          <ac:chgData name="Luis Felipe" userId="9872daa7eae93988" providerId="LiveId" clId="{2BF24E2E-5F2A-481D-909A-A2B52D298021}" dt="2023-01-06T00:39:25.842" v="2892" actId="478"/>
          <ac:spMkLst>
            <pc:docMk/>
            <pc:sldMk cId="2607770173" sldId="294"/>
            <ac:spMk id="18" creationId="{57D31008-BC52-4BFC-A224-E202468FE8E8}"/>
          </ac:spMkLst>
        </pc:spChg>
        <pc:spChg chg="del">
          <ac:chgData name="Luis Felipe" userId="9872daa7eae93988" providerId="LiveId" clId="{2BF24E2E-5F2A-481D-909A-A2B52D298021}" dt="2023-01-06T00:39:21.403" v="2891" actId="478"/>
          <ac:spMkLst>
            <pc:docMk/>
            <pc:sldMk cId="2607770173" sldId="294"/>
            <ac:spMk id="19" creationId="{DA246DC6-CFED-4ABD-B391-36D54BF175D5}"/>
          </ac:spMkLst>
        </pc:spChg>
        <pc:spChg chg="add mod">
          <ac:chgData name="Luis Felipe" userId="9872daa7eae93988" providerId="LiveId" clId="{2BF24E2E-5F2A-481D-909A-A2B52D298021}" dt="2023-01-06T00:39:18.709" v="2888" actId="571"/>
          <ac:spMkLst>
            <pc:docMk/>
            <pc:sldMk cId="2607770173" sldId="294"/>
            <ac:spMk id="20" creationId="{00F7F61F-3A8C-7667-2A72-2FC33157537B}"/>
          </ac:spMkLst>
        </pc:spChg>
        <pc:spChg chg="add del mod">
          <ac:chgData name="Luis Felipe" userId="9872daa7eae93988" providerId="LiveId" clId="{2BF24E2E-5F2A-481D-909A-A2B52D298021}" dt="2023-01-06T00:39:25.842" v="2892" actId="478"/>
          <ac:spMkLst>
            <pc:docMk/>
            <pc:sldMk cId="2607770173" sldId="294"/>
            <ac:spMk id="21" creationId="{D775CE09-8051-4A50-1C2C-D79165EF2BDA}"/>
          </ac:spMkLst>
        </pc:spChg>
        <pc:spChg chg="add del mod">
          <ac:chgData name="Luis Felipe" userId="9872daa7eae93988" providerId="LiveId" clId="{2BF24E2E-5F2A-481D-909A-A2B52D298021}" dt="2023-01-06T00:39:25.842" v="2892" actId="478"/>
          <ac:spMkLst>
            <pc:docMk/>
            <pc:sldMk cId="2607770173" sldId="294"/>
            <ac:spMk id="22" creationId="{81F759A1-1FD5-B094-C4DB-BED643DB9DFF}"/>
          </ac:spMkLst>
        </pc:spChg>
        <pc:spChg chg="add del mod">
          <ac:chgData name="Luis Felipe" userId="9872daa7eae93988" providerId="LiveId" clId="{2BF24E2E-5F2A-481D-909A-A2B52D298021}" dt="2023-01-06T00:39:25.842" v="2892" actId="478"/>
          <ac:spMkLst>
            <pc:docMk/>
            <pc:sldMk cId="2607770173" sldId="294"/>
            <ac:spMk id="23" creationId="{A59A929D-5821-3D35-F8F3-D262509BCE58}"/>
          </ac:spMkLst>
        </pc:spChg>
        <pc:spChg chg="add del mod">
          <ac:chgData name="Luis Felipe" userId="9872daa7eae93988" providerId="LiveId" clId="{2BF24E2E-5F2A-481D-909A-A2B52D298021}" dt="2023-01-06T00:39:25.842" v="2892" actId="478"/>
          <ac:spMkLst>
            <pc:docMk/>
            <pc:sldMk cId="2607770173" sldId="294"/>
            <ac:spMk id="24" creationId="{2090FDD1-C7CE-CCB5-1FAB-CA33A3F5F234}"/>
          </ac:spMkLst>
        </pc:spChg>
        <pc:spChg chg="add del mod">
          <ac:chgData name="Luis Felipe" userId="9872daa7eae93988" providerId="LiveId" clId="{2BF24E2E-5F2A-481D-909A-A2B52D298021}" dt="2023-01-06T00:39:25.842" v="2892" actId="478"/>
          <ac:spMkLst>
            <pc:docMk/>
            <pc:sldMk cId="2607770173" sldId="294"/>
            <ac:spMk id="25" creationId="{E8B1C987-5179-A718-6708-494A77EAC103}"/>
          </ac:spMkLst>
        </pc:spChg>
        <pc:spChg chg="add del mod">
          <ac:chgData name="Luis Felipe" userId="9872daa7eae93988" providerId="LiveId" clId="{2BF24E2E-5F2A-481D-909A-A2B52D298021}" dt="2023-01-06T00:39:21.403" v="2891" actId="478"/>
          <ac:spMkLst>
            <pc:docMk/>
            <pc:sldMk cId="2607770173" sldId="294"/>
            <ac:spMk id="26" creationId="{549CF6CA-2DC4-FF85-0844-796E50A0D6CC}"/>
          </ac:spMkLst>
        </pc:spChg>
        <pc:spChg chg="add del mod">
          <ac:chgData name="Luis Felipe" userId="9872daa7eae93988" providerId="LiveId" clId="{2BF24E2E-5F2A-481D-909A-A2B52D298021}" dt="2023-01-06T00:39:21.403" v="2891" actId="478"/>
          <ac:spMkLst>
            <pc:docMk/>
            <pc:sldMk cId="2607770173" sldId="294"/>
            <ac:spMk id="27" creationId="{0C638115-1B54-6C4E-0ADC-5760EDE9B921}"/>
          </ac:spMkLst>
        </pc:spChg>
        <pc:spChg chg="add del mod">
          <ac:chgData name="Luis Felipe" userId="9872daa7eae93988" providerId="LiveId" clId="{2BF24E2E-5F2A-481D-909A-A2B52D298021}" dt="2023-01-06T00:39:21.403" v="2891" actId="478"/>
          <ac:spMkLst>
            <pc:docMk/>
            <pc:sldMk cId="2607770173" sldId="294"/>
            <ac:spMk id="28" creationId="{404F1234-DE2E-8C32-9EFA-77C738FD5418}"/>
          </ac:spMkLst>
        </pc:spChg>
        <pc:spChg chg="add del mod">
          <ac:chgData name="Luis Felipe" userId="9872daa7eae93988" providerId="LiveId" clId="{2BF24E2E-5F2A-481D-909A-A2B52D298021}" dt="2023-01-06T00:39:21.403" v="2891" actId="478"/>
          <ac:spMkLst>
            <pc:docMk/>
            <pc:sldMk cId="2607770173" sldId="294"/>
            <ac:spMk id="29" creationId="{4E49967E-63F2-9F8A-65DA-B6E768950039}"/>
          </ac:spMkLst>
        </pc:spChg>
        <pc:spChg chg="add del mod">
          <ac:chgData name="Luis Felipe" userId="9872daa7eae93988" providerId="LiveId" clId="{2BF24E2E-5F2A-481D-909A-A2B52D298021}" dt="2023-01-06T00:39:21.403" v="2891" actId="478"/>
          <ac:spMkLst>
            <pc:docMk/>
            <pc:sldMk cId="2607770173" sldId="294"/>
            <ac:spMk id="30" creationId="{B5F59C9D-CF02-7077-79BF-A394B2860623}"/>
          </ac:spMkLst>
        </pc:spChg>
        <pc:spChg chg="add del mod">
          <ac:chgData name="Luis Felipe" userId="9872daa7eae93988" providerId="LiveId" clId="{2BF24E2E-5F2A-481D-909A-A2B52D298021}" dt="2023-01-06T00:39:21.403" v="2891" actId="478"/>
          <ac:spMkLst>
            <pc:docMk/>
            <pc:sldMk cId="2607770173" sldId="294"/>
            <ac:spMk id="31" creationId="{FC4A03B0-12F1-0FCB-DB1F-C07283CA99B9}"/>
          </ac:spMkLst>
        </pc:spChg>
        <pc:spChg chg="add del mod">
          <ac:chgData name="Luis Felipe" userId="9872daa7eae93988" providerId="LiveId" clId="{2BF24E2E-5F2A-481D-909A-A2B52D298021}" dt="2023-01-06T00:39:21.403" v="2891" actId="478"/>
          <ac:spMkLst>
            <pc:docMk/>
            <pc:sldMk cId="2607770173" sldId="294"/>
            <ac:spMk id="32" creationId="{3AFBC252-906B-3947-120B-B356C30FABB4}"/>
          </ac:spMkLst>
        </pc:spChg>
        <pc:spChg chg="add mod">
          <ac:chgData name="Luis Felipe" userId="9872daa7eae93988" providerId="LiveId" clId="{2BF24E2E-5F2A-481D-909A-A2B52D298021}" dt="2023-01-06T00:39:31.890" v="2899"/>
          <ac:spMkLst>
            <pc:docMk/>
            <pc:sldMk cId="2607770173" sldId="294"/>
            <ac:spMk id="33" creationId="{6C4729E2-9658-8D40-C5CE-F1B5C5FD549C}"/>
          </ac:spMkLst>
        </pc:spChg>
        <pc:spChg chg="add mod">
          <ac:chgData name="Luis Felipe" userId="9872daa7eae93988" providerId="LiveId" clId="{2BF24E2E-5F2A-481D-909A-A2B52D298021}" dt="2023-01-06T00:39:31.890" v="2899"/>
          <ac:spMkLst>
            <pc:docMk/>
            <pc:sldMk cId="2607770173" sldId="294"/>
            <ac:spMk id="34" creationId="{8E0C9BF3-9C37-9387-EFF2-197643F8C4CB}"/>
          </ac:spMkLst>
        </pc:spChg>
        <pc:spChg chg="add mod">
          <ac:chgData name="Luis Felipe" userId="9872daa7eae93988" providerId="LiveId" clId="{2BF24E2E-5F2A-481D-909A-A2B52D298021}" dt="2023-01-06T00:39:31.890" v="2899"/>
          <ac:spMkLst>
            <pc:docMk/>
            <pc:sldMk cId="2607770173" sldId="294"/>
            <ac:spMk id="35" creationId="{DEE5EB35-8D0C-4084-3AD1-6D756DE77AB2}"/>
          </ac:spMkLst>
        </pc:spChg>
        <pc:spChg chg="add mod">
          <ac:chgData name="Luis Felipe" userId="9872daa7eae93988" providerId="LiveId" clId="{2BF24E2E-5F2A-481D-909A-A2B52D298021}" dt="2023-01-06T00:39:31.890" v="2899"/>
          <ac:spMkLst>
            <pc:docMk/>
            <pc:sldMk cId="2607770173" sldId="294"/>
            <ac:spMk id="36" creationId="{5F33E4FC-5FAD-933A-EEC7-D68FED7AC3AD}"/>
          </ac:spMkLst>
        </pc:spChg>
        <pc:spChg chg="add mod">
          <ac:chgData name="Luis Felipe" userId="9872daa7eae93988" providerId="LiveId" clId="{2BF24E2E-5F2A-481D-909A-A2B52D298021}" dt="2023-01-06T00:39:31.890" v="2899"/>
          <ac:spMkLst>
            <pc:docMk/>
            <pc:sldMk cId="2607770173" sldId="294"/>
            <ac:spMk id="37" creationId="{38BA5CC3-4E48-FCCB-E522-C55B212993B4}"/>
          </ac:spMkLst>
        </pc:spChg>
        <pc:spChg chg="add mod">
          <ac:chgData name="Luis Felipe" userId="9872daa7eae93988" providerId="LiveId" clId="{2BF24E2E-5F2A-481D-909A-A2B52D298021}" dt="2023-01-06T00:39:31.890" v="2899"/>
          <ac:spMkLst>
            <pc:docMk/>
            <pc:sldMk cId="2607770173" sldId="294"/>
            <ac:spMk id="38" creationId="{8B720697-90A3-1CB1-33BD-80C2B7F3E38E}"/>
          </ac:spMkLst>
        </pc:spChg>
        <pc:spChg chg="add mod">
          <ac:chgData name="Luis Felipe" userId="9872daa7eae93988" providerId="LiveId" clId="{2BF24E2E-5F2A-481D-909A-A2B52D298021}" dt="2023-01-06T00:39:31.890" v="2899"/>
          <ac:spMkLst>
            <pc:docMk/>
            <pc:sldMk cId="2607770173" sldId="294"/>
            <ac:spMk id="39" creationId="{0A4111A6-CE0E-7814-7EB8-7138DDEF90E3}"/>
          </ac:spMkLst>
        </pc:spChg>
        <pc:spChg chg="add mod">
          <ac:chgData name="Luis Felipe" userId="9872daa7eae93988" providerId="LiveId" clId="{2BF24E2E-5F2A-481D-909A-A2B52D298021}" dt="2023-01-06T00:39:31.890" v="2899"/>
          <ac:spMkLst>
            <pc:docMk/>
            <pc:sldMk cId="2607770173" sldId="294"/>
            <ac:spMk id="40" creationId="{7E640111-E2B4-F541-94D6-C2BC4F70685D}"/>
          </ac:spMkLst>
        </pc:spChg>
      </pc:sldChg>
      <pc:sldChg chg="del">
        <pc:chgData name="Luis Felipe" userId="9872daa7eae93988" providerId="LiveId" clId="{2BF24E2E-5F2A-481D-909A-A2B52D298021}" dt="2023-01-06T00:41:23.477" v="3184" actId="47"/>
        <pc:sldMkLst>
          <pc:docMk/>
          <pc:sldMk cId="183557073" sldId="295"/>
        </pc:sldMkLst>
      </pc:sldChg>
      <pc:sldChg chg="modSp mod">
        <pc:chgData name="Luis Felipe" userId="9872daa7eae93988" providerId="LiveId" clId="{2BF24E2E-5F2A-481D-909A-A2B52D298021}" dt="2023-01-05T23:29:53.726" v="48" actId="1076"/>
        <pc:sldMkLst>
          <pc:docMk/>
          <pc:sldMk cId="3694648580" sldId="302"/>
        </pc:sldMkLst>
        <pc:spChg chg="mod">
          <ac:chgData name="Luis Felipe" userId="9872daa7eae93988" providerId="LiveId" clId="{2BF24E2E-5F2A-481D-909A-A2B52D298021}" dt="2023-01-05T23:29:52.389" v="47" actId="14100"/>
          <ac:spMkLst>
            <pc:docMk/>
            <pc:sldMk cId="3694648580" sldId="302"/>
            <ac:spMk id="12" creationId="{27FF2C7E-07B7-FBA0-6EC7-7DD958EC1F43}"/>
          </ac:spMkLst>
        </pc:spChg>
        <pc:picChg chg="mod">
          <ac:chgData name="Luis Felipe" userId="9872daa7eae93988" providerId="LiveId" clId="{2BF24E2E-5F2A-481D-909A-A2B52D298021}" dt="2023-01-05T23:29:53.726" v="48" actId="1076"/>
          <ac:picMkLst>
            <pc:docMk/>
            <pc:sldMk cId="3694648580" sldId="302"/>
            <ac:picMk id="13" creationId="{016C8115-5D2A-5506-38D2-EC5CA9BC3AB9}"/>
          </ac:picMkLst>
        </pc:picChg>
      </pc:sldChg>
      <pc:sldChg chg="del">
        <pc:chgData name="Luis Felipe" userId="9872daa7eae93988" providerId="LiveId" clId="{2BF24E2E-5F2A-481D-909A-A2B52D298021}" dt="2023-01-05T23:27:08.601" v="0" actId="47"/>
        <pc:sldMkLst>
          <pc:docMk/>
          <pc:sldMk cId="958512699" sldId="314"/>
        </pc:sldMkLst>
      </pc:sldChg>
      <pc:sldChg chg="addSp delSp modSp add mod">
        <pc:chgData name="Luis Felipe" userId="9872daa7eae93988" providerId="LiveId" clId="{2BF24E2E-5F2A-481D-909A-A2B52D298021}" dt="2023-01-05T23:34:44.814" v="505" actId="1076"/>
        <pc:sldMkLst>
          <pc:docMk/>
          <pc:sldMk cId="1101852444" sldId="314"/>
        </pc:sldMkLst>
        <pc:spChg chg="mod">
          <ac:chgData name="Luis Felipe" userId="9872daa7eae93988" providerId="LiveId" clId="{2BF24E2E-5F2A-481D-909A-A2B52D298021}" dt="2023-01-05T23:28:40.904" v="9" actId="113"/>
          <ac:spMkLst>
            <pc:docMk/>
            <pc:sldMk cId="1101852444" sldId="314"/>
            <ac:spMk id="3" creationId="{6EEFD401-7D62-B9FC-6F20-0769C0442F4C}"/>
          </ac:spMkLst>
        </pc:spChg>
        <pc:spChg chg="mod">
          <ac:chgData name="Luis Felipe" userId="9872daa7eae93988" providerId="LiveId" clId="{2BF24E2E-5F2A-481D-909A-A2B52D298021}" dt="2023-01-05T23:29:41.382" v="46" actId="20577"/>
          <ac:spMkLst>
            <pc:docMk/>
            <pc:sldMk cId="1101852444" sldId="314"/>
            <ac:spMk id="5" creationId="{7A11BC76-7FDA-4794-B99A-99C8B718B04F}"/>
          </ac:spMkLst>
        </pc:spChg>
        <pc:spChg chg="add mod">
          <ac:chgData name="Luis Felipe" userId="9872daa7eae93988" providerId="LiveId" clId="{2BF24E2E-5F2A-481D-909A-A2B52D298021}" dt="2023-01-05T23:34:32.822" v="501" actId="14100"/>
          <ac:spMkLst>
            <pc:docMk/>
            <pc:sldMk cId="1101852444" sldId="314"/>
            <ac:spMk id="16" creationId="{D311820B-C506-DB60-ECBF-C4F30A39E9BB}"/>
          </ac:spMkLst>
        </pc:spChg>
        <pc:spChg chg="mod">
          <ac:chgData name="Luis Felipe" userId="9872daa7eae93988" providerId="LiveId" clId="{2BF24E2E-5F2A-481D-909A-A2B52D298021}" dt="2023-01-05T23:28:29.813" v="6" actId="207"/>
          <ac:spMkLst>
            <pc:docMk/>
            <pc:sldMk cId="1101852444" sldId="314"/>
            <ac:spMk id="25" creationId="{F5F942D4-83E5-BDFB-F947-E1CE1CA526CF}"/>
          </ac:spMkLst>
        </pc:spChg>
        <pc:spChg chg="del">
          <ac:chgData name="Luis Felipe" userId="9872daa7eae93988" providerId="LiveId" clId="{2BF24E2E-5F2A-481D-909A-A2B52D298021}" dt="2023-01-05T23:28:48.093" v="10" actId="478"/>
          <ac:spMkLst>
            <pc:docMk/>
            <pc:sldMk cId="1101852444" sldId="314"/>
            <ac:spMk id="31" creationId="{7B19D03E-607A-B551-644E-3FF037C718A4}"/>
          </ac:spMkLst>
        </pc:spChg>
        <pc:spChg chg="del">
          <ac:chgData name="Luis Felipe" userId="9872daa7eae93988" providerId="LiveId" clId="{2BF24E2E-5F2A-481D-909A-A2B52D298021}" dt="2023-01-05T23:28:48.093" v="10" actId="478"/>
          <ac:spMkLst>
            <pc:docMk/>
            <pc:sldMk cId="1101852444" sldId="314"/>
            <ac:spMk id="34" creationId="{DB9FFC30-570B-125A-925D-52CC10713C14}"/>
          </ac:spMkLst>
        </pc:spChg>
        <pc:spChg chg="del">
          <ac:chgData name="Luis Felipe" userId="9872daa7eae93988" providerId="LiveId" clId="{2BF24E2E-5F2A-481D-909A-A2B52D298021}" dt="2023-01-05T23:28:48.093" v="10" actId="478"/>
          <ac:spMkLst>
            <pc:docMk/>
            <pc:sldMk cId="1101852444" sldId="314"/>
            <ac:spMk id="51" creationId="{F385643A-36AD-BC09-128C-F881666C4F43}"/>
          </ac:spMkLst>
        </pc:spChg>
        <pc:spChg chg="del">
          <ac:chgData name="Luis Felipe" userId="9872daa7eae93988" providerId="LiveId" clId="{2BF24E2E-5F2A-481D-909A-A2B52D298021}" dt="2023-01-05T23:28:48.093" v="10" actId="478"/>
          <ac:spMkLst>
            <pc:docMk/>
            <pc:sldMk cId="1101852444" sldId="314"/>
            <ac:spMk id="52" creationId="{CE8020E5-D200-B3B4-2957-C4F62BA0D076}"/>
          </ac:spMkLst>
        </pc:spChg>
        <pc:spChg chg="del">
          <ac:chgData name="Luis Felipe" userId="9872daa7eae93988" providerId="LiveId" clId="{2BF24E2E-5F2A-481D-909A-A2B52D298021}" dt="2023-01-05T23:28:48.093" v="10" actId="478"/>
          <ac:spMkLst>
            <pc:docMk/>
            <pc:sldMk cId="1101852444" sldId="314"/>
            <ac:spMk id="53" creationId="{AF74BB2E-D226-66B9-5787-89B7A219E179}"/>
          </ac:spMkLst>
        </pc:spChg>
        <pc:spChg chg="del">
          <ac:chgData name="Luis Felipe" userId="9872daa7eae93988" providerId="LiveId" clId="{2BF24E2E-5F2A-481D-909A-A2B52D298021}" dt="2023-01-05T23:28:48.093" v="10" actId="478"/>
          <ac:spMkLst>
            <pc:docMk/>
            <pc:sldMk cId="1101852444" sldId="314"/>
            <ac:spMk id="54" creationId="{83FC8842-0E25-9BE1-AD67-7BFBB572AE07}"/>
          </ac:spMkLst>
        </pc:spChg>
        <pc:spChg chg="del">
          <ac:chgData name="Luis Felipe" userId="9872daa7eae93988" providerId="LiveId" clId="{2BF24E2E-5F2A-481D-909A-A2B52D298021}" dt="2023-01-05T23:28:48.093" v="10" actId="478"/>
          <ac:spMkLst>
            <pc:docMk/>
            <pc:sldMk cId="1101852444" sldId="314"/>
            <ac:spMk id="55" creationId="{976E12B6-7CDD-074C-1294-D0BF133DB567}"/>
          </ac:spMkLst>
        </pc:spChg>
        <pc:spChg chg="del">
          <ac:chgData name="Luis Felipe" userId="9872daa7eae93988" providerId="LiveId" clId="{2BF24E2E-5F2A-481D-909A-A2B52D298021}" dt="2023-01-05T23:28:48.093" v="10" actId="478"/>
          <ac:spMkLst>
            <pc:docMk/>
            <pc:sldMk cId="1101852444" sldId="314"/>
            <ac:spMk id="56" creationId="{AFDC743E-9EDD-777B-6D2A-19A92AEF1CAE}"/>
          </ac:spMkLst>
        </pc:spChg>
        <pc:picChg chg="del">
          <ac:chgData name="Luis Felipe" userId="9872daa7eae93988" providerId="LiveId" clId="{2BF24E2E-5F2A-481D-909A-A2B52D298021}" dt="2023-01-05T23:28:48.093" v="10" actId="478"/>
          <ac:picMkLst>
            <pc:docMk/>
            <pc:sldMk cId="1101852444" sldId="314"/>
            <ac:picMk id="12" creationId="{2FBD2F5C-D04B-82D7-40ED-4FC3CF9A43C9}"/>
          </ac:picMkLst>
        </pc:picChg>
        <pc:picChg chg="del">
          <ac:chgData name="Luis Felipe" userId="9872daa7eae93988" providerId="LiveId" clId="{2BF24E2E-5F2A-481D-909A-A2B52D298021}" dt="2023-01-05T23:28:48.093" v="10" actId="478"/>
          <ac:picMkLst>
            <pc:docMk/>
            <pc:sldMk cId="1101852444" sldId="314"/>
            <ac:picMk id="13" creationId="{4D31FDBE-2841-2A54-8220-FF93EA4E3129}"/>
          </ac:picMkLst>
        </pc:picChg>
        <pc:picChg chg="del">
          <ac:chgData name="Luis Felipe" userId="9872daa7eae93988" providerId="LiveId" clId="{2BF24E2E-5F2A-481D-909A-A2B52D298021}" dt="2023-01-05T23:28:48.093" v="10" actId="478"/>
          <ac:picMkLst>
            <pc:docMk/>
            <pc:sldMk cId="1101852444" sldId="314"/>
            <ac:picMk id="14" creationId="{5249D596-84CE-B586-D28E-D5FE7FF4A808}"/>
          </ac:picMkLst>
        </pc:picChg>
        <pc:picChg chg="del">
          <ac:chgData name="Luis Felipe" userId="9872daa7eae93988" providerId="LiveId" clId="{2BF24E2E-5F2A-481D-909A-A2B52D298021}" dt="2023-01-05T23:28:48.093" v="10" actId="478"/>
          <ac:picMkLst>
            <pc:docMk/>
            <pc:sldMk cId="1101852444" sldId="314"/>
            <ac:picMk id="15" creationId="{4E5CF903-651D-B357-639F-89F5BEF6F405}"/>
          </ac:picMkLst>
        </pc:picChg>
        <pc:picChg chg="add mod">
          <ac:chgData name="Luis Felipe" userId="9872daa7eae93988" providerId="LiveId" clId="{2BF24E2E-5F2A-481D-909A-A2B52D298021}" dt="2023-01-05T23:34:44.814" v="505" actId="1076"/>
          <ac:picMkLst>
            <pc:docMk/>
            <pc:sldMk cId="1101852444" sldId="314"/>
            <ac:picMk id="17" creationId="{41E1F58E-822D-014F-FF9A-FCF11BA78388}"/>
          </ac:picMkLst>
        </pc:picChg>
      </pc:sldChg>
      <pc:sldChg chg="addSp delSp modSp add mod">
        <pc:chgData name="Luis Felipe" userId="9872daa7eae93988" providerId="LiveId" clId="{2BF24E2E-5F2A-481D-909A-A2B52D298021}" dt="2023-01-05T23:39:04.246" v="597" actId="1076"/>
        <pc:sldMkLst>
          <pc:docMk/>
          <pc:sldMk cId="1569159500" sldId="315"/>
        </pc:sldMkLst>
        <pc:spChg chg="mod">
          <ac:chgData name="Luis Felipe" userId="9872daa7eae93988" providerId="LiveId" clId="{2BF24E2E-5F2A-481D-909A-A2B52D298021}" dt="2023-01-05T23:36:06" v="545" actId="20577"/>
          <ac:spMkLst>
            <pc:docMk/>
            <pc:sldMk cId="1569159500" sldId="315"/>
            <ac:spMk id="5" creationId="{7A11BC76-7FDA-4794-B99A-99C8B718B04F}"/>
          </ac:spMkLst>
        </pc:spChg>
        <pc:spChg chg="del">
          <ac:chgData name="Luis Felipe" userId="9872daa7eae93988" providerId="LiveId" clId="{2BF24E2E-5F2A-481D-909A-A2B52D298021}" dt="2023-01-05T23:36:07.545" v="546" actId="478"/>
          <ac:spMkLst>
            <pc:docMk/>
            <pc:sldMk cId="1569159500" sldId="315"/>
            <ac:spMk id="16" creationId="{D311820B-C506-DB60-ECBF-C4F30A39E9BB}"/>
          </ac:spMkLst>
        </pc:spChg>
        <pc:graphicFrameChg chg="add mod modGraphic">
          <ac:chgData name="Luis Felipe" userId="9872daa7eae93988" providerId="LiveId" clId="{2BF24E2E-5F2A-481D-909A-A2B52D298021}" dt="2023-01-05T23:39:04.246" v="597" actId="1076"/>
          <ac:graphicFrameMkLst>
            <pc:docMk/>
            <pc:sldMk cId="1569159500" sldId="315"/>
            <ac:graphicFrameMk id="12" creationId="{00945C8B-897D-8C10-4C17-E8D95E7CFF03}"/>
          </ac:graphicFrameMkLst>
        </pc:graphicFrameChg>
        <pc:picChg chg="del">
          <ac:chgData name="Luis Felipe" userId="9872daa7eae93988" providerId="LiveId" clId="{2BF24E2E-5F2A-481D-909A-A2B52D298021}" dt="2023-01-05T23:36:08.103" v="547" actId="478"/>
          <ac:picMkLst>
            <pc:docMk/>
            <pc:sldMk cId="1569159500" sldId="315"/>
            <ac:picMk id="17" creationId="{41E1F58E-822D-014F-FF9A-FCF11BA78388}"/>
          </ac:picMkLst>
        </pc:picChg>
      </pc:sldChg>
      <pc:sldChg chg="add del">
        <pc:chgData name="Luis Felipe" userId="9872daa7eae93988" providerId="LiveId" clId="{2BF24E2E-5F2A-481D-909A-A2B52D298021}" dt="2023-01-05T23:30:00.073" v="50"/>
        <pc:sldMkLst>
          <pc:docMk/>
          <pc:sldMk cId="3300893727" sldId="315"/>
        </pc:sldMkLst>
      </pc:sldChg>
      <pc:sldChg chg="new del">
        <pc:chgData name="Luis Felipe" userId="9872daa7eae93988" providerId="LiveId" clId="{2BF24E2E-5F2A-481D-909A-A2B52D298021}" dt="2023-01-05T23:34:51.535" v="507" actId="47"/>
        <pc:sldMkLst>
          <pc:docMk/>
          <pc:sldMk cId="3962138812" sldId="315"/>
        </pc:sldMkLst>
      </pc:sldChg>
      <pc:sldChg chg="new del">
        <pc:chgData name="Luis Felipe" userId="9872daa7eae93988" providerId="LiveId" clId="{2BF24E2E-5F2A-481D-909A-A2B52D298021}" dt="2023-01-05T23:39:15.061" v="600" actId="47"/>
        <pc:sldMkLst>
          <pc:docMk/>
          <pc:sldMk cId="4152273801" sldId="316"/>
        </pc:sldMkLst>
      </pc:sldChg>
      <pc:sldChg chg="addSp delSp modSp add mod">
        <pc:chgData name="Luis Felipe" userId="9872daa7eae93988" providerId="LiveId" clId="{2BF24E2E-5F2A-481D-909A-A2B52D298021}" dt="2023-01-05T23:40:08.148" v="657" actId="20577"/>
        <pc:sldMkLst>
          <pc:docMk/>
          <pc:sldMk cId="2237961427" sldId="317"/>
        </pc:sldMkLst>
        <pc:spChg chg="mod">
          <ac:chgData name="Luis Felipe" userId="9872daa7eae93988" providerId="LiveId" clId="{2BF24E2E-5F2A-481D-909A-A2B52D298021}" dt="2023-01-05T23:40:08.148" v="657" actId="20577"/>
          <ac:spMkLst>
            <pc:docMk/>
            <pc:sldMk cId="2237961427" sldId="317"/>
            <ac:spMk id="5" creationId="{7A11BC76-7FDA-4794-B99A-99C8B718B04F}"/>
          </ac:spMkLst>
        </pc:spChg>
        <pc:graphicFrameChg chg="del">
          <ac:chgData name="Luis Felipe" userId="9872daa7eae93988" providerId="LiveId" clId="{2BF24E2E-5F2A-481D-909A-A2B52D298021}" dt="2023-01-05T23:39:29.041" v="625" actId="478"/>
          <ac:graphicFrameMkLst>
            <pc:docMk/>
            <pc:sldMk cId="2237961427" sldId="317"/>
            <ac:graphicFrameMk id="12" creationId="{00945C8B-897D-8C10-4C17-E8D95E7CFF03}"/>
          </ac:graphicFrameMkLst>
        </pc:graphicFrameChg>
        <pc:picChg chg="add mod">
          <ac:chgData name="Luis Felipe" userId="9872daa7eae93988" providerId="LiveId" clId="{2BF24E2E-5F2A-481D-909A-A2B52D298021}" dt="2023-01-05T23:39:59.246" v="637" actId="1076"/>
          <ac:picMkLst>
            <pc:docMk/>
            <pc:sldMk cId="2237961427" sldId="317"/>
            <ac:picMk id="13" creationId="{845AE985-586A-9ECE-CE8F-E00D7DC2656B}"/>
          </ac:picMkLst>
        </pc:picChg>
      </pc:sldChg>
      <pc:sldChg chg="addSp delSp modSp add mod">
        <pc:chgData name="Luis Felipe" userId="9872daa7eae93988" providerId="LiveId" clId="{2BF24E2E-5F2A-481D-909A-A2B52D298021}" dt="2023-01-05T23:42:49.249" v="774"/>
        <pc:sldMkLst>
          <pc:docMk/>
          <pc:sldMk cId="1717734792" sldId="318"/>
        </pc:sldMkLst>
        <pc:spChg chg="mod">
          <ac:chgData name="Luis Felipe" userId="9872daa7eae93988" providerId="LiveId" clId="{2BF24E2E-5F2A-481D-909A-A2B52D298021}" dt="2023-01-05T23:41:29.389" v="725" actId="20577"/>
          <ac:spMkLst>
            <pc:docMk/>
            <pc:sldMk cId="1717734792" sldId="318"/>
            <ac:spMk id="5" creationId="{7A11BC76-7FDA-4794-B99A-99C8B718B04F}"/>
          </ac:spMkLst>
        </pc:spChg>
        <pc:spChg chg="add mod">
          <ac:chgData name="Luis Felipe" userId="9872daa7eae93988" providerId="LiveId" clId="{2BF24E2E-5F2A-481D-909A-A2B52D298021}" dt="2023-01-05T23:42:05.213" v="747" actId="20577"/>
          <ac:spMkLst>
            <pc:docMk/>
            <pc:sldMk cId="1717734792" sldId="318"/>
            <ac:spMk id="14" creationId="{DEA509DD-2E00-1026-AA0F-599C048E55F3}"/>
          </ac:spMkLst>
        </pc:spChg>
        <pc:spChg chg="add mod">
          <ac:chgData name="Luis Felipe" userId="9872daa7eae93988" providerId="LiveId" clId="{2BF24E2E-5F2A-481D-909A-A2B52D298021}" dt="2023-01-05T23:42:37.975" v="770" actId="20577"/>
          <ac:spMkLst>
            <pc:docMk/>
            <pc:sldMk cId="1717734792" sldId="318"/>
            <ac:spMk id="16" creationId="{763EDC09-45BC-BAE4-ACBE-E7327A6D36E5}"/>
          </ac:spMkLst>
        </pc:spChg>
        <pc:spChg chg="add del mod">
          <ac:chgData name="Luis Felipe" userId="9872daa7eae93988" providerId="LiveId" clId="{2BF24E2E-5F2A-481D-909A-A2B52D298021}" dt="2023-01-05T23:42:49.249" v="774"/>
          <ac:spMkLst>
            <pc:docMk/>
            <pc:sldMk cId="1717734792" sldId="318"/>
            <ac:spMk id="17" creationId="{73529537-C520-B014-E803-C025AD505F17}"/>
          </ac:spMkLst>
        </pc:spChg>
        <pc:picChg chg="add mod">
          <ac:chgData name="Luis Felipe" userId="9872daa7eae93988" providerId="LiveId" clId="{2BF24E2E-5F2A-481D-909A-A2B52D298021}" dt="2023-01-05T23:41:58.494" v="733" actId="1076"/>
          <ac:picMkLst>
            <pc:docMk/>
            <pc:sldMk cId="1717734792" sldId="318"/>
            <ac:picMk id="12" creationId="{22E88975-E112-956F-A94A-76DDE3EA1B5E}"/>
          </ac:picMkLst>
        </pc:picChg>
        <pc:picChg chg="del">
          <ac:chgData name="Luis Felipe" userId="9872daa7eae93988" providerId="LiveId" clId="{2BF24E2E-5F2A-481D-909A-A2B52D298021}" dt="2023-01-05T23:41:32.110" v="726" actId="478"/>
          <ac:picMkLst>
            <pc:docMk/>
            <pc:sldMk cId="1717734792" sldId="318"/>
            <ac:picMk id="13" creationId="{845AE985-586A-9ECE-CE8F-E00D7DC2656B}"/>
          </ac:picMkLst>
        </pc:picChg>
        <pc:picChg chg="add mod">
          <ac:chgData name="Luis Felipe" userId="9872daa7eae93988" providerId="LiveId" clId="{2BF24E2E-5F2A-481D-909A-A2B52D298021}" dt="2023-01-05T23:42:44.333" v="772" actId="1076"/>
          <ac:picMkLst>
            <pc:docMk/>
            <pc:sldMk cId="1717734792" sldId="318"/>
            <ac:picMk id="15" creationId="{FACA66FE-851C-EB39-8D7E-718AA58C2015}"/>
          </ac:picMkLst>
        </pc:picChg>
      </pc:sldChg>
      <pc:sldChg chg="addSp delSp modSp add mod">
        <pc:chgData name="Luis Felipe" userId="9872daa7eae93988" providerId="LiveId" clId="{2BF24E2E-5F2A-481D-909A-A2B52D298021}" dt="2023-01-05T23:44:28.903" v="811" actId="1076"/>
        <pc:sldMkLst>
          <pc:docMk/>
          <pc:sldMk cId="1509408826" sldId="319"/>
        </pc:sldMkLst>
        <pc:spChg chg="del">
          <ac:chgData name="Luis Felipe" userId="9872daa7eae93988" providerId="LiveId" clId="{2BF24E2E-5F2A-481D-909A-A2B52D298021}" dt="2023-01-05T23:42:57.012" v="777" actId="478"/>
          <ac:spMkLst>
            <pc:docMk/>
            <pc:sldMk cId="1509408826" sldId="319"/>
            <ac:spMk id="14" creationId="{DEA509DD-2E00-1026-AA0F-599C048E55F3}"/>
          </ac:spMkLst>
        </pc:spChg>
        <pc:spChg chg="mod">
          <ac:chgData name="Luis Felipe" userId="9872daa7eae93988" providerId="LiveId" clId="{2BF24E2E-5F2A-481D-909A-A2B52D298021}" dt="2023-01-05T23:42:59.237" v="778" actId="1076"/>
          <ac:spMkLst>
            <pc:docMk/>
            <pc:sldMk cId="1509408826" sldId="319"/>
            <ac:spMk id="16" creationId="{763EDC09-45BC-BAE4-ACBE-E7327A6D36E5}"/>
          </ac:spMkLst>
        </pc:spChg>
        <pc:picChg chg="del">
          <ac:chgData name="Luis Felipe" userId="9872daa7eae93988" providerId="LiveId" clId="{2BF24E2E-5F2A-481D-909A-A2B52D298021}" dt="2023-01-05T23:42:54.103" v="776" actId="478"/>
          <ac:picMkLst>
            <pc:docMk/>
            <pc:sldMk cId="1509408826" sldId="319"/>
            <ac:picMk id="12" creationId="{22E88975-E112-956F-A94A-76DDE3EA1B5E}"/>
          </ac:picMkLst>
        </pc:picChg>
        <pc:picChg chg="add mod">
          <ac:chgData name="Luis Felipe" userId="9872daa7eae93988" providerId="LiveId" clId="{2BF24E2E-5F2A-481D-909A-A2B52D298021}" dt="2023-01-05T23:44:27.110" v="810" actId="1076"/>
          <ac:picMkLst>
            <pc:docMk/>
            <pc:sldMk cId="1509408826" sldId="319"/>
            <ac:picMk id="13" creationId="{B30E23D8-9D47-443B-9E51-9DB3593F0350}"/>
          </ac:picMkLst>
        </pc:picChg>
        <pc:picChg chg="del">
          <ac:chgData name="Luis Felipe" userId="9872daa7eae93988" providerId="LiveId" clId="{2BF24E2E-5F2A-481D-909A-A2B52D298021}" dt="2023-01-05T23:43:00.091" v="779" actId="478"/>
          <ac:picMkLst>
            <pc:docMk/>
            <pc:sldMk cId="1509408826" sldId="319"/>
            <ac:picMk id="15" creationId="{FACA66FE-851C-EB39-8D7E-718AA58C2015}"/>
          </ac:picMkLst>
        </pc:picChg>
        <pc:picChg chg="add mod">
          <ac:chgData name="Luis Felipe" userId="9872daa7eae93988" providerId="LiveId" clId="{2BF24E2E-5F2A-481D-909A-A2B52D298021}" dt="2023-01-05T23:44:28.903" v="811" actId="1076"/>
          <ac:picMkLst>
            <pc:docMk/>
            <pc:sldMk cId="1509408826" sldId="319"/>
            <ac:picMk id="17" creationId="{33F16053-938E-7F5A-5FAA-A66974516C61}"/>
          </ac:picMkLst>
        </pc:picChg>
        <pc:picChg chg="add mod">
          <ac:chgData name="Luis Felipe" userId="9872daa7eae93988" providerId="LiveId" clId="{2BF24E2E-5F2A-481D-909A-A2B52D298021}" dt="2023-01-05T23:44:24.117" v="809" actId="14100"/>
          <ac:picMkLst>
            <pc:docMk/>
            <pc:sldMk cId="1509408826" sldId="319"/>
            <ac:picMk id="18" creationId="{5CDC2DEC-7B1B-1E21-9D9A-7489051CF22A}"/>
          </ac:picMkLst>
        </pc:picChg>
      </pc:sldChg>
      <pc:sldChg chg="addSp delSp modSp add mod">
        <pc:chgData name="Luis Felipe" userId="9872daa7eae93988" providerId="LiveId" clId="{2BF24E2E-5F2A-481D-909A-A2B52D298021}" dt="2023-01-05T23:54:42.108" v="1007" actId="1076"/>
        <pc:sldMkLst>
          <pc:docMk/>
          <pc:sldMk cId="3332784579" sldId="320"/>
        </pc:sldMkLst>
        <pc:spChg chg="mod">
          <ac:chgData name="Luis Felipe" userId="9872daa7eae93988" providerId="LiveId" clId="{2BF24E2E-5F2A-481D-909A-A2B52D298021}" dt="2023-01-05T23:47:24.108" v="831" actId="20577"/>
          <ac:spMkLst>
            <pc:docMk/>
            <pc:sldMk cId="3332784579" sldId="320"/>
            <ac:spMk id="5" creationId="{7A11BC76-7FDA-4794-B99A-99C8B718B04F}"/>
          </ac:spMkLst>
        </pc:spChg>
        <pc:spChg chg="add mod">
          <ac:chgData name="Luis Felipe" userId="9872daa7eae93988" providerId="LiveId" clId="{2BF24E2E-5F2A-481D-909A-A2B52D298021}" dt="2023-01-05T23:54:40.421" v="1006" actId="14100"/>
          <ac:spMkLst>
            <pc:docMk/>
            <pc:sldMk cId="3332784579" sldId="320"/>
            <ac:spMk id="14" creationId="{916ECC61-5306-B037-AB23-74FF13EF477E}"/>
          </ac:spMkLst>
        </pc:spChg>
        <pc:spChg chg="add mod">
          <ac:chgData name="Luis Felipe" userId="9872daa7eae93988" providerId="LiveId" clId="{2BF24E2E-5F2A-481D-909A-A2B52D298021}" dt="2023-01-05T23:53:35.583" v="975" actId="14100"/>
          <ac:spMkLst>
            <pc:docMk/>
            <pc:sldMk cId="3332784579" sldId="320"/>
            <ac:spMk id="15" creationId="{16DFC0B7-35A8-9331-DDCE-BB7CE79FE830}"/>
          </ac:spMkLst>
        </pc:spChg>
        <pc:spChg chg="del">
          <ac:chgData name="Luis Felipe" userId="9872daa7eae93988" providerId="LiveId" clId="{2BF24E2E-5F2A-481D-909A-A2B52D298021}" dt="2023-01-05T23:47:27.709" v="834" actId="478"/>
          <ac:spMkLst>
            <pc:docMk/>
            <pc:sldMk cId="3332784579" sldId="320"/>
            <ac:spMk id="16" creationId="{763EDC09-45BC-BAE4-ACBE-E7327A6D36E5}"/>
          </ac:spMkLst>
        </pc:spChg>
        <pc:spChg chg="add mod">
          <ac:chgData name="Luis Felipe" userId="9872daa7eae93988" providerId="LiveId" clId="{2BF24E2E-5F2A-481D-909A-A2B52D298021}" dt="2023-01-05T23:54:37.693" v="1005" actId="14100"/>
          <ac:spMkLst>
            <pc:docMk/>
            <pc:sldMk cId="3332784579" sldId="320"/>
            <ac:spMk id="19" creationId="{87862476-00F5-D8F4-67D9-0FBFDDACDC27}"/>
          </ac:spMkLst>
        </pc:spChg>
        <pc:picChg chg="add mod">
          <ac:chgData name="Luis Felipe" userId="9872daa7eae93988" providerId="LiveId" clId="{2BF24E2E-5F2A-481D-909A-A2B52D298021}" dt="2023-01-05T23:54:42.108" v="1007" actId="1076"/>
          <ac:picMkLst>
            <pc:docMk/>
            <pc:sldMk cId="3332784579" sldId="320"/>
            <ac:picMk id="12" creationId="{0E3B7DA2-AD14-5340-8985-AF4996AC1564}"/>
          </ac:picMkLst>
        </pc:picChg>
        <pc:picChg chg="del">
          <ac:chgData name="Luis Felipe" userId="9872daa7eae93988" providerId="LiveId" clId="{2BF24E2E-5F2A-481D-909A-A2B52D298021}" dt="2023-01-05T23:47:26.402" v="832" actId="478"/>
          <ac:picMkLst>
            <pc:docMk/>
            <pc:sldMk cId="3332784579" sldId="320"/>
            <ac:picMk id="13" creationId="{B30E23D8-9D47-443B-9E51-9DB3593F0350}"/>
          </ac:picMkLst>
        </pc:picChg>
        <pc:picChg chg="del">
          <ac:chgData name="Luis Felipe" userId="9872daa7eae93988" providerId="LiveId" clId="{2BF24E2E-5F2A-481D-909A-A2B52D298021}" dt="2023-01-05T23:47:28.277" v="835" actId="478"/>
          <ac:picMkLst>
            <pc:docMk/>
            <pc:sldMk cId="3332784579" sldId="320"/>
            <ac:picMk id="17" creationId="{33F16053-938E-7F5A-5FAA-A66974516C61}"/>
          </ac:picMkLst>
        </pc:picChg>
        <pc:picChg chg="del">
          <ac:chgData name="Luis Felipe" userId="9872daa7eae93988" providerId="LiveId" clId="{2BF24E2E-5F2A-481D-909A-A2B52D298021}" dt="2023-01-05T23:47:26.848" v="833" actId="478"/>
          <ac:picMkLst>
            <pc:docMk/>
            <pc:sldMk cId="3332784579" sldId="320"/>
            <ac:picMk id="18" creationId="{5CDC2DEC-7B1B-1E21-9D9A-7489051CF22A}"/>
          </ac:picMkLst>
        </pc:picChg>
      </pc:sldChg>
      <pc:sldChg chg="addSp delSp modSp add mod">
        <pc:chgData name="Luis Felipe" userId="9872daa7eae93988" providerId="LiveId" clId="{2BF24E2E-5F2A-481D-909A-A2B52D298021}" dt="2023-01-05T23:59:42.542" v="1201" actId="1076"/>
        <pc:sldMkLst>
          <pc:docMk/>
          <pc:sldMk cId="1241863439" sldId="321"/>
        </pc:sldMkLst>
        <pc:spChg chg="add mod">
          <ac:chgData name="Luis Felipe" userId="9872daa7eae93988" providerId="LiveId" clId="{2BF24E2E-5F2A-481D-909A-A2B52D298021}" dt="2023-01-05T23:55:01.027" v="1063" actId="20577"/>
          <ac:spMkLst>
            <pc:docMk/>
            <pc:sldMk cId="1241863439" sldId="321"/>
            <ac:spMk id="13" creationId="{CCCDB3AB-306A-20B0-A91A-F51A5BAA8249}"/>
          </ac:spMkLst>
        </pc:spChg>
        <pc:spChg chg="mod">
          <ac:chgData name="Luis Felipe" userId="9872daa7eae93988" providerId="LiveId" clId="{2BF24E2E-5F2A-481D-909A-A2B52D298021}" dt="2023-01-05T23:55:35.777" v="1067" actId="403"/>
          <ac:spMkLst>
            <pc:docMk/>
            <pc:sldMk cId="1241863439" sldId="321"/>
            <ac:spMk id="14" creationId="{916ECC61-5306-B037-AB23-74FF13EF477E}"/>
          </ac:spMkLst>
        </pc:spChg>
        <pc:spChg chg="del mod">
          <ac:chgData name="Luis Felipe" userId="9872daa7eae93988" providerId="LiveId" clId="{2BF24E2E-5F2A-481D-909A-A2B52D298021}" dt="2023-01-05T23:54:26.049" v="1000"/>
          <ac:spMkLst>
            <pc:docMk/>
            <pc:sldMk cId="1241863439" sldId="321"/>
            <ac:spMk id="15" creationId="{16DFC0B7-35A8-9331-DDCE-BB7CE79FE830}"/>
          </ac:spMkLst>
        </pc:spChg>
        <pc:spChg chg="del">
          <ac:chgData name="Luis Felipe" userId="9872daa7eae93988" providerId="LiveId" clId="{2BF24E2E-5F2A-481D-909A-A2B52D298021}" dt="2023-01-05T23:55:38.086" v="1068" actId="478"/>
          <ac:spMkLst>
            <pc:docMk/>
            <pc:sldMk cId="1241863439" sldId="321"/>
            <ac:spMk id="19" creationId="{87862476-00F5-D8F4-67D9-0FBFDDACDC27}"/>
          </ac:spMkLst>
        </pc:spChg>
        <pc:spChg chg="add mod">
          <ac:chgData name="Luis Felipe" userId="9872daa7eae93988" providerId="LiveId" clId="{2BF24E2E-5F2A-481D-909A-A2B52D298021}" dt="2023-01-05T23:58:59.102" v="1131" actId="20577"/>
          <ac:spMkLst>
            <pc:docMk/>
            <pc:sldMk cId="1241863439" sldId="321"/>
            <ac:spMk id="26" creationId="{523F33C6-3531-31B3-EFFF-0AA7EC565EF2}"/>
          </ac:spMkLst>
        </pc:spChg>
        <pc:spChg chg="add mod">
          <ac:chgData name="Luis Felipe" userId="9872daa7eae93988" providerId="LiveId" clId="{2BF24E2E-5F2A-481D-909A-A2B52D298021}" dt="2023-01-05T23:59:13.088" v="1153" actId="20577"/>
          <ac:spMkLst>
            <pc:docMk/>
            <pc:sldMk cId="1241863439" sldId="321"/>
            <ac:spMk id="27" creationId="{92FECF2B-2934-5A14-102F-74675678D2B0}"/>
          </ac:spMkLst>
        </pc:spChg>
        <pc:spChg chg="add mod">
          <ac:chgData name="Luis Felipe" userId="9872daa7eae93988" providerId="LiveId" clId="{2BF24E2E-5F2A-481D-909A-A2B52D298021}" dt="2023-01-05T23:59:22.332" v="1165" actId="1076"/>
          <ac:spMkLst>
            <pc:docMk/>
            <pc:sldMk cId="1241863439" sldId="321"/>
            <ac:spMk id="28" creationId="{47DCC66D-97D0-4F9E-C558-825E3AD4C03E}"/>
          </ac:spMkLst>
        </pc:spChg>
        <pc:spChg chg="add mod">
          <ac:chgData name="Luis Felipe" userId="9872daa7eae93988" providerId="LiveId" clId="{2BF24E2E-5F2A-481D-909A-A2B52D298021}" dt="2023-01-05T23:59:42.542" v="1201" actId="1076"/>
          <ac:spMkLst>
            <pc:docMk/>
            <pc:sldMk cId="1241863439" sldId="321"/>
            <ac:spMk id="29" creationId="{D8628010-2C74-CCBC-619F-CF95A8174ABF}"/>
          </ac:spMkLst>
        </pc:spChg>
        <pc:picChg chg="del">
          <ac:chgData name="Luis Felipe" userId="9872daa7eae93988" providerId="LiveId" clId="{2BF24E2E-5F2A-481D-909A-A2B52D298021}" dt="2023-01-05T23:55:38.533" v="1069" actId="478"/>
          <ac:picMkLst>
            <pc:docMk/>
            <pc:sldMk cId="1241863439" sldId="321"/>
            <ac:picMk id="12" creationId="{0E3B7DA2-AD14-5340-8985-AF4996AC1564}"/>
          </ac:picMkLst>
        </pc:picChg>
        <pc:picChg chg="add mod">
          <ac:chgData name="Luis Felipe" userId="9872daa7eae93988" providerId="LiveId" clId="{2BF24E2E-5F2A-481D-909A-A2B52D298021}" dt="2023-01-05T23:56:58.799" v="1098" actId="14100"/>
          <ac:picMkLst>
            <pc:docMk/>
            <pc:sldMk cId="1241863439" sldId="321"/>
            <ac:picMk id="16" creationId="{3F301577-90C1-0CF6-EAE0-5310DCDB437D}"/>
          </ac:picMkLst>
        </pc:picChg>
        <pc:picChg chg="add mod">
          <ac:chgData name="Luis Felipe" userId="9872daa7eae93988" providerId="LiveId" clId="{2BF24E2E-5F2A-481D-909A-A2B52D298021}" dt="2023-01-05T23:57:10.468" v="1101" actId="14100"/>
          <ac:picMkLst>
            <pc:docMk/>
            <pc:sldMk cId="1241863439" sldId="321"/>
            <ac:picMk id="17" creationId="{53BF99E6-FBA5-AA18-897B-1DBD28FE5E05}"/>
          </ac:picMkLst>
        </pc:picChg>
        <pc:picChg chg="add mod">
          <ac:chgData name="Luis Felipe" userId="9872daa7eae93988" providerId="LiveId" clId="{2BF24E2E-5F2A-481D-909A-A2B52D298021}" dt="2023-01-05T23:57:12.917" v="1102" actId="14100"/>
          <ac:picMkLst>
            <pc:docMk/>
            <pc:sldMk cId="1241863439" sldId="321"/>
            <ac:picMk id="18" creationId="{5292B869-EF98-15B7-F720-E424077550AD}"/>
          </ac:picMkLst>
        </pc:picChg>
        <pc:picChg chg="add mod">
          <ac:chgData name="Luis Felipe" userId="9872daa7eae93988" providerId="LiveId" clId="{2BF24E2E-5F2A-481D-909A-A2B52D298021}" dt="2023-01-05T23:57:14.925" v="1103" actId="14100"/>
          <ac:picMkLst>
            <pc:docMk/>
            <pc:sldMk cId="1241863439" sldId="321"/>
            <ac:picMk id="24" creationId="{413040BA-D998-7A48-6DEA-68CE6A29BED6}"/>
          </ac:picMkLst>
        </pc:picChg>
      </pc:sldChg>
      <pc:sldChg chg="new del">
        <pc:chgData name="Luis Felipe" userId="9872daa7eae93988" providerId="LiveId" clId="{2BF24E2E-5F2A-481D-909A-A2B52D298021}" dt="2023-01-05T23:59:51.564" v="1204" actId="47"/>
        <pc:sldMkLst>
          <pc:docMk/>
          <pc:sldMk cId="2724528202" sldId="322"/>
        </pc:sldMkLst>
      </pc:sldChg>
      <pc:sldChg chg="addSp delSp modSp add mod">
        <pc:chgData name="Luis Felipe" userId="9872daa7eae93988" providerId="LiveId" clId="{2BF24E2E-5F2A-481D-909A-A2B52D298021}" dt="2023-01-06T00:10:04.557" v="1513" actId="20577"/>
        <pc:sldMkLst>
          <pc:docMk/>
          <pc:sldMk cId="4113774130" sldId="322"/>
        </pc:sldMkLst>
        <pc:spChg chg="mod">
          <ac:chgData name="Luis Felipe" userId="9872daa7eae93988" providerId="LiveId" clId="{2BF24E2E-5F2A-481D-909A-A2B52D298021}" dt="2023-01-06T00:06:21.774" v="1402" actId="1076"/>
          <ac:spMkLst>
            <pc:docMk/>
            <pc:sldMk cId="4113774130" sldId="322"/>
            <ac:spMk id="13" creationId="{CCCDB3AB-306A-20B0-A91A-F51A5BAA8249}"/>
          </ac:spMkLst>
        </pc:spChg>
        <pc:spChg chg="mod">
          <ac:chgData name="Luis Felipe" userId="9872daa7eae93988" providerId="LiveId" clId="{2BF24E2E-5F2A-481D-909A-A2B52D298021}" dt="2023-01-06T00:10:04.557" v="1513" actId="20577"/>
          <ac:spMkLst>
            <pc:docMk/>
            <pc:sldMk cId="4113774130" sldId="322"/>
            <ac:spMk id="14" creationId="{916ECC61-5306-B037-AB23-74FF13EF477E}"/>
          </ac:spMkLst>
        </pc:spChg>
        <pc:spChg chg="add mod">
          <ac:chgData name="Luis Felipe" userId="9872daa7eae93988" providerId="LiveId" clId="{2BF24E2E-5F2A-481D-909A-A2B52D298021}" dt="2023-01-06T00:06:16.628" v="1401" actId="1076"/>
          <ac:spMkLst>
            <pc:docMk/>
            <pc:sldMk cId="4113774130" sldId="322"/>
            <ac:spMk id="19" creationId="{9DC0A641-5E23-A7D2-98B9-6EBB32CFB3AB}"/>
          </ac:spMkLst>
        </pc:spChg>
        <pc:spChg chg="mod">
          <ac:chgData name="Luis Felipe" userId="9872daa7eae93988" providerId="LiveId" clId="{2BF24E2E-5F2A-481D-909A-A2B52D298021}" dt="2023-01-06T00:05:51.141" v="1394" actId="1076"/>
          <ac:spMkLst>
            <pc:docMk/>
            <pc:sldMk cId="4113774130" sldId="322"/>
            <ac:spMk id="26" creationId="{523F33C6-3531-31B3-EFFF-0AA7EC565EF2}"/>
          </ac:spMkLst>
        </pc:spChg>
        <pc:spChg chg="del">
          <ac:chgData name="Luis Felipe" userId="9872daa7eae93988" providerId="LiveId" clId="{2BF24E2E-5F2A-481D-909A-A2B52D298021}" dt="2023-01-06T00:05:34.880" v="1389" actId="478"/>
          <ac:spMkLst>
            <pc:docMk/>
            <pc:sldMk cId="4113774130" sldId="322"/>
            <ac:spMk id="27" creationId="{92FECF2B-2934-5A14-102F-74675678D2B0}"/>
          </ac:spMkLst>
        </pc:spChg>
        <pc:spChg chg="del mod">
          <ac:chgData name="Luis Felipe" userId="9872daa7eae93988" providerId="LiveId" clId="{2BF24E2E-5F2A-481D-909A-A2B52D298021}" dt="2023-01-06T00:05:15.104" v="1385" actId="478"/>
          <ac:spMkLst>
            <pc:docMk/>
            <pc:sldMk cId="4113774130" sldId="322"/>
            <ac:spMk id="28" creationId="{47DCC66D-97D0-4F9E-C558-825E3AD4C03E}"/>
          </ac:spMkLst>
        </pc:spChg>
        <pc:spChg chg="del mod">
          <ac:chgData name="Luis Felipe" userId="9872daa7eae93988" providerId="LiveId" clId="{2BF24E2E-5F2A-481D-909A-A2B52D298021}" dt="2023-01-06T00:05:14.003" v="1383" actId="478"/>
          <ac:spMkLst>
            <pc:docMk/>
            <pc:sldMk cId="4113774130" sldId="322"/>
            <ac:spMk id="29" creationId="{D8628010-2C74-CCBC-619F-CF95A8174ABF}"/>
          </ac:spMkLst>
        </pc:spChg>
        <pc:picChg chg="add mod">
          <ac:chgData name="Luis Felipe" userId="9872daa7eae93988" providerId="LiveId" clId="{2BF24E2E-5F2A-481D-909A-A2B52D298021}" dt="2023-01-06T00:05:46.244" v="1393" actId="14100"/>
          <ac:picMkLst>
            <pc:docMk/>
            <pc:sldMk cId="4113774130" sldId="322"/>
            <ac:picMk id="12" creationId="{1654CCD6-CD16-33BC-B316-9F08774AFDA2}"/>
          </ac:picMkLst>
        </pc:picChg>
        <pc:picChg chg="add mod">
          <ac:chgData name="Luis Felipe" userId="9872daa7eae93988" providerId="LiveId" clId="{2BF24E2E-5F2A-481D-909A-A2B52D298021}" dt="2023-01-06T00:06:09.773" v="1399" actId="14100"/>
          <ac:picMkLst>
            <pc:docMk/>
            <pc:sldMk cId="4113774130" sldId="322"/>
            <ac:picMk id="15" creationId="{195318C4-AA5D-C2D3-A46E-C2C0FDBC6545}"/>
          </ac:picMkLst>
        </pc:picChg>
        <pc:picChg chg="del">
          <ac:chgData name="Luis Felipe" userId="9872daa7eae93988" providerId="LiveId" clId="{2BF24E2E-5F2A-481D-909A-A2B52D298021}" dt="2023-01-06T00:05:15.811" v="1386" actId="478"/>
          <ac:picMkLst>
            <pc:docMk/>
            <pc:sldMk cId="4113774130" sldId="322"/>
            <ac:picMk id="16" creationId="{3F301577-90C1-0CF6-EAE0-5310DCDB437D}"/>
          </ac:picMkLst>
        </pc:picChg>
        <pc:picChg chg="del">
          <ac:chgData name="Luis Felipe" userId="9872daa7eae93988" providerId="LiveId" clId="{2BF24E2E-5F2A-481D-909A-A2B52D298021}" dt="2023-01-06T00:05:12.541" v="1381" actId="478"/>
          <ac:picMkLst>
            <pc:docMk/>
            <pc:sldMk cId="4113774130" sldId="322"/>
            <ac:picMk id="17" creationId="{53BF99E6-FBA5-AA18-897B-1DBD28FE5E05}"/>
          </ac:picMkLst>
        </pc:picChg>
        <pc:picChg chg="del">
          <ac:chgData name="Luis Felipe" userId="9872daa7eae93988" providerId="LiveId" clId="{2BF24E2E-5F2A-481D-909A-A2B52D298021}" dt="2023-01-06T00:05:16.241" v="1387" actId="478"/>
          <ac:picMkLst>
            <pc:docMk/>
            <pc:sldMk cId="4113774130" sldId="322"/>
            <ac:picMk id="18" creationId="{5292B869-EF98-15B7-F720-E424077550AD}"/>
          </ac:picMkLst>
        </pc:picChg>
        <pc:picChg chg="del">
          <ac:chgData name="Luis Felipe" userId="9872daa7eae93988" providerId="LiveId" clId="{2BF24E2E-5F2A-481D-909A-A2B52D298021}" dt="2023-01-06T00:05:16.717" v="1388" actId="478"/>
          <ac:picMkLst>
            <pc:docMk/>
            <pc:sldMk cId="4113774130" sldId="322"/>
            <ac:picMk id="24" creationId="{413040BA-D998-7A48-6DEA-68CE6A29BED6}"/>
          </ac:picMkLst>
        </pc:picChg>
      </pc:sldChg>
      <pc:sldChg chg="addSp delSp modSp add del mod">
        <pc:chgData name="Luis Felipe" userId="9872daa7eae93988" providerId="LiveId" clId="{2BF24E2E-5F2A-481D-909A-A2B52D298021}" dt="2023-01-06T00:04:25.664" v="1359" actId="47"/>
        <pc:sldMkLst>
          <pc:docMk/>
          <pc:sldMk cId="27601363" sldId="323"/>
        </pc:sldMkLst>
        <pc:spChg chg="mod">
          <ac:chgData name="Luis Felipe" userId="9872daa7eae93988" providerId="LiveId" clId="{2BF24E2E-5F2A-481D-909A-A2B52D298021}" dt="2023-01-06T00:00:33.037" v="1223" actId="1076"/>
          <ac:spMkLst>
            <pc:docMk/>
            <pc:sldMk cId="27601363" sldId="323"/>
            <ac:spMk id="13" creationId="{CCCDB3AB-306A-20B0-A91A-F51A5BAA8249}"/>
          </ac:spMkLst>
        </pc:spChg>
        <pc:spChg chg="mod">
          <ac:chgData name="Luis Felipe" userId="9872daa7eae93988" providerId="LiveId" clId="{2BF24E2E-5F2A-481D-909A-A2B52D298021}" dt="2023-01-06T00:02:13.017" v="1349" actId="20577"/>
          <ac:spMkLst>
            <pc:docMk/>
            <pc:sldMk cId="27601363" sldId="323"/>
            <ac:spMk id="14" creationId="{916ECC61-5306-B037-AB23-74FF13EF477E}"/>
          </ac:spMkLst>
        </pc:spChg>
        <pc:spChg chg="del mod">
          <ac:chgData name="Luis Felipe" userId="9872daa7eae93988" providerId="LiveId" clId="{2BF24E2E-5F2A-481D-909A-A2B52D298021}" dt="2023-01-06T00:01:46.041" v="1230" actId="478"/>
          <ac:spMkLst>
            <pc:docMk/>
            <pc:sldMk cId="27601363" sldId="323"/>
            <ac:spMk id="26" creationId="{523F33C6-3531-31B3-EFFF-0AA7EC565EF2}"/>
          </ac:spMkLst>
        </pc:spChg>
        <pc:spChg chg="del">
          <ac:chgData name="Luis Felipe" userId="9872daa7eae93988" providerId="LiveId" clId="{2BF24E2E-5F2A-481D-909A-A2B52D298021}" dt="2023-01-06T00:01:40.072" v="1226" actId="478"/>
          <ac:spMkLst>
            <pc:docMk/>
            <pc:sldMk cId="27601363" sldId="323"/>
            <ac:spMk id="27" creationId="{92FECF2B-2934-5A14-102F-74675678D2B0}"/>
          </ac:spMkLst>
        </pc:spChg>
        <pc:spChg chg="del">
          <ac:chgData name="Luis Felipe" userId="9872daa7eae93988" providerId="LiveId" clId="{2BF24E2E-5F2A-481D-909A-A2B52D298021}" dt="2023-01-06T00:01:40.072" v="1226" actId="478"/>
          <ac:spMkLst>
            <pc:docMk/>
            <pc:sldMk cId="27601363" sldId="323"/>
            <ac:spMk id="28" creationId="{47DCC66D-97D0-4F9E-C558-825E3AD4C03E}"/>
          </ac:spMkLst>
        </pc:spChg>
        <pc:spChg chg="del">
          <ac:chgData name="Luis Felipe" userId="9872daa7eae93988" providerId="LiveId" clId="{2BF24E2E-5F2A-481D-909A-A2B52D298021}" dt="2023-01-06T00:01:43.017" v="1227" actId="478"/>
          <ac:spMkLst>
            <pc:docMk/>
            <pc:sldMk cId="27601363" sldId="323"/>
            <ac:spMk id="29" creationId="{D8628010-2C74-CCBC-619F-CF95A8174ABF}"/>
          </ac:spMkLst>
        </pc:spChg>
        <pc:graphicFrameChg chg="add del mod modGraphic">
          <ac:chgData name="Luis Felipe" userId="9872daa7eae93988" providerId="LiveId" clId="{2BF24E2E-5F2A-481D-909A-A2B52D298021}" dt="2023-01-06T00:03:35.625" v="1358" actId="478"/>
          <ac:graphicFrameMkLst>
            <pc:docMk/>
            <pc:sldMk cId="27601363" sldId="323"/>
            <ac:graphicFrameMk id="12" creationId="{84A29454-ACA6-9F88-3E5C-2D4FB6F4FA18}"/>
          </ac:graphicFrameMkLst>
        </pc:graphicFrameChg>
        <pc:picChg chg="del">
          <ac:chgData name="Luis Felipe" userId="9872daa7eae93988" providerId="LiveId" clId="{2BF24E2E-5F2A-481D-909A-A2B52D298021}" dt="2023-01-06T00:01:37.322" v="1225" actId="478"/>
          <ac:picMkLst>
            <pc:docMk/>
            <pc:sldMk cId="27601363" sldId="323"/>
            <ac:picMk id="16" creationId="{3F301577-90C1-0CF6-EAE0-5310DCDB437D}"/>
          </ac:picMkLst>
        </pc:picChg>
        <pc:picChg chg="del">
          <ac:chgData name="Luis Felipe" userId="9872daa7eae93988" providerId="LiveId" clId="{2BF24E2E-5F2A-481D-909A-A2B52D298021}" dt="2023-01-06T00:01:44.531" v="1228" actId="478"/>
          <ac:picMkLst>
            <pc:docMk/>
            <pc:sldMk cId="27601363" sldId="323"/>
            <ac:picMk id="17" creationId="{53BF99E6-FBA5-AA18-897B-1DBD28FE5E05}"/>
          </ac:picMkLst>
        </pc:picChg>
        <pc:picChg chg="del">
          <ac:chgData name="Luis Felipe" userId="9872daa7eae93988" providerId="LiveId" clId="{2BF24E2E-5F2A-481D-909A-A2B52D298021}" dt="2023-01-06T00:01:44.531" v="1228" actId="478"/>
          <ac:picMkLst>
            <pc:docMk/>
            <pc:sldMk cId="27601363" sldId="323"/>
            <ac:picMk id="18" creationId="{5292B869-EF98-15B7-F720-E424077550AD}"/>
          </ac:picMkLst>
        </pc:picChg>
        <pc:picChg chg="del">
          <ac:chgData name="Luis Felipe" userId="9872daa7eae93988" providerId="LiveId" clId="{2BF24E2E-5F2A-481D-909A-A2B52D298021}" dt="2023-01-06T00:01:43.017" v="1227" actId="478"/>
          <ac:picMkLst>
            <pc:docMk/>
            <pc:sldMk cId="27601363" sldId="323"/>
            <ac:picMk id="24" creationId="{413040BA-D998-7A48-6DEA-68CE6A29BED6}"/>
          </ac:picMkLst>
        </pc:picChg>
      </pc:sldChg>
      <pc:sldChg chg="addSp delSp modSp add mod">
        <pc:chgData name="Luis Felipe" userId="9872daa7eae93988" providerId="LiveId" clId="{2BF24E2E-5F2A-481D-909A-A2B52D298021}" dt="2023-01-06T00:08:39.998" v="1488" actId="313"/>
        <pc:sldMkLst>
          <pc:docMk/>
          <pc:sldMk cId="1349736763" sldId="323"/>
        </pc:sldMkLst>
        <pc:spChg chg="del">
          <ac:chgData name="Luis Felipe" userId="9872daa7eae93988" providerId="LiveId" clId="{2BF24E2E-5F2A-481D-909A-A2B52D298021}" dt="2023-01-06T00:06:37.019" v="1404" actId="478"/>
          <ac:spMkLst>
            <pc:docMk/>
            <pc:sldMk cId="1349736763" sldId="323"/>
            <ac:spMk id="14" creationId="{916ECC61-5306-B037-AB23-74FF13EF477E}"/>
          </ac:spMkLst>
        </pc:spChg>
        <pc:spChg chg="add mod">
          <ac:chgData name="Luis Felipe" userId="9872daa7eae93988" providerId="LiveId" clId="{2BF24E2E-5F2A-481D-909A-A2B52D298021}" dt="2023-01-06T00:07:01.581" v="1413" actId="1076"/>
          <ac:spMkLst>
            <pc:docMk/>
            <pc:sldMk cId="1349736763" sldId="323"/>
            <ac:spMk id="17" creationId="{B46FCCE3-F609-DC71-FE27-8A0239695B71}"/>
          </ac:spMkLst>
        </pc:spChg>
        <pc:spChg chg="del">
          <ac:chgData name="Luis Felipe" userId="9872daa7eae93988" providerId="LiveId" clId="{2BF24E2E-5F2A-481D-909A-A2B52D298021}" dt="2023-01-06T00:07:02.683" v="1414" actId="478"/>
          <ac:spMkLst>
            <pc:docMk/>
            <pc:sldMk cId="1349736763" sldId="323"/>
            <ac:spMk id="19" creationId="{9DC0A641-5E23-A7D2-98B9-6EBB32CFB3AB}"/>
          </ac:spMkLst>
        </pc:spChg>
        <pc:spChg chg="add mod">
          <ac:chgData name="Luis Felipe" userId="9872daa7eae93988" providerId="LiveId" clId="{2BF24E2E-5F2A-481D-909A-A2B52D298021}" dt="2023-01-06T00:08:31.597" v="1470" actId="1076"/>
          <ac:spMkLst>
            <pc:docMk/>
            <pc:sldMk cId="1349736763" sldId="323"/>
            <ac:spMk id="24" creationId="{BBFC7D51-EDE7-9582-EB4D-8DF2F7B5E32D}"/>
          </ac:spMkLst>
        </pc:spChg>
        <pc:spChg chg="del">
          <ac:chgData name="Luis Felipe" userId="9872daa7eae93988" providerId="LiveId" clId="{2BF24E2E-5F2A-481D-909A-A2B52D298021}" dt="2023-01-06T00:06:58.630" v="1411" actId="478"/>
          <ac:spMkLst>
            <pc:docMk/>
            <pc:sldMk cId="1349736763" sldId="323"/>
            <ac:spMk id="26" creationId="{523F33C6-3531-31B3-EFFF-0AA7EC565EF2}"/>
          </ac:spMkLst>
        </pc:spChg>
        <pc:spChg chg="add mod">
          <ac:chgData name="Luis Felipe" userId="9872daa7eae93988" providerId="LiveId" clId="{2BF24E2E-5F2A-481D-909A-A2B52D298021}" dt="2023-01-06T00:08:39.998" v="1488" actId="313"/>
          <ac:spMkLst>
            <pc:docMk/>
            <pc:sldMk cId="1349736763" sldId="323"/>
            <ac:spMk id="28" creationId="{6D2518D7-D656-F65D-9B41-A83BEA4C4E5B}"/>
          </ac:spMkLst>
        </pc:spChg>
        <pc:picChg chg="del">
          <ac:chgData name="Luis Felipe" userId="9872daa7eae93988" providerId="LiveId" clId="{2BF24E2E-5F2A-481D-909A-A2B52D298021}" dt="2023-01-06T00:06:46.377" v="1405" actId="478"/>
          <ac:picMkLst>
            <pc:docMk/>
            <pc:sldMk cId="1349736763" sldId="323"/>
            <ac:picMk id="12" creationId="{1654CCD6-CD16-33BC-B316-9F08774AFDA2}"/>
          </ac:picMkLst>
        </pc:picChg>
        <pc:picChg chg="del">
          <ac:chgData name="Luis Felipe" userId="9872daa7eae93988" providerId="LiveId" clId="{2BF24E2E-5F2A-481D-909A-A2B52D298021}" dt="2023-01-06T00:06:46.911" v="1406" actId="478"/>
          <ac:picMkLst>
            <pc:docMk/>
            <pc:sldMk cId="1349736763" sldId="323"/>
            <ac:picMk id="15" creationId="{195318C4-AA5D-C2D3-A46E-C2C0FDBC6545}"/>
          </ac:picMkLst>
        </pc:picChg>
        <pc:picChg chg="add mod">
          <ac:chgData name="Luis Felipe" userId="9872daa7eae93988" providerId="LiveId" clId="{2BF24E2E-5F2A-481D-909A-A2B52D298021}" dt="2023-01-06T00:06:53.677" v="1410" actId="14100"/>
          <ac:picMkLst>
            <pc:docMk/>
            <pc:sldMk cId="1349736763" sldId="323"/>
            <ac:picMk id="16" creationId="{7AAB6D00-1632-B820-444F-50725A09ABEB}"/>
          </ac:picMkLst>
        </pc:picChg>
        <pc:picChg chg="add mod">
          <ac:chgData name="Luis Felipe" userId="9872daa7eae93988" providerId="LiveId" clId="{2BF24E2E-5F2A-481D-909A-A2B52D298021}" dt="2023-01-06T00:08:27.581" v="1468" actId="1076"/>
          <ac:picMkLst>
            <pc:docMk/>
            <pc:sldMk cId="1349736763" sldId="323"/>
            <ac:picMk id="18" creationId="{72ACE8E2-46E4-4D9B-8965-13A769E3F2D4}"/>
          </ac:picMkLst>
        </pc:picChg>
        <pc:picChg chg="add mod">
          <ac:chgData name="Luis Felipe" userId="9872daa7eae93988" providerId="LiveId" clId="{2BF24E2E-5F2A-481D-909A-A2B52D298021}" dt="2023-01-06T00:08:27.581" v="1468" actId="1076"/>
          <ac:picMkLst>
            <pc:docMk/>
            <pc:sldMk cId="1349736763" sldId="323"/>
            <ac:picMk id="27" creationId="{D4FD7458-117F-0C7B-9DAE-E3D4824FDF3E}"/>
          </ac:picMkLst>
        </pc:picChg>
      </pc:sldChg>
      <pc:sldChg chg="addSp delSp modSp add mod">
        <pc:chgData name="Luis Felipe" userId="9872daa7eae93988" providerId="LiveId" clId="{2BF24E2E-5F2A-481D-909A-A2B52D298021}" dt="2023-01-06T00:16:29.138" v="1679" actId="20577"/>
        <pc:sldMkLst>
          <pc:docMk/>
          <pc:sldMk cId="714552362" sldId="324"/>
        </pc:sldMkLst>
        <pc:spChg chg="mod">
          <ac:chgData name="Luis Felipe" userId="9872daa7eae93988" providerId="LiveId" clId="{2BF24E2E-5F2A-481D-909A-A2B52D298021}" dt="2023-01-06T00:09:16.930" v="1500" actId="113"/>
          <ac:spMkLst>
            <pc:docMk/>
            <pc:sldMk cId="714552362" sldId="324"/>
            <ac:spMk id="3" creationId="{6EEFD401-7D62-B9FC-6F20-0769C0442F4C}"/>
          </ac:spMkLst>
        </pc:spChg>
        <pc:spChg chg="mod">
          <ac:chgData name="Luis Felipe" userId="9872daa7eae93988" providerId="LiveId" clId="{2BF24E2E-5F2A-481D-909A-A2B52D298021}" dt="2023-01-06T00:16:29.138" v="1679" actId="20577"/>
          <ac:spMkLst>
            <pc:docMk/>
            <pc:sldMk cId="714552362" sldId="324"/>
            <ac:spMk id="5" creationId="{7A11BC76-7FDA-4794-B99A-99C8B718B04F}"/>
          </ac:spMkLst>
        </pc:spChg>
        <pc:spChg chg="mod">
          <ac:chgData name="Luis Felipe" userId="9872daa7eae93988" providerId="LiveId" clId="{2BF24E2E-5F2A-481D-909A-A2B52D298021}" dt="2023-01-06T00:09:33.172" v="1505" actId="207"/>
          <ac:spMkLst>
            <pc:docMk/>
            <pc:sldMk cId="714552362" sldId="324"/>
            <ac:spMk id="7" creationId="{74008183-BC52-B906-1C51-570A4D9944F4}"/>
          </ac:spMkLst>
        </pc:spChg>
        <pc:spChg chg="mod">
          <ac:chgData name="Luis Felipe" userId="9872daa7eae93988" providerId="LiveId" clId="{2BF24E2E-5F2A-481D-909A-A2B52D298021}" dt="2023-01-06T00:13:23.757" v="1616" actId="1076"/>
          <ac:spMkLst>
            <pc:docMk/>
            <pc:sldMk cId="714552362" sldId="324"/>
            <ac:spMk id="13" creationId="{CCCDB3AB-306A-20B0-A91A-F51A5BAA8249}"/>
          </ac:spMkLst>
        </pc:spChg>
        <pc:spChg chg="mod">
          <ac:chgData name="Luis Felipe" userId="9872daa7eae93988" providerId="LiveId" clId="{2BF24E2E-5F2A-481D-909A-A2B52D298021}" dt="2023-01-06T00:10:57.045" v="1523" actId="14100"/>
          <ac:spMkLst>
            <pc:docMk/>
            <pc:sldMk cId="714552362" sldId="324"/>
            <ac:spMk id="14" creationId="{916ECC61-5306-B037-AB23-74FF13EF477E}"/>
          </ac:spMkLst>
        </pc:spChg>
        <pc:spChg chg="add mod">
          <ac:chgData name="Luis Felipe" userId="9872daa7eae93988" providerId="LiveId" clId="{2BF24E2E-5F2A-481D-909A-A2B52D298021}" dt="2023-01-06T00:09:19.507" v="1502" actId="571"/>
          <ac:spMkLst>
            <pc:docMk/>
            <pc:sldMk cId="714552362" sldId="324"/>
            <ac:spMk id="16" creationId="{6C50370B-06F3-BA69-66A5-BCD7DB3D6565}"/>
          </ac:spMkLst>
        </pc:spChg>
        <pc:spChg chg="add mod">
          <ac:chgData name="Luis Felipe" userId="9872daa7eae93988" providerId="LiveId" clId="{2BF24E2E-5F2A-481D-909A-A2B52D298021}" dt="2023-01-06T00:09:52.538" v="1508" actId="571"/>
          <ac:spMkLst>
            <pc:docMk/>
            <pc:sldMk cId="714552362" sldId="324"/>
            <ac:spMk id="17" creationId="{998729EF-28C4-BCBE-90D8-7811C36EBEDA}"/>
          </ac:spMkLst>
        </pc:spChg>
        <pc:spChg chg="del mod">
          <ac:chgData name="Luis Felipe" userId="9872daa7eae93988" providerId="LiveId" clId="{2BF24E2E-5F2A-481D-909A-A2B52D298021}" dt="2023-01-06T00:08:58.069" v="1492" actId="478"/>
          <ac:spMkLst>
            <pc:docMk/>
            <pc:sldMk cId="714552362" sldId="324"/>
            <ac:spMk id="19" creationId="{9DC0A641-5E23-A7D2-98B9-6EBB32CFB3AB}"/>
          </ac:spMkLst>
        </pc:spChg>
        <pc:spChg chg="del mod">
          <ac:chgData name="Luis Felipe" userId="9872daa7eae93988" providerId="LiveId" clId="{2BF24E2E-5F2A-481D-909A-A2B52D298021}" dt="2023-01-06T00:08:59.691" v="1495" actId="478"/>
          <ac:spMkLst>
            <pc:docMk/>
            <pc:sldMk cId="714552362" sldId="324"/>
            <ac:spMk id="26" creationId="{523F33C6-3531-31B3-EFFF-0AA7EC565EF2}"/>
          </ac:spMkLst>
        </pc:spChg>
        <pc:spChg chg="add del mod">
          <ac:chgData name="Luis Felipe" userId="9872daa7eae93988" providerId="LiveId" clId="{2BF24E2E-5F2A-481D-909A-A2B52D298021}" dt="2023-01-06T00:12:48.545" v="1602" actId="478"/>
          <ac:spMkLst>
            <pc:docMk/>
            <pc:sldMk cId="714552362" sldId="324"/>
            <ac:spMk id="27" creationId="{74EA4B88-AD48-2B6B-99DB-16FC93B696C2}"/>
          </ac:spMkLst>
        </pc:spChg>
        <pc:spChg chg="add mod">
          <ac:chgData name="Luis Felipe" userId="9872daa7eae93988" providerId="LiveId" clId="{2BF24E2E-5F2A-481D-909A-A2B52D298021}" dt="2023-01-06T00:13:08.620" v="1613" actId="14100"/>
          <ac:spMkLst>
            <pc:docMk/>
            <pc:sldMk cId="714552362" sldId="324"/>
            <ac:spMk id="28" creationId="{03145965-51DC-42B6-F624-AB96F94EEB9F}"/>
          </ac:spMkLst>
        </pc:spChg>
        <pc:picChg chg="del">
          <ac:chgData name="Luis Felipe" userId="9872daa7eae93988" providerId="LiveId" clId="{2BF24E2E-5F2A-481D-909A-A2B52D298021}" dt="2023-01-06T00:08:58.627" v="1493" actId="478"/>
          <ac:picMkLst>
            <pc:docMk/>
            <pc:sldMk cId="714552362" sldId="324"/>
            <ac:picMk id="12" creationId="{1654CCD6-CD16-33BC-B316-9F08774AFDA2}"/>
          </ac:picMkLst>
        </pc:picChg>
        <pc:picChg chg="del">
          <ac:chgData name="Luis Felipe" userId="9872daa7eae93988" providerId="LiveId" clId="{2BF24E2E-5F2A-481D-909A-A2B52D298021}" dt="2023-01-06T00:08:56.833" v="1490" actId="478"/>
          <ac:picMkLst>
            <pc:docMk/>
            <pc:sldMk cId="714552362" sldId="324"/>
            <ac:picMk id="15" creationId="{195318C4-AA5D-C2D3-A46E-C2C0FDBC6545}"/>
          </ac:picMkLst>
        </pc:picChg>
        <pc:picChg chg="add mod">
          <ac:chgData name="Luis Felipe" userId="9872daa7eae93988" providerId="LiveId" clId="{2BF24E2E-5F2A-481D-909A-A2B52D298021}" dt="2023-01-06T00:11:04.652" v="1526" actId="14100"/>
          <ac:picMkLst>
            <pc:docMk/>
            <pc:sldMk cId="714552362" sldId="324"/>
            <ac:picMk id="18" creationId="{14CF8458-0971-BE16-2F15-208C54D1E4A0}"/>
          </ac:picMkLst>
        </pc:picChg>
        <pc:picChg chg="add mod">
          <ac:chgData name="Luis Felipe" userId="9872daa7eae93988" providerId="LiveId" clId="{2BF24E2E-5F2A-481D-909A-A2B52D298021}" dt="2023-01-06T00:13:11.405" v="1615" actId="14100"/>
          <ac:picMkLst>
            <pc:docMk/>
            <pc:sldMk cId="714552362" sldId="324"/>
            <ac:picMk id="29" creationId="{960393BE-55C7-AFE0-BDC3-FD627433B52B}"/>
          </ac:picMkLst>
        </pc:picChg>
      </pc:sldChg>
      <pc:sldChg chg="addSp delSp modSp add mod">
        <pc:chgData name="Luis Felipe" userId="9872daa7eae93988" providerId="LiveId" clId="{2BF24E2E-5F2A-481D-909A-A2B52D298021}" dt="2023-01-06T00:16:35.199" v="1699" actId="20577"/>
        <pc:sldMkLst>
          <pc:docMk/>
          <pc:sldMk cId="2513507450" sldId="325"/>
        </pc:sldMkLst>
        <pc:spChg chg="mod">
          <ac:chgData name="Luis Felipe" userId="9872daa7eae93988" providerId="LiveId" clId="{2BF24E2E-5F2A-481D-909A-A2B52D298021}" dt="2023-01-06T00:16:35.199" v="1699" actId="20577"/>
          <ac:spMkLst>
            <pc:docMk/>
            <pc:sldMk cId="2513507450" sldId="325"/>
            <ac:spMk id="5" creationId="{7A11BC76-7FDA-4794-B99A-99C8B718B04F}"/>
          </ac:spMkLst>
        </pc:spChg>
        <pc:spChg chg="mod">
          <ac:chgData name="Luis Felipe" userId="9872daa7eae93988" providerId="LiveId" clId="{2BF24E2E-5F2A-481D-909A-A2B52D298021}" dt="2023-01-06T00:14:18.166" v="1637" actId="20577"/>
          <ac:spMkLst>
            <pc:docMk/>
            <pc:sldMk cId="2513507450" sldId="325"/>
            <ac:spMk id="13" creationId="{CCCDB3AB-306A-20B0-A91A-F51A5BAA8249}"/>
          </ac:spMkLst>
        </pc:spChg>
        <pc:spChg chg="del mod">
          <ac:chgData name="Luis Felipe" userId="9872daa7eae93988" providerId="LiveId" clId="{2BF24E2E-5F2A-481D-909A-A2B52D298021}" dt="2023-01-06T00:14:21.686" v="1640" actId="478"/>
          <ac:spMkLst>
            <pc:docMk/>
            <pc:sldMk cId="2513507450" sldId="325"/>
            <ac:spMk id="14" creationId="{916ECC61-5306-B037-AB23-74FF13EF477E}"/>
          </ac:spMkLst>
        </pc:spChg>
        <pc:spChg chg="mod">
          <ac:chgData name="Luis Felipe" userId="9872daa7eae93988" providerId="LiveId" clId="{2BF24E2E-5F2A-481D-909A-A2B52D298021}" dt="2023-01-06T00:15:56.492" v="1658" actId="1076"/>
          <ac:spMkLst>
            <pc:docMk/>
            <pc:sldMk cId="2513507450" sldId="325"/>
            <ac:spMk id="28" creationId="{03145965-51DC-42B6-F624-AB96F94EEB9F}"/>
          </ac:spMkLst>
        </pc:spChg>
        <pc:picChg chg="add mod">
          <ac:chgData name="Luis Felipe" userId="9872daa7eae93988" providerId="LiveId" clId="{2BF24E2E-5F2A-481D-909A-A2B52D298021}" dt="2023-01-06T00:15:54.148" v="1657" actId="1076"/>
          <ac:picMkLst>
            <pc:docMk/>
            <pc:sldMk cId="2513507450" sldId="325"/>
            <ac:picMk id="12" creationId="{C4CF5086-FCC1-F29F-B9B2-539A4F5D5AFB}"/>
          </ac:picMkLst>
        </pc:picChg>
        <pc:picChg chg="del">
          <ac:chgData name="Luis Felipe" userId="9872daa7eae93988" providerId="LiveId" clId="{2BF24E2E-5F2A-481D-909A-A2B52D298021}" dt="2023-01-06T00:14:21.200" v="1639" actId="478"/>
          <ac:picMkLst>
            <pc:docMk/>
            <pc:sldMk cId="2513507450" sldId="325"/>
            <ac:picMk id="18" creationId="{14CF8458-0971-BE16-2F15-208C54D1E4A0}"/>
          </ac:picMkLst>
        </pc:picChg>
        <pc:picChg chg="del">
          <ac:chgData name="Luis Felipe" userId="9872daa7eae93988" providerId="LiveId" clId="{2BF24E2E-5F2A-481D-909A-A2B52D298021}" dt="2023-01-06T00:15:43.073" v="1653" actId="478"/>
          <ac:picMkLst>
            <pc:docMk/>
            <pc:sldMk cId="2513507450" sldId="325"/>
            <ac:picMk id="29" creationId="{960393BE-55C7-AFE0-BDC3-FD627433B52B}"/>
          </ac:picMkLst>
        </pc:picChg>
      </pc:sldChg>
      <pc:sldChg chg="addSp delSp modSp add mod">
        <pc:chgData name="Luis Felipe" userId="9872daa7eae93988" providerId="LiveId" clId="{2BF24E2E-5F2A-481D-909A-A2B52D298021}" dt="2023-01-06T00:20:22.791" v="2005" actId="22"/>
        <pc:sldMkLst>
          <pc:docMk/>
          <pc:sldMk cId="3677420753" sldId="326"/>
        </pc:sldMkLst>
        <pc:spChg chg="mod">
          <ac:chgData name="Luis Felipe" userId="9872daa7eae93988" providerId="LiveId" clId="{2BF24E2E-5F2A-481D-909A-A2B52D298021}" dt="2023-01-06T00:16:41.532" v="1719" actId="20577"/>
          <ac:spMkLst>
            <pc:docMk/>
            <pc:sldMk cId="3677420753" sldId="326"/>
            <ac:spMk id="5" creationId="{7A11BC76-7FDA-4794-B99A-99C8B718B04F}"/>
          </ac:spMkLst>
        </pc:spChg>
        <pc:spChg chg="mod">
          <ac:chgData name="Luis Felipe" userId="9872daa7eae93988" providerId="LiveId" clId="{2BF24E2E-5F2A-481D-909A-A2B52D298021}" dt="2023-01-06T00:18:39.837" v="1808" actId="20577"/>
          <ac:spMkLst>
            <pc:docMk/>
            <pc:sldMk cId="3677420753" sldId="326"/>
            <ac:spMk id="13" creationId="{CCCDB3AB-306A-20B0-A91A-F51A5BAA8249}"/>
          </ac:spMkLst>
        </pc:spChg>
        <pc:spChg chg="add mod">
          <ac:chgData name="Luis Felipe" userId="9872daa7eae93988" providerId="LiveId" clId="{2BF24E2E-5F2A-481D-909A-A2B52D298021}" dt="2023-01-06T00:20:05.907" v="1999" actId="14100"/>
          <ac:spMkLst>
            <pc:docMk/>
            <pc:sldMk cId="3677420753" sldId="326"/>
            <ac:spMk id="16" creationId="{0358F595-B6DD-0F8C-6A98-BCFE0631310E}"/>
          </ac:spMkLst>
        </pc:spChg>
        <pc:spChg chg="add mod">
          <ac:chgData name="Luis Felipe" userId="9872daa7eae93988" providerId="LiveId" clId="{2BF24E2E-5F2A-481D-909A-A2B52D298021}" dt="2023-01-06T00:20:18.141" v="2003" actId="1076"/>
          <ac:spMkLst>
            <pc:docMk/>
            <pc:sldMk cId="3677420753" sldId="326"/>
            <ac:spMk id="19" creationId="{B2DEC4A0-3246-3636-E3FD-261DFA2C2755}"/>
          </ac:spMkLst>
        </pc:spChg>
        <pc:spChg chg="add del">
          <ac:chgData name="Luis Felipe" userId="9872daa7eae93988" providerId="LiveId" clId="{2BF24E2E-5F2A-481D-909A-A2B52D298021}" dt="2023-01-06T00:20:22.791" v="2005" actId="22"/>
          <ac:spMkLst>
            <pc:docMk/>
            <pc:sldMk cId="3677420753" sldId="326"/>
            <ac:spMk id="26" creationId="{CCD2FE0A-26AF-79B9-D675-62BB14294835}"/>
          </ac:spMkLst>
        </pc:spChg>
        <pc:spChg chg="del">
          <ac:chgData name="Luis Felipe" userId="9872daa7eae93988" providerId="LiveId" clId="{2BF24E2E-5F2A-481D-909A-A2B52D298021}" dt="2023-01-06T00:18:22.147" v="1769" actId="478"/>
          <ac:spMkLst>
            <pc:docMk/>
            <pc:sldMk cId="3677420753" sldId="326"/>
            <ac:spMk id="28" creationId="{03145965-51DC-42B6-F624-AB96F94EEB9F}"/>
          </ac:spMkLst>
        </pc:spChg>
        <pc:picChg chg="del">
          <ac:chgData name="Luis Felipe" userId="9872daa7eae93988" providerId="LiveId" clId="{2BF24E2E-5F2A-481D-909A-A2B52D298021}" dt="2023-01-06T00:17:56.384" v="1768" actId="478"/>
          <ac:picMkLst>
            <pc:docMk/>
            <pc:sldMk cId="3677420753" sldId="326"/>
            <ac:picMk id="12" creationId="{C4CF5086-FCC1-F29F-B9B2-539A4F5D5AFB}"/>
          </ac:picMkLst>
        </pc:picChg>
        <pc:picChg chg="add mod">
          <ac:chgData name="Luis Felipe" userId="9872daa7eae93988" providerId="LiveId" clId="{2BF24E2E-5F2A-481D-909A-A2B52D298021}" dt="2023-01-06T00:18:43.051" v="1809" actId="1076"/>
          <ac:picMkLst>
            <pc:docMk/>
            <pc:sldMk cId="3677420753" sldId="326"/>
            <ac:picMk id="15" creationId="{C202D165-A18C-AB98-9E8A-E186B693121A}"/>
          </ac:picMkLst>
        </pc:picChg>
        <pc:picChg chg="add mod modCrop">
          <ac:chgData name="Luis Felipe" userId="9872daa7eae93988" providerId="LiveId" clId="{2BF24E2E-5F2A-481D-909A-A2B52D298021}" dt="2023-01-06T00:20:09.277" v="2001" actId="14100"/>
          <ac:picMkLst>
            <pc:docMk/>
            <pc:sldMk cId="3677420753" sldId="326"/>
            <ac:picMk id="17" creationId="{32DF6AA7-C4DD-035D-675F-582BC7829EF6}"/>
          </ac:picMkLst>
        </pc:picChg>
      </pc:sldChg>
      <pc:sldChg chg="addSp delSp modSp add mod">
        <pc:chgData name="Luis Felipe" userId="9872daa7eae93988" providerId="LiveId" clId="{2BF24E2E-5F2A-481D-909A-A2B52D298021}" dt="2023-01-06T00:21:35.212" v="2034" actId="1076"/>
        <pc:sldMkLst>
          <pc:docMk/>
          <pc:sldMk cId="1636917754" sldId="327"/>
        </pc:sldMkLst>
        <pc:spChg chg="mod">
          <ac:chgData name="Luis Felipe" userId="9872daa7eae93988" providerId="LiveId" clId="{2BF24E2E-5F2A-481D-909A-A2B52D298021}" dt="2023-01-06T00:20:56.311" v="2022" actId="20577"/>
          <ac:spMkLst>
            <pc:docMk/>
            <pc:sldMk cId="1636917754" sldId="327"/>
            <ac:spMk id="13" creationId="{CCCDB3AB-306A-20B0-A91A-F51A5BAA8249}"/>
          </ac:spMkLst>
        </pc:spChg>
        <pc:spChg chg="mod">
          <ac:chgData name="Luis Felipe" userId="9872daa7eae93988" providerId="LiveId" clId="{2BF24E2E-5F2A-481D-909A-A2B52D298021}" dt="2023-01-06T00:21:22.348" v="2029" actId="1076"/>
          <ac:spMkLst>
            <pc:docMk/>
            <pc:sldMk cId="1636917754" sldId="327"/>
            <ac:spMk id="16" creationId="{0358F595-B6DD-0F8C-6A98-BCFE0631310E}"/>
          </ac:spMkLst>
        </pc:spChg>
        <pc:spChg chg="del">
          <ac:chgData name="Luis Felipe" userId="9872daa7eae93988" providerId="LiveId" clId="{2BF24E2E-5F2A-481D-909A-A2B52D298021}" dt="2023-01-06T00:21:27.229" v="2032" actId="478"/>
          <ac:spMkLst>
            <pc:docMk/>
            <pc:sldMk cId="1636917754" sldId="327"/>
            <ac:spMk id="19" creationId="{B2DEC4A0-3246-3636-E3FD-261DFA2C2755}"/>
          </ac:spMkLst>
        </pc:spChg>
        <pc:spChg chg="add mod">
          <ac:chgData name="Luis Felipe" userId="9872daa7eae93988" providerId="LiveId" clId="{2BF24E2E-5F2A-481D-909A-A2B52D298021}" dt="2023-01-06T00:21:35.212" v="2034" actId="1076"/>
          <ac:spMkLst>
            <pc:docMk/>
            <pc:sldMk cId="1636917754" sldId="327"/>
            <ac:spMk id="26" creationId="{6FA1D6AE-77BD-FAF4-D62E-687180D9500E}"/>
          </ac:spMkLst>
        </pc:spChg>
        <pc:picChg chg="add mod">
          <ac:chgData name="Luis Felipe" userId="9872daa7eae93988" providerId="LiveId" clId="{2BF24E2E-5F2A-481D-909A-A2B52D298021}" dt="2023-01-06T00:20:46.751" v="2010" actId="14100"/>
          <ac:picMkLst>
            <pc:docMk/>
            <pc:sldMk cId="1636917754" sldId="327"/>
            <ac:picMk id="14" creationId="{4AE8F142-3A33-B3FA-F0D7-1A7E545414B2}"/>
          </ac:picMkLst>
        </pc:picChg>
        <pc:picChg chg="del">
          <ac:chgData name="Luis Felipe" userId="9872daa7eae93988" providerId="LiveId" clId="{2BF24E2E-5F2A-481D-909A-A2B52D298021}" dt="2023-01-06T00:20:41.415" v="2007" actId="478"/>
          <ac:picMkLst>
            <pc:docMk/>
            <pc:sldMk cId="1636917754" sldId="327"/>
            <ac:picMk id="15" creationId="{C202D165-A18C-AB98-9E8A-E186B693121A}"/>
          </ac:picMkLst>
        </pc:picChg>
        <pc:picChg chg="del">
          <ac:chgData name="Luis Felipe" userId="9872daa7eae93988" providerId="LiveId" clId="{2BF24E2E-5F2A-481D-909A-A2B52D298021}" dt="2023-01-06T00:21:08.151" v="2023" actId="478"/>
          <ac:picMkLst>
            <pc:docMk/>
            <pc:sldMk cId="1636917754" sldId="327"/>
            <ac:picMk id="17" creationId="{32DF6AA7-C4DD-035D-675F-582BC7829EF6}"/>
          </ac:picMkLst>
        </pc:picChg>
        <pc:picChg chg="add mod modCrop">
          <ac:chgData name="Luis Felipe" userId="9872daa7eae93988" providerId="LiveId" clId="{2BF24E2E-5F2A-481D-909A-A2B52D298021}" dt="2023-01-06T00:21:25.804" v="2031" actId="14100"/>
          <ac:picMkLst>
            <pc:docMk/>
            <pc:sldMk cId="1636917754" sldId="327"/>
            <ac:picMk id="18" creationId="{333AE506-D18F-7AC0-5365-39582BD0891C}"/>
          </ac:picMkLst>
        </pc:picChg>
      </pc:sldChg>
      <pc:sldChg chg="addSp delSp modSp add mod">
        <pc:chgData name="Luis Felipe" userId="9872daa7eae93988" providerId="LiveId" clId="{2BF24E2E-5F2A-481D-909A-A2B52D298021}" dt="2023-01-06T00:24:11.241" v="2147" actId="20577"/>
        <pc:sldMkLst>
          <pc:docMk/>
          <pc:sldMk cId="708722208" sldId="328"/>
        </pc:sldMkLst>
        <pc:spChg chg="mod">
          <ac:chgData name="Luis Felipe" userId="9872daa7eae93988" providerId="LiveId" clId="{2BF24E2E-5F2A-481D-909A-A2B52D298021}" dt="2023-01-06T00:22:09.121" v="2074" actId="20577"/>
          <ac:spMkLst>
            <pc:docMk/>
            <pc:sldMk cId="708722208" sldId="328"/>
            <ac:spMk id="13" creationId="{CCCDB3AB-306A-20B0-A91A-F51A5BAA8249}"/>
          </ac:spMkLst>
        </pc:spChg>
        <pc:spChg chg="del">
          <ac:chgData name="Luis Felipe" userId="9872daa7eae93988" providerId="LiveId" clId="{2BF24E2E-5F2A-481D-909A-A2B52D298021}" dt="2023-01-06T00:22:12.357" v="2077" actId="478"/>
          <ac:spMkLst>
            <pc:docMk/>
            <pc:sldMk cId="708722208" sldId="328"/>
            <ac:spMk id="16" creationId="{0358F595-B6DD-0F8C-6A98-BCFE0631310E}"/>
          </ac:spMkLst>
        </pc:spChg>
        <pc:spChg chg="add mod">
          <ac:chgData name="Luis Felipe" userId="9872daa7eae93988" providerId="LiveId" clId="{2BF24E2E-5F2A-481D-909A-A2B52D298021}" dt="2023-01-06T00:24:11.241" v="2147" actId="20577"/>
          <ac:spMkLst>
            <pc:docMk/>
            <pc:sldMk cId="708722208" sldId="328"/>
            <ac:spMk id="17" creationId="{900A6020-390B-F842-D6A4-2040ABFFE258}"/>
          </ac:spMkLst>
        </pc:spChg>
        <pc:spChg chg="add mod">
          <ac:chgData name="Luis Felipe" userId="9872daa7eae93988" providerId="LiveId" clId="{2BF24E2E-5F2A-481D-909A-A2B52D298021}" dt="2023-01-06T00:23:34.001" v="2096"/>
          <ac:spMkLst>
            <pc:docMk/>
            <pc:sldMk cId="708722208" sldId="328"/>
            <ac:spMk id="19" creationId="{123A0186-1F84-5F02-7E25-3EA16F8B282F}"/>
          </ac:spMkLst>
        </pc:spChg>
        <pc:spChg chg="del">
          <ac:chgData name="Luis Felipe" userId="9872daa7eae93988" providerId="LiveId" clId="{2BF24E2E-5F2A-481D-909A-A2B52D298021}" dt="2023-01-06T00:22:13.472" v="2078" actId="478"/>
          <ac:spMkLst>
            <pc:docMk/>
            <pc:sldMk cId="708722208" sldId="328"/>
            <ac:spMk id="26" creationId="{6FA1D6AE-77BD-FAF4-D62E-687180D9500E}"/>
          </ac:spMkLst>
        </pc:spChg>
        <pc:picChg chg="add mod">
          <ac:chgData name="Luis Felipe" userId="9872daa7eae93988" providerId="LiveId" clId="{2BF24E2E-5F2A-481D-909A-A2B52D298021}" dt="2023-01-06T00:22:42.548" v="2087" actId="14100"/>
          <ac:picMkLst>
            <pc:docMk/>
            <pc:sldMk cId="708722208" sldId="328"/>
            <ac:picMk id="12" creationId="{8736C264-3928-621C-D4DF-0EB8AE68D22F}"/>
          </ac:picMkLst>
        </pc:picChg>
        <pc:picChg chg="del">
          <ac:chgData name="Luis Felipe" userId="9872daa7eae93988" providerId="LiveId" clId="{2BF24E2E-5F2A-481D-909A-A2B52D298021}" dt="2023-01-06T00:22:11.293" v="2075" actId="478"/>
          <ac:picMkLst>
            <pc:docMk/>
            <pc:sldMk cId="708722208" sldId="328"/>
            <ac:picMk id="14" creationId="{4AE8F142-3A33-B3FA-F0D7-1A7E545414B2}"/>
          </ac:picMkLst>
        </pc:picChg>
        <pc:picChg chg="add mod">
          <ac:chgData name="Luis Felipe" userId="9872daa7eae93988" providerId="LiveId" clId="{2BF24E2E-5F2A-481D-909A-A2B52D298021}" dt="2023-01-06T00:22:47.412" v="2089" actId="14100"/>
          <ac:picMkLst>
            <pc:docMk/>
            <pc:sldMk cId="708722208" sldId="328"/>
            <ac:picMk id="15" creationId="{D080AA8A-0CBD-A595-97C5-EE94C5266965}"/>
          </ac:picMkLst>
        </pc:picChg>
        <pc:picChg chg="del">
          <ac:chgData name="Luis Felipe" userId="9872daa7eae93988" providerId="LiveId" clId="{2BF24E2E-5F2A-481D-909A-A2B52D298021}" dt="2023-01-06T00:22:11.707" v="2076" actId="478"/>
          <ac:picMkLst>
            <pc:docMk/>
            <pc:sldMk cId="708722208" sldId="328"/>
            <ac:picMk id="18" creationId="{333AE506-D18F-7AC0-5365-39582BD0891C}"/>
          </ac:picMkLst>
        </pc:picChg>
      </pc:sldChg>
      <pc:sldChg chg="addSp delSp modSp add mod">
        <pc:chgData name="Luis Felipe" userId="9872daa7eae93988" providerId="LiveId" clId="{2BF24E2E-5F2A-481D-909A-A2B52D298021}" dt="2023-01-06T00:26:52.102" v="2229" actId="20577"/>
        <pc:sldMkLst>
          <pc:docMk/>
          <pc:sldMk cId="358030032" sldId="329"/>
        </pc:sldMkLst>
        <pc:spChg chg="add mod">
          <ac:chgData name="Luis Felipe" userId="9872daa7eae93988" providerId="LiveId" clId="{2BF24E2E-5F2A-481D-909A-A2B52D298021}" dt="2023-01-06T00:26:52.102" v="2229" actId="20577"/>
          <ac:spMkLst>
            <pc:docMk/>
            <pc:sldMk cId="358030032" sldId="329"/>
            <ac:spMk id="16" creationId="{83F48651-4E05-6C4C-31FD-00828B4574DB}"/>
          </ac:spMkLst>
        </pc:spChg>
        <pc:spChg chg="mod">
          <ac:chgData name="Luis Felipe" userId="9872daa7eae93988" providerId="LiveId" clId="{2BF24E2E-5F2A-481D-909A-A2B52D298021}" dt="2023-01-06T00:26:20.011" v="2222" actId="1076"/>
          <ac:spMkLst>
            <pc:docMk/>
            <pc:sldMk cId="358030032" sldId="329"/>
            <ac:spMk id="17" creationId="{900A6020-390B-F842-D6A4-2040ABFFE258}"/>
          </ac:spMkLst>
        </pc:spChg>
        <pc:spChg chg="del">
          <ac:chgData name="Luis Felipe" userId="9872daa7eae93988" providerId="LiveId" clId="{2BF24E2E-5F2A-481D-909A-A2B52D298021}" dt="2023-01-06T00:24:46.059" v="2155" actId="478"/>
          <ac:spMkLst>
            <pc:docMk/>
            <pc:sldMk cId="358030032" sldId="329"/>
            <ac:spMk id="19" creationId="{123A0186-1F84-5F02-7E25-3EA16F8B282F}"/>
          </ac:spMkLst>
        </pc:spChg>
        <pc:picChg chg="del">
          <ac:chgData name="Luis Felipe" userId="9872daa7eae93988" providerId="LiveId" clId="{2BF24E2E-5F2A-481D-909A-A2B52D298021}" dt="2023-01-06T00:24:35.636" v="2150" actId="478"/>
          <ac:picMkLst>
            <pc:docMk/>
            <pc:sldMk cId="358030032" sldId="329"/>
            <ac:picMk id="12" creationId="{8736C264-3928-621C-D4DF-0EB8AE68D22F}"/>
          </ac:picMkLst>
        </pc:picChg>
        <pc:picChg chg="add mod">
          <ac:chgData name="Luis Felipe" userId="9872daa7eae93988" providerId="LiveId" clId="{2BF24E2E-5F2A-481D-909A-A2B52D298021}" dt="2023-01-06T00:26:17.923" v="2221" actId="1076"/>
          <ac:picMkLst>
            <pc:docMk/>
            <pc:sldMk cId="358030032" sldId="329"/>
            <ac:picMk id="14" creationId="{A96E7689-1129-A0B2-CB4D-8C976EC02F1C}"/>
          </ac:picMkLst>
        </pc:picChg>
        <pc:picChg chg="del">
          <ac:chgData name="Luis Felipe" userId="9872daa7eae93988" providerId="LiveId" clId="{2BF24E2E-5F2A-481D-909A-A2B52D298021}" dt="2023-01-06T00:24:35.118" v="2149" actId="478"/>
          <ac:picMkLst>
            <pc:docMk/>
            <pc:sldMk cId="358030032" sldId="329"/>
            <ac:picMk id="15" creationId="{D080AA8A-0CBD-A595-97C5-EE94C5266965}"/>
          </ac:picMkLst>
        </pc:picChg>
      </pc:sldChg>
      <pc:sldChg chg="addSp delSp modSp add mod">
        <pc:chgData name="Luis Felipe" userId="9872daa7eae93988" providerId="LiveId" clId="{2BF24E2E-5F2A-481D-909A-A2B52D298021}" dt="2023-01-06T00:26:12.399" v="2220" actId="404"/>
        <pc:sldMkLst>
          <pc:docMk/>
          <pc:sldMk cId="1053060016" sldId="330"/>
        </pc:sldMkLst>
        <pc:spChg chg="mod">
          <ac:chgData name="Luis Felipe" userId="9872daa7eae93988" providerId="LiveId" clId="{2BF24E2E-5F2A-481D-909A-A2B52D298021}" dt="2023-01-06T00:25:09.432" v="2203" actId="20577"/>
          <ac:spMkLst>
            <pc:docMk/>
            <pc:sldMk cId="1053060016" sldId="330"/>
            <ac:spMk id="13" creationId="{CCCDB3AB-306A-20B0-A91A-F51A5BAA8249}"/>
          </ac:spMkLst>
        </pc:spChg>
        <pc:spChg chg="add mod">
          <ac:chgData name="Luis Felipe" userId="9872daa7eae93988" providerId="LiveId" clId="{2BF24E2E-5F2A-481D-909A-A2B52D298021}" dt="2023-01-06T00:26:12.399" v="2220" actId="404"/>
          <ac:spMkLst>
            <pc:docMk/>
            <pc:sldMk cId="1053060016" sldId="330"/>
            <ac:spMk id="15" creationId="{A6B6D577-E4F8-8B87-FE37-D1DF18D20B95}"/>
          </ac:spMkLst>
        </pc:spChg>
        <pc:spChg chg="del">
          <ac:chgData name="Luis Felipe" userId="9872daa7eae93988" providerId="LiveId" clId="{2BF24E2E-5F2A-481D-909A-A2B52D298021}" dt="2023-01-06T00:25:30.547" v="2205" actId="478"/>
          <ac:spMkLst>
            <pc:docMk/>
            <pc:sldMk cId="1053060016" sldId="330"/>
            <ac:spMk id="17" creationId="{900A6020-390B-F842-D6A4-2040ABFFE258}"/>
          </ac:spMkLst>
        </pc:spChg>
        <pc:picChg chg="add mod">
          <ac:chgData name="Luis Felipe" userId="9872daa7eae93988" providerId="LiveId" clId="{2BF24E2E-5F2A-481D-909A-A2B52D298021}" dt="2023-01-06T00:25:36.589" v="2209" actId="14100"/>
          <ac:picMkLst>
            <pc:docMk/>
            <pc:sldMk cId="1053060016" sldId="330"/>
            <ac:picMk id="12" creationId="{D1FAF828-7979-9A47-D8E7-26C0EBBDEEC5}"/>
          </ac:picMkLst>
        </pc:picChg>
        <pc:picChg chg="del">
          <ac:chgData name="Luis Felipe" userId="9872daa7eae93988" providerId="LiveId" clId="{2BF24E2E-5F2A-481D-909A-A2B52D298021}" dt="2023-01-06T00:25:28.686" v="2204" actId="478"/>
          <ac:picMkLst>
            <pc:docMk/>
            <pc:sldMk cId="1053060016" sldId="330"/>
            <ac:picMk id="14" creationId="{A96E7689-1129-A0B2-CB4D-8C976EC02F1C}"/>
          </ac:picMkLst>
        </pc:picChg>
      </pc:sldChg>
      <pc:sldChg chg="addSp delSp modSp add mod">
        <pc:chgData name="Luis Felipe" userId="9872daa7eae93988" providerId="LiveId" clId="{2BF24E2E-5F2A-481D-909A-A2B52D298021}" dt="2023-01-06T00:27:46.095" v="2237"/>
        <pc:sldMkLst>
          <pc:docMk/>
          <pc:sldMk cId="3120582929" sldId="331"/>
        </pc:sldMkLst>
        <pc:spChg chg="mod">
          <ac:chgData name="Luis Felipe" userId="9872daa7eae93988" providerId="LiveId" clId="{2BF24E2E-5F2A-481D-909A-A2B52D298021}" dt="2023-01-06T00:27:46.095" v="2237"/>
          <ac:spMkLst>
            <pc:docMk/>
            <pc:sldMk cId="3120582929" sldId="331"/>
            <ac:spMk id="15" creationId="{A6B6D577-E4F8-8B87-FE37-D1DF18D20B95}"/>
          </ac:spMkLst>
        </pc:spChg>
        <pc:picChg chg="del">
          <ac:chgData name="Luis Felipe" userId="9872daa7eae93988" providerId="LiveId" clId="{2BF24E2E-5F2A-481D-909A-A2B52D298021}" dt="2023-01-06T00:27:12.550" v="2231" actId="478"/>
          <ac:picMkLst>
            <pc:docMk/>
            <pc:sldMk cId="3120582929" sldId="331"/>
            <ac:picMk id="12" creationId="{D1FAF828-7979-9A47-D8E7-26C0EBBDEEC5}"/>
          </ac:picMkLst>
        </pc:picChg>
        <pc:picChg chg="add mod">
          <ac:chgData name="Luis Felipe" userId="9872daa7eae93988" providerId="LiveId" clId="{2BF24E2E-5F2A-481D-909A-A2B52D298021}" dt="2023-01-06T00:27:20.707" v="2236" actId="14100"/>
          <ac:picMkLst>
            <pc:docMk/>
            <pc:sldMk cId="3120582929" sldId="331"/>
            <ac:picMk id="14" creationId="{A00DA51F-09F2-DAEA-2AC2-0D1EC51A3C16}"/>
          </ac:picMkLst>
        </pc:picChg>
      </pc:sldChg>
      <pc:sldChg chg="addSp delSp modSp add mod">
        <pc:chgData name="Luis Felipe" userId="9872daa7eae93988" providerId="LiveId" clId="{2BF24E2E-5F2A-481D-909A-A2B52D298021}" dt="2023-01-06T00:30:58.548" v="2680"/>
        <pc:sldMkLst>
          <pc:docMk/>
          <pc:sldMk cId="878409058" sldId="332"/>
        </pc:sldMkLst>
        <pc:spChg chg="mod">
          <ac:chgData name="Luis Felipe" userId="9872daa7eae93988" providerId="LiveId" clId="{2BF24E2E-5F2A-481D-909A-A2B52D298021}" dt="2023-01-06T00:28:36.765" v="2338" actId="14100"/>
          <ac:spMkLst>
            <pc:docMk/>
            <pc:sldMk cId="878409058" sldId="332"/>
            <ac:spMk id="13" creationId="{CCCDB3AB-306A-20B0-A91A-F51A5BAA8249}"/>
          </ac:spMkLst>
        </pc:spChg>
        <pc:spChg chg="mod">
          <ac:chgData name="Luis Felipe" userId="9872daa7eae93988" providerId="LiveId" clId="{2BF24E2E-5F2A-481D-909A-A2B52D298021}" dt="2023-01-06T00:30:40.996" v="2673" actId="20577"/>
          <ac:spMkLst>
            <pc:docMk/>
            <pc:sldMk cId="878409058" sldId="332"/>
            <ac:spMk id="15" creationId="{A6B6D577-E4F8-8B87-FE37-D1DF18D20B95}"/>
          </ac:spMkLst>
        </pc:spChg>
        <pc:picChg chg="add mod">
          <ac:chgData name="Luis Felipe" userId="9872daa7eae93988" providerId="LiveId" clId="{2BF24E2E-5F2A-481D-909A-A2B52D298021}" dt="2023-01-06T00:30:53.203" v="2678" actId="1076"/>
          <ac:picMkLst>
            <pc:docMk/>
            <pc:sldMk cId="878409058" sldId="332"/>
            <ac:picMk id="12" creationId="{023B4FA2-6770-B4F0-57A1-4A11492998E9}"/>
          </ac:picMkLst>
        </pc:picChg>
        <pc:picChg chg="del">
          <ac:chgData name="Luis Felipe" userId="9872daa7eae93988" providerId="LiveId" clId="{2BF24E2E-5F2A-481D-909A-A2B52D298021}" dt="2023-01-06T00:28:38.201" v="2339" actId="478"/>
          <ac:picMkLst>
            <pc:docMk/>
            <pc:sldMk cId="878409058" sldId="332"/>
            <ac:picMk id="14" creationId="{A00DA51F-09F2-DAEA-2AC2-0D1EC51A3C16}"/>
          </ac:picMkLst>
        </pc:picChg>
        <pc:picChg chg="add mod">
          <ac:chgData name="Luis Felipe" userId="9872daa7eae93988" providerId="LiveId" clId="{2BF24E2E-5F2A-481D-909A-A2B52D298021}" dt="2023-01-06T00:30:58.548" v="2680"/>
          <ac:picMkLst>
            <pc:docMk/>
            <pc:sldMk cId="878409058" sldId="332"/>
            <ac:picMk id="16" creationId="{074963A4-93E0-0BDB-6931-4172AAC61637}"/>
          </ac:picMkLst>
        </pc:picChg>
      </pc:sldChg>
      <pc:sldChg chg="new del">
        <pc:chgData name="Luis Felipe" userId="9872daa7eae93988" providerId="LiveId" clId="{2BF24E2E-5F2A-481D-909A-A2B52D298021}" dt="2023-01-06T00:27:53.167" v="2239" actId="47"/>
        <pc:sldMkLst>
          <pc:docMk/>
          <pc:sldMk cId="1102692468" sldId="332"/>
        </pc:sldMkLst>
      </pc:sldChg>
      <pc:sldChg chg="addSp delSp modSp add mod">
        <pc:chgData name="Luis Felipe" userId="9872daa7eae93988" providerId="LiveId" clId="{2BF24E2E-5F2A-481D-909A-A2B52D298021}" dt="2023-01-06T00:32:51.329" v="2748" actId="1582"/>
        <pc:sldMkLst>
          <pc:docMk/>
          <pc:sldMk cId="2752652354" sldId="333"/>
        </pc:sldMkLst>
        <pc:spChg chg="mod">
          <ac:chgData name="Luis Felipe" userId="9872daa7eae93988" providerId="LiveId" clId="{2BF24E2E-5F2A-481D-909A-A2B52D298021}" dt="2023-01-06T00:31:21.278" v="2717" actId="20577"/>
          <ac:spMkLst>
            <pc:docMk/>
            <pc:sldMk cId="2752652354" sldId="333"/>
            <ac:spMk id="13" creationId="{CCCDB3AB-306A-20B0-A91A-F51A5BAA8249}"/>
          </ac:spMkLst>
        </pc:spChg>
        <pc:spChg chg="del">
          <ac:chgData name="Luis Felipe" userId="9872daa7eae93988" providerId="LiveId" clId="{2BF24E2E-5F2A-481D-909A-A2B52D298021}" dt="2023-01-06T00:31:22.726" v="2718" actId="478"/>
          <ac:spMkLst>
            <pc:docMk/>
            <pc:sldMk cId="2752652354" sldId="333"/>
            <ac:spMk id="15" creationId="{A6B6D577-E4F8-8B87-FE37-D1DF18D20B95}"/>
          </ac:spMkLst>
        </pc:spChg>
        <pc:picChg chg="del">
          <ac:chgData name="Luis Felipe" userId="9872daa7eae93988" providerId="LiveId" clId="{2BF24E2E-5F2A-481D-909A-A2B52D298021}" dt="2023-01-06T00:31:23.156" v="2719" actId="478"/>
          <ac:picMkLst>
            <pc:docMk/>
            <pc:sldMk cId="2752652354" sldId="333"/>
            <ac:picMk id="12" creationId="{023B4FA2-6770-B4F0-57A1-4A11492998E9}"/>
          </ac:picMkLst>
        </pc:picChg>
        <pc:picChg chg="add mod">
          <ac:chgData name="Luis Felipe" userId="9872daa7eae93988" providerId="LiveId" clId="{2BF24E2E-5F2A-481D-909A-A2B52D298021}" dt="2023-01-06T00:32:10.588" v="2736" actId="14100"/>
          <ac:picMkLst>
            <pc:docMk/>
            <pc:sldMk cId="2752652354" sldId="333"/>
            <ac:picMk id="14" creationId="{0D860C54-4443-3651-C605-32E062E116D3}"/>
          </ac:picMkLst>
        </pc:picChg>
        <pc:picChg chg="add mod">
          <ac:chgData name="Luis Felipe" userId="9872daa7eae93988" providerId="LiveId" clId="{2BF24E2E-5F2A-481D-909A-A2B52D298021}" dt="2023-01-06T00:31:52.270" v="2727"/>
          <ac:picMkLst>
            <pc:docMk/>
            <pc:sldMk cId="2752652354" sldId="333"/>
            <ac:picMk id="16" creationId="{ACF4D115-99A8-24E6-D748-A356AA4C80A6}"/>
          </ac:picMkLst>
        </pc:picChg>
        <pc:picChg chg="add mod modCrop">
          <ac:chgData name="Luis Felipe" userId="9872daa7eae93988" providerId="LiveId" clId="{2BF24E2E-5F2A-481D-909A-A2B52D298021}" dt="2023-01-06T00:32:24.293" v="2742" actId="1076"/>
          <ac:picMkLst>
            <pc:docMk/>
            <pc:sldMk cId="2752652354" sldId="333"/>
            <ac:picMk id="17" creationId="{B2994E8E-56BF-4CED-FCD9-B1E5F2E6882A}"/>
          </ac:picMkLst>
        </pc:picChg>
        <pc:picChg chg="add mod">
          <ac:chgData name="Luis Felipe" userId="9872daa7eae93988" providerId="LiveId" clId="{2BF24E2E-5F2A-481D-909A-A2B52D298021}" dt="2023-01-06T00:32:51.329" v="2748" actId="1582"/>
          <ac:picMkLst>
            <pc:docMk/>
            <pc:sldMk cId="2752652354" sldId="333"/>
            <ac:picMk id="18" creationId="{C80E905E-3FA6-774C-E6AA-88D608B3EDCE}"/>
          </ac:picMkLst>
        </pc:picChg>
      </pc:sldChg>
      <pc:sldChg chg="addSp delSp modSp add mod">
        <pc:chgData name="Luis Felipe" userId="9872daa7eae93988" providerId="LiveId" clId="{2BF24E2E-5F2A-481D-909A-A2B52D298021}" dt="2023-01-06T00:34:04.852" v="2767" actId="1076"/>
        <pc:sldMkLst>
          <pc:docMk/>
          <pc:sldMk cId="1742074549" sldId="334"/>
        </pc:sldMkLst>
        <pc:picChg chg="add mod">
          <ac:chgData name="Luis Felipe" userId="9872daa7eae93988" providerId="LiveId" clId="{2BF24E2E-5F2A-481D-909A-A2B52D298021}" dt="2023-01-06T00:33:40.461" v="2757" actId="14100"/>
          <ac:picMkLst>
            <pc:docMk/>
            <pc:sldMk cId="1742074549" sldId="334"/>
            <ac:picMk id="12" creationId="{F37F3EA5-41B5-A42A-400B-8EB97CEECC81}"/>
          </ac:picMkLst>
        </pc:picChg>
        <pc:picChg chg="del">
          <ac:chgData name="Luis Felipe" userId="9872daa7eae93988" providerId="LiveId" clId="{2BF24E2E-5F2A-481D-909A-A2B52D298021}" dt="2023-01-06T00:33:29.421" v="2752" actId="478"/>
          <ac:picMkLst>
            <pc:docMk/>
            <pc:sldMk cId="1742074549" sldId="334"/>
            <ac:picMk id="14" creationId="{0D860C54-4443-3651-C605-32E062E116D3}"/>
          </ac:picMkLst>
        </pc:picChg>
        <pc:picChg chg="add mod">
          <ac:chgData name="Luis Felipe" userId="9872daa7eae93988" providerId="LiveId" clId="{2BF24E2E-5F2A-481D-909A-A2B52D298021}" dt="2023-01-06T00:33:47.883" v="2760" actId="14100"/>
          <ac:picMkLst>
            <pc:docMk/>
            <pc:sldMk cId="1742074549" sldId="334"/>
            <ac:picMk id="15" creationId="{66933917-0F83-A75B-C324-5660CEE14422}"/>
          </ac:picMkLst>
        </pc:picChg>
        <pc:picChg chg="add mod modCrop">
          <ac:chgData name="Luis Felipe" userId="9872daa7eae93988" providerId="LiveId" clId="{2BF24E2E-5F2A-481D-909A-A2B52D298021}" dt="2023-01-06T00:34:04.852" v="2767" actId="1076"/>
          <ac:picMkLst>
            <pc:docMk/>
            <pc:sldMk cId="1742074549" sldId="334"/>
            <ac:picMk id="16" creationId="{035D5594-78A4-0692-BDD0-27790CD13A63}"/>
          </ac:picMkLst>
        </pc:picChg>
        <pc:picChg chg="del">
          <ac:chgData name="Luis Felipe" userId="9872daa7eae93988" providerId="LiveId" clId="{2BF24E2E-5F2A-481D-909A-A2B52D298021}" dt="2023-01-06T00:33:29.832" v="2753" actId="478"/>
          <ac:picMkLst>
            <pc:docMk/>
            <pc:sldMk cId="1742074549" sldId="334"/>
            <ac:picMk id="17" creationId="{B2994E8E-56BF-4CED-FCD9-B1E5F2E6882A}"/>
          </ac:picMkLst>
        </pc:picChg>
        <pc:picChg chg="del mod">
          <ac:chgData name="Luis Felipe" userId="9872daa7eae93988" providerId="LiveId" clId="{2BF24E2E-5F2A-481D-909A-A2B52D298021}" dt="2023-01-06T00:33:30.142" v="2754" actId="478"/>
          <ac:picMkLst>
            <pc:docMk/>
            <pc:sldMk cId="1742074549" sldId="334"/>
            <ac:picMk id="18" creationId="{C80E905E-3FA6-774C-E6AA-88D608B3EDCE}"/>
          </ac:picMkLst>
        </pc:picChg>
      </pc:sldChg>
      <pc:sldChg chg="addSp delSp modSp add mod">
        <pc:chgData name="Luis Felipe" userId="9872daa7eae93988" providerId="LiveId" clId="{2BF24E2E-5F2A-481D-909A-A2B52D298021}" dt="2023-01-06T00:35:56.283" v="2852" actId="14100"/>
        <pc:sldMkLst>
          <pc:docMk/>
          <pc:sldMk cId="1532482069" sldId="335"/>
        </pc:sldMkLst>
        <pc:spChg chg="mod">
          <ac:chgData name="Luis Felipe" userId="9872daa7eae93988" providerId="LiveId" clId="{2BF24E2E-5F2A-481D-909A-A2B52D298021}" dt="2023-01-06T00:34:24.926" v="2812" actId="20577"/>
          <ac:spMkLst>
            <pc:docMk/>
            <pc:sldMk cId="1532482069" sldId="335"/>
            <ac:spMk id="13" creationId="{CCCDB3AB-306A-20B0-A91A-F51A5BAA8249}"/>
          </ac:spMkLst>
        </pc:spChg>
        <pc:picChg chg="del">
          <ac:chgData name="Luis Felipe" userId="9872daa7eae93988" providerId="LiveId" clId="{2BF24E2E-5F2A-481D-909A-A2B52D298021}" dt="2023-01-06T00:34:27.329" v="2813" actId="478"/>
          <ac:picMkLst>
            <pc:docMk/>
            <pc:sldMk cId="1532482069" sldId="335"/>
            <ac:picMk id="12" creationId="{F37F3EA5-41B5-A42A-400B-8EB97CEECC81}"/>
          </ac:picMkLst>
        </pc:picChg>
        <pc:picChg chg="add mod">
          <ac:chgData name="Luis Felipe" userId="9872daa7eae93988" providerId="LiveId" clId="{2BF24E2E-5F2A-481D-909A-A2B52D298021}" dt="2023-01-06T00:35:47.235" v="2848" actId="14100"/>
          <ac:picMkLst>
            <pc:docMk/>
            <pc:sldMk cId="1532482069" sldId="335"/>
            <ac:picMk id="14" creationId="{6C011681-A362-D0B3-A092-39F87259F695}"/>
          </ac:picMkLst>
        </pc:picChg>
        <pc:picChg chg="del">
          <ac:chgData name="Luis Felipe" userId="9872daa7eae93988" providerId="LiveId" clId="{2BF24E2E-5F2A-481D-909A-A2B52D298021}" dt="2023-01-06T00:34:27.819" v="2814" actId="478"/>
          <ac:picMkLst>
            <pc:docMk/>
            <pc:sldMk cId="1532482069" sldId="335"/>
            <ac:picMk id="15" creationId="{66933917-0F83-A75B-C324-5660CEE14422}"/>
          </ac:picMkLst>
        </pc:picChg>
        <pc:picChg chg="del">
          <ac:chgData name="Luis Felipe" userId="9872daa7eae93988" providerId="LiveId" clId="{2BF24E2E-5F2A-481D-909A-A2B52D298021}" dt="2023-01-06T00:34:28.175" v="2815" actId="478"/>
          <ac:picMkLst>
            <pc:docMk/>
            <pc:sldMk cId="1532482069" sldId="335"/>
            <ac:picMk id="16" creationId="{035D5594-78A4-0692-BDD0-27790CD13A63}"/>
          </ac:picMkLst>
        </pc:picChg>
        <pc:picChg chg="add mod">
          <ac:chgData name="Luis Felipe" userId="9872daa7eae93988" providerId="LiveId" clId="{2BF24E2E-5F2A-481D-909A-A2B52D298021}" dt="2023-01-06T00:35:51.756" v="2850" actId="14100"/>
          <ac:picMkLst>
            <pc:docMk/>
            <pc:sldMk cId="1532482069" sldId="335"/>
            <ac:picMk id="17" creationId="{A2DCF9B0-1CB9-4038-7545-26A17A1C1590}"/>
          </ac:picMkLst>
        </pc:picChg>
        <pc:picChg chg="add mod">
          <ac:chgData name="Luis Felipe" userId="9872daa7eae93988" providerId="LiveId" clId="{2BF24E2E-5F2A-481D-909A-A2B52D298021}" dt="2023-01-06T00:35:56.283" v="2852" actId="14100"/>
          <ac:picMkLst>
            <pc:docMk/>
            <pc:sldMk cId="1532482069" sldId="335"/>
            <ac:picMk id="18" creationId="{135A8AFE-E2EC-21EC-BA0D-5B0FC99D839E}"/>
          </ac:picMkLst>
        </pc:picChg>
        <pc:picChg chg="add del mod">
          <ac:chgData name="Luis Felipe" userId="9872daa7eae93988" providerId="LiveId" clId="{2BF24E2E-5F2A-481D-909A-A2B52D298021}" dt="2023-01-06T00:35:44.121" v="2846" actId="478"/>
          <ac:picMkLst>
            <pc:docMk/>
            <pc:sldMk cId="1532482069" sldId="335"/>
            <ac:picMk id="19" creationId="{862D648E-2B4F-0E01-2620-371CCBDF0DD0}"/>
          </ac:picMkLst>
        </pc:picChg>
        <pc:picChg chg="add mod">
          <ac:chgData name="Luis Felipe" userId="9872daa7eae93988" providerId="LiveId" clId="{2BF24E2E-5F2A-481D-909A-A2B52D298021}" dt="2023-01-06T00:35:04.512" v="2830"/>
          <ac:picMkLst>
            <pc:docMk/>
            <pc:sldMk cId="1532482069" sldId="335"/>
            <ac:picMk id="24" creationId="{1D284326-3846-EF34-779F-6A2A8908A056}"/>
          </ac:picMkLst>
        </pc:picChg>
      </pc:sldChg>
      <pc:sldChg chg="addSp delSp modSp add mod">
        <pc:chgData name="Luis Felipe" userId="9872daa7eae93988" providerId="LiveId" clId="{2BF24E2E-5F2A-481D-909A-A2B52D298021}" dt="2023-01-06T00:35:39.331" v="2845" actId="14100"/>
        <pc:sldMkLst>
          <pc:docMk/>
          <pc:sldMk cId="1487291879" sldId="336"/>
        </pc:sldMkLst>
        <pc:picChg chg="add mod">
          <ac:chgData name="Luis Felipe" userId="9872daa7eae93988" providerId="LiveId" clId="{2BF24E2E-5F2A-481D-909A-A2B52D298021}" dt="2023-01-06T00:35:37.115" v="2844" actId="1076"/>
          <ac:picMkLst>
            <pc:docMk/>
            <pc:sldMk cId="1487291879" sldId="336"/>
            <ac:picMk id="12" creationId="{100A5C96-F0A0-98CD-ACB3-32CD1625E11B}"/>
          </ac:picMkLst>
        </pc:picChg>
        <pc:picChg chg="del">
          <ac:chgData name="Luis Felipe" userId="9872daa7eae93988" providerId="LiveId" clId="{2BF24E2E-5F2A-481D-909A-A2B52D298021}" dt="2023-01-06T00:35:17.877" v="2833" actId="478"/>
          <ac:picMkLst>
            <pc:docMk/>
            <pc:sldMk cId="1487291879" sldId="336"/>
            <ac:picMk id="14" creationId="{6C011681-A362-D0B3-A092-39F87259F695}"/>
          </ac:picMkLst>
        </pc:picChg>
        <pc:picChg chg="del">
          <ac:chgData name="Luis Felipe" userId="9872daa7eae93988" providerId="LiveId" clId="{2BF24E2E-5F2A-481D-909A-A2B52D298021}" dt="2023-01-06T00:35:18.322" v="2834" actId="478"/>
          <ac:picMkLst>
            <pc:docMk/>
            <pc:sldMk cId="1487291879" sldId="336"/>
            <ac:picMk id="17" creationId="{A2DCF9B0-1CB9-4038-7545-26A17A1C1590}"/>
          </ac:picMkLst>
        </pc:picChg>
        <pc:picChg chg="del">
          <ac:chgData name="Luis Felipe" userId="9872daa7eae93988" providerId="LiveId" clId="{2BF24E2E-5F2A-481D-909A-A2B52D298021}" dt="2023-01-06T00:35:17.226" v="2832" actId="478"/>
          <ac:picMkLst>
            <pc:docMk/>
            <pc:sldMk cId="1487291879" sldId="336"/>
            <ac:picMk id="18" creationId="{135A8AFE-E2EC-21EC-BA0D-5B0FC99D839E}"/>
          </ac:picMkLst>
        </pc:picChg>
        <pc:picChg chg="mod">
          <ac:chgData name="Luis Felipe" userId="9872daa7eae93988" providerId="LiveId" clId="{2BF24E2E-5F2A-481D-909A-A2B52D298021}" dt="2023-01-06T00:35:39.331" v="2845" actId="14100"/>
          <ac:picMkLst>
            <pc:docMk/>
            <pc:sldMk cId="1487291879" sldId="336"/>
            <ac:picMk id="19" creationId="{862D648E-2B4F-0E01-2620-371CCBDF0DD0}"/>
          </ac:picMkLst>
        </pc:picChg>
      </pc:sldChg>
      <pc:sldChg chg="addSp delSp modSp add mod">
        <pc:chgData name="Luis Felipe" userId="9872daa7eae93988" providerId="LiveId" clId="{2BF24E2E-5F2A-481D-909A-A2B52D298021}" dt="2023-01-06T00:39:45.524" v="2910"/>
        <pc:sldMkLst>
          <pc:docMk/>
          <pc:sldMk cId="5605165" sldId="337"/>
        </pc:sldMkLst>
        <pc:spChg chg="mod">
          <ac:chgData name="Luis Felipe" userId="9872daa7eae93988" providerId="LiveId" clId="{2BF24E2E-5F2A-481D-909A-A2B52D298021}" dt="2023-01-06T00:37:40.330" v="2875" actId="20577"/>
          <ac:spMkLst>
            <pc:docMk/>
            <pc:sldMk cId="5605165" sldId="337"/>
            <ac:spMk id="3" creationId="{89C25E4A-58C2-47E9-906B-AA9B1AC007BE}"/>
          </ac:spMkLst>
        </pc:spChg>
        <pc:spChg chg="add mod">
          <ac:chgData name="Luis Felipe" userId="9872daa7eae93988" providerId="LiveId" clId="{2BF24E2E-5F2A-481D-909A-A2B52D298021}" dt="2023-01-06T00:39:45.524" v="2910"/>
          <ac:spMkLst>
            <pc:docMk/>
            <pc:sldMk cId="5605165" sldId="337"/>
            <ac:spMk id="7" creationId="{821644FB-C7D1-8DC4-C8F3-CF559B588ECF}"/>
          </ac:spMkLst>
        </pc:spChg>
        <pc:spChg chg="add mod">
          <ac:chgData name="Luis Felipe" userId="9872daa7eae93988" providerId="LiveId" clId="{2BF24E2E-5F2A-481D-909A-A2B52D298021}" dt="2023-01-06T00:39:45.524" v="2910"/>
          <ac:spMkLst>
            <pc:docMk/>
            <pc:sldMk cId="5605165" sldId="337"/>
            <ac:spMk id="8" creationId="{0DC329EE-9685-B908-024D-C1DCBC005C22}"/>
          </ac:spMkLst>
        </pc:spChg>
        <pc:spChg chg="del">
          <ac:chgData name="Luis Felipe" userId="9872daa7eae93988" providerId="LiveId" clId="{2BF24E2E-5F2A-481D-909A-A2B52D298021}" dt="2023-01-06T00:39:37.968" v="2901" actId="478"/>
          <ac:spMkLst>
            <pc:docMk/>
            <pc:sldMk cId="5605165" sldId="337"/>
            <ac:spMk id="12" creationId="{7E166D33-88A1-47EC-8D3F-1CB40FE51130}"/>
          </ac:spMkLst>
        </pc:spChg>
        <pc:spChg chg="del mod">
          <ac:chgData name="Luis Felipe" userId="9872daa7eae93988" providerId="LiveId" clId="{2BF24E2E-5F2A-481D-909A-A2B52D298021}" dt="2023-01-06T00:39:38.500" v="2902" actId="478"/>
          <ac:spMkLst>
            <pc:docMk/>
            <pc:sldMk cId="5605165" sldId="337"/>
            <ac:spMk id="13" creationId="{9DAC66CB-9DBC-4631-ACA5-923AD91B56F7}"/>
          </ac:spMkLst>
        </pc:spChg>
        <pc:spChg chg="del mod">
          <ac:chgData name="Luis Felipe" userId="9872daa7eae93988" providerId="LiveId" clId="{2BF24E2E-5F2A-481D-909A-A2B52D298021}" dt="2023-01-06T00:39:42.150" v="2905" actId="478"/>
          <ac:spMkLst>
            <pc:docMk/>
            <pc:sldMk cId="5605165" sldId="337"/>
            <ac:spMk id="14" creationId="{911B38E8-FEE4-4F6D-8FD6-2DF09AB9A1D7}"/>
          </ac:spMkLst>
        </pc:spChg>
        <pc:spChg chg="del">
          <ac:chgData name="Luis Felipe" userId="9872daa7eae93988" providerId="LiveId" clId="{2BF24E2E-5F2A-481D-909A-A2B52D298021}" dt="2023-01-06T00:39:39.309" v="2903" actId="478"/>
          <ac:spMkLst>
            <pc:docMk/>
            <pc:sldMk cId="5605165" sldId="337"/>
            <ac:spMk id="15" creationId="{51FB989F-EE8D-4D91-B57C-0F2D2168575D}"/>
          </ac:spMkLst>
        </pc:spChg>
        <pc:spChg chg="del">
          <ac:chgData name="Luis Felipe" userId="9872daa7eae93988" providerId="LiveId" clId="{2BF24E2E-5F2A-481D-909A-A2B52D298021}" dt="2023-01-06T00:39:42.825" v="2906" actId="478"/>
          <ac:spMkLst>
            <pc:docMk/>
            <pc:sldMk cId="5605165" sldId="337"/>
            <ac:spMk id="16" creationId="{D59BD759-3AA8-491E-993F-9AD659BAE237}"/>
          </ac:spMkLst>
        </pc:spChg>
        <pc:spChg chg="del">
          <ac:chgData name="Luis Felipe" userId="9872daa7eae93988" providerId="LiveId" clId="{2BF24E2E-5F2A-481D-909A-A2B52D298021}" dt="2023-01-06T00:39:43.462" v="2907" actId="478"/>
          <ac:spMkLst>
            <pc:docMk/>
            <pc:sldMk cId="5605165" sldId="337"/>
            <ac:spMk id="17" creationId="{54A3D3D0-D9BB-489E-A117-8777826FDAB8}"/>
          </ac:spMkLst>
        </pc:spChg>
        <pc:spChg chg="del">
          <ac:chgData name="Luis Felipe" userId="9872daa7eae93988" providerId="LiveId" clId="{2BF24E2E-5F2A-481D-909A-A2B52D298021}" dt="2023-01-06T00:39:44.184" v="2908" actId="478"/>
          <ac:spMkLst>
            <pc:docMk/>
            <pc:sldMk cId="5605165" sldId="337"/>
            <ac:spMk id="18" creationId="{57D31008-BC52-4BFC-A224-E202468FE8E8}"/>
          </ac:spMkLst>
        </pc:spChg>
        <pc:spChg chg="del">
          <ac:chgData name="Luis Felipe" userId="9872daa7eae93988" providerId="LiveId" clId="{2BF24E2E-5F2A-481D-909A-A2B52D298021}" dt="2023-01-06T00:39:44.734" v="2909" actId="478"/>
          <ac:spMkLst>
            <pc:docMk/>
            <pc:sldMk cId="5605165" sldId="337"/>
            <ac:spMk id="19" creationId="{DA246DC6-CFED-4ABD-B391-36D54BF175D5}"/>
          </ac:spMkLst>
        </pc:spChg>
        <pc:spChg chg="add mod">
          <ac:chgData name="Luis Felipe" userId="9872daa7eae93988" providerId="LiveId" clId="{2BF24E2E-5F2A-481D-909A-A2B52D298021}" dt="2023-01-06T00:39:45.524" v="2910"/>
          <ac:spMkLst>
            <pc:docMk/>
            <pc:sldMk cId="5605165" sldId="337"/>
            <ac:spMk id="20" creationId="{EEF65595-7E12-0E55-5E25-F3D231D7F1C1}"/>
          </ac:spMkLst>
        </pc:spChg>
        <pc:spChg chg="add mod">
          <ac:chgData name="Luis Felipe" userId="9872daa7eae93988" providerId="LiveId" clId="{2BF24E2E-5F2A-481D-909A-A2B52D298021}" dt="2023-01-06T00:39:45.524" v="2910"/>
          <ac:spMkLst>
            <pc:docMk/>
            <pc:sldMk cId="5605165" sldId="337"/>
            <ac:spMk id="21" creationId="{2F1A7F9E-CCF0-110A-7588-B18A441C3B3A}"/>
          </ac:spMkLst>
        </pc:spChg>
        <pc:spChg chg="add mod">
          <ac:chgData name="Luis Felipe" userId="9872daa7eae93988" providerId="LiveId" clId="{2BF24E2E-5F2A-481D-909A-A2B52D298021}" dt="2023-01-06T00:39:45.524" v="2910"/>
          <ac:spMkLst>
            <pc:docMk/>
            <pc:sldMk cId="5605165" sldId="337"/>
            <ac:spMk id="22" creationId="{3B01A371-45C7-38F6-BF0F-B516AC5C618A}"/>
          </ac:spMkLst>
        </pc:spChg>
        <pc:spChg chg="add mod">
          <ac:chgData name="Luis Felipe" userId="9872daa7eae93988" providerId="LiveId" clId="{2BF24E2E-5F2A-481D-909A-A2B52D298021}" dt="2023-01-06T00:39:45.524" v="2910"/>
          <ac:spMkLst>
            <pc:docMk/>
            <pc:sldMk cId="5605165" sldId="337"/>
            <ac:spMk id="23" creationId="{6D4BDFE0-D5C8-FEC8-C3BA-32BC4656064F}"/>
          </ac:spMkLst>
        </pc:spChg>
        <pc:spChg chg="add mod">
          <ac:chgData name="Luis Felipe" userId="9872daa7eae93988" providerId="LiveId" clId="{2BF24E2E-5F2A-481D-909A-A2B52D298021}" dt="2023-01-06T00:39:45.524" v="2910"/>
          <ac:spMkLst>
            <pc:docMk/>
            <pc:sldMk cId="5605165" sldId="337"/>
            <ac:spMk id="24" creationId="{059A2E23-8E29-E7AD-264F-4D145D4C3393}"/>
          </ac:spMkLst>
        </pc:spChg>
        <pc:spChg chg="add mod">
          <ac:chgData name="Luis Felipe" userId="9872daa7eae93988" providerId="LiveId" clId="{2BF24E2E-5F2A-481D-909A-A2B52D298021}" dt="2023-01-06T00:39:45.524" v="2910"/>
          <ac:spMkLst>
            <pc:docMk/>
            <pc:sldMk cId="5605165" sldId="337"/>
            <ac:spMk id="25" creationId="{32EAD8E0-04ED-96B0-0257-840D5A477EC1}"/>
          </ac:spMkLst>
        </pc:spChg>
      </pc:sldChg>
      <pc:sldChg chg="addSp modSp add mod">
        <pc:chgData name="Luis Felipe" userId="9872daa7eae93988" providerId="LiveId" clId="{2BF24E2E-5F2A-481D-909A-A2B52D298021}" dt="2023-01-06T00:41:37.466" v="3185"/>
        <pc:sldMkLst>
          <pc:docMk/>
          <pc:sldMk cId="3836469982" sldId="338"/>
        </pc:sldMkLst>
        <pc:spChg chg="mod">
          <ac:chgData name="Luis Felipe" userId="9872daa7eae93988" providerId="LiveId" clId="{2BF24E2E-5F2A-481D-909A-A2B52D298021}" dt="2023-01-06T00:40:40.316" v="2944" actId="20577"/>
          <ac:spMkLst>
            <pc:docMk/>
            <pc:sldMk cId="3836469982" sldId="338"/>
            <ac:spMk id="3" creationId="{89C25E4A-58C2-47E9-906B-AA9B1AC007BE}"/>
          </ac:spMkLst>
        </pc:spChg>
        <pc:spChg chg="add mod">
          <ac:chgData name="Luis Felipe" userId="9872daa7eae93988" providerId="LiveId" clId="{2BF24E2E-5F2A-481D-909A-A2B52D298021}" dt="2023-01-06T00:40:57.189" v="2962" actId="20577"/>
          <ac:spMkLst>
            <pc:docMk/>
            <pc:sldMk cId="3836469982" sldId="338"/>
            <ac:spMk id="7" creationId="{5DBA5020-BD8B-4210-E226-82F788ED59CE}"/>
          </ac:spMkLst>
        </pc:spChg>
        <pc:spChg chg="add mod">
          <ac:chgData name="Luis Felipe" userId="9872daa7eae93988" providerId="LiveId" clId="{2BF24E2E-5F2A-481D-909A-A2B52D298021}" dt="2023-01-06T00:41:37.466" v="3185"/>
          <ac:spMkLst>
            <pc:docMk/>
            <pc:sldMk cId="3836469982" sldId="338"/>
            <ac:spMk id="8" creationId="{FED2733D-59F6-BBF4-57BA-4DD05BBC9703}"/>
          </ac:spMkLst>
        </pc:spChg>
        <pc:spChg chg="mod">
          <ac:chgData name="Luis Felipe" userId="9872daa7eae93988" providerId="LiveId" clId="{2BF24E2E-5F2A-481D-909A-A2B52D298021}" dt="2023-01-06T00:40:19.295" v="2938" actId="20577"/>
          <ac:spMkLst>
            <pc:docMk/>
            <pc:sldMk cId="3836469982" sldId="338"/>
            <ac:spMk id="20" creationId="{A5ECAB24-DF41-4E58-BFAA-6DD740645D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C3DAA-47D7-4BAA-B9A4-A26924357C2A}" type="datetimeFigureOut">
              <a:rPr lang="es-EC" smtClean="0"/>
              <a:t>5/1/2023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03600-334C-4E79-8B1C-7C4C060514B6}" type="slidenum">
              <a:rPr lang="es-EC" smtClean="0"/>
              <a:t>‹Nº›</a:t>
            </a:fld>
            <a:endParaRPr lang="es-EC"/>
          </a:p>
        </p:txBody>
      </p:sp>
    </p:spTree>
    <p:extLst>
      <p:ext uri="{BB962C8B-B14F-4D97-AF65-F5344CB8AC3E}">
        <p14:creationId xmlns:p14="http://schemas.microsoft.com/office/powerpoint/2010/main" val="259724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D5368D-F08A-42AF-B1E2-CCFE3D8E46E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B103674-5F52-477E-94A1-7D0D5079B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F101685-03A9-4BBF-A3B2-7DB57829CBFC}"/>
              </a:ext>
            </a:extLst>
          </p:cNvPr>
          <p:cNvSpPr>
            <a:spLocks noGrp="1"/>
          </p:cNvSpPr>
          <p:nvPr>
            <p:ph type="dt" sz="half" idx="10"/>
          </p:nvPr>
        </p:nvSpPr>
        <p:spPr/>
        <p:txBody>
          <a:bodyPr/>
          <a:lstStyle/>
          <a:p>
            <a:fld id="{865031AD-0D8F-4702-B420-79A4975D0EC9}" type="datetime1">
              <a:rPr lang="es-EC" smtClean="0"/>
              <a:t>5/1/2023</a:t>
            </a:fld>
            <a:endParaRPr lang="es-EC"/>
          </a:p>
        </p:txBody>
      </p:sp>
      <p:sp>
        <p:nvSpPr>
          <p:cNvPr id="5" name="Marcador de pie de página 4">
            <a:extLst>
              <a:ext uri="{FF2B5EF4-FFF2-40B4-BE49-F238E27FC236}">
                <a16:creationId xmlns:a16="http://schemas.microsoft.com/office/drawing/2014/main" id="{C0BD594E-055C-447C-B5BD-BADDC3D1F7A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585734E-2DCA-46D2-9783-BA3296D0D3EE}"/>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13285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D9754-00C1-4E0C-BDB4-711137529A1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C44A593-9F5F-4AE5-ADC2-34EFFF96A5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6B140E9-77A6-4437-BCC4-C3C13A29ECED}"/>
              </a:ext>
            </a:extLst>
          </p:cNvPr>
          <p:cNvSpPr>
            <a:spLocks noGrp="1"/>
          </p:cNvSpPr>
          <p:nvPr>
            <p:ph type="dt" sz="half" idx="10"/>
          </p:nvPr>
        </p:nvSpPr>
        <p:spPr/>
        <p:txBody>
          <a:bodyPr/>
          <a:lstStyle/>
          <a:p>
            <a:fld id="{F10920FB-4062-47EA-8FB0-9CC4312209F4}" type="datetime1">
              <a:rPr lang="es-EC" smtClean="0"/>
              <a:t>5/1/2023</a:t>
            </a:fld>
            <a:endParaRPr lang="es-EC"/>
          </a:p>
        </p:txBody>
      </p:sp>
      <p:sp>
        <p:nvSpPr>
          <p:cNvPr id="5" name="Marcador de pie de página 4">
            <a:extLst>
              <a:ext uri="{FF2B5EF4-FFF2-40B4-BE49-F238E27FC236}">
                <a16:creationId xmlns:a16="http://schemas.microsoft.com/office/drawing/2014/main" id="{054F1682-86BA-4609-A867-888C9261A94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E822F97-390D-430F-8658-03F23A95A0A7}"/>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330615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9F8AAA-C9B5-418A-A448-3C5A412E0CF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0456343-FEF3-46A1-A379-DC565F6FAE6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6F5343C-A654-4648-A086-B871F4ED840A}"/>
              </a:ext>
            </a:extLst>
          </p:cNvPr>
          <p:cNvSpPr>
            <a:spLocks noGrp="1"/>
          </p:cNvSpPr>
          <p:nvPr>
            <p:ph type="dt" sz="half" idx="10"/>
          </p:nvPr>
        </p:nvSpPr>
        <p:spPr/>
        <p:txBody>
          <a:bodyPr/>
          <a:lstStyle/>
          <a:p>
            <a:fld id="{24C2082F-57DE-4B30-9D11-6144F13D902E}" type="datetime1">
              <a:rPr lang="es-EC" smtClean="0"/>
              <a:t>5/1/2023</a:t>
            </a:fld>
            <a:endParaRPr lang="es-EC"/>
          </a:p>
        </p:txBody>
      </p:sp>
      <p:sp>
        <p:nvSpPr>
          <p:cNvPr id="5" name="Marcador de pie de página 4">
            <a:extLst>
              <a:ext uri="{FF2B5EF4-FFF2-40B4-BE49-F238E27FC236}">
                <a16:creationId xmlns:a16="http://schemas.microsoft.com/office/drawing/2014/main" id="{BA9CAC7E-F51B-40E0-966B-9D639419E93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DBEBB03-AA7B-4C73-9E59-175731AFA3F0}"/>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327388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6EFE7-AE42-4110-A861-65B11654837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D31FFD5-8A9C-4E92-99BA-29A1B6B2A8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CE16971-6467-4E5B-8358-B39121BE1A24}"/>
              </a:ext>
            </a:extLst>
          </p:cNvPr>
          <p:cNvSpPr>
            <a:spLocks noGrp="1"/>
          </p:cNvSpPr>
          <p:nvPr>
            <p:ph type="dt" sz="half" idx="10"/>
          </p:nvPr>
        </p:nvSpPr>
        <p:spPr/>
        <p:txBody>
          <a:bodyPr/>
          <a:lstStyle/>
          <a:p>
            <a:fld id="{94BD53A6-FFF2-4FEB-902D-C4EC7BF94562}" type="datetime1">
              <a:rPr lang="es-EC" smtClean="0"/>
              <a:t>5/1/2023</a:t>
            </a:fld>
            <a:endParaRPr lang="es-EC"/>
          </a:p>
        </p:txBody>
      </p:sp>
      <p:sp>
        <p:nvSpPr>
          <p:cNvPr id="5" name="Marcador de pie de página 4">
            <a:extLst>
              <a:ext uri="{FF2B5EF4-FFF2-40B4-BE49-F238E27FC236}">
                <a16:creationId xmlns:a16="http://schemas.microsoft.com/office/drawing/2014/main" id="{117C1DD7-8BE1-43E1-98EB-61C1269718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1F580D-6010-44D3-B0AB-1F7B3164E0AE}"/>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401060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ADEEE-0878-490C-9472-5069018203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CBB1DAE-FAED-4780-AAD2-36A02D029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1930894-22DC-468F-B265-789B1E702F89}"/>
              </a:ext>
            </a:extLst>
          </p:cNvPr>
          <p:cNvSpPr>
            <a:spLocks noGrp="1"/>
          </p:cNvSpPr>
          <p:nvPr>
            <p:ph type="dt" sz="half" idx="10"/>
          </p:nvPr>
        </p:nvSpPr>
        <p:spPr/>
        <p:txBody>
          <a:bodyPr/>
          <a:lstStyle/>
          <a:p>
            <a:fld id="{B704E1B5-8FB4-4B7C-892F-089C2BE13D97}" type="datetime1">
              <a:rPr lang="es-EC" smtClean="0"/>
              <a:t>5/1/2023</a:t>
            </a:fld>
            <a:endParaRPr lang="es-EC"/>
          </a:p>
        </p:txBody>
      </p:sp>
      <p:sp>
        <p:nvSpPr>
          <p:cNvPr id="5" name="Marcador de pie de página 4">
            <a:extLst>
              <a:ext uri="{FF2B5EF4-FFF2-40B4-BE49-F238E27FC236}">
                <a16:creationId xmlns:a16="http://schemas.microsoft.com/office/drawing/2014/main" id="{7C41BBF5-BCB5-4AD9-9F6E-EBD89B7056E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6D4D729-3F56-4FE3-AABA-9FEC8518B179}"/>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393142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1C4F-9349-41DD-979D-C83A004FCB4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6434C2A-5917-4185-B85A-971175EA36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2241F64-9868-4A8C-9402-C9E971C9736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3953481-C33D-43AD-9660-E1A74CDE2044}"/>
              </a:ext>
            </a:extLst>
          </p:cNvPr>
          <p:cNvSpPr>
            <a:spLocks noGrp="1"/>
          </p:cNvSpPr>
          <p:nvPr>
            <p:ph type="dt" sz="half" idx="10"/>
          </p:nvPr>
        </p:nvSpPr>
        <p:spPr/>
        <p:txBody>
          <a:bodyPr/>
          <a:lstStyle/>
          <a:p>
            <a:fld id="{513A9FD8-8C09-4B5A-A604-973B77C44FBB}" type="datetime1">
              <a:rPr lang="es-EC" smtClean="0"/>
              <a:t>5/1/2023</a:t>
            </a:fld>
            <a:endParaRPr lang="es-EC"/>
          </a:p>
        </p:txBody>
      </p:sp>
      <p:sp>
        <p:nvSpPr>
          <p:cNvPr id="6" name="Marcador de pie de página 5">
            <a:extLst>
              <a:ext uri="{FF2B5EF4-FFF2-40B4-BE49-F238E27FC236}">
                <a16:creationId xmlns:a16="http://schemas.microsoft.com/office/drawing/2014/main" id="{B55110D2-8610-4502-8F7F-7A10E382DD8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0C24D69-4990-4682-A0DC-0469AA15E99B}"/>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53924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6EA147-DB6D-4E0D-8A9D-08BEF786EE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D2E9682-1D93-4BC0-895B-62C278382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9A7676A-C98D-4C20-B327-67B46C372A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E881814-BD12-4DEE-B0F9-03816E1A5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018373E-BF21-4D1E-9BD7-AA2153ADAE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8E060CA-BDED-414E-BEFB-F028623F604D}"/>
              </a:ext>
            </a:extLst>
          </p:cNvPr>
          <p:cNvSpPr>
            <a:spLocks noGrp="1"/>
          </p:cNvSpPr>
          <p:nvPr>
            <p:ph type="dt" sz="half" idx="10"/>
          </p:nvPr>
        </p:nvSpPr>
        <p:spPr/>
        <p:txBody>
          <a:bodyPr/>
          <a:lstStyle/>
          <a:p>
            <a:fld id="{45B46CCA-BD43-4BE4-A934-5170C3D6F112}" type="datetime1">
              <a:rPr lang="es-EC" smtClean="0"/>
              <a:t>5/1/2023</a:t>
            </a:fld>
            <a:endParaRPr lang="es-EC"/>
          </a:p>
        </p:txBody>
      </p:sp>
      <p:sp>
        <p:nvSpPr>
          <p:cNvPr id="8" name="Marcador de pie de página 7">
            <a:extLst>
              <a:ext uri="{FF2B5EF4-FFF2-40B4-BE49-F238E27FC236}">
                <a16:creationId xmlns:a16="http://schemas.microsoft.com/office/drawing/2014/main" id="{E8A3F701-39E4-41EA-94A1-7427AA0A231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3AD775BE-9AC1-49DA-9D5D-63B4494E3DED}"/>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227114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9082A-1F34-44E0-B780-A345149BD15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848BA998-E9CC-4488-B93E-670FE5D9DD79}"/>
              </a:ext>
            </a:extLst>
          </p:cNvPr>
          <p:cNvSpPr>
            <a:spLocks noGrp="1"/>
          </p:cNvSpPr>
          <p:nvPr>
            <p:ph type="dt" sz="half" idx="10"/>
          </p:nvPr>
        </p:nvSpPr>
        <p:spPr/>
        <p:txBody>
          <a:bodyPr/>
          <a:lstStyle/>
          <a:p>
            <a:fld id="{D780E5B4-517A-489A-9F84-F913E55D1CB8}" type="datetime1">
              <a:rPr lang="es-EC" smtClean="0"/>
              <a:t>5/1/2023</a:t>
            </a:fld>
            <a:endParaRPr lang="es-EC"/>
          </a:p>
        </p:txBody>
      </p:sp>
      <p:sp>
        <p:nvSpPr>
          <p:cNvPr id="4" name="Marcador de pie de página 3">
            <a:extLst>
              <a:ext uri="{FF2B5EF4-FFF2-40B4-BE49-F238E27FC236}">
                <a16:creationId xmlns:a16="http://schemas.microsoft.com/office/drawing/2014/main" id="{8624BF93-8BD0-4AF7-AF27-23BBA2201B94}"/>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7791C5D-170D-4754-B00C-D67F5F8C563B}"/>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122670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8F9172-465A-4EB6-BC1C-9014A3997E51}"/>
              </a:ext>
            </a:extLst>
          </p:cNvPr>
          <p:cNvSpPr>
            <a:spLocks noGrp="1"/>
          </p:cNvSpPr>
          <p:nvPr>
            <p:ph type="dt" sz="half" idx="10"/>
          </p:nvPr>
        </p:nvSpPr>
        <p:spPr/>
        <p:txBody>
          <a:bodyPr/>
          <a:lstStyle/>
          <a:p>
            <a:fld id="{FD2CCD9D-3637-4CA4-8687-F2784031A384}" type="datetime1">
              <a:rPr lang="es-EC" smtClean="0"/>
              <a:t>5/1/2023</a:t>
            </a:fld>
            <a:endParaRPr lang="es-EC"/>
          </a:p>
        </p:txBody>
      </p:sp>
      <p:sp>
        <p:nvSpPr>
          <p:cNvPr id="3" name="Marcador de pie de página 2">
            <a:extLst>
              <a:ext uri="{FF2B5EF4-FFF2-40B4-BE49-F238E27FC236}">
                <a16:creationId xmlns:a16="http://schemas.microsoft.com/office/drawing/2014/main" id="{D9DEB6E4-81C5-4AB4-9268-E2EA539636A4}"/>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06CC6C1-8A70-4332-A385-0043B0F1E39D}"/>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270838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65DCC-A87F-4CE7-B13A-DEE15A6686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A5ADF81-F2F9-4BE0-9F69-61AE78915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CB87D0A-2146-45BD-992A-847271CCD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BA9998-7608-4C3C-85AC-B0BE91F98453}"/>
              </a:ext>
            </a:extLst>
          </p:cNvPr>
          <p:cNvSpPr>
            <a:spLocks noGrp="1"/>
          </p:cNvSpPr>
          <p:nvPr>
            <p:ph type="dt" sz="half" idx="10"/>
          </p:nvPr>
        </p:nvSpPr>
        <p:spPr/>
        <p:txBody>
          <a:bodyPr/>
          <a:lstStyle/>
          <a:p>
            <a:fld id="{0538CDA7-3EA5-4C6E-8944-2450EE97EC58}" type="datetime1">
              <a:rPr lang="es-EC" smtClean="0"/>
              <a:t>5/1/2023</a:t>
            </a:fld>
            <a:endParaRPr lang="es-EC"/>
          </a:p>
        </p:txBody>
      </p:sp>
      <p:sp>
        <p:nvSpPr>
          <p:cNvPr id="6" name="Marcador de pie de página 5">
            <a:extLst>
              <a:ext uri="{FF2B5EF4-FFF2-40B4-BE49-F238E27FC236}">
                <a16:creationId xmlns:a16="http://schemas.microsoft.com/office/drawing/2014/main" id="{C5A844A8-8434-4625-97A6-333E0EEE1D5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ED9E3FA-9AEC-4C4D-A80B-13AF3EC15906}"/>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421844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F5B14-29ED-4736-A3B3-4D936EE6B0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F59C2AD-216E-49E3-9FF1-B6987BB32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FAC3240-395D-4210-A48B-B1DE6C2F6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54B3C8-5258-49A4-ADDC-9FA5D711B003}"/>
              </a:ext>
            </a:extLst>
          </p:cNvPr>
          <p:cNvSpPr>
            <a:spLocks noGrp="1"/>
          </p:cNvSpPr>
          <p:nvPr>
            <p:ph type="dt" sz="half" idx="10"/>
          </p:nvPr>
        </p:nvSpPr>
        <p:spPr/>
        <p:txBody>
          <a:bodyPr/>
          <a:lstStyle/>
          <a:p>
            <a:fld id="{4DD46E94-C050-4A40-8170-538838FCC60D}" type="datetime1">
              <a:rPr lang="es-EC" smtClean="0"/>
              <a:t>5/1/2023</a:t>
            </a:fld>
            <a:endParaRPr lang="es-EC"/>
          </a:p>
        </p:txBody>
      </p:sp>
      <p:sp>
        <p:nvSpPr>
          <p:cNvPr id="6" name="Marcador de pie de página 5">
            <a:extLst>
              <a:ext uri="{FF2B5EF4-FFF2-40B4-BE49-F238E27FC236}">
                <a16:creationId xmlns:a16="http://schemas.microsoft.com/office/drawing/2014/main" id="{5980B21D-9838-4E6A-BA16-B4EF9CE0C29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03F54E-2BBC-48D5-9B18-F09C19AE11F4}"/>
              </a:ext>
            </a:extLst>
          </p:cNvPr>
          <p:cNvSpPr>
            <a:spLocks noGrp="1"/>
          </p:cNvSpPr>
          <p:nvPr>
            <p:ph type="sldNum" sz="quarter" idx="12"/>
          </p:nvPr>
        </p:nvSpPr>
        <p:spPr/>
        <p:txBody>
          <a:bodyPr/>
          <a:lstStyle/>
          <a:p>
            <a:fld id="{6026B374-EAF8-4389-AD84-C030E7B66301}" type="slidenum">
              <a:rPr lang="es-EC" smtClean="0"/>
              <a:t>‹Nº›</a:t>
            </a:fld>
            <a:endParaRPr lang="es-EC"/>
          </a:p>
        </p:txBody>
      </p:sp>
    </p:spTree>
    <p:extLst>
      <p:ext uri="{BB962C8B-B14F-4D97-AF65-F5344CB8AC3E}">
        <p14:creationId xmlns:p14="http://schemas.microsoft.com/office/powerpoint/2010/main" val="11083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C557231-FA6A-4865-A1C7-746AFCB9C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D849261-1DB8-4A5E-B7A1-93AC1BBE9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85C1AE2-FC2A-46F9-B09A-2B05669D4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73E9-9A76-4E10-BDB0-C3DDC2671AFD}" type="datetime1">
              <a:rPr lang="es-EC" smtClean="0"/>
              <a:t>5/1/2023</a:t>
            </a:fld>
            <a:endParaRPr lang="es-EC"/>
          </a:p>
        </p:txBody>
      </p:sp>
      <p:sp>
        <p:nvSpPr>
          <p:cNvPr id="5" name="Marcador de pie de página 4">
            <a:extLst>
              <a:ext uri="{FF2B5EF4-FFF2-40B4-BE49-F238E27FC236}">
                <a16:creationId xmlns:a16="http://schemas.microsoft.com/office/drawing/2014/main" id="{3F6F5BFB-5BEB-4664-9E9E-4B5E1627C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98254C44-460A-4BCE-BE51-7B93AC953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6B374-EAF8-4389-AD84-C030E7B66301}" type="slidenum">
              <a:rPr lang="es-EC" smtClean="0"/>
              <a:t>‹Nº›</a:t>
            </a:fld>
            <a:endParaRPr lang="es-EC"/>
          </a:p>
        </p:txBody>
      </p:sp>
    </p:spTree>
    <p:extLst>
      <p:ext uri="{BB962C8B-B14F-4D97-AF65-F5344CB8AC3E}">
        <p14:creationId xmlns:p14="http://schemas.microsoft.com/office/powerpoint/2010/main" val="516841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1.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 Universidad de las Fuerzas Armadas | Sangolquí">
            <a:extLst>
              <a:ext uri="{FF2B5EF4-FFF2-40B4-BE49-F238E27FC236}">
                <a16:creationId xmlns:a16="http://schemas.microsoft.com/office/drawing/2014/main" id="{1A8C28A6-ACB3-4050-8793-ACFB4D707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996" y="226850"/>
            <a:ext cx="5400000" cy="13917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5899B6AB-83FC-41A9-BA4A-A2B50E260150}"/>
              </a:ext>
            </a:extLst>
          </p:cNvPr>
          <p:cNvGrpSpPr/>
          <p:nvPr/>
        </p:nvGrpSpPr>
        <p:grpSpPr>
          <a:xfrm rot="5400000">
            <a:off x="-2659206" y="3376850"/>
            <a:ext cx="6480000" cy="180000"/>
            <a:chOff x="842670" y="6366526"/>
            <a:chExt cx="8686800" cy="137468"/>
          </a:xfrm>
        </p:grpSpPr>
        <p:sp>
          <p:nvSpPr>
            <p:cNvPr id="7" name="Rectángulo 6">
              <a:extLst>
                <a:ext uri="{FF2B5EF4-FFF2-40B4-BE49-F238E27FC236}">
                  <a16:creationId xmlns:a16="http://schemas.microsoft.com/office/drawing/2014/main" id="{B78EE611-58DA-4E19-B2AF-5FE174E11576}"/>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59477B89-64ED-4196-AA2F-AF582B57D99D}"/>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5" name="CuadroTexto 4">
            <a:extLst>
              <a:ext uri="{FF2B5EF4-FFF2-40B4-BE49-F238E27FC236}">
                <a16:creationId xmlns:a16="http://schemas.microsoft.com/office/drawing/2014/main" id="{DD9D2949-8613-4EAD-BBC5-57F7507D0AC6}"/>
              </a:ext>
            </a:extLst>
          </p:cNvPr>
          <p:cNvSpPr txBox="1"/>
          <p:nvPr/>
        </p:nvSpPr>
        <p:spPr>
          <a:xfrm>
            <a:off x="2829613" y="1618603"/>
            <a:ext cx="6532767" cy="646331"/>
          </a:xfrm>
          <a:prstGeom prst="rect">
            <a:avLst/>
          </a:prstGeom>
          <a:noFill/>
          <a:ln w="3175">
            <a:noFill/>
          </a:ln>
        </p:spPr>
        <p:txBody>
          <a:bodyPr wrap="square" rtlCol="0">
            <a:spAutoFit/>
          </a:bodyPr>
          <a:lstStyle/>
          <a:p>
            <a:pPr algn="ctr"/>
            <a:r>
              <a:rPr lang="es-EC" b="1" dirty="0">
                <a:effectLst/>
                <a:latin typeface="Arial" panose="020B0604020202020204" pitchFamily="34" charset="0"/>
                <a:ea typeface="Calibri" panose="020F0502020204030204" pitchFamily="34" charset="0"/>
                <a:cs typeface="Arial" panose="020B0604020202020204" pitchFamily="34" charset="0"/>
              </a:rPr>
              <a:t>Departamento de Eléctrica, Electrónica y Telecomunicaciones</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4C00C884-4EF9-4EEC-82AB-2589F6FCE1B5}"/>
              </a:ext>
            </a:extLst>
          </p:cNvPr>
          <p:cNvSpPr txBox="1"/>
          <p:nvPr/>
        </p:nvSpPr>
        <p:spPr>
          <a:xfrm>
            <a:off x="2829614" y="2418514"/>
            <a:ext cx="6532767" cy="646331"/>
          </a:xfrm>
          <a:prstGeom prst="rect">
            <a:avLst/>
          </a:prstGeom>
          <a:noFill/>
          <a:ln w="3175">
            <a:noFill/>
          </a:ln>
        </p:spPr>
        <p:txBody>
          <a:bodyPr wrap="square" rtlCol="0">
            <a:spAutoFit/>
          </a:bodyPr>
          <a:lstStyle/>
          <a:p>
            <a:pPr algn="ctr"/>
            <a:r>
              <a:rPr lang="es-EC" b="1" dirty="0">
                <a:effectLst/>
                <a:latin typeface="Arial" panose="020B0604020202020204" pitchFamily="34" charset="0"/>
                <a:ea typeface="Calibri" panose="020F0502020204030204" pitchFamily="34" charset="0"/>
                <a:cs typeface="Arial" panose="020B0604020202020204" pitchFamily="34" charset="0"/>
              </a:rPr>
              <a:t>Carrera de Ingeniería en Electrónica, Automatización y Control</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AA798C41-BB25-4237-A543-3859F1883293}"/>
              </a:ext>
            </a:extLst>
          </p:cNvPr>
          <p:cNvSpPr txBox="1"/>
          <p:nvPr/>
        </p:nvSpPr>
        <p:spPr>
          <a:xfrm>
            <a:off x="2135996" y="3218425"/>
            <a:ext cx="7920000" cy="1200329"/>
          </a:xfrm>
          <a:prstGeom prst="rect">
            <a:avLst/>
          </a:prstGeom>
          <a:noFill/>
          <a:ln w="3175">
            <a:noFill/>
          </a:ln>
        </p:spPr>
        <p:txBody>
          <a:bodyPr wrap="square" rtlCol="0">
            <a:spAutoFit/>
          </a:bodyPr>
          <a:lstStyle/>
          <a:p>
            <a:pPr algn="ctr"/>
            <a:r>
              <a:rPr lang="es-ES" b="1" dirty="0">
                <a:latin typeface="Arial" panose="020B0604020202020204" pitchFamily="34" charset="0"/>
                <a:ea typeface="Calibri" panose="020F0502020204030204" pitchFamily="34" charset="0"/>
                <a:cs typeface="Arial" panose="020B0604020202020204" pitchFamily="34" charset="0"/>
              </a:rPr>
              <a:t>Tema:</a:t>
            </a:r>
            <a:endParaRPr lang="es-ES" b="1" dirty="0">
              <a:effectLst/>
              <a:latin typeface="Arial" panose="020B0604020202020204" pitchFamily="34" charset="0"/>
              <a:ea typeface="Calibri" panose="020F0502020204030204" pitchFamily="34" charset="0"/>
              <a:cs typeface="Arial" panose="020B0604020202020204" pitchFamily="34" charset="0"/>
            </a:endParaRPr>
          </a:p>
          <a:p>
            <a:pPr algn="ctr"/>
            <a:r>
              <a:rPr lang="es-ES" dirty="0">
                <a:effectLst/>
                <a:latin typeface="Arial" panose="020B0604020202020204" pitchFamily="34" charset="0"/>
                <a:ea typeface="Calibri" panose="020F0502020204030204" pitchFamily="34" charset="0"/>
                <a:cs typeface="Arial" panose="020B0604020202020204" pitchFamily="34" charset="0"/>
              </a:rPr>
              <a:t>Repotenciación del tanque principal en la estación de control de procesos PS-2800 del laboratorio de instrumentación y sensores de la Universidad de las Fuerzas Armadas “ESPE”</a:t>
            </a:r>
          </a:p>
        </p:txBody>
      </p:sp>
      <p:sp>
        <p:nvSpPr>
          <p:cNvPr id="13" name="CuadroTexto 12">
            <a:extLst>
              <a:ext uri="{FF2B5EF4-FFF2-40B4-BE49-F238E27FC236}">
                <a16:creationId xmlns:a16="http://schemas.microsoft.com/office/drawing/2014/main" id="{B96A461C-234E-4AB7-9479-3F13BD0B2829}"/>
              </a:ext>
            </a:extLst>
          </p:cNvPr>
          <p:cNvSpPr txBox="1"/>
          <p:nvPr/>
        </p:nvSpPr>
        <p:spPr>
          <a:xfrm>
            <a:off x="2829613" y="4501812"/>
            <a:ext cx="6532767" cy="2031325"/>
          </a:xfrm>
          <a:prstGeom prst="rect">
            <a:avLst/>
          </a:prstGeom>
          <a:noFill/>
          <a:ln w="3175">
            <a:noFill/>
          </a:ln>
        </p:spPr>
        <p:txBody>
          <a:bodyPr wrap="square" rtlCol="0">
            <a:spAutoFit/>
          </a:bodyPr>
          <a:lstStyle/>
          <a:p>
            <a:pPr algn="ctr"/>
            <a:r>
              <a:rPr lang="es-EC" b="1" dirty="0">
                <a:latin typeface="Arial" panose="020B0604020202020204" pitchFamily="34" charset="0"/>
                <a:ea typeface="Calibri" panose="020F0502020204030204" pitchFamily="34" charset="0"/>
                <a:cs typeface="Arial" panose="020B0604020202020204" pitchFamily="34" charset="0"/>
              </a:rPr>
              <a:t>Autores:</a:t>
            </a:r>
          </a:p>
          <a:p>
            <a:pPr algn="ctr"/>
            <a:r>
              <a:rPr lang="es-EC" dirty="0">
                <a:latin typeface="Arial" panose="020B0604020202020204" pitchFamily="34" charset="0"/>
                <a:ea typeface="Calibri" panose="020F0502020204030204" pitchFamily="34" charset="0"/>
                <a:cs typeface="Arial" panose="020B0604020202020204" pitchFamily="34" charset="0"/>
              </a:rPr>
              <a:t>Luis Felipe Llumiquinga Caiza</a:t>
            </a:r>
          </a:p>
          <a:p>
            <a:pPr algn="ctr"/>
            <a:endParaRPr lang="es-EC" dirty="0">
              <a:latin typeface="Arial" panose="020B0604020202020204" pitchFamily="34" charset="0"/>
              <a:ea typeface="Calibri" panose="020F0502020204030204" pitchFamily="34" charset="0"/>
              <a:cs typeface="Arial" panose="020B0604020202020204" pitchFamily="34" charset="0"/>
            </a:endParaRPr>
          </a:p>
          <a:p>
            <a:pPr algn="ctr"/>
            <a:r>
              <a:rPr lang="es-EC" b="1" dirty="0">
                <a:effectLst/>
                <a:latin typeface="Arial" panose="020B0604020202020204" pitchFamily="34" charset="0"/>
                <a:ea typeface="Calibri" panose="020F0502020204030204" pitchFamily="34" charset="0"/>
                <a:cs typeface="Arial" panose="020B0604020202020204" pitchFamily="34" charset="0"/>
              </a:rPr>
              <a:t>Director:</a:t>
            </a:r>
          </a:p>
          <a:p>
            <a:pPr algn="ctr"/>
            <a:r>
              <a:rPr lang="sv-SE" dirty="0">
                <a:effectLst/>
                <a:latin typeface="Arial" panose="020B0604020202020204" pitchFamily="34" charset="0"/>
                <a:ea typeface="Calibri" panose="020F0502020204030204" pitchFamily="34" charset="0"/>
                <a:cs typeface="Arial" panose="020B0604020202020204" pitchFamily="34" charset="0"/>
              </a:rPr>
              <a:t>Ing. </a:t>
            </a:r>
            <a:r>
              <a:rPr lang="sv-SE" dirty="0">
                <a:latin typeface="Arial" panose="020B0604020202020204" pitchFamily="34" charset="0"/>
                <a:ea typeface="Calibri" panose="020F0502020204030204" pitchFamily="34" charset="0"/>
                <a:cs typeface="Arial" panose="020B0604020202020204" pitchFamily="34" charset="0"/>
              </a:rPr>
              <a:t>Ana Verónica Guaman, Ph.D</a:t>
            </a:r>
            <a:endParaRPr lang="sv-SE" dirty="0">
              <a:effectLst/>
              <a:latin typeface="Arial" panose="020B0604020202020204" pitchFamily="34" charset="0"/>
              <a:ea typeface="Calibri" panose="020F0502020204030204" pitchFamily="34" charset="0"/>
              <a:cs typeface="Arial" panose="020B0604020202020204" pitchFamily="34" charset="0"/>
            </a:endParaRPr>
          </a:p>
          <a:p>
            <a:pPr algn="ctr"/>
            <a:endParaRPr lang="sv-SE" dirty="0">
              <a:effectLst/>
              <a:latin typeface="Arial" panose="020B0604020202020204" pitchFamily="34" charset="0"/>
              <a:ea typeface="Calibri" panose="020F0502020204030204" pitchFamily="34" charset="0"/>
              <a:cs typeface="Arial" panose="020B0604020202020204" pitchFamily="34" charset="0"/>
            </a:endParaRPr>
          </a:p>
          <a:p>
            <a:pPr algn="ctr"/>
            <a:r>
              <a:rPr lang="sv-SE" dirty="0">
                <a:latin typeface="Arial" panose="020B0604020202020204" pitchFamily="34" charset="0"/>
                <a:ea typeface="Calibri" panose="020F0502020204030204" pitchFamily="34" charset="0"/>
                <a:cs typeface="Arial" panose="020B0604020202020204" pitchFamily="34" charset="0"/>
              </a:rPr>
              <a:t>Sangolquí </a:t>
            </a:r>
            <a:r>
              <a:rPr lang="sv-SE">
                <a:latin typeface="Arial" panose="020B0604020202020204" pitchFamily="34" charset="0"/>
                <a:ea typeface="Calibri" panose="020F0502020204030204" pitchFamily="34" charset="0"/>
                <a:cs typeface="Arial" panose="020B0604020202020204" pitchFamily="34" charset="0"/>
              </a:rPr>
              <a:t>- 2023</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188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Diagrama de borneras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pic>
        <p:nvPicPr>
          <p:cNvPr id="12" name="Imagen 11" descr="Tabla&#10;&#10;Descripción generada automáticamente">
            <a:extLst>
              <a:ext uri="{FF2B5EF4-FFF2-40B4-BE49-F238E27FC236}">
                <a16:creationId xmlns:a16="http://schemas.microsoft.com/office/drawing/2014/main" id="{006864F8-B7D1-E816-43A7-287A4CB4004D}"/>
              </a:ext>
            </a:extLst>
          </p:cNvPr>
          <p:cNvPicPr>
            <a:picLocks noChangeAspect="1"/>
          </p:cNvPicPr>
          <p:nvPr/>
        </p:nvPicPr>
        <p:blipFill>
          <a:blip r:embed="rId3"/>
          <a:stretch>
            <a:fillRect/>
          </a:stretch>
        </p:blipFill>
        <p:spPr>
          <a:xfrm>
            <a:off x="218138" y="1121517"/>
            <a:ext cx="2661861" cy="5107942"/>
          </a:xfrm>
          <a:prstGeom prst="rect">
            <a:avLst/>
          </a:prstGeom>
          <a:ln w="76200">
            <a:solidFill>
              <a:srgbClr val="0070C0"/>
            </a:solidFill>
          </a:ln>
        </p:spPr>
      </p:pic>
      <p:pic>
        <p:nvPicPr>
          <p:cNvPr id="13" name="Imagen 12" descr="Tabla&#10;&#10;Descripción generada automáticamente">
            <a:extLst>
              <a:ext uri="{FF2B5EF4-FFF2-40B4-BE49-F238E27FC236}">
                <a16:creationId xmlns:a16="http://schemas.microsoft.com/office/drawing/2014/main" id="{0CDEA51B-38C5-06E2-5476-74750F1CF626}"/>
              </a:ext>
            </a:extLst>
          </p:cNvPr>
          <p:cNvPicPr>
            <a:picLocks noChangeAspect="1"/>
          </p:cNvPicPr>
          <p:nvPr/>
        </p:nvPicPr>
        <p:blipFill>
          <a:blip r:embed="rId4"/>
          <a:stretch>
            <a:fillRect/>
          </a:stretch>
        </p:blipFill>
        <p:spPr>
          <a:xfrm>
            <a:off x="3125662" y="1121517"/>
            <a:ext cx="4743223" cy="3784780"/>
          </a:xfrm>
          <a:prstGeom prst="rect">
            <a:avLst/>
          </a:prstGeom>
          <a:ln w="76200">
            <a:solidFill>
              <a:schemeClr val="accent1"/>
            </a:solidFill>
          </a:ln>
        </p:spPr>
      </p:pic>
      <p:pic>
        <p:nvPicPr>
          <p:cNvPr id="14" name="Imagen 13">
            <a:extLst>
              <a:ext uri="{FF2B5EF4-FFF2-40B4-BE49-F238E27FC236}">
                <a16:creationId xmlns:a16="http://schemas.microsoft.com/office/drawing/2014/main" id="{7C262F40-A485-2A42-A2B0-5E50B459079C}"/>
              </a:ext>
            </a:extLst>
          </p:cNvPr>
          <p:cNvPicPr>
            <a:picLocks noChangeAspect="1"/>
          </p:cNvPicPr>
          <p:nvPr/>
        </p:nvPicPr>
        <p:blipFill>
          <a:blip r:embed="rId5"/>
          <a:stretch>
            <a:fillRect/>
          </a:stretch>
        </p:blipFill>
        <p:spPr>
          <a:xfrm>
            <a:off x="8114548" y="1119740"/>
            <a:ext cx="3495338" cy="3784780"/>
          </a:xfrm>
          <a:prstGeom prst="rect">
            <a:avLst/>
          </a:prstGeom>
          <a:ln w="76200">
            <a:solidFill>
              <a:schemeClr val="accent1"/>
            </a:solidFill>
          </a:ln>
        </p:spPr>
      </p:pic>
      <p:sp>
        <p:nvSpPr>
          <p:cNvPr id="15" name="CuadroTexto 14">
            <a:extLst>
              <a:ext uri="{FF2B5EF4-FFF2-40B4-BE49-F238E27FC236}">
                <a16:creationId xmlns:a16="http://schemas.microsoft.com/office/drawing/2014/main" id="{3ACF5592-E3B9-B3A6-2310-EC9BA1236D18}"/>
              </a:ext>
            </a:extLst>
          </p:cNvPr>
          <p:cNvSpPr txBox="1"/>
          <p:nvPr/>
        </p:nvSpPr>
        <p:spPr>
          <a:xfrm>
            <a:off x="218137" y="584784"/>
            <a:ext cx="266186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Regleta N1</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7DADB209-3E67-2B10-B164-C768D711FFA2}"/>
              </a:ext>
            </a:extLst>
          </p:cNvPr>
          <p:cNvSpPr txBox="1"/>
          <p:nvPr/>
        </p:nvSpPr>
        <p:spPr>
          <a:xfrm>
            <a:off x="4166342" y="584784"/>
            <a:ext cx="266186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Regleta N3</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32571A56-1409-D16E-6300-E34673B6795A}"/>
              </a:ext>
            </a:extLst>
          </p:cNvPr>
          <p:cNvSpPr txBox="1"/>
          <p:nvPr/>
        </p:nvSpPr>
        <p:spPr>
          <a:xfrm>
            <a:off x="8367012" y="584784"/>
            <a:ext cx="266186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Regleta N4</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62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Diagrama de borneras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
        <p:nvSpPr>
          <p:cNvPr id="15" name="CuadroTexto 14">
            <a:extLst>
              <a:ext uri="{FF2B5EF4-FFF2-40B4-BE49-F238E27FC236}">
                <a16:creationId xmlns:a16="http://schemas.microsoft.com/office/drawing/2014/main" id="{3ACF5592-E3B9-B3A6-2310-EC9BA1236D18}"/>
              </a:ext>
            </a:extLst>
          </p:cNvPr>
          <p:cNvSpPr txBox="1"/>
          <p:nvPr/>
        </p:nvSpPr>
        <p:spPr>
          <a:xfrm>
            <a:off x="1440000" y="689896"/>
            <a:ext cx="266186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Regleta N5</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32571A56-1409-D16E-6300-E34673B6795A}"/>
              </a:ext>
            </a:extLst>
          </p:cNvPr>
          <p:cNvSpPr txBox="1"/>
          <p:nvPr/>
        </p:nvSpPr>
        <p:spPr>
          <a:xfrm>
            <a:off x="7629593" y="689896"/>
            <a:ext cx="266186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Regleta N8</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Imagen 17" descr="Tabla&#10;&#10;Descripción generada automáticamente">
            <a:extLst>
              <a:ext uri="{FF2B5EF4-FFF2-40B4-BE49-F238E27FC236}">
                <a16:creationId xmlns:a16="http://schemas.microsoft.com/office/drawing/2014/main" id="{28551BE6-BE97-CF5C-5125-B5FEE23C7D53}"/>
              </a:ext>
            </a:extLst>
          </p:cNvPr>
          <p:cNvPicPr>
            <a:picLocks noChangeAspect="1"/>
          </p:cNvPicPr>
          <p:nvPr/>
        </p:nvPicPr>
        <p:blipFill>
          <a:blip r:embed="rId3"/>
          <a:stretch>
            <a:fillRect/>
          </a:stretch>
        </p:blipFill>
        <p:spPr>
          <a:xfrm>
            <a:off x="673812" y="1250830"/>
            <a:ext cx="4823460" cy="4745990"/>
          </a:xfrm>
          <a:prstGeom prst="rect">
            <a:avLst/>
          </a:prstGeom>
          <a:ln w="76200">
            <a:solidFill>
              <a:schemeClr val="accent1"/>
            </a:solidFill>
          </a:ln>
        </p:spPr>
      </p:pic>
      <p:pic>
        <p:nvPicPr>
          <p:cNvPr id="19" name="Imagen 18" descr="Tabla&#10;&#10;Descripción generada automáticamente">
            <a:extLst>
              <a:ext uri="{FF2B5EF4-FFF2-40B4-BE49-F238E27FC236}">
                <a16:creationId xmlns:a16="http://schemas.microsoft.com/office/drawing/2014/main" id="{26774F8C-5112-7F30-3D3D-828D5347C16B}"/>
              </a:ext>
            </a:extLst>
          </p:cNvPr>
          <p:cNvPicPr>
            <a:picLocks noChangeAspect="1"/>
          </p:cNvPicPr>
          <p:nvPr/>
        </p:nvPicPr>
        <p:blipFill>
          <a:blip r:embed="rId4"/>
          <a:stretch>
            <a:fillRect/>
          </a:stretch>
        </p:blipFill>
        <p:spPr>
          <a:xfrm>
            <a:off x="5934220" y="1250830"/>
            <a:ext cx="5869305" cy="1836420"/>
          </a:xfrm>
          <a:prstGeom prst="rect">
            <a:avLst/>
          </a:prstGeom>
          <a:ln w="76200">
            <a:solidFill>
              <a:schemeClr val="accent1"/>
            </a:solidFill>
          </a:ln>
        </p:spPr>
      </p:pic>
    </p:spTree>
    <p:extLst>
      <p:ext uri="{BB962C8B-B14F-4D97-AF65-F5344CB8AC3E}">
        <p14:creationId xmlns:p14="http://schemas.microsoft.com/office/powerpoint/2010/main" val="59067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Gabinete Eléctrico</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pic>
        <p:nvPicPr>
          <p:cNvPr id="12" name="Imagen 11" descr="Diagrama&#10;&#10;Descripción generada automáticamente">
            <a:extLst>
              <a:ext uri="{FF2B5EF4-FFF2-40B4-BE49-F238E27FC236}">
                <a16:creationId xmlns:a16="http://schemas.microsoft.com/office/drawing/2014/main" id="{36472BFF-E1A5-FBEA-347D-A85BCC05F4AD}"/>
              </a:ext>
            </a:extLst>
          </p:cNvPr>
          <p:cNvPicPr>
            <a:picLocks noChangeAspect="1"/>
          </p:cNvPicPr>
          <p:nvPr/>
        </p:nvPicPr>
        <p:blipFill>
          <a:blip r:embed="rId3"/>
          <a:stretch>
            <a:fillRect/>
          </a:stretch>
        </p:blipFill>
        <p:spPr>
          <a:xfrm>
            <a:off x="5914858" y="623556"/>
            <a:ext cx="5433749" cy="5626393"/>
          </a:xfrm>
          <a:prstGeom prst="rect">
            <a:avLst/>
          </a:prstGeom>
        </p:spPr>
      </p:pic>
      <p:graphicFrame>
        <p:nvGraphicFramePr>
          <p:cNvPr id="13" name="Tabla 12">
            <a:extLst>
              <a:ext uri="{FF2B5EF4-FFF2-40B4-BE49-F238E27FC236}">
                <a16:creationId xmlns:a16="http://schemas.microsoft.com/office/drawing/2014/main" id="{C202D58D-4A74-9E5C-F723-7EB5465C7E34}"/>
              </a:ext>
            </a:extLst>
          </p:cNvPr>
          <p:cNvGraphicFramePr>
            <a:graphicFrameLocks noGrp="1"/>
          </p:cNvGraphicFramePr>
          <p:nvPr>
            <p:extLst>
              <p:ext uri="{D42A27DB-BD31-4B8C-83A1-F6EECF244321}">
                <p14:modId xmlns:p14="http://schemas.microsoft.com/office/powerpoint/2010/main" val="3386416769"/>
              </p:ext>
            </p:extLst>
          </p:nvPr>
        </p:nvGraphicFramePr>
        <p:xfrm>
          <a:off x="148311" y="623556"/>
          <a:ext cx="5308592" cy="5678784"/>
        </p:xfrm>
        <a:graphic>
          <a:graphicData uri="http://schemas.openxmlformats.org/drawingml/2006/table">
            <a:tbl>
              <a:tblPr firstRow="1" firstCol="1" bandRow="1">
                <a:tableStyleId>{93296810-A885-4BE3-A3E7-6D5BEEA58F35}</a:tableStyleId>
              </a:tblPr>
              <a:tblGrid>
                <a:gridCol w="605181">
                  <a:extLst>
                    <a:ext uri="{9D8B030D-6E8A-4147-A177-3AD203B41FA5}">
                      <a16:colId xmlns:a16="http://schemas.microsoft.com/office/drawing/2014/main" val="1817952281"/>
                    </a:ext>
                  </a:extLst>
                </a:gridCol>
                <a:gridCol w="4703411">
                  <a:extLst>
                    <a:ext uri="{9D8B030D-6E8A-4147-A177-3AD203B41FA5}">
                      <a16:colId xmlns:a16="http://schemas.microsoft.com/office/drawing/2014/main" val="3074560177"/>
                    </a:ext>
                  </a:extLst>
                </a:gridCol>
              </a:tblGrid>
              <a:tr h="135904">
                <a:tc>
                  <a:txBody>
                    <a:bodyPr/>
                    <a:lstStyle/>
                    <a:p>
                      <a:pPr algn="ctr">
                        <a:lnSpc>
                          <a:spcPct val="100000"/>
                        </a:lnSpc>
                        <a:spcAft>
                          <a:spcPts val="800"/>
                        </a:spcAft>
                      </a:pPr>
                      <a:r>
                        <a:rPr lang="es-EC" sz="1100">
                          <a:effectLst/>
                        </a:rPr>
                        <a:t>Tag</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gn="ctr">
                        <a:lnSpc>
                          <a:spcPct val="100000"/>
                        </a:lnSpc>
                        <a:spcAft>
                          <a:spcPts val="800"/>
                        </a:spcAft>
                      </a:pPr>
                      <a:r>
                        <a:rPr lang="es-EC" sz="1100">
                          <a:effectLst/>
                        </a:rPr>
                        <a:t>Descripción </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736967631"/>
                  </a:ext>
                </a:extLst>
              </a:tr>
              <a:tr h="178914">
                <a:tc>
                  <a:txBody>
                    <a:bodyPr/>
                    <a:lstStyle/>
                    <a:p>
                      <a:pPr algn="ctr">
                        <a:lnSpc>
                          <a:spcPct val="100000"/>
                        </a:lnSpc>
                        <a:spcBef>
                          <a:spcPts val="1200"/>
                        </a:spcBef>
                        <a:spcAft>
                          <a:spcPts val="800"/>
                        </a:spcAft>
                      </a:pPr>
                      <a:r>
                        <a:rPr lang="es-EC" sz="1100">
                          <a:effectLst/>
                        </a:rPr>
                        <a:t>Q1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la bomba P1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552267250"/>
                  </a:ext>
                </a:extLst>
              </a:tr>
              <a:tr h="178914">
                <a:tc>
                  <a:txBody>
                    <a:bodyPr/>
                    <a:lstStyle/>
                    <a:p>
                      <a:pPr algn="ctr">
                        <a:lnSpc>
                          <a:spcPct val="100000"/>
                        </a:lnSpc>
                        <a:spcBef>
                          <a:spcPts val="1200"/>
                        </a:spcBef>
                        <a:spcAft>
                          <a:spcPts val="800"/>
                        </a:spcAft>
                      </a:pPr>
                      <a:r>
                        <a:rPr lang="es-EC" sz="1100">
                          <a:effectLst/>
                        </a:rPr>
                        <a:t>Q2</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las electroválvulas 110VAC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386037732"/>
                  </a:ext>
                </a:extLst>
              </a:tr>
              <a:tr h="178914">
                <a:tc>
                  <a:txBody>
                    <a:bodyPr/>
                    <a:lstStyle/>
                    <a:p>
                      <a:pPr algn="ctr">
                        <a:lnSpc>
                          <a:spcPct val="100000"/>
                        </a:lnSpc>
                        <a:spcBef>
                          <a:spcPts val="1200"/>
                        </a:spcBef>
                        <a:spcAft>
                          <a:spcPts val="800"/>
                        </a:spcAft>
                      </a:pPr>
                      <a:r>
                        <a:rPr lang="es-EC" sz="1100">
                          <a:effectLst/>
                        </a:rPr>
                        <a:t>Q3</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tarjeta PWM</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492035478"/>
                  </a:ext>
                </a:extLst>
              </a:tr>
              <a:tr h="178914">
                <a:tc>
                  <a:txBody>
                    <a:bodyPr/>
                    <a:lstStyle/>
                    <a:p>
                      <a:pPr algn="ctr">
                        <a:lnSpc>
                          <a:spcPct val="100000"/>
                        </a:lnSpc>
                        <a:spcBef>
                          <a:spcPts val="1200"/>
                        </a:spcBef>
                        <a:spcAft>
                          <a:spcPts val="800"/>
                        </a:spcAft>
                      </a:pPr>
                      <a:r>
                        <a:rPr lang="es-EC" sz="1100">
                          <a:effectLst/>
                        </a:rPr>
                        <a:t>Q4</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la válvula proporcional VF 531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303137786"/>
                  </a:ext>
                </a:extLst>
              </a:tr>
              <a:tr h="178914">
                <a:tc>
                  <a:txBody>
                    <a:bodyPr/>
                    <a:lstStyle/>
                    <a:p>
                      <a:pPr algn="ctr">
                        <a:lnSpc>
                          <a:spcPct val="100000"/>
                        </a:lnSpc>
                        <a:spcBef>
                          <a:spcPts val="1200"/>
                        </a:spcBef>
                        <a:spcAft>
                          <a:spcPts val="800"/>
                        </a:spcAft>
                      </a:pPr>
                      <a:r>
                        <a:rPr lang="es-EC" sz="1100">
                          <a:effectLst/>
                        </a:rPr>
                        <a:t>Q5</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fuente de 24 VDC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782121824"/>
                  </a:ext>
                </a:extLst>
              </a:tr>
              <a:tr h="141513">
                <a:tc>
                  <a:txBody>
                    <a:bodyPr/>
                    <a:lstStyle/>
                    <a:p>
                      <a:pPr algn="ctr">
                        <a:lnSpc>
                          <a:spcPct val="100000"/>
                        </a:lnSpc>
                        <a:spcBef>
                          <a:spcPts val="1200"/>
                        </a:spcBef>
                        <a:spcAft>
                          <a:spcPts val="800"/>
                        </a:spcAft>
                      </a:pPr>
                      <a:r>
                        <a:rPr lang="es-EC" sz="1100">
                          <a:effectLst/>
                        </a:rPr>
                        <a:t>Q6</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ventilador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922367215"/>
                  </a:ext>
                </a:extLst>
              </a:tr>
              <a:tr h="178914">
                <a:tc>
                  <a:txBody>
                    <a:bodyPr/>
                    <a:lstStyle/>
                    <a:p>
                      <a:pPr algn="ctr">
                        <a:lnSpc>
                          <a:spcPct val="100000"/>
                        </a:lnSpc>
                        <a:spcBef>
                          <a:spcPts val="1200"/>
                        </a:spcBef>
                        <a:spcAft>
                          <a:spcPts val="800"/>
                        </a:spcAft>
                      </a:pPr>
                      <a:r>
                        <a:rPr lang="es-EC" sz="1100">
                          <a:effectLst/>
                        </a:rPr>
                        <a:t>Q7</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calentador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197639323"/>
                  </a:ext>
                </a:extLst>
              </a:tr>
              <a:tr h="141513">
                <a:tc>
                  <a:txBody>
                    <a:bodyPr/>
                    <a:lstStyle/>
                    <a:p>
                      <a:pPr algn="ctr">
                        <a:lnSpc>
                          <a:spcPct val="100000"/>
                        </a:lnSpc>
                        <a:spcBef>
                          <a:spcPts val="1200"/>
                        </a:spcBef>
                        <a:spcAft>
                          <a:spcPts val="800"/>
                        </a:spcAft>
                      </a:pPr>
                      <a:r>
                        <a:rPr lang="es-EC" sz="1100">
                          <a:effectLst/>
                        </a:rPr>
                        <a:t>Q8</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radiador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854067436"/>
                  </a:ext>
                </a:extLst>
              </a:tr>
              <a:tr h="141513">
                <a:tc>
                  <a:txBody>
                    <a:bodyPr/>
                    <a:lstStyle/>
                    <a:p>
                      <a:pPr algn="ctr">
                        <a:lnSpc>
                          <a:spcPct val="100000"/>
                        </a:lnSpc>
                        <a:spcBef>
                          <a:spcPts val="1200"/>
                        </a:spcBef>
                        <a:spcAft>
                          <a:spcPts val="800"/>
                        </a:spcAft>
                      </a:pPr>
                      <a:r>
                        <a:rPr lang="es-EC" sz="1100">
                          <a:effectLst/>
                        </a:rPr>
                        <a:t>Q9</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bomba P2</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418216585"/>
                  </a:ext>
                </a:extLst>
              </a:tr>
              <a:tr h="178914">
                <a:tc>
                  <a:txBody>
                    <a:bodyPr/>
                    <a:lstStyle/>
                    <a:p>
                      <a:pPr algn="ctr">
                        <a:lnSpc>
                          <a:spcPct val="100000"/>
                        </a:lnSpc>
                        <a:spcBef>
                          <a:spcPts val="1200"/>
                        </a:spcBef>
                        <a:spcAft>
                          <a:spcPts val="800"/>
                        </a:spcAft>
                      </a:pPr>
                      <a:r>
                        <a:rPr lang="es-EC" sz="1100">
                          <a:effectLst/>
                        </a:rPr>
                        <a:t>Q10</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Interruptor magnetotérmico para alimentar la estación PS-2800</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529844204"/>
                  </a:ext>
                </a:extLst>
              </a:tr>
              <a:tr h="141513">
                <a:tc>
                  <a:txBody>
                    <a:bodyPr/>
                    <a:lstStyle/>
                    <a:p>
                      <a:pPr algn="ctr">
                        <a:lnSpc>
                          <a:spcPct val="100000"/>
                        </a:lnSpc>
                        <a:spcBef>
                          <a:spcPts val="1200"/>
                        </a:spcBef>
                        <a:spcAft>
                          <a:spcPts val="800"/>
                        </a:spcAft>
                      </a:pPr>
                      <a:r>
                        <a:rPr lang="es-EC" sz="1100">
                          <a:effectLst/>
                        </a:rPr>
                        <a:t>F</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Porta fusible de la línea L</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103830543"/>
                  </a:ext>
                </a:extLst>
              </a:tr>
              <a:tr h="178914">
                <a:tc>
                  <a:txBody>
                    <a:bodyPr/>
                    <a:lstStyle/>
                    <a:p>
                      <a:pPr algn="ctr">
                        <a:lnSpc>
                          <a:spcPct val="100000"/>
                        </a:lnSpc>
                        <a:spcBef>
                          <a:spcPts val="1200"/>
                        </a:spcBef>
                        <a:spcAft>
                          <a:spcPts val="800"/>
                        </a:spcAft>
                      </a:pPr>
                      <a:r>
                        <a:rPr lang="es-EC" sz="1100">
                          <a:effectLst/>
                        </a:rPr>
                        <a:t>K10</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activara el ventilador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343978817"/>
                  </a:ext>
                </a:extLst>
              </a:tr>
              <a:tr h="178914">
                <a:tc>
                  <a:txBody>
                    <a:bodyPr/>
                    <a:lstStyle/>
                    <a:p>
                      <a:pPr algn="ctr">
                        <a:lnSpc>
                          <a:spcPct val="100000"/>
                        </a:lnSpc>
                        <a:spcBef>
                          <a:spcPts val="1200"/>
                        </a:spcBef>
                        <a:spcAft>
                          <a:spcPts val="800"/>
                        </a:spcAft>
                      </a:pPr>
                      <a:r>
                        <a:rPr lang="es-EC" sz="1100">
                          <a:effectLst/>
                        </a:rPr>
                        <a:t>K11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activara el calentador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4281168195"/>
                  </a:ext>
                </a:extLst>
              </a:tr>
              <a:tr h="178914">
                <a:tc>
                  <a:txBody>
                    <a:bodyPr/>
                    <a:lstStyle/>
                    <a:p>
                      <a:pPr algn="ctr">
                        <a:lnSpc>
                          <a:spcPct val="100000"/>
                        </a:lnSpc>
                        <a:spcBef>
                          <a:spcPts val="1200"/>
                        </a:spcBef>
                        <a:spcAft>
                          <a:spcPts val="800"/>
                        </a:spcAft>
                      </a:pPr>
                      <a:r>
                        <a:rPr lang="es-EC" sz="1100">
                          <a:effectLst/>
                        </a:rPr>
                        <a:t>K12</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el radiador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657940660"/>
                  </a:ext>
                </a:extLst>
              </a:tr>
              <a:tr h="178914">
                <a:tc>
                  <a:txBody>
                    <a:bodyPr/>
                    <a:lstStyle/>
                    <a:p>
                      <a:pPr algn="ctr">
                        <a:lnSpc>
                          <a:spcPct val="100000"/>
                        </a:lnSpc>
                        <a:spcBef>
                          <a:spcPts val="1200"/>
                        </a:spcBef>
                        <a:spcAft>
                          <a:spcPts val="800"/>
                        </a:spcAft>
                      </a:pPr>
                      <a:r>
                        <a:rPr lang="es-EC" sz="1100">
                          <a:effectLst/>
                        </a:rPr>
                        <a:t>K13</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bomba P2</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497040280"/>
                  </a:ext>
                </a:extLst>
              </a:tr>
              <a:tr h="178914">
                <a:tc>
                  <a:txBody>
                    <a:bodyPr/>
                    <a:lstStyle/>
                    <a:p>
                      <a:pPr algn="ctr">
                        <a:lnSpc>
                          <a:spcPct val="100000"/>
                        </a:lnSpc>
                        <a:spcBef>
                          <a:spcPts val="1200"/>
                        </a:spcBef>
                        <a:spcAft>
                          <a:spcPts val="800"/>
                        </a:spcAft>
                      </a:pPr>
                      <a:r>
                        <a:rPr lang="es-EC" sz="1100">
                          <a:effectLst/>
                        </a:rPr>
                        <a:t>K14</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bomba P1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020907656"/>
                  </a:ext>
                </a:extLst>
              </a:tr>
              <a:tr h="178914">
                <a:tc>
                  <a:txBody>
                    <a:bodyPr/>
                    <a:lstStyle/>
                    <a:p>
                      <a:pPr algn="ctr">
                        <a:lnSpc>
                          <a:spcPct val="100000"/>
                        </a:lnSpc>
                        <a:spcBef>
                          <a:spcPts val="1200"/>
                        </a:spcBef>
                        <a:spcAft>
                          <a:spcPts val="800"/>
                        </a:spcAft>
                      </a:pPr>
                      <a:r>
                        <a:rPr lang="es-EC" sz="1100">
                          <a:effectLst/>
                        </a:rPr>
                        <a:t>K15</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electroválvula V515</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598543479"/>
                  </a:ext>
                </a:extLst>
              </a:tr>
              <a:tr h="178914">
                <a:tc>
                  <a:txBody>
                    <a:bodyPr/>
                    <a:lstStyle/>
                    <a:p>
                      <a:pPr algn="ctr">
                        <a:lnSpc>
                          <a:spcPct val="100000"/>
                        </a:lnSpc>
                        <a:spcBef>
                          <a:spcPts val="1200"/>
                        </a:spcBef>
                        <a:spcAft>
                          <a:spcPts val="800"/>
                        </a:spcAft>
                      </a:pPr>
                      <a:r>
                        <a:rPr lang="es-EC" sz="1100">
                          <a:effectLst/>
                        </a:rPr>
                        <a:t>K16</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electroválvula V510</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861413744"/>
                  </a:ext>
                </a:extLst>
              </a:tr>
              <a:tr h="178914">
                <a:tc>
                  <a:txBody>
                    <a:bodyPr/>
                    <a:lstStyle/>
                    <a:p>
                      <a:pPr algn="ctr">
                        <a:lnSpc>
                          <a:spcPct val="100000"/>
                        </a:lnSpc>
                        <a:spcBef>
                          <a:spcPts val="1200"/>
                        </a:spcBef>
                        <a:spcAft>
                          <a:spcPts val="800"/>
                        </a:spcAft>
                      </a:pPr>
                      <a:r>
                        <a:rPr lang="es-EC" sz="1100">
                          <a:effectLst/>
                        </a:rPr>
                        <a:t>K17</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electroválvula V511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594309813"/>
                  </a:ext>
                </a:extLst>
              </a:tr>
              <a:tr h="178914">
                <a:tc>
                  <a:txBody>
                    <a:bodyPr/>
                    <a:lstStyle/>
                    <a:p>
                      <a:pPr algn="ctr">
                        <a:lnSpc>
                          <a:spcPct val="100000"/>
                        </a:lnSpc>
                        <a:spcBef>
                          <a:spcPts val="1200"/>
                        </a:spcBef>
                        <a:spcAft>
                          <a:spcPts val="800"/>
                        </a:spcAft>
                      </a:pPr>
                      <a:r>
                        <a:rPr lang="es-EC" sz="1100">
                          <a:effectLst/>
                        </a:rPr>
                        <a:t>K18</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Relé electromagnético que activará la electroválvula V516</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418742620"/>
                  </a:ext>
                </a:extLst>
              </a:tr>
              <a:tr h="178914">
                <a:tc>
                  <a:txBody>
                    <a:bodyPr/>
                    <a:lstStyle/>
                    <a:p>
                      <a:pPr algn="ctr">
                        <a:lnSpc>
                          <a:spcPct val="100000"/>
                        </a:lnSpc>
                        <a:spcBef>
                          <a:spcPts val="1200"/>
                        </a:spcBef>
                        <a:spcAft>
                          <a:spcPts val="800"/>
                        </a:spcAft>
                      </a:pPr>
                      <a:r>
                        <a:rPr lang="es-EC" sz="1100">
                          <a:effectLst/>
                        </a:rPr>
                        <a:t>C1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Capacitor de 50 V parte del circuito rectificador</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308565172"/>
                  </a:ext>
                </a:extLst>
              </a:tr>
              <a:tr h="309008">
                <a:tc>
                  <a:txBody>
                    <a:bodyPr/>
                    <a:lstStyle/>
                    <a:p>
                      <a:pPr algn="ctr">
                        <a:lnSpc>
                          <a:spcPct val="100000"/>
                        </a:lnSpc>
                        <a:spcBef>
                          <a:spcPts val="1200"/>
                        </a:spcBef>
                        <a:spcAft>
                          <a:spcPts val="800"/>
                        </a:spcAft>
                      </a:pPr>
                      <a:r>
                        <a:rPr lang="es-EC" sz="1100">
                          <a:effectLst/>
                        </a:rPr>
                        <a:t>ROC 24V</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Puente de diodos para rectificar la onda de 24 VAC y convertirla en DC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4079772439"/>
                  </a:ext>
                </a:extLst>
              </a:tr>
              <a:tr h="178914">
                <a:tc>
                  <a:txBody>
                    <a:bodyPr/>
                    <a:lstStyle/>
                    <a:p>
                      <a:pPr algn="ctr">
                        <a:lnSpc>
                          <a:spcPct val="100000"/>
                        </a:lnSpc>
                        <a:spcBef>
                          <a:spcPts val="1200"/>
                        </a:spcBef>
                        <a:spcAft>
                          <a:spcPts val="800"/>
                        </a:spcAft>
                      </a:pPr>
                      <a:r>
                        <a:rPr lang="es-EC" sz="1100">
                          <a:effectLst/>
                        </a:rPr>
                        <a:t>T1</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Transformador que reduce el voltaje de 110V a 21 y 24 V</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711086095"/>
                  </a:ext>
                </a:extLst>
              </a:tr>
              <a:tr h="141513">
                <a:tc>
                  <a:txBody>
                    <a:bodyPr/>
                    <a:lstStyle/>
                    <a:p>
                      <a:pPr algn="ctr">
                        <a:lnSpc>
                          <a:spcPct val="100000"/>
                        </a:lnSpc>
                        <a:spcBef>
                          <a:spcPts val="1200"/>
                        </a:spcBef>
                        <a:spcAft>
                          <a:spcPts val="800"/>
                        </a:spcAft>
                      </a:pPr>
                      <a:r>
                        <a:rPr lang="es-EC" sz="1100">
                          <a:effectLst/>
                        </a:rPr>
                        <a:t>L</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Bornera para línea 110V</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636337248"/>
                  </a:ext>
                </a:extLst>
              </a:tr>
              <a:tr h="141513">
                <a:tc>
                  <a:txBody>
                    <a:bodyPr/>
                    <a:lstStyle/>
                    <a:p>
                      <a:pPr algn="ctr">
                        <a:lnSpc>
                          <a:spcPct val="100000"/>
                        </a:lnSpc>
                        <a:spcBef>
                          <a:spcPts val="1200"/>
                        </a:spcBef>
                        <a:spcAft>
                          <a:spcPts val="800"/>
                        </a:spcAft>
                      </a:pPr>
                      <a:r>
                        <a:rPr lang="es-EC" sz="1100">
                          <a:effectLst/>
                        </a:rPr>
                        <a:t>N</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Bornera para neutro</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260878273"/>
                  </a:ext>
                </a:extLst>
              </a:tr>
              <a:tr h="178914">
                <a:tc>
                  <a:txBody>
                    <a:bodyPr/>
                    <a:lstStyle/>
                    <a:p>
                      <a:pPr algn="ctr">
                        <a:lnSpc>
                          <a:spcPct val="100000"/>
                        </a:lnSpc>
                        <a:spcBef>
                          <a:spcPts val="1200"/>
                        </a:spcBef>
                        <a:spcAft>
                          <a:spcPts val="800"/>
                        </a:spcAft>
                      </a:pPr>
                      <a:r>
                        <a:rPr lang="es-EC" sz="1100">
                          <a:effectLst/>
                        </a:rPr>
                        <a:t>+ 24V</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Bornera de +24 VDC que llega de la fuente DC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28032012"/>
                  </a:ext>
                </a:extLst>
              </a:tr>
              <a:tr h="178914">
                <a:tc>
                  <a:txBody>
                    <a:bodyPr/>
                    <a:lstStyle/>
                    <a:p>
                      <a:pPr algn="ctr">
                        <a:lnSpc>
                          <a:spcPct val="100000"/>
                        </a:lnSpc>
                        <a:spcBef>
                          <a:spcPts val="1200"/>
                        </a:spcBef>
                        <a:spcAft>
                          <a:spcPts val="800"/>
                        </a:spcAft>
                      </a:pPr>
                      <a:r>
                        <a:rPr lang="es-EC" sz="1100">
                          <a:effectLst/>
                        </a:rPr>
                        <a:t>- 24 V</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Bornera de -24Vdc que llega de la fuente DC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1678561472"/>
                  </a:ext>
                </a:extLst>
              </a:tr>
              <a:tr h="309008">
                <a:tc>
                  <a:txBody>
                    <a:bodyPr/>
                    <a:lstStyle/>
                    <a:p>
                      <a:pPr algn="ctr">
                        <a:lnSpc>
                          <a:spcPct val="100000"/>
                        </a:lnSpc>
                        <a:spcBef>
                          <a:spcPts val="1200"/>
                        </a:spcBef>
                        <a:spcAft>
                          <a:spcPts val="800"/>
                        </a:spcAft>
                      </a:pPr>
                      <a:r>
                        <a:rPr lang="es-EC" sz="1100">
                          <a:effectLst/>
                        </a:rPr>
                        <a:t>M+</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a:effectLst/>
                        </a:rPr>
                        <a:t>Bornera para +V que puede ser utilizada para un voltaje diferente a 24 VDC</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3572801257"/>
                  </a:ext>
                </a:extLst>
              </a:tr>
              <a:tr h="309008">
                <a:tc>
                  <a:txBody>
                    <a:bodyPr/>
                    <a:lstStyle/>
                    <a:p>
                      <a:pPr algn="ctr">
                        <a:lnSpc>
                          <a:spcPct val="100000"/>
                        </a:lnSpc>
                        <a:spcBef>
                          <a:spcPts val="1200"/>
                        </a:spcBef>
                        <a:spcAft>
                          <a:spcPts val="800"/>
                        </a:spcAft>
                      </a:pPr>
                      <a:r>
                        <a:rPr lang="es-EC" sz="1100">
                          <a:effectLst/>
                        </a:rPr>
                        <a:t>M-</a:t>
                      </a:r>
                      <a:endParaRPr lang="es-EC" sz="110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tc>
                  <a:txBody>
                    <a:bodyPr/>
                    <a:lstStyle/>
                    <a:p>
                      <a:pPr>
                        <a:lnSpc>
                          <a:spcPct val="100000"/>
                        </a:lnSpc>
                        <a:spcBef>
                          <a:spcPts val="1200"/>
                        </a:spcBef>
                        <a:spcAft>
                          <a:spcPts val="800"/>
                        </a:spcAft>
                      </a:pPr>
                      <a:r>
                        <a:rPr lang="es-EC" sz="1100" dirty="0">
                          <a:effectLst/>
                        </a:rPr>
                        <a:t>Bornera para -V que puede ser utilizada para un voltaje diferente a 24 VDC</a:t>
                      </a:r>
                      <a:endParaRPr lang="es-EC" sz="1100" dirty="0">
                        <a:effectLst/>
                        <a:latin typeface="Arial" panose="020B0604020202020204" pitchFamily="34" charset="0"/>
                        <a:ea typeface="DengXian" panose="02010600030101010101" pitchFamily="2" charset="-122"/>
                        <a:cs typeface="Arial" panose="020B0604020202020204" pitchFamily="34" charset="0"/>
                      </a:endParaRPr>
                    </a:p>
                  </a:txBody>
                  <a:tcPr marL="17743" marR="17743" marT="0" marB="0" anchor="b"/>
                </a:tc>
                <a:extLst>
                  <a:ext uri="{0D108BD9-81ED-4DB2-BD59-A6C34878D82A}">
                    <a16:rowId xmlns:a16="http://schemas.microsoft.com/office/drawing/2014/main" val="2406093901"/>
                  </a:ext>
                </a:extLst>
              </a:tr>
            </a:tbl>
          </a:graphicData>
        </a:graphic>
      </p:graphicFrame>
    </p:spTree>
    <p:extLst>
      <p:ext uri="{BB962C8B-B14F-4D97-AF65-F5344CB8AC3E}">
        <p14:creationId xmlns:p14="http://schemas.microsoft.com/office/powerpoint/2010/main" val="87038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Gabinete Eléctrico</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pic>
        <p:nvPicPr>
          <p:cNvPr id="15" name="Imagen 14" descr="Diagrama, Esquemático&#10;&#10;Descripción generada automáticamente">
            <a:extLst>
              <a:ext uri="{FF2B5EF4-FFF2-40B4-BE49-F238E27FC236}">
                <a16:creationId xmlns:a16="http://schemas.microsoft.com/office/drawing/2014/main" id="{A60E3571-C639-6B1B-2B86-304D1B757EAA}"/>
              </a:ext>
            </a:extLst>
          </p:cNvPr>
          <p:cNvPicPr>
            <a:picLocks noChangeAspect="1"/>
          </p:cNvPicPr>
          <p:nvPr/>
        </p:nvPicPr>
        <p:blipFill>
          <a:blip r:embed="rId3"/>
          <a:stretch>
            <a:fillRect/>
          </a:stretch>
        </p:blipFill>
        <p:spPr>
          <a:xfrm>
            <a:off x="3608169" y="946439"/>
            <a:ext cx="8222204" cy="5159393"/>
          </a:xfrm>
          <a:prstGeom prst="rect">
            <a:avLst/>
          </a:prstGeom>
          <a:ln w="57150">
            <a:solidFill>
              <a:schemeClr val="accent1"/>
            </a:solidFill>
          </a:ln>
        </p:spPr>
      </p:pic>
      <p:sp>
        <p:nvSpPr>
          <p:cNvPr id="16" name="Rectángulo 15">
            <a:extLst>
              <a:ext uri="{FF2B5EF4-FFF2-40B4-BE49-F238E27FC236}">
                <a16:creationId xmlns:a16="http://schemas.microsoft.com/office/drawing/2014/main" id="{86C2D625-6B06-0410-C9D1-DFFE14B1530D}"/>
              </a:ext>
            </a:extLst>
          </p:cNvPr>
          <p:cNvSpPr/>
          <p:nvPr/>
        </p:nvSpPr>
        <p:spPr>
          <a:xfrm>
            <a:off x="148311" y="696893"/>
            <a:ext cx="3240000" cy="56415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dirty="0"/>
              <a:t> Los elementos que trabajan con 110 VAC funcionarán cuando el interruptor magnetotérmico Q10 esté activado, de ahí cada uno de los elementos tendrá un interruptor de forma independiente. Se tiene un transformador que reduce el voltaje de 110 VAC a 24 y 21 VAC.</a:t>
            </a:r>
            <a:endParaRPr lang="es-EC" sz="2400" dirty="0"/>
          </a:p>
        </p:txBody>
      </p:sp>
    </p:spTree>
    <p:extLst>
      <p:ext uri="{BB962C8B-B14F-4D97-AF65-F5344CB8AC3E}">
        <p14:creationId xmlns:p14="http://schemas.microsoft.com/office/powerpoint/2010/main" val="23240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effectLst/>
                <a:latin typeface="Arial" panose="020B0604020202020204" pitchFamily="34" charset="0"/>
                <a:ea typeface="Calibri" panose="020F0502020204030204" pitchFamily="34" charset="0"/>
                <a:cs typeface="Arial" panose="020B0604020202020204" pitchFamily="34" charset="0"/>
              </a:rPr>
              <a:t>Descripción del proceso</a:t>
            </a: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sp>
        <p:nvSpPr>
          <p:cNvPr id="12" name="Rectángulo: esquinas redondeadas 11">
            <a:extLst>
              <a:ext uri="{FF2B5EF4-FFF2-40B4-BE49-F238E27FC236}">
                <a16:creationId xmlns:a16="http://schemas.microsoft.com/office/drawing/2014/main" id="{27FF2C7E-07B7-FBA0-6EC7-7DD958EC1F43}"/>
              </a:ext>
            </a:extLst>
          </p:cNvPr>
          <p:cNvSpPr/>
          <p:nvPr/>
        </p:nvSpPr>
        <p:spPr>
          <a:xfrm>
            <a:off x="247902" y="771212"/>
            <a:ext cx="4914033" cy="54461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effectLst/>
                <a:latin typeface="Arial" panose="020B0604020202020204" pitchFamily="34" charset="0"/>
                <a:ea typeface="Calibri" panose="020F0502020204030204" pitchFamily="34" charset="0"/>
              </a:rPr>
              <a:t>• El tanque B0 envía agua por medio de la bomba DC al tanque B1 y pasa directamente por la electroválvula V516. </a:t>
            </a:r>
          </a:p>
          <a:p>
            <a:r>
              <a:rPr lang="es-ES" dirty="0">
                <a:solidFill>
                  <a:schemeClr val="tx1"/>
                </a:solidFill>
                <a:effectLst/>
                <a:latin typeface="Arial" panose="020B0604020202020204" pitchFamily="34" charset="0"/>
                <a:ea typeface="Calibri" panose="020F0502020204030204" pitchFamily="34" charset="0"/>
              </a:rPr>
              <a:t>• Una vez se llene el tanque B1, que será detectado el nivel por medio del sensor ultrasónico y switches de nivel, la niquelina se activará y calentará el agua a la temperatura ingresada por el operador.</a:t>
            </a:r>
          </a:p>
          <a:p>
            <a:r>
              <a:rPr lang="es-ES" dirty="0">
                <a:solidFill>
                  <a:schemeClr val="tx1"/>
                </a:solidFill>
                <a:effectLst/>
                <a:latin typeface="Arial" panose="020B0604020202020204" pitchFamily="34" charset="0"/>
                <a:ea typeface="Calibri" panose="020F0502020204030204" pitchFamily="34" charset="0"/>
              </a:rPr>
              <a:t>• Cuando el sensor de temperatura indique que se ha llegado a la temperatura deseada el tanque será vaciado por medio de la electroválvula V500, por medio del switch de nivel y el sensor ultrasónico detectara que el tanque está vacío. </a:t>
            </a:r>
          </a:p>
          <a:p>
            <a:r>
              <a:rPr lang="es-ES" dirty="0">
                <a:solidFill>
                  <a:schemeClr val="tx1"/>
                </a:solidFill>
                <a:effectLst/>
                <a:latin typeface="Arial" panose="020B0604020202020204" pitchFamily="34" charset="0"/>
                <a:ea typeface="Calibri" panose="020F0502020204030204" pitchFamily="34" charset="0"/>
              </a:rPr>
              <a:t>• El tanque B0 se llenará y enviará el agua por el radiador para enfriar y volver a llenar el tanque B1.</a:t>
            </a:r>
          </a:p>
        </p:txBody>
      </p:sp>
      <p:pic>
        <p:nvPicPr>
          <p:cNvPr id="13" name="Imagen 12" descr="Diagrama&#10;&#10;Descripción generada automáticamente">
            <a:extLst>
              <a:ext uri="{FF2B5EF4-FFF2-40B4-BE49-F238E27FC236}">
                <a16:creationId xmlns:a16="http://schemas.microsoft.com/office/drawing/2014/main" id="{016C8115-5D2A-5506-38D2-EC5CA9BC3A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7171" y="1892537"/>
            <a:ext cx="6073311" cy="2207515"/>
          </a:xfrm>
          <a:prstGeom prst="rect">
            <a:avLst/>
          </a:prstGeom>
          <a:noFill/>
          <a:ln w="19050">
            <a:solidFill>
              <a:schemeClr val="tx1"/>
            </a:solidFill>
          </a:ln>
        </p:spPr>
      </p:pic>
    </p:spTree>
    <p:extLst>
      <p:ext uri="{BB962C8B-B14F-4D97-AF65-F5344CB8AC3E}">
        <p14:creationId xmlns:p14="http://schemas.microsoft.com/office/powerpoint/2010/main" val="369464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Diagrama PDF y P&amp;ID</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pic>
        <p:nvPicPr>
          <p:cNvPr id="14" name="Imagen 13" descr="Diagrama&#10;&#10;Descripción generada automáticamente">
            <a:extLst>
              <a:ext uri="{FF2B5EF4-FFF2-40B4-BE49-F238E27FC236}">
                <a16:creationId xmlns:a16="http://schemas.microsoft.com/office/drawing/2014/main" id="{8F3AAB0B-3267-CEEA-8CDF-4DA99E9D7A8A}"/>
              </a:ext>
            </a:extLst>
          </p:cNvPr>
          <p:cNvPicPr>
            <a:picLocks noChangeAspect="1"/>
          </p:cNvPicPr>
          <p:nvPr/>
        </p:nvPicPr>
        <p:blipFill>
          <a:blip r:embed="rId3"/>
          <a:stretch>
            <a:fillRect/>
          </a:stretch>
        </p:blipFill>
        <p:spPr>
          <a:xfrm>
            <a:off x="466593" y="1018048"/>
            <a:ext cx="4826811" cy="5170551"/>
          </a:xfrm>
          <a:prstGeom prst="rect">
            <a:avLst/>
          </a:prstGeom>
          <a:ln w="38100">
            <a:solidFill>
              <a:schemeClr val="tx1"/>
            </a:solidFill>
          </a:ln>
        </p:spPr>
      </p:pic>
      <p:pic>
        <p:nvPicPr>
          <p:cNvPr id="15" name="Imagen 14" descr="Diagrama, Esquemático&#10;&#10;Descripción generada automáticamente">
            <a:extLst>
              <a:ext uri="{FF2B5EF4-FFF2-40B4-BE49-F238E27FC236}">
                <a16:creationId xmlns:a16="http://schemas.microsoft.com/office/drawing/2014/main" id="{821615CB-3BC6-622B-8DD5-90CE25855A85}"/>
              </a:ext>
            </a:extLst>
          </p:cNvPr>
          <p:cNvPicPr>
            <a:picLocks noChangeAspect="1"/>
          </p:cNvPicPr>
          <p:nvPr/>
        </p:nvPicPr>
        <p:blipFill>
          <a:blip r:embed="rId4"/>
          <a:stretch>
            <a:fillRect/>
          </a:stretch>
        </p:blipFill>
        <p:spPr>
          <a:xfrm>
            <a:off x="5786582" y="1000157"/>
            <a:ext cx="5479287" cy="5170551"/>
          </a:xfrm>
          <a:prstGeom prst="rect">
            <a:avLst/>
          </a:prstGeom>
          <a:ln w="38100">
            <a:solidFill>
              <a:schemeClr val="tx1"/>
            </a:solidFill>
          </a:ln>
        </p:spPr>
      </p:pic>
      <p:sp>
        <p:nvSpPr>
          <p:cNvPr id="16" name="CuadroTexto 15">
            <a:extLst>
              <a:ext uri="{FF2B5EF4-FFF2-40B4-BE49-F238E27FC236}">
                <a16:creationId xmlns:a16="http://schemas.microsoft.com/office/drawing/2014/main" id="{B4F61A03-EA91-2A33-55D2-02556812020F}"/>
              </a:ext>
            </a:extLst>
          </p:cNvPr>
          <p:cNvSpPr txBox="1"/>
          <p:nvPr/>
        </p:nvSpPr>
        <p:spPr>
          <a:xfrm>
            <a:off x="1440000" y="611458"/>
            <a:ext cx="2661861"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PFD</a:t>
            </a:r>
          </a:p>
        </p:txBody>
      </p:sp>
      <p:sp>
        <p:nvSpPr>
          <p:cNvPr id="17" name="CuadroTexto 16">
            <a:extLst>
              <a:ext uri="{FF2B5EF4-FFF2-40B4-BE49-F238E27FC236}">
                <a16:creationId xmlns:a16="http://schemas.microsoft.com/office/drawing/2014/main" id="{54455CED-B6F5-E716-DD0D-CF08BA774D12}"/>
              </a:ext>
            </a:extLst>
          </p:cNvPr>
          <p:cNvSpPr txBox="1"/>
          <p:nvPr/>
        </p:nvSpPr>
        <p:spPr>
          <a:xfrm>
            <a:off x="7537942" y="564790"/>
            <a:ext cx="2661861"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P&amp;ID</a:t>
            </a:r>
          </a:p>
        </p:txBody>
      </p:sp>
    </p:spTree>
    <p:extLst>
      <p:ext uri="{BB962C8B-B14F-4D97-AF65-F5344CB8AC3E}">
        <p14:creationId xmlns:p14="http://schemas.microsoft.com/office/powerpoint/2010/main" val="1036573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Evaluación de los elementos del sistema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graphicFrame>
        <p:nvGraphicFramePr>
          <p:cNvPr id="14" name="Tabla 13">
            <a:extLst>
              <a:ext uri="{FF2B5EF4-FFF2-40B4-BE49-F238E27FC236}">
                <a16:creationId xmlns:a16="http://schemas.microsoft.com/office/drawing/2014/main" id="{A091C42C-7E30-22EA-77AA-DC2C8D6BBC56}"/>
              </a:ext>
            </a:extLst>
          </p:cNvPr>
          <p:cNvGraphicFramePr>
            <a:graphicFrameLocks noGrp="1"/>
          </p:cNvGraphicFramePr>
          <p:nvPr>
            <p:extLst>
              <p:ext uri="{D42A27DB-BD31-4B8C-83A1-F6EECF244321}">
                <p14:modId xmlns:p14="http://schemas.microsoft.com/office/powerpoint/2010/main" val="426776364"/>
              </p:ext>
            </p:extLst>
          </p:nvPr>
        </p:nvGraphicFramePr>
        <p:xfrm>
          <a:off x="149264" y="651013"/>
          <a:ext cx="5946736" cy="5648910"/>
        </p:xfrm>
        <a:graphic>
          <a:graphicData uri="http://schemas.openxmlformats.org/drawingml/2006/table">
            <a:tbl>
              <a:tblPr firstRow="1" firstCol="1" bandRow="1">
                <a:tableStyleId>{93296810-A885-4BE3-A3E7-6D5BEEA58F35}</a:tableStyleId>
              </a:tblPr>
              <a:tblGrid>
                <a:gridCol w="1118291">
                  <a:extLst>
                    <a:ext uri="{9D8B030D-6E8A-4147-A177-3AD203B41FA5}">
                      <a16:colId xmlns:a16="http://schemas.microsoft.com/office/drawing/2014/main" val="641646713"/>
                    </a:ext>
                  </a:extLst>
                </a:gridCol>
                <a:gridCol w="1207439">
                  <a:extLst>
                    <a:ext uri="{9D8B030D-6E8A-4147-A177-3AD203B41FA5}">
                      <a16:colId xmlns:a16="http://schemas.microsoft.com/office/drawing/2014/main" val="2955400766"/>
                    </a:ext>
                  </a:extLst>
                </a:gridCol>
                <a:gridCol w="2041894">
                  <a:extLst>
                    <a:ext uri="{9D8B030D-6E8A-4147-A177-3AD203B41FA5}">
                      <a16:colId xmlns:a16="http://schemas.microsoft.com/office/drawing/2014/main" val="1877220501"/>
                    </a:ext>
                  </a:extLst>
                </a:gridCol>
                <a:gridCol w="1579112">
                  <a:extLst>
                    <a:ext uri="{9D8B030D-6E8A-4147-A177-3AD203B41FA5}">
                      <a16:colId xmlns:a16="http://schemas.microsoft.com/office/drawing/2014/main" val="3114601278"/>
                    </a:ext>
                  </a:extLst>
                </a:gridCol>
              </a:tblGrid>
              <a:tr h="173064">
                <a:tc>
                  <a:txBody>
                    <a:bodyPr/>
                    <a:lstStyle/>
                    <a:p>
                      <a:pPr algn="ctr">
                        <a:lnSpc>
                          <a:spcPct val="100000"/>
                        </a:lnSpc>
                        <a:spcAft>
                          <a:spcPts val="800"/>
                        </a:spcAft>
                      </a:pPr>
                      <a:r>
                        <a:rPr lang="es-EC" sz="1200">
                          <a:effectLst/>
                        </a:rPr>
                        <a:t>Tipo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Elemento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Descripción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Funcionalidad</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344248366"/>
                  </a:ext>
                </a:extLst>
              </a:tr>
              <a:tr h="430410">
                <a:tc>
                  <a:txBody>
                    <a:bodyPr/>
                    <a:lstStyle/>
                    <a:p>
                      <a:pPr algn="ctr">
                        <a:lnSpc>
                          <a:spcPct val="100000"/>
                        </a:lnSpc>
                        <a:spcAft>
                          <a:spcPts val="800"/>
                        </a:spcAft>
                      </a:pPr>
                      <a:r>
                        <a:rPr lang="es-EC" sz="1200" dirty="0">
                          <a:effectLst/>
                        </a:rPr>
                        <a:t> </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dirty="0">
                          <a:effectLst/>
                        </a:rPr>
                        <a:t>LS541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Switch de nivel mínimo tipo boya ubicado en el tanque B0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2674402831"/>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LS542</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dirty="0">
                          <a:effectLst/>
                        </a:rPr>
                        <a:t>Switch de nivel mínimo tipo boya ubicado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561607813"/>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LS543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dirty="0">
                          <a:effectLst/>
                        </a:rPr>
                        <a:t>Switch de nivel máximo tipo boya ubicado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4094658832"/>
                  </a:ext>
                </a:extLst>
              </a:tr>
              <a:tr h="430410">
                <a:tc>
                  <a:txBody>
                    <a:bodyPr/>
                    <a:lstStyle/>
                    <a:p>
                      <a:pPr algn="ctr">
                        <a:lnSpc>
                          <a:spcPct val="100000"/>
                        </a:lnSpc>
                        <a:spcAft>
                          <a:spcPts val="800"/>
                        </a:spcAft>
                      </a:pPr>
                      <a:r>
                        <a:rPr lang="es-EC" sz="1200">
                          <a:effectLst/>
                        </a:rPr>
                        <a:t>Instrumentación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LT541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dirty="0">
                          <a:effectLst/>
                        </a:rPr>
                        <a:t>Sensor de nivel ultrasónico ubicado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735323921"/>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TT511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Sensor de temperatura PT100 ubicado en 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107367063"/>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PLC ON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Pulsador NA color verde ubicado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451235926"/>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PLC OFF</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Pulsador NC color rojo ubicado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dirty="0">
                          <a:effectLst/>
                        </a:rPr>
                        <a:t>Funciona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183663716"/>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PUSH TO STOP</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Pulsador NC tipo hongo ubicado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4017070985"/>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Luz indicador color verde ubicada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546821942"/>
                  </a:ext>
                </a:extLst>
              </a:tr>
              <a:tr h="430410">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L2</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Luz indicador color amarillo ubicada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2840271980"/>
                  </a:ext>
                </a:extLst>
              </a:tr>
              <a:tr h="430410">
                <a:tc>
                  <a:txBody>
                    <a:bodyPr/>
                    <a:lstStyle/>
                    <a:p>
                      <a:pPr algn="ctr">
                        <a:lnSpc>
                          <a:spcPct val="100000"/>
                        </a:lnSpc>
                        <a:spcAft>
                          <a:spcPts val="800"/>
                        </a:spcAft>
                      </a:pPr>
                      <a:r>
                        <a:rPr lang="es-EC" sz="1200">
                          <a:effectLst/>
                        </a:rPr>
                        <a:t> </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L3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Luz indicador color rojo ubicada en el panel de control</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dirty="0">
                          <a:effectLst/>
                        </a:rPr>
                        <a:t>Funciona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777193442"/>
                  </a:ext>
                </a:extLst>
              </a:tr>
              <a:tr h="346129">
                <a:tc>
                  <a:txBody>
                    <a:bodyPr/>
                    <a:lstStyle/>
                    <a:p>
                      <a:pPr algn="ctr">
                        <a:lnSpc>
                          <a:spcPct val="100000"/>
                        </a:lnSpc>
                        <a:spcAft>
                          <a:spcPts val="800"/>
                        </a:spcAft>
                      </a:pPr>
                      <a:r>
                        <a:rPr lang="es-EC" sz="1200">
                          <a:effectLst/>
                        </a:rPr>
                        <a:t> </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Calentador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Niquelina que calentara el agua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dirty="0">
                          <a:effectLst/>
                        </a:rPr>
                        <a:t>Parcialmente</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3736362541"/>
                  </a:ext>
                </a:extLst>
              </a:tr>
              <a:tr h="346129">
                <a:tc>
                  <a:txBody>
                    <a:bodyPr/>
                    <a:lstStyle/>
                    <a:p>
                      <a:pPr>
                        <a:lnSpc>
                          <a:spcPct val="100000"/>
                        </a:lnSpc>
                      </a:pPr>
                      <a:endParaRPr lang="es-EC" sz="1200">
                        <a:effectLst/>
                        <a:latin typeface="Calibri" panose="020F0502020204030204" pitchFamily="34" charset="0"/>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a:effectLst/>
                        </a:rPr>
                        <a:t>Radiador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nSpc>
                          <a:spcPct val="100000"/>
                        </a:lnSpc>
                        <a:spcAft>
                          <a:spcPts val="800"/>
                        </a:spcAft>
                      </a:pPr>
                      <a:r>
                        <a:rPr lang="es-EC" sz="1200">
                          <a:effectLst/>
                        </a:rPr>
                        <a:t>Permite enfriar el agua que sale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tc>
                  <a:txBody>
                    <a:bodyPr/>
                    <a:lstStyle/>
                    <a:p>
                      <a:pPr algn="ctr">
                        <a:lnSpc>
                          <a:spcPct val="100000"/>
                        </a:lnSpc>
                        <a:spcAft>
                          <a:spcPts val="800"/>
                        </a:spcAft>
                      </a:pPr>
                      <a:r>
                        <a:rPr lang="es-EC" sz="1200" dirty="0">
                          <a:effectLst/>
                        </a:rPr>
                        <a:t>Funciona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6101" marR="16101" marT="0" marB="0" anchor="b"/>
                </a:tc>
                <a:extLst>
                  <a:ext uri="{0D108BD9-81ED-4DB2-BD59-A6C34878D82A}">
                    <a16:rowId xmlns:a16="http://schemas.microsoft.com/office/drawing/2014/main" val="1596384845"/>
                  </a:ext>
                </a:extLst>
              </a:tr>
            </a:tbl>
          </a:graphicData>
        </a:graphic>
      </p:graphicFrame>
      <p:graphicFrame>
        <p:nvGraphicFramePr>
          <p:cNvPr id="16" name="Tabla 15">
            <a:extLst>
              <a:ext uri="{FF2B5EF4-FFF2-40B4-BE49-F238E27FC236}">
                <a16:creationId xmlns:a16="http://schemas.microsoft.com/office/drawing/2014/main" id="{D5729716-4CF5-2CD9-5955-D8D2D6BA5A11}"/>
              </a:ext>
            </a:extLst>
          </p:cNvPr>
          <p:cNvGraphicFramePr>
            <a:graphicFrameLocks noGrp="1"/>
          </p:cNvGraphicFramePr>
          <p:nvPr>
            <p:extLst>
              <p:ext uri="{D42A27DB-BD31-4B8C-83A1-F6EECF244321}">
                <p14:modId xmlns:p14="http://schemas.microsoft.com/office/powerpoint/2010/main" val="2161995036"/>
              </p:ext>
            </p:extLst>
          </p:nvPr>
        </p:nvGraphicFramePr>
        <p:xfrm>
          <a:off x="6292848" y="651013"/>
          <a:ext cx="5563153" cy="4753931"/>
        </p:xfrm>
        <a:graphic>
          <a:graphicData uri="http://schemas.openxmlformats.org/drawingml/2006/table">
            <a:tbl>
              <a:tblPr firstRow="1" firstCol="1" bandRow="1">
                <a:tableStyleId>{93296810-A885-4BE3-A3E7-6D5BEEA58F35}</a:tableStyleId>
              </a:tblPr>
              <a:tblGrid>
                <a:gridCol w="1046156">
                  <a:extLst>
                    <a:ext uri="{9D8B030D-6E8A-4147-A177-3AD203B41FA5}">
                      <a16:colId xmlns:a16="http://schemas.microsoft.com/office/drawing/2014/main" val="2025317578"/>
                    </a:ext>
                  </a:extLst>
                </a:gridCol>
                <a:gridCol w="1129555">
                  <a:extLst>
                    <a:ext uri="{9D8B030D-6E8A-4147-A177-3AD203B41FA5}">
                      <a16:colId xmlns:a16="http://schemas.microsoft.com/office/drawing/2014/main" val="3354212177"/>
                    </a:ext>
                  </a:extLst>
                </a:gridCol>
                <a:gridCol w="1910186">
                  <a:extLst>
                    <a:ext uri="{9D8B030D-6E8A-4147-A177-3AD203B41FA5}">
                      <a16:colId xmlns:a16="http://schemas.microsoft.com/office/drawing/2014/main" val="443213148"/>
                    </a:ext>
                  </a:extLst>
                </a:gridCol>
                <a:gridCol w="1477256">
                  <a:extLst>
                    <a:ext uri="{9D8B030D-6E8A-4147-A177-3AD203B41FA5}">
                      <a16:colId xmlns:a16="http://schemas.microsoft.com/office/drawing/2014/main" val="1294947006"/>
                    </a:ext>
                  </a:extLst>
                </a:gridCol>
              </a:tblGrid>
              <a:tr h="233578">
                <a:tc>
                  <a:txBody>
                    <a:bodyPr/>
                    <a:lstStyle/>
                    <a:p>
                      <a:pPr algn="ctr">
                        <a:lnSpc>
                          <a:spcPct val="200000"/>
                        </a:lnSpc>
                        <a:spcAft>
                          <a:spcPts val="800"/>
                        </a:spcAft>
                      </a:pPr>
                      <a:r>
                        <a:rPr lang="es-EC" sz="1200">
                          <a:effectLst/>
                        </a:rPr>
                        <a:t>Tipo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Elemento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Descripción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Funcionalidad</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3794347090"/>
                  </a:ext>
                </a:extLst>
              </a:tr>
              <a:tr h="506148">
                <a:tc>
                  <a:txBody>
                    <a:bodyPr/>
                    <a:lstStyle/>
                    <a:p>
                      <a:pPr algn="ctr">
                        <a:lnSpc>
                          <a:spcPct val="200000"/>
                        </a:lnSpc>
                        <a:spcAft>
                          <a:spcPts val="800"/>
                        </a:spcAft>
                      </a:pPr>
                      <a:r>
                        <a:rPr lang="es-EC" sz="1200">
                          <a:effectLst/>
                        </a:rPr>
                        <a:t> </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Calentador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a:effectLst/>
                        </a:rPr>
                        <a:t>Niquelina que calentara el agua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dirty="0">
                          <a:effectLst/>
                        </a:rPr>
                        <a:t>Parcialmente</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63564592"/>
                  </a:ext>
                </a:extLst>
              </a:tr>
              <a:tr h="506148">
                <a:tc>
                  <a:txBody>
                    <a:bodyPr/>
                    <a:lstStyle/>
                    <a:p>
                      <a:pPr>
                        <a:lnSpc>
                          <a:spcPct val="107000"/>
                        </a:lnSpc>
                      </a:pPr>
                      <a:endParaRPr lang="es-EC" sz="1200">
                        <a:effectLst/>
                        <a:latin typeface="Calibri" panose="020F0502020204030204" pitchFamily="34" charset="0"/>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Radiador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a:effectLst/>
                        </a:rPr>
                        <a:t>Permite enfriar el agua que sale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208267140"/>
                  </a:ext>
                </a:extLst>
              </a:tr>
              <a:tr h="586400">
                <a:tc>
                  <a:txBody>
                    <a:bodyPr/>
                    <a:lstStyle/>
                    <a:p>
                      <a:pPr algn="ctr">
                        <a:lnSpc>
                          <a:spcPct val="200000"/>
                        </a:lnSpc>
                        <a:spcAft>
                          <a:spcPts val="800"/>
                        </a:spcAft>
                      </a:pPr>
                      <a:r>
                        <a:rPr lang="es-EC" sz="1200" dirty="0">
                          <a:effectLst/>
                        </a:rPr>
                        <a:t>Actuadores</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dirty="0">
                          <a:effectLst/>
                        </a:rPr>
                        <a:t>Bomba P1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dirty="0">
                          <a:effectLst/>
                        </a:rPr>
                        <a:t>Bomba DC que servirá para enviar el agua desde el tanque B0 al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2776314224"/>
                  </a:ext>
                </a:extLst>
              </a:tr>
              <a:tr h="506148">
                <a:tc>
                  <a:txBody>
                    <a:bodyPr/>
                    <a:lstStyle/>
                    <a:p>
                      <a:pPr>
                        <a:lnSpc>
                          <a:spcPct val="107000"/>
                        </a:lnSpc>
                      </a:pPr>
                      <a:endParaRPr lang="es-EC" sz="1200">
                        <a:effectLst/>
                        <a:latin typeface="Calibri" panose="020F0502020204030204" pitchFamily="34" charset="0"/>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Electroválvula V500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a:effectLst/>
                        </a:rPr>
                        <a:t>Válvula solenoide de 24 VDC para vaciado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Parcialmente</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569988873"/>
                  </a:ext>
                </a:extLst>
              </a:tr>
              <a:tr h="506148">
                <a:tc>
                  <a:txBody>
                    <a:bodyPr/>
                    <a:lstStyle/>
                    <a:p>
                      <a:pPr>
                        <a:lnSpc>
                          <a:spcPct val="107000"/>
                        </a:lnSpc>
                      </a:pPr>
                      <a:endParaRPr lang="es-EC" sz="1200">
                        <a:effectLst/>
                        <a:latin typeface="Calibri" panose="020F0502020204030204" pitchFamily="34" charset="0"/>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Electroválvula V515</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dirty="0">
                          <a:effectLst/>
                        </a:rPr>
                        <a:t>Válvula solenoide de 24 VDC para llenado del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No funciona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314368254"/>
                  </a:ext>
                </a:extLst>
              </a:tr>
              <a:tr h="506148">
                <a:tc>
                  <a:txBody>
                    <a:bodyPr/>
                    <a:lstStyle/>
                    <a:p>
                      <a:pPr>
                        <a:lnSpc>
                          <a:spcPct val="200000"/>
                        </a:lnSpc>
                        <a:spcAft>
                          <a:spcPts val="800"/>
                        </a:spcAft>
                      </a:pPr>
                      <a:r>
                        <a:rPr lang="es-EC" sz="1200">
                          <a:effectLst/>
                        </a:rPr>
                        <a:t> </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a:effectLst/>
                        </a:rPr>
                        <a:t>Electroválvula V516</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nSpc>
                          <a:spcPct val="200000"/>
                        </a:lnSpc>
                        <a:spcAft>
                          <a:spcPts val="800"/>
                        </a:spcAft>
                      </a:pPr>
                      <a:r>
                        <a:rPr lang="es-EC" sz="1200">
                          <a:effectLst/>
                        </a:rPr>
                        <a:t>Válvula solenoide de 24 VDC para llenado del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tc>
                  <a:txBody>
                    <a:bodyPr/>
                    <a:lstStyle/>
                    <a:p>
                      <a:pPr algn="ctr">
                        <a:lnSpc>
                          <a:spcPct val="200000"/>
                        </a:lnSpc>
                        <a:spcAft>
                          <a:spcPts val="800"/>
                        </a:spcAft>
                      </a:pPr>
                      <a:r>
                        <a:rPr lang="es-EC" sz="1200" dirty="0">
                          <a:effectLst/>
                        </a:rPr>
                        <a:t>No funciona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1967" marR="11967" marT="0" marB="0" anchor="b"/>
                </a:tc>
                <a:extLst>
                  <a:ext uri="{0D108BD9-81ED-4DB2-BD59-A6C34878D82A}">
                    <a16:rowId xmlns:a16="http://schemas.microsoft.com/office/drawing/2014/main" val="2157606422"/>
                  </a:ext>
                </a:extLst>
              </a:tr>
            </a:tbl>
          </a:graphicData>
        </a:graphic>
      </p:graphicFrame>
    </p:spTree>
    <p:extLst>
      <p:ext uri="{BB962C8B-B14F-4D97-AF65-F5344CB8AC3E}">
        <p14:creationId xmlns:p14="http://schemas.microsoft.com/office/powerpoint/2010/main" val="246713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Evaluación de los elementos del sistema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graphicFrame>
        <p:nvGraphicFramePr>
          <p:cNvPr id="12" name="Tabla 11">
            <a:extLst>
              <a:ext uri="{FF2B5EF4-FFF2-40B4-BE49-F238E27FC236}">
                <a16:creationId xmlns:a16="http://schemas.microsoft.com/office/drawing/2014/main" id="{767F0DB8-E2AC-2E13-A7C0-39CEA2511E4E}"/>
              </a:ext>
            </a:extLst>
          </p:cNvPr>
          <p:cNvGraphicFramePr>
            <a:graphicFrameLocks noGrp="1"/>
          </p:cNvGraphicFramePr>
          <p:nvPr>
            <p:extLst>
              <p:ext uri="{D42A27DB-BD31-4B8C-83A1-F6EECF244321}">
                <p14:modId xmlns:p14="http://schemas.microsoft.com/office/powerpoint/2010/main" val="1396549308"/>
              </p:ext>
            </p:extLst>
          </p:nvPr>
        </p:nvGraphicFramePr>
        <p:xfrm>
          <a:off x="319553" y="589658"/>
          <a:ext cx="10918719" cy="5752986"/>
        </p:xfrm>
        <a:graphic>
          <a:graphicData uri="http://schemas.openxmlformats.org/drawingml/2006/table">
            <a:tbl>
              <a:tblPr firstRow="1" firstCol="1" bandRow="1">
                <a:tableStyleId>{93296810-A885-4BE3-A3E7-6D5BEEA58F35}</a:tableStyleId>
              </a:tblPr>
              <a:tblGrid>
                <a:gridCol w="2053276">
                  <a:extLst>
                    <a:ext uri="{9D8B030D-6E8A-4147-A177-3AD203B41FA5}">
                      <a16:colId xmlns:a16="http://schemas.microsoft.com/office/drawing/2014/main" val="2217934218"/>
                    </a:ext>
                  </a:extLst>
                </a:gridCol>
                <a:gridCol w="2216956">
                  <a:extLst>
                    <a:ext uri="{9D8B030D-6E8A-4147-A177-3AD203B41FA5}">
                      <a16:colId xmlns:a16="http://schemas.microsoft.com/office/drawing/2014/main" val="1465415734"/>
                    </a:ext>
                  </a:extLst>
                </a:gridCol>
                <a:gridCol w="3749100">
                  <a:extLst>
                    <a:ext uri="{9D8B030D-6E8A-4147-A177-3AD203B41FA5}">
                      <a16:colId xmlns:a16="http://schemas.microsoft.com/office/drawing/2014/main" val="2646060870"/>
                    </a:ext>
                  </a:extLst>
                </a:gridCol>
                <a:gridCol w="2899387">
                  <a:extLst>
                    <a:ext uri="{9D8B030D-6E8A-4147-A177-3AD203B41FA5}">
                      <a16:colId xmlns:a16="http://schemas.microsoft.com/office/drawing/2014/main" val="4163641646"/>
                    </a:ext>
                  </a:extLst>
                </a:gridCol>
              </a:tblGrid>
              <a:tr h="237307">
                <a:tc>
                  <a:txBody>
                    <a:bodyPr/>
                    <a:lstStyle/>
                    <a:p>
                      <a:pPr algn="ctr">
                        <a:lnSpc>
                          <a:spcPct val="200000"/>
                        </a:lnSpc>
                        <a:spcAft>
                          <a:spcPts val="800"/>
                        </a:spcAft>
                      </a:pPr>
                      <a:r>
                        <a:rPr lang="es-EC" sz="900" dirty="0">
                          <a:effectLst/>
                        </a:rPr>
                        <a:t>Tipo</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Elemento</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Descripción</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Funcionalidad</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1317083263"/>
                  </a:ext>
                </a:extLst>
              </a:tr>
              <a:tr h="252679">
                <a:tc rowSpan="16">
                  <a:txBody>
                    <a:bodyPr/>
                    <a:lstStyle/>
                    <a:p>
                      <a:pPr>
                        <a:lnSpc>
                          <a:spcPct val="200000"/>
                        </a:lnSpc>
                        <a:spcAft>
                          <a:spcPts val="800"/>
                        </a:spcAft>
                      </a:pPr>
                      <a:r>
                        <a:rPr lang="es-EC" sz="1400" dirty="0">
                          <a:effectLst/>
                        </a:rPr>
                        <a:t> </a:t>
                      </a:r>
                      <a:endParaRPr lang="es-EC" sz="14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200000"/>
                        </a:lnSpc>
                        <a:spcAft>
                          <a:spcPts val="800"/>
                        </a:spcAft>
                      </a:pPr>
                      <a:r>
                        <a:rPr lang="es-EC" sz="1600" dirty="0">
                          <a:effectLst/>
                        </a:rPr>
                        <a:t>Eléctrico</a:t>
                      </a:r>
                    </a:p>
                    <a:p>
                      <a:pPr algn="ctr">
                        <a:lnSpc>
                          <a:spcPct val="200000"/>
                        </a:lnSpc>
                        <a:spcAft>
                          <a:spcPts val="800"/>
                        </a:spcAft>
                      </a:pPr>
                      <a:endParaRPr lang="es-EC" sz="14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200000"/>
                        </a:lnSpc>
                        <a:spcAft>
                          <a:spcPts val="800"/>
                        </a:spcAft>
                      </a:pPr>
                      <a:endParaRPr lang="es-EC" sz="14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200000"/>
                        </a:lnSpc>
                        <a:spcAft>
                          <a:spcPts val="800"/>
                        </a:spcAft>
                      </a:pPr>
                      <a:endParaRPr lang="es-EC" sz="14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200000"/>
                        </a:lnSpc>
                        <a:spcAft>
                          <a:spcPts val="800"/>
                        </a:spcAft>
                      </a:pPr>
                      <a:endParaRPr lang="es-EC" sz="14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la bomba P1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Funciona</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661408669"/>
                  </a:ext>
                </a:extLst>
              </a:tr>
              <a:tr h="252679">
                <a:tc vMerge="1">
                  <a:txBody>
                    <a:bodyPr/>
                    <a:lstStyle/>
                    <a:p>
                      <a:pPr algn="ct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Q2</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las electroválvulas</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1946533480"/>
                  </a:ext>
                </a:extLst>
              </a:tr>
              <a:tr h="252679">
                <a:tc vMerge="1">
                  <a:txBody>
                    <a:bodyPr/>
                    <a:lstStyle/>
                    <a:p>
                      <a:pPr algn="ct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Q5</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la fuente de 24 VDC</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985447669"/>
                  </a:ext>
                </a:extLst>
              </a:tr>
              <a:tr h="252679">
                <a:tc vMerge="1">
                  <a:txBody>
                    <a:bodyPr/>
                    <a:lstStyle/>
                    <a:p>
                      <a:pPr algn="ct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Q7</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el calentador</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915900877"/>
                  </a:ext>
                </a:extLst>
              </a:tr>
              <a:tr h="252679">
                <a:tc vMerge="1">
                  <a:txBody>
                    <a:bodyPr/>
                    <a:lstStyle/>
                    <a:p>
                      <a:pPr algn="ct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Q8</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el radiador</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533734328"/>
                  </a:ext>
                </a:extLst>
              </a:tr>
              <a:tr h="341498">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Q10</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Interruptor magnetotérmico para alimentar la estación PS-2800</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676969982"/>
                  </a:ext>
                </a:extLst>
              </a:tr>
              <a:tr h="237307">
                <a:tc vMerge="1">
                  <a:txBody>
                    <a:bodyPr/>
                    <a:lstStyle/>
                    <a:p>
                      <a:pPr>
                        <a:lnSpc>
                          <a:spcPct val="107000"/>
                        </a:lnSpc>
                      </a:pPr>
                      <a:endParaRPr lang="es-EC" sz="90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Porta fusible de la línea L</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3719000810"/>
                  </a:ext>
                </a:extLst>
              </a:tr>
              <a:tr h="252679">
                <a:tc vMerge="1">
                  <a:txBody>
                    <a:bodyPr/>
                    <a:lstStyle/>
                    <a:p>
                      <a:pPr>
                        <a:lnSpc>
                          <a:spcPct val="107000"/>
                        </a:lnSpc>
                      </a:pPr>
                      <a:endParaRPr lang="es-EC" sz="90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K11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Relé electromagnético que activará el calentador</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1043264890"/>
                  </a:ext>
                </a:extLst>
              </a:tr>
              <a:tr h="237307">
                <a:tc vMerge="1">
                  <a:txBody>
                    <a:bodyPr/>
                    <a:lstStyle/>
                    <a:p>
                      <a:pPr>
                        <a:lnSpc>
                          <a:spcPct val="107000"/>
                        </a:lnSpc>
                      </a:pPr>
                      <a:endParaRPr lang="es-EC" sz="90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K12</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Relé electromagnético que activará el radiador</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3518140672"/>
                  </a:ext>
                </a:extLst>
              </a:tr>
              <a:tr h="252679">
                <a:tc vMerge="1">
                  <a:txBody>
                    <a:bodyPr/>
                    <a:lstStyle/>
                    <a:p>
                      <a:pPr>
                        <a:lnSpc>
                          <a:spcPct val="107000"/>
                        </a:lnSpc>
                      </a:pPr>
                      <a:endParaRPr lang="es-EC" sz="90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K14</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Relé electromagnético que activará la bomba P1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206569187"/>
                  </a:ext>
                </a:extLst>
              </a:tr>
              <a:tr h="252679">
                <a:tc vMerge="1">
                  <a:txBody>
                    <a:bodyPr/>
                    <a:lstStyle/>
                    <a:p>
                      <a:pPr>
                        <a:lnSpc>
                          <a:spcPct val="107000"/>
                        </a:lnSpc>
                      </a:pPr>
                      <a:endParaRPr lang="es-EC" sz="90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K15</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Relé electromagnético que activará la electroválvula V515</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809912506"/>
                  </a:ext>
                </a:extLst>
              </a:tr>
              <a:tr h="252679">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K18</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Relé electromagnético que activará la electroválvula V516</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334280975"/>
                  </a:ext>
                </a:extLst>
              </a:tr>
              <a:tr h="252679">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G1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Fuente de voltaje de 24 VDC y corriente de 3,2 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No 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3770442086"/>
                  </a:ext>
                </a:extLst>
              </a:tr>
              <a:tr h="237307">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T1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Transformador de 110 VAC a 24 VAC</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Parcialmente</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86348570"/>
                  </a:ext>
                </a:extLst>
              </a:tr>
              <a:tr h="341498">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C</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Capacitor que elimina el rizado en la onda rectificada por el puente de diodos</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286479777"/>
                  </a:ext>
                </a:extLst>
              </a:tr>
              <a:tr h="341498">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ROC 24V</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dirty="0">
                          <a:effectLst/>
                        </a:rPr>
                        <a:t>Puente de diodos para rectificar la onda de 24VAC que llega del transformador</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No </a:t>
                      </a:r>
                      <a:r>
                        <a:rPr lang="es-EC" sz="800" dirty="0">
                          <a:effectLst/>
                        </a:rPr>
                        <a:t>funciona</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4278909584"/>
                  </a:ext>
                </a:extLst>
              </a:tr>
              <a:tr h="341498">
                <a:tc rowSpan="4">
                  <a:txBody>
                    <a:bodyPr/>
                    <a:lstStyle/>
                    <a:p>
                      <a:pPr>
                        <a:lnSpc>
                          <a:spcPct val="200000"/>
                        </a:lnSpc>
                        <a:spcAft>
                          <a:spcPts val="800"/>
                        </a:spcAft>
                      </a:pPr>
                      <a:r>
                        <a:rPr lang="es-EC" sz="1100" dirty="0">
                          <a:effectLst/>
                        </a:rPr>
                        <a:t> </a:t>
                      </a:r>
                      <a:endParaRPr lang="es-EC" sz="11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200000"/>
                        </a:lnSpc>
                        <a:spcAft>
                          <a:spcPts val="800"/>
                        </a:spcAft>
                      </a:pPr>
                      <a:r>
                        <a:rPr lang="es-EC" sz="1400" dirty="0">
                          <a:effectLst/>
                        </a:rPr>
                        <a:t>Hidráulico</a:t>
                      </a:r>
                      <a:endParaRPr lang="es-EC" sz="1200" dirty="0">
                        <a:effectLst/>
                        <a:latin typeface="Arial" panose="020B0604020202020204" pitchFamily="34" charset="0"/>
                        <a:ea typeface="DengXian" panose="02010600030101010101" pitchFamily="2" charset="-122"/>
                        <a:cs typeface="Arial" panose="020B0604020202020204" pitchFamily="34" charset="0"/>
                      </a:endParaRPr>
                    </a:p>
                    <a:p>
                      <a:pPr>
                        <a:lnSpc>
                          <a:spcPct val="200000"/>
                        </a:lnSpc>
                        <a:spcAft>
                          <a:spcPts val="800"/>
                        </a:spcAft>
                      </a:pPr>
                      <a:r>
                        <a:rPr lang="es-EC" sz="1100" dirty="0">
                          <a:effectLst/>
                        </a:rPr>
                        <a:t> </a:t>
                      </a:r>
                      <a:endParaRPr lang="es-EC" sz="11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Mangueras de 1/2"</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Mangueras que servirán para el flujo de agua desde el tanque B0 al B1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Parcialmente</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40294304"/>
                  </a:ext>
                </a:extLst>
              </a:tr>
              <a:tr h="237307">
                <a:tc vMerge="1">
                  <a:txBody>
                    <a:bodyPr/>
                    <a:lstStyle/>
                    <a:p>
                      <a:pPr algn="ct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VM1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Válvula manual para vaciado del tanque B1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469273921"/>
                  </a:ext>
                </a:extLst>
              </a:tr>
              <a:tr h="341498">
                <a:tc vMerge="1">
                  <a:txBody>
                    <a:bodyPr/>
                    <a:lstStyle/>
                    <a:p>
                      <a:pPr>
                        <a:lnSpc>
                          <a:spcPct val="107000"/>
                        </a:lnSpc>
                      </a:pPr>
                      <a:endParaRPr lang="es-EC" sz="900" dirty="0">
                        <a:effectLst/>
                        <a:latin typeface="Calibri" panose="020F0502020204030204" pitchFamily="34" charset="0"/>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Tubería roja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a:effectLst/>
                        </a:rPr>
                        <a:t>Tubería roja de la estación que sirve para él envió de agua del tanque B0 al B1</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a:effectLst/>
                        </a:rPr>
                        <a:t>Funciona</a:t>
                      </a:r>
                      <a:endParaRPr lang="es-EC" sz="90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2595231832"/>
                  </a:ext>
                </a:extLst>
              </a:tr>
              <a:tr h="252679">
                <a:tc vMerge="1">
                  <a:txBody>
                    <a:bodyPr/>
                    <a:lstStyle/>
                    <a:p>
                      <a:pPr>
                        <a:lnSpc>
                          <a:spcPct val="200000"/>
                        </a:lnSpc>
                        <a:spcAft>
                          <a:spcPts val="800"/>
                        </a:spcAft>
                      </a:pP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Conector de la tubería roja</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nSpc>
                          <a:spcPct val="200000"/>
                        </a:lnSpc>
                        <a:spcAft>
                          <a:spcPts val="800"/>
                        </a:spcAft>
                      </a:pPr>
                      <a:r>
                        <a:rPr lang="es-EC" sz="900" dirty="0">
                          <a:effectLst/>
                        </a:rPr>
                        <a:t>Adaptadores que sirve para la unión entre las tuberías de color rojo</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tc>
                  <a:txBody>
                    <a:bodyPr/>
                    <a:lstStyle/>
                    <a:p>
                      <a:pPr algn="ctr">
                        <a:lnSpc>
                          <a:spcPct val="200000"/>
                        </a:lnSpc>
                        <a:spcAft>
                          <a:spcPts val="800"/>
                        </a:spcAft>
                      </a:pPr>
                      <a:r>
                        <a:rPr lang="es-EC" sz="900" dirty="0">
                          <a:effectLst/>
                        </a:rPr>
                        <a:t>Parcialmente</a:t>
                      </a:r>
                      <a:endParaRPr lang="es-EC" sz="900" dirty="0">
                        <a:effectLst/>
                        <a:latin typeface="Arial" panose="020B0604020202020204" pitchFamily="34" charset="0"/>
                        <a:ea typeface="DengXian" panose="02010600030101010101" pitchFamily="2" charset="-122"/>
                        <a:cs typeface="Arial" panose="020B0604020202020204" pitchFamily="34" charset="0"/>
                      </a:endParaRPr>
                    </a:p>
                  </a:txBody>
                  <a:tcPr marL="5437" marR="5437" marT="0" marB="0" anchor="b"/>
                </a:tc>
                <a:extLst>
                  <a:ext uri="{0D108BD9-81ED-4DB2-BD59-A6C34878D82A}">
                    <a16:rowId xmlns:a16="http://schemas.microsoft.com/office/drawing/2014/main" val="113142467"/>
                  </a:ext>
                </a:extLst>
              </a:tr>
            </a:tbl>
          </a:graphicData>
        </a:graphic>
      </p:graphicFrame>
    </p:spTree>
    <p:extLst>
      <p:ext uri="{BB962C8B-B14F-4D97-AF65-F5344CB8AC3E}">
        <p14:creationId xmlns:p14="http://schemas.microsoft.com/office/powerpoint/2010/main" val="48881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Resultado de evaluación de los elementos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graphicFrame>
        <p:nvGraphicFramePr>
          <p:cNvPr id="13" name="Tabla 12">
            <a:extLst>
              <a:ext uri="{FF2B5EF4-FFF2-40B4-BE49-F238E27FC236}">
                <a16:creationId xmlns:a16="http://schemas.microsoft.com/office/drawing/2014/main" id="{9C6205B7-7796-1477-466B-2A32976D3BB5}"/>
              </a:ext>
            </a:extLst>
          </p:cNvPr>
          <p:cNvGraphicFramePr>
            <a:graphicFrameLocks noGrp="1"/>
          </p:cNvGraphicFramePr>
          <p:nvPr>
            <p:extLst>
              <p:ext uri="{D42A27DB-BD31-4B8C-83A1-F6EECF244321}">
                <p14:modId xmlns:p14="http://schemas.microsoft.com/office/powerpoint/2010/main" val="2233761190"/>
              </p:ext>
            </p:extLst>
          </p:nvPr>
        </p:nvGraphicFramePr>
        <p:xfrm>
          <a:off x="403352" y="690515"/>
          <a:ext cx="11277370" cy="5425500"/>
        </p:xfrm>
        <a:graphic>
          <a:graphicData uri="http://schemas.openxmlformats.org/drawingml/2006/table">
            <a:tbl>
              <a:tblPr firstRow="1" firstCol="1" bandRow="1">
                <a:tableStyleId>{10A1B5D5-9B99-4C35-A422-299274C87663}</a:tableStyleId>
              </a:tblPr>
              <a:tblGrid>
                <a:gridCol w="2019092">
                  <a:extLst>
                    <a:ext uri="{9D8B030D-6E8A-4147-A177-3AD203B41FA5}">
                      <a16:colId xmlns:a16="http://schemas.microsoft.com/office/drawing/2014/main" val="3885970973"/>
                    </a:ext>
                  </a:extLst>
                </a:gridCol>
                <a:gridCol w="4333663">
                  <a:extLst>
                    <a:ext uri="{9D8B030D-6E8A-4147-A177-3AD203B41FA5}">
                      <a16:colId xmlns:a16="http://schemas.microsoft.com/office/drawing/2014/main" val="3888551917"/>
                    </a:ext>
                  </a:extLst>
                </a:gridCol>
                <a:gridCol w="4924615">
                  <a:extLst>
                    <a:ext uri="{9D8B030D-6E8A-4147-A177-3AD203B41FA5}">
                      <a16:colId xmlns:a16="http://schemas.microsoft.com/office/drawing/2014/main" val="2497715738"/>
                    </a:ext>
                  </a:extLst>
                </a:gridCol>
              </a:tblGrid>
              <a:tr h="213316">
                <a:tc>
                  <a:txBody>
                    <a:bodyPr/>
                    <a:lstStyle/>
                    <a:p>
                      <a:pPr algn="ctr">
                        <a:lnSpc>
                          <a:spcPct val="100000"/>
                        </a:lnSpc>
                        <a:spcAft>
                          <a:spcPts val="800"/>
                        </a:spcAft>
                      </a:pPr>
                      <a:r>
                        <a:rPr lang="es-EC" sz="1600">
                          <a:effectLst/>
                        </a:rPr>
                        <a:t>Elemento</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gn="ctr">
                        <a:lnSpc>
                          <a:spcPct val="100000"/>
                        </a:lnSpc>
                        <a:spcAft>
                          <a:spcPts val="800"/>
                        </a:spcAft>
                      </a:pPr>
                      <a:r>
                        <a:rPr lang="es-EC" sz="1600" dirty="0">
                          <a:effectLst/>
                        </a:rPr>
                        <a:t>Características </a:t>
                      </a:r>
                      <a:endParaRPr lang="es-EC" sz="1600" dirty="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gn="ctr">
                        <a:lnSpc>
                          <a:spcPct val="100000"/>
                        </a:lnSpc>
                        <a:spcAft>
                          <a:spcPts val="800"/>
                        </a:spcAft>
                      </a:pPr>
                      <a:r>
                        <a:rPr lang="es-EC" sz="1600">
                          <a:effectLst/>
                        </a:rPr>
                        <a:t>Observación</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1663732658"/>
                  </a:ext>
                </a:extLst>
              </a:tr>
              <a:tr h="711225">
                <a:tc>
                  <a:txBody>
                    <a:bodyPr/>
                    <a:lstStyle/>
                    <a:p>
                      <a:pPr algn="ctr">
                        <a:lnSpc>
                          <a:spcPct val="100000"/>
                        </a:lnSpc>
                        <a:spcAft>
                          <a:spcPts val="800"/>
                        </a:spcAft>
                      </a:pPr>
                      <a:r>
                        <a:rPr lang="es-EC" sz="1600" dirty="0">
                          <a:effectLst/>
                        </a:rPr>
                        <a:t>Calentador</a:t>
                      </a:r>
                      <a:endParaRPr lang="es-EC" sz="1600" dirty="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Resistencia eléctrica o niquelina de 150 Watts</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 empaque se encuentra desgastado, por lo que filtra agua del tanque B1 por este elemento.</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3472593993"/>
                  </a:ext>
                </a:extLst>
              </a:tr>
              <a:tr h="711225">
                <a:tc>
                  <a:txBody>
                    <a:bodyPr/>
                    <a:lstStyle/>
                    <a:p>
                      <a:pPr algn="ctr">
                        <a:lnSpc>
                          <a:spcPct val="100000"/>
                        </a:lnSpc>
                        <a:spcAft>
                          <a:spcPts val="800"/>
                        </a:spcAft>
                      </a:pPr>
                      <a:r>
                        <a:rPr lang="es-EC" sz="1600">
                          <a:effectLst/>
                        </a:rPr>
                        <a:t>Electroválvula V500</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Electroválvula de 24VDC para vaciado del tanque B1</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Este elemento se encontró con el solenoide defectuoso, no funciona siempre</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2822137369"/>
                  </a:ext>
                </a:extLst>
              </a:tr>
              <a:tr h="462270">
                <a:tc>
                  <a:txBody>
                    <a:bodyPr/>
                    <a:lstStyle/>
                    <a:p>
                      <a:pPr algn="ctr">
                        <a:lnSpc>
                          <a:spcPct val="100000"/>
                        </a:lnSpc>
                        <a:spcAft>
                          <a:spcPts val="800"/>
                        </a:spcAft>
                      </a:pPr>
                      <a:r>
                        <a:rPr lang="es-EC" sz="1600">
                          <a:effectLst/>
                        </a:rPr>
                        <a:t>Electroválvula V515</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Electroválvula de 24VDC para llenado del tanque B1</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 solenoide no funciona se encuentra descompuesta</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1510575451"/>
                  </a:ext>
                </a:extLst>
              </a:tr>
              <a:tr h="462270">
                <a:tc>
                  <a:txBody>
                    <a:bodyPr/>
                    <a:lstStyle/>
                    <a:p>
                      <a:pPr algn="ctr">
                        <a:lnSpc>
                          <a:spcPct val="100000"/>
                        </a:lnSpc>
                        <a:spcAft>
                          <a:spcPts val="800"/>
                        </a:spcAft>
                      </a:pPr>
                      <a:r>
                        <a:rPr lang="es-EC" sz="1600">
                          <a:effectLst/>
                        </a:rPr>
                        <a:t>Electroválvula V516</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Electroválvula de 24VDC para llenado del tanque B1</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 solenoide no funciona se encuentra descompuesta</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3419131526"/>
                  </a:ext>
                </a:extLst>
              </a:tr>
              <a:tr h="711225">
                <a:tc>
                  <a:txBody>
                    <a:bodyPr/>
                    <a:lstStyle/>
                    <a:p>
                      <a:pPr algn="ctr">
                        <a:lnSpc>
                          <a:spcPct val="100000"/>
                        </a:lnSpc>
                        <a:spcAft>
                          <a:spcPts val="800"/>
                        </a:spcAft>
                      </a:pPr>
                      <a:r>
                        <a:rPr lang="es-EC" sz="1600">
                          <a:effectLst/>
                        </a:rPr>
                        <a:t>G1</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Fuente de voltaje alimentada con 110 VAC y con salida de 24VDC, corriente de 3.2A</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La fuente se encuentra dañada</a:t>
                      </a:r>
                    </a:p>
                    <a:p>
                      <a:pPr>
                        <a:lnSpc>
                          <a:spcPct val="100000"/>
                        </a:lnSpc>
                        <a:spcAft>
                          <a:spcPts val="800"/>
                        </a:spcAft>
                      </a:pPr>
                      <a:r>
                        <a:rPr lang="es-EC" sz="1600">
                          <a:effectLst/>
                        </a:rPr>
                        <a:t> </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2980163178"/>
                  </a:ext>
                </a:extLst>
              </a:tr>
              <a:tr h="462270">
                <a:tc>
                  <a:txBody>
                    <a:bodyPr/>
                    <a:lstStyle/>
                    <a:p>
                      <a:pPr algn="ctr">
                        <a:lnSpc>
                          <a:spcPct val="100000"/>
                        </a:lnSpc>
                        <a:spcAft>
                          <a:spcPts val="800"/>
                        </a:spcAft>
                      </a:pPr>
                      <a:r>
                        <a:rPr lang="es-EC" sz="1600">
                          <a:effectLst/>
                        </a:rPr>
                        <a:t>T1</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Transformador reductor</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El transformador no da los voltajes de salida señalados</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2438133675"/>
                  </a:ext>
                </a:extLst>
              </a:tr>
              <a:tr h="711225">
                <a:tc>
                  <a:txBody>
                    <a:bodyPr/>
                    <a:lstStyle/>
                    <a:p>
                      <a:pPr algn="ctr">
                        <a:lnSpc>
                          <a:spcPct val="100000"/>
                        </a:lnSpc>
                        <a:spcAft>
                          <a:spcPts val="800"/>
                        </a:spcAft>
                      </a:pPr>
                      <a:r>
                        <a:rPr lang="es-EC" sz="1600">
                          <a:effectLst/>
                        </a:rPr>
                        <a:t>ROC 24V</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Puente de diodos</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Se encuentra dañado ya que el voltaje en su salida no corresponde al de entrada</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1467096956"/>
                  </a:ext>
                </a:extLst>
              </a:tr>
              <a:tr h="462270">
                <a:tc>
                  <a:txBody>
                    <a:bodyPr/>
                    <a:lstStyle/>
                    <a:p>
                      <a:pPr algn="ctr">
                        <a:lnSpc>
                          <a:spcPct val="100000"/>
                        </a:lnSpc>
                        <a:spcAft>
                          <a:spcPts val="800"/>
                        </a:spcAft>
                      </a:pPr>
                      <a:r>
                        <a:rPr lang="es-EC" sz="1600">
                          <a:effectLst/>
                        </a:rPr>
                        <a:t>Manguera 1/2"</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Manguera de plástico</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Las mangueras se encontraron desgastadas</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3671182859"/>
                  </a:ext>
                </a:extLst>
              </a:tr>
              <a:tr h="462270">
                <a:tc>
                  <a:txBody>
                    <a:bodyPr/>
                    <a:lstStyle/>
                    <a:p>
                      <a:pPr algn="ctr">
                        <a:lnSpc>
                          <a:spcPct val="100000"/>
                        </a:lnSpc>
                        <a:spcAft>
                          <a:spcPts val="800"/>
                        </a:spcAft>
                      </a:pPr>
                      <a:r>
                        <a:rPr lang="es-EC" sz="1600">
                          <a:effectLst/>
                        </a:rPr>
                        <a:t>Conector de tubería roja</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a:effectLst/>
                        </a:rPr>
                        <a:t>Sirve para conectar entre tuberías rojas de la planta </a:t>
                      </a:r>
                      <a:endParaRPr lang="es-EC" sz="160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tc>
                  <a:txBody>
                    <a:bodyPr/>
                    <a:lstStyle/>
                    <a:p>
                      <a:pPr>
                        <a:lnSpc>
                          <a:spcPct val="100000"/>
                        </a:lnSpc>
                        <a:spcAft>
                          <a:spcPts val="800"/>
                        </a:spcAft>
                      </a:pPr>
                      <a:r>
                        <a:rPr lang="es-EC" sz="1600" dirty="0">
                          <a:effectLst/>
                        </a:rPr>
                        <a:t>No tienen empaques por lo que el agua se fuga</a:t>
                      </a:r>
                      <a:endParaRPr lang="es-EC" sz="1600" dirty="0">
                        <a:effectLst/>
                        <a:latin typeface="Arial" panose="020B0604020202020204" pitchFamily="34" charset="0"/>
                        <a:ea typeface="DengXian" panose="02010600030101010101" pitchFamily="2" charset="-122"/>
                        <a:cs typeface="Arial" panose="020B0604020202020204" pitchFamily="34" charset="0"/>
                      </a:endParaRPr>
                    </a:p>
                  </a:txBody>
                  <a:tcPr marL="26896" marR="26896" marT="0" marB="0" anchor="b"/>
                </a:tc>
                <a:extLst>
                  <a:ext uri="{0D108BD9-81ED-4DB2-BD59-A6C34878D82A}">
                    <a16:rowId xmlns:a16="http://schemas.microsoft.com/office/drawing/2014/main" val="4213227709"/>
                  </a:ext>
                </a:extLst>
              </a:tr>
            </a:tbl>
          </a:graphicData>
        </a:graphic>
      </p:graphicFrame>
    </p:spTree>
    <p:extLst>
      <p:ext uri="{BB962C8B-B14F-4D97-AF65-F5344CB8AC3E}">
        <p14:creationId xmlns:p14="http://schemas.microsoft.com/office/powerpoint/2010/main" val="221856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effectLst/>
                <a:latin typeface="Arial" panose="020B0604020202020204" pitchFamily="34" charset="0"/>
                <a:ea typeface="Calibri" panose="020F0502020204030204" pitchFamily="34" charset="0"/>
                <a:cs typeface="Arial" panose="020B0604020202020204" pitchFamily="34" charset="0"/>
              </a:rPr>
              <a:t>Reemplazo de los elementos dañados</a:t>
            </a: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pic>
        <p:nvPicPr>
          <p:cNvPr id="12" name="Imagen 11" descr="Imagen que contiene tabla, frente, viejo, maleta&#10;&#10;Descripción generada automáticamente">
            <a:extLst>
              <a:ext uri="{FF2B5EF4-FFF2-40B4-BE49-F238E27FC236}">
                <a16:creationId xmlns:a16="http://schemas.microsoft.com/office/drawing/2014/main" id="{465A056F-A3AF-B362-1C89-F16AD62A0A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84" t="8455" r="25660" b="9385"/>
          <a:stretch/>
        </p:blipFill>
        <p:spPr bwMode="auto">
          <a:xfrm rot="10800000">
            <a:off x="319704" y="1032442"/>
            <a:ext cx="2417908" cy="2438546"/>
          </a:xfrm>
          <a:prstGeom prst="rect">
            <a:avLst/>
          </a:prstGeom>
          <a:noFill/>
          <a:ln w="38100">
            <a:solidFill>
              <a:schemeClr val="tx1"/>
            </a:solidFill>
          </a:ln>
          <a:extLst>
            <a:ext uri="{53640926-AAD7-44D8-BBD7-CCE9431645EC}">
              <a14:shadowObscured xmlns:a14="http://schemas.microsoft.com/office/drawing/2010/main"/>
            </a:ext>
          </a:extLst>
        </p:spPr>
      </p:pic>
      <p:pic>
        <p:nvPicPr>
          <p:cNvPr id="14" name="Imagen 13" descr="Amazon.com: IIVVERR 2W-160-15 1/2i_n Válvula solenoide de gas de aire de  dos vías de aire, aceite y gas, CA 24V : Todo lo demás">
            <a:extLst>
              <a:ext uri="{FF2B5EF4-FFF2-40B4-BE49-F238E27FC236}">
                <a16:creationId xmlns:a16="http://schemas.microsoft.com/office/drawing/2014/main" id="{CD190AD9-4B55-3789-6F0C-E3D50CA2E1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1462" y="998387"/>
            <a:ext cx="2156195" cy="2462910"/>
          </a:xfrm>
          <a:prstGeom prst="rect">
            <a:avLst/>
          </a:prstGeom>
          <a:noFill/>
          <a:ln w="38100">
            <a:solidFill>
              <a:schemeClr val="tx1"/>
            </a:solidFill>
          </a:ln>
        </p:spPr>
      </p:pic>
      <p:sp>
        <p:nvSpPr>
          <p:cNvPr id="15" name="Flecha: a la derecha 14">
            <a:extLst>
              <a:ext uri="{FF2B5EF4-FFF2-40B4-BE49-F238E27FC236}">
                <a16:creationId xmlns:a16="http://schemas.microsoft.com/office/drawing/2014/main" id="{89C90A64-5C5B-7036-6B76-EF604C4B6025}"/>
              </a:ext>
            </a:extLst>
          </p:cNvPr>
          <p:cNvSpPr/>
          <p:nvPr/>
        </p:nvSpPr>
        <p:spPr>
          <a:xfrm>
            <a:off x="2823092" y="1711300"/>
            <a:ext cx="750334" cy="540415"/>
          </a:xfrm>
          <a:prstGeom prst="righ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a:extLst>
              <a:ext uri="{FF2B5EF4-FFF2-40B4-BE49-F238E27FC236}">
                <a16:creationId xmlns:a16="http://schemas.microsoft.com/office/drawing/2014/main" id="{E9E0EC95-1539-B27C-EE7F-086FC8B6F7DC}"/>
              </a:ext>
            </a:extLst>
          </p:cNvPr>
          <p:cNvSpPr txBox="1"/>
          <p:nvPr/>
        </p:nvSpPr>
        <p:spPr>
          <a:xfrm>
            <a:off x="1086046" y="514835"/>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Electroválvulas V515 y V516</a:t>
            </a:r>
          </a:p>
        </p:txBody>
      </p:sp>
      <p:sp>
        <p:nvSpPr>
          <p:cNvPr id="17" name="CuadroTexto 16">
            <a:extLst>
              <a:ext uri="{FF2B5EF4-FFF2-40B4-BE49-F238E27FC236}">
                <a16:creationId xmlns:a16="http://schemas.microsoft.com/office/drawing/2014/main" id="{1A90ADF5-9CA2-7DB9-7151-3784A33F6828}"/>
              </a:ext>
            </a:extLst>
          </p:cNvPr>
          <p:cNvSpPr txBox="1"/>
          <p:nvPr/>
        </p:nvSpPr>
        <p:spPr>
          <a:xfrm>
            <a:off x="598581" y="3478033"/>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Antes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61AED9F8-6903-FEEA-A2D3-B2566D0AB458}"/>
              </a:ext>
            </a:extLst>
          </p:cNvPr>
          <p:cNvSpPr txBox="1"/>
          <p:nvPr/>
        </p:nvSpPr>
        <p:spPr>
          <a:xfrm>
            <a:off x="3928269" y="3478033"/>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Después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21033CA0-4546-BC61-467A-F0C9815AF62D}"/>
              </a:ext>
            </a:extLst>
          </p:cNvPr>
          <p:cNvSpPr txBox="1"/>
          <p:nvPr/>
        </p:nvSpPr>
        <p:spPr>
          <a:xfrm>
            <a:off x="7174382" y="531863"/>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Fuente de 24 VDC</a:t>
            </a:r>
          </a:p>
        </p:txBody>
      </p:sp>
      <p:pic>
        <p:nvPicPr>
          <p:cNvPr id="24" name="Imagen 23">
            <a:extLst>
              <a:ext uri="{FF2B5EF4-FFF2-40B4-BE49-F238E27FC236}">
                <a16:creationId xmlns:a16="http://schemas.microsoft.com/office/drawing/2014/main" id="{67702C24-6B6B-A2A2-249D-AE96664BF3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131" y="1049646"/>
            <a:ext cx="2129671" cy="2479646"/>
          </a:xfrm>
          <a:prstGeom prst="rect">
            <a:avLst/>
          </a:prstGeom>
          <a:noFill/>
          <a:ln w="38100">
            <a:solidFill>
              <a:schemeClr val="tx1"/>
            </a:solidFill>
          </a:ln>
        </p:spPr>
      </p:pic>
      <p:sp>
        <p:nvSpPr>
          <p:cNvPr id="26" name="Flecha: a la derecha 25">
            <a:extLst>
              <a:ext uri="{FF2B5EF4-FFF2-40B4-BE49-F238E27FC236}">
                <a16:creationId xmlns:a16="http://schemas.microsoft.com/office/drawing/2014/main" id="{9D67E874-0F57-1D8B-5C54-F2CE4039F718}"/>
              </a:ext>
            </a:extLst>
          </p:cNvPr>
          <p:cNvSpPr/>
          <p:nvPr/>
        </p:nvSpPr>
        <p:spPr>
          <a:xfrm>
            <a:off x="9026537" y="1749054"/>
            <a:ext cx="750334" cy="540415"/>
          </a:xfrm>
          <a:prstGeom prst="righ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8" name="Imagen 27">
            <a:extLst>
              <a:ext uri="{FF2B5EF4-FFF2-40B4-BE49-F238E27FC236}">
                <a16:creationId xmlns:a16="http://schemas.microsoft.com/office/drawing/2014/main" id="{CFF19C54-8F39-1C66-9954-D17A4D2D47E1}"/>
              </a:ext>
            </a:extLst>
          </p:cNvPr>
          <p:cNvPicPr>
            <a:picLocks noChangeAspect="1"/>
          </p:cNvPicPr>
          <p:nvPr/>
        </p:nvPicPr>
        <p:blipFill>
          <a:blip r:embed="rId6"/>
          <a:stretch>
            <a:fillRect/>
          </a:stretch>
        </p:blipFill>
        <p:spPr>
          <a:xfrm>
            <a:off x="9926606" y="998387"/>
            <a:ext cx="1505815" cy="2715571"/>
          </a:xfrm>
          <a:prstGeom prst="rect">
            <a:avLst/>
          </a:prstGeom>
          <a:ln w="38100">
            <a:solidFill>
              <a:schemeClr val="tx1"/>
            </a:solidFill>
          </a:ln>
        </p:spPr>
      </p:pic>
      <p:sp>
        <p:nvSpPr>
          <p:cNvPr id="31" name="CuadroTexto 30">
            <a:extLst>
              <a:ext uri="{FF2B5EF4-FFF2-40B4-BE49-F238E27FC236}">
                <a16:creationId xmlns:a16="http://schemas.microsoft.com/office/drawing/2014/main" id="{027E0019-5C7F-A0D9-AE2F-7F0A96D3C1D3}"/>
              </a:ext>
            </a:extLst>
          </p:cNvPr>
          <p:cNvSpPr txBox="1"/>
          <p:nvPr/>
        </p:nvSpPr>
        <p:spPr>
          <a:xfrm>
            <a:off x="3725876" y="3879301"/>
            <a:ext cx="4474671" cy="369332"/>
          </a:xfrm>
          <a:prstGeom prst="rect">
            <a:avLst/>
          </a:prstGeom>
          <a:noFill/>
        </p:spPr>
        <p:txBody>
          <a:bodyPr wrap="square">
            <a:spAutoFit/>
          </a:bodyPr>
          <a:lstStyle/>
          <a:p>
            <a:pPr algn="ctr"/>
            <a:r>
              <a:rPr lang="es-ES" b="1" dirty="0">
                <a:latin typeface="Arial" panose="020B0604020202020204" pitchFamily="34" charset="0"/>
                <a:ea typeface="Times New Roman" panose="02020603050405020304" pitchFamily="18" charset="0"/>
                <a:cs typeface="Times New Roman" panose="02020603050405020304" pitchFamily="18" charset="0"/>
              </a:rPr>
              <a:t>Reemplazo de manguera por tubería</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2" name="CuadroTexto 31">
            <a:extLst>
              <a:ext uri="{FF2B5EF4-FFF2-40B4-BE49-F238E27FC236}">
                <a16:creationId xmlns:a16="http://schemas.microsoft.com/office/drawing/2014/main" id="{029C581C-99D4-0837-39C2-38E077364F51}"/>
              </a:ext>
            </a:extLst>
          </p:cNvPr>
          <p:cNvSpPr txBox="1"/>
          <p:nvPr/>
        </p:nvSpPr>
        <p:spPr>
          <a:xfrm>
            <a:off x="7030676" y="3558458"/>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Antes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id="{DE16B5C6-021D-9B15-5579-303DFAF3BD9B}"/>
              </a:ext>
            </a:extLst>
          </p:cNvPr>
          <p:cNvSpPr txBox="1"/>
          <p:nvPr/>
        </p:nvSpPr>
        <p:spPr>
          <a:xfrm>
            <a:off x="9957421" y="3743124"/>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Después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4" name="Imagen 33">
            <a:extLst>
              <a:ext uri="{FF2B5EF4-FFF2-40B4-BE49-F238E27FC236}">
                <a16:creationId xmlns:a16="http://schemas.microsoft.com/office/drawing/2014/main" id="{B45CAF9C-D6D4-C404-D571-3201EB137B78}"/>
              </a:ext>
            </a:extLst>
          </p:cNvPr>
          <p:cNvPicPr>
            <a:picLocks noChangeAspect="1"/>
          </p:cNvPicPr>
          <p:nvPr/>
        </p:nvPicPr>
        <p:blipFill rotWithShape="1">
          <a:blip r:embed="rId7">
            <a:extLst>
              <a:ext uri="{28A0092B-C50C-407E-A947-70E740481C1C}">
                <a14:useLocalDpi xmlns:a14="http://schemas.microsoft.com/office/drawing/2010/main" val="0"/>
              </a:ext>
            </a:extLst>
          </a:blip>
          <a:srcRect l="14092" t="62303" r="47618"/>
          <a:stretch/>
        </p:blipFill>
        <p:spPr bwMode="auto">
          <a:xfrm>
            <a:off x="1477103" y="4288430"/>
            <a:ext cx="3871645" cy="1716206"/>
          </a:xfrm>
          <a:prstGeom prst="rect">
            <a:avLst/>
          </a:prstGeom>
          <a:noFill/>
          <a:ln>
            <a:noFill/>
          </a:ln>
          <a:extLst>
            <a:ext uri="{53640926-AAD7-44D8-BBD7-CCE9431645EC}">
              <a14:shadowObscured xmlns:a14="http://schemas.microsoft.com/office/drawing/2010/main"/>
            </a:ext>
          </a:extLst>
        </p:spPr>
      </p:pic>
      <p:sp>
        <p:nvSpPr>
          <p:cNvPr id="35" name="CuadroTexto 34">
            <a:extLst>
              <a:ext uri="{FF2B5EF4-FFF2-40B4-BE49-F238E27FC236}">
                <a16:creationId xmlns:a16="http://schemas.microsoft.com/office/drawing/2014/main" id="{20AC1FDF-E9C0-CE49-DD60-FD0195A48B53}"/>
              </a:ext>
            </a:extLst>
          </p:cNvPr>
          <p:cNvSpPr txBox="1"/>
          <p:nvPr/>
        </p:nvSpPr>
        <p:spPr>
          <a:xfrm>
            <a:off x="2687583" y="5984899"/>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Antes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6" name="Imagen 35" descr="Imagen que contiene tabla&#10;&#10;Descripción generada automáticamente">
            <a:extLst>
              <a:ext uri="{FF2B5EF4-FFF2-40B4-BE49-F238E27FC236}">
                <a16:creationId xmlns:a16="http://schemas.microsoft.com/office/drawing/2014/main" id="{168DF50F-DE4D-CB00-2C76-27E96C5334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012" t="22062" r="5340" b="23135"/>
          <a:stretch/>
        </p:blipFill>
        <p:spPr bwMode="auto">
          <a:xfrm>
            <a:off x="6580040" y="4268624"/>
            <a:ext cx="3052197" cy="1696469"/>
          </a:xfrm>
          <a:prstGeom prst="rect">
            <a:avLst/>
          </a:prstGeom>
          <a:noFill/>
          <a:ln>
            <a:noFill/>
          </a:ln>
          <a:extLst>
            <a:ext uri="{53640926-AAD7-44D8-BBD7-CCE9431645EC}">
              <a14:shadowObscured xmlns:a14="http://schemas.microsoft.com/office/drawing/2010/main"/>
            </a:ext>
          </a:extLst>
        </p:spPr>
      </p:pic>
      <p:sp>
        <p:nvSpPr>
          <p:cNvPr id="37" name="CuadroTexto 36">
            <a:extLst>
              <a:ext uri="{FF2B5EF4-FFF2-40B4-BE49-F238E27FC236}">
                <a16:creationId xmlns:a16="http://schemas.microsoft.com/office/drawing/2014/main" id="{8C3878CC-59AB-319A-A9CA-5BE66BB7EB34}"/>
              </a:ext>
            </a:extLst>
          </p:cNvPr>
          <p:cNvSpPr txBox="1"/>
          <p:nvPr/>
        </p:nvSpPr>
        <p:spPr>
          <a:xfrm>
            <a:off x="7547583" y="5906945"/>
            <a:ext cx="1562579" cy="369332"/>
          </a:xfrm>
          <a:prstGeom prst="rect">
            <a:avLst/>
          </a:prstGeom>
          <a:noFill/>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Después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Flecha: a la derecha 37">
            <a:extLst>
              <a:ext uri="{FF2B5EF4-FFF2-40B4-BE49-F238E27FC236}">
                <a16:creationId xmlns:a16="http://schemas.microsoft.com/office/drawing/2014/main" id="{7A7BF8CD-8ACD-D223-436D-58AE764D6624}"/>
              </a:ext>
            </a:extLst>
          </p:cNvPr>
          <p:cNvSpPr/>
          <p:nvPr/>
        </p:nvSpPr>
        <p:spPr>
          <a:xfrm>
            <a:off x="5697831" y="4789162"/>
            <a:ext cx="750334" cy="540415"/>
          </a:xfrm>
          <a:prstGeom prst="righ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63021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AA798C41-BB25-4237-A543-3859F1883293}"/>
              </a:ext>
            </a:extLst>
          </p:cNvPr>
          <p:cNvSpPr txBox="1"/>
          <p:nvPr/>
        </p:nvSpPr>
        <p:spPr>
          <a:xfrm>
            <a:off x="795718" y="226850"/>
            <a:ext cx="3175918" cy="584775"/>
          </a:xfrm>
          <a:prstGeom prst="rect">
            <a:avLst/>
          </a:prstGeom>
          <a:noFill/>
          <a:ln w="3175">
            <a:noFill/>
          </a:ln>
        </p:spPr>
        <p:txBody>
          <a:bodyPr wrap="square" rtlCol="0">
            <a:spAutoFit/>
          </a:bodyPr>
          <a:lstStyle/>
          <a:p>
            <a:pPr algn="ctr"/>
            <a:r>
              <a:rPr lang="es-ES" sz="3200" b="1" dirty="0">
                <a:latin typeface="Arial" panose="020B0604020202020204" pitchFamily="34" charset="0"/>
                <a:ea typeface="Calibri" panose="020F0502020204030204" pitchFamily="34" charset="0"/>
                <a:cs typeface="Arial" panose="020B0604020202020204" pitchFamily="34" charset="0"/>
              </a:rPr>
              <a:t>CONTENIDO</a:t>
            </a:r>
            <a:endParaRPr lang="es-ES" sz="32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4EA000EA-A3DC-484A-8BC0-48D1F6FB989A}"/>
              </a:ext>
            </a:extLst>
          </p:cNvPr>
          <p:cNvGrpSpPr/>
          <p:nvPr/>
        </p:nvGrpSpPr>
        <p:grpSpPr>
          <a:xfrm rot="5400000">
            <a:off x="-2659206" y="3376850"/>
            <a:ext cx="6480000" cy="180000"/>
            <a:chOff x="842670" y="6366526"/>
            <a:chExt cx="8686800" cy="137468"/>
          </a:xfrm>
        </p:grpSpPr>
        <p:sp>
          <p:nvSpPr>
            <p:cNvPr id="15" name="Rectángulo 14">
              <a:extLst>
                <a:ext uri="{FF2B5EF4-FFF2-40B4-BE49-F238E27FC236}">
                  <a16:creationId xmlns:a16="http://schemas.microsoft.com/office/drawing/2014/main" id="{DEE50A43-22D8-42C6-BACE-357ADF07269E}"/>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a:extLst>
                <a:ext uri="{FF2B5EF4-FFF2-40B4-BE49-F238E27FC236}">
                  <a16:creationId xmlns:a16="http://schemas.microsoft.com/office/drawing/2014/main" id="{8B387420-C423-4FB1-B85A-939ACA55B465}"/>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21" name="CuadroTexto 20">
            <a:extLst>
              <a:ext uri="{FF2B5EF4-FFF2-40B4-BE49-F238E27FC236}">
                <a16:creationId xmlns:a16="http://schemas.microsoft.com/office/drawing/2014/main" id="{0A975959-4118-4049-A0BD-9E6D23EC8EFB}"/>
              </a:ext>
            </a:extLst>
          </p:cNvPr>
          <p:cNvSpPr txBox="1"/>
          <p:nvPr/>
        </p:nvSpPr>
        <p:spPr>
          <a:xfrm>
            <a:off x="1580226" y="1042977"/>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Justificación del proyecto</a:t>
            </a:r>
          </a:p>
        </p:txBody>
      </p:sp>
      <p:sp>
        <p:nvSpPr>
          <p:cNvPr id="34" name="CuadroTexto 33">
            <a:extLst>
              <a:ext uri="{FF2B5EF4-FFF2-40B4-BE49-F238E27FC236}">
                <a16:creationId xmlns:a16="http://schemas.microsoft.com/office/drawing/2014/main" id="{4D4300DA-6157-46F8-AF50-2C7E6D8C3B24}"/>
              </a:ext>
            </a:extLst>
          </p:cNvPr>
          <p:cNvSpPr txBox="1"/>
          <p:nvPr/>
        </p:nvSpPr>
        <p:spPr>
          <a:xfrm>
            <a:off x="2294538" y="1784386"/>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Objetivos del proyecto</a:t>
            </a:r>
          </a:p>
        </p:txBody>
      </p:sp>
      <p:sp>
        <p:nvSpPr>
          <p:cNvPr id="18" name="CuadroTexto 17">
            <a:extLst>
              <a:ext uri="{FF2B5EF4-FFF2-40B4-BE49-F238E27FC236}">
                <a16:creationId xmlns:a16="http://schemas.microsoft.com/office/drawing/2014/main" id="{150C6792-23CA-41CF-AA43-D9B51DA9E28F}"/>
              </a:ext>
            </a:extLst>
          </p:cNvPr>
          <p:cNvSpPr txBox="1"/>
          <p:nvPr/>
        </p:nvSpPr>
        <p:spPr>
          <a:xfrm>
            <a:off x="3755210" y="3223907"/>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Levantamiento de planos</a:t>
            </a:r>
          </a:p>
        </p:txBody>
      </p:sp>
      <p:sp>
        <p:nvSpPr>
          <p:cNvPr id="22" name="CuadroTexto 21">
            <a:extLst>
              <a:ext uri="{FF2B5EF4-FFF2-40B4-BE49-F238E27FC236}">
                <a16:creationId xmlns:a16="http://schemas.microsoft.com/office/drawing/2014/main" id="{CFCA33CC-2936-41F5-B208-53FFC16B4B2A}"/>
              </a:ext>
            </a:extLst>
          </p:cNvPr>
          <p:cNvSpPr txBox="1"/>
          <p:nvPr/>
        </p:nvSpPr>
        <p:spPr>
          <a:xfrm>
            <a:off x="4475210" y="3945438"/>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Repotenciación del sistema</a:t>
            </a:r>
          </a:p>
        </p:txBody>
      </p:sp>
      <p:sp>
        <p:nvSpPr>
          <p:cNvPr id="24" name="CuadroTexto 23">
            <a:extLst>
              <a:ext uri="{FF2B5EF4-FFF2-40B4-BE49-F238E27FC236}">
                <a16:creationId xmlns:a16="http://schemas.microsoft.com/office/drawing/2014/main" id="{60C12DDC-6139-4D26-8357-C29041340812}"/>
              </a:ext>
            </a:extLst>
          </p:cNvPr>
          <p:cNvSpPr txBox="1"/>
          <p:nvPr/>
        </p:nvSpPr>
        <p:spPr>
          <a:xfrm>
            <a:off x="5180229" y="4666969"/>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Reprogramación del PLC y HMI</a:t>
            </a:r>
          </a:p>
        </p:txBody>
      </p:sp>
      <p:sp>
        <p:nvSpPr>
          <p:cNvPr id="27" name="CuadroTexto 26">
            <a:extLst>
              <a:ext uri="{FF2B5EF4-FFF2-40B4-BE49-F238E27FC236}">
                <a16:creationId xmlns:a16="http://schemas.microsoft.com/office/drawing/2014/main" id="{BBE5B554-F8FE-4C1E-93B3-70236465EF70}"/>
              </a:ext>
            </a:extLst>
          </p:cNvPr>
          <p:cNvSpPr txBox="1"/>
          <p:nvPr/>
        </p:nvSpPr>
        <p:spPr>
          <a:xfrm>
            <a:off x="5900226" y="5389942"/>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Pruebas y resultados</a:t>
            </a:r>
          </a:p>
        </p:txBody>
      </p:sp>
      <p:sp>
        <p:nvSpPr>
          <p:cNvPr id="29" name="CuadroTexto 28">
            <a:extLst>
              <a:ext uri="{FF2B5EF4-FFF2-40B4-BE49-F238E27FC236}">
                <a16:creationId xmlns:a16="http://schemas.microsoft.com/office/drawing/2014/main" id="{31F2DD7F-F38D-4F6E-8EAD-6899A3BDBB53}"/>
              </a:ext>
            </a:extLst>
          </p:cNvPr>
          <p:cNvSpPr txBox="1"/>
          <p:nvPr/>
        </p:nvSpPr>
        <p:spPr>
          <a:xfrm>
            <a:off x="6614538" y="6109942"/>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a:t>      Conclusiones</a:t>
            </a:r>
            <a:endParaRPr lang="es-EC" dirty="0"/>
          </a:p>
        </p:txBody>
      </p:sp>
      <p:sp>
        <p:nvSpPr>
          <p:cNvPr id="30" name="CuadroTexto 29">
            <a:extLst>
              <a:ext uri="{FF2B5EF4-FFF2-40B4-BE49-F238E27FC236}">
                <a16:creationId xmlns:a16="http://schemas.microsoft.com/office/drawing/2014/main" id="{2B1EDB02-DAAA-49FA-9651-D4605C7E73DC}"/>
              </a:ext>
            </a:extLst>
          </p:cNvPr>
          <p:cNvSpPr txBox="1"/>
          <p:nvPr/>
        </p:nvSpPr>
        <p:spPr>
          <a:xfrm>
            <a:off x="3035211" y="2497220"/>
            <a:ext cx="4680000" cy="369332"/>
          </a:xfrm>
          <a:prstGeom prst="rect">
            <a:avLst/>
          </a:prstGeom>
          <a:noFill/>
          <a:ln w="28575">
            <a:solidFill>
              <a:schemeClr val="tx1"/>
            </a:solidFill>
          </a:ln>
        </p:spPr>
        <p:txBody>
          <a:bodyPr wrap="square" rtlCol="0">
            <a:spAutoFit/>
          </a:bodyPr>
          <a:lstStyle>
            <a:defPPr>
              <a:defRPr lang="es-EC"/>
            </a:defPPr>
            <a:lvl1pPr>
              <a:defRPr>
                <a:latin typeface="Arial" panose="020B0604020202020204" pitchFamily="34" charset="0"/>
                <a:cs typeface="Arial" panose="020B0604020202020204" pitchFamily="34" charset="0"/>
              </a:defRPr>
            </a:lvl1pPr>
          </a:lstStyle>
          <a:p>
            <a:r>
              <a:rPr lang="es-EC" dirty="0"/>
              <a:t>      Descripción de la estación PS-2800</a:t>
            </a:r>
          </a:p>
        </p:txBody>
      </p:sp>
      <p:sp>
        <p:nvSpPr>
          <p:cNvPr id="25" name="Elipse 24">
            <a:extLst>
              <a:ext uri="{FF2B5EF4-FFF2-40B4-BE49-F238E27FC236}">
                <a16:creationId xmlns:a16="http://schemas.microsoft.com/office/drawing/2014/main" id="{25C2FD93-C945-4510-A346-0EF237DC41F0}"/>
              </a:ext>
            </a:extLst>
          </p:cNvPr>
          <p:cNvSpPr/>
          <p:nvPr/>
        </p:nvSpPr>
        <p:spPr>
          <a:xfrm>
            <a:off x="1214539" y="876209"/>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a:latin typeface="Arial" panose="020B0604020202020204" pitchFamily="34" charset="0"/>
                <a:cs typeface="Arial" panose="020B0604020202020204" pitchFamily="34" charset="0"/>
              </a:rPr>
              <a:t>1</a:t>
            </a:r>
          </a:p>
        </p:txBody>
      </p:sp>
      <p:sp>
        <p:nvSpPr>
          <p:cNvPr id="31" name="Elipse 30">
            <a:extLst>
              <a:ext uri="{FF2B5EF4-FFF2-40B4-BE49-F238E27FC236}">
                <a16:creationId xmlns:a16="http://schemas.microsoft.com/office/drawing/2014/main" id="{45E7F196-0ABC-432E-B553-FFFC6E88B8FE}"/>
              </a:ext>
            </a:extLst>
          </p:cNvPr>
          <p:cNvSpPr/>
          <p:nvPr/>
        </p:nvSpPr>
        <p:spPr>
          <a:xfrm>
            <a:off x="1934539" y="1605168"/>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2</a:t>
            </a:r>
            <a:endParaRPr lang="es-EC" sz="2400" b="1" dirty="0">
              <a:latin typeface="Arial" panose="020B0604020202020204" pitchFamily="34" charset="0"/>
              <a:cs typeface="Arial" panose="020B0604020202020204" pitchFamily="34" charset="0"/>
            </a:endParaRPr>
          </a:p>
        </p:txBody>
      </p:sp>
      <p:sp>
        <p:nvSpPr>
          <p:cNvPr id="32" name="Elipse 31">
            <a:extLst>
              <a:ext uri="{FF2B5EF4-FFF2-40B4-BE49-F238E27FC236}">
                <a16:creationId xmlns:a16="http://schemas.microsoft.com/office/drawing/2014/main" id="{1022BC12-7821-437B-9876-497802923546}"/>
              </a:ext>
            </a:extLst>
          </p:cNvPr>
          <p:cNvSpPr/>
          <p:nvPr/>
        </p:nvSpPr>
        <p:spPr>
          <a:xfrm>
            <a:off x="2654540" y="2322693"/>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a:latin typeface="Arial" panose="020B0604020202020204" pitchFamily="34" charset="0"/>
                <a:cs typeface="Arial" panose="020B0604020202020204" pitchFamily="34" charset="0"/>
              </a:rPr>
              <a:t>3</a:t>
            </a:r>
          </a:p>
        </p:txBody>
      </p:sp>
      <p:sp>
        <p:nvSpPr>
          <p:cNvPr id="35" name="Elipse 34">
            <a:extLst>
              <a:ext uri="{FF2B5EF4-FFF2-40B4-BE49-F238E27FC236}">
                <a16:creationId xmlns:a16="http://schemas.microsoft.com/office/drawing/2014/main" id="{38212307-D83F-43C1-B546-E7457F97844D}"/>
              </a:ext>
            </a:extLst>
          </p:cNvPr>
          <p:cNvSpPr/>
          <p:nvPr/>
        </p:nvSpPr>
        <p:spPr>
          <a:xfrm>
            <a:off x="3374539" y="3048573"/>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4</a:t>
            </a:r>
            <a:endParaRPr lang="es-EC" sz="2400" b="1" dirty="0">
              <a:latin typeface="Arial" panose="020B0604020202020204" pitchFamily="34" charset="0"/>
              <a:cs typeface="Arial" panose="020B0604020202020204" pitchFamily="34" charset="0"/>
            </a:endParaRPr>
          </a:p>
        </p:txBody>
      </p:sp>
      <p:sp>
        <p:nvSpPr>
          <p:cNvPr id="36" name="Elipse 35">
            <a:extLst>
              <a:ext uri="{FF2B5EF4-FFF2-40B4-BE49-F238E27FC236}">
                <a16:creationId xmlns:a16="http://schemas.microsoft.com/office/drawing/2014/main" id="{5C547499-8D81-4E8D-987B-97E475AEC649}"/>
              </a:ext>
            </a:extLst>
          </p:cNvPr>
          <p:cNvSpPr/>
          <p:nvPr/>
        </p:nvSpPr>
        <p:spPr>
          <a:xfrm>
            <a:off x="4094538" y="3770104"/>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5</a:t>
            </a:r>
            <a:endParaRPr lang="es-EC" sz="2400" b="1" dirty="0">
              <a:latin typeface="Arial" panose="020B0604020202020204" pitchFamily="34" charset="0"/>
              <a:cs typeface="Arial" panose="020B0604020202020204" pitchFamily="34" charset="0"/>
            </a:endParaRPr>
          </a:p>
        </p:txBody>
      </p:sp>
      <p:sp>
        <p:nvSpPr>
          <p:cNvPr id="37" name="Elipse 36">
            <a:extLst>
              <a:ext uri="{FF2B5EF4-FFF2-40B4-BE49-F238E27FC236}">
                <a16:creationId xmlns:a16="http://schemas.microsoft.com/office/drawing/2014/main" id="{43EF05AE-5AB6-48DD-ABD5-AF9B3BC811F8}"/>
              </a:ext>
            </a:extLst>
          </p:cNvPr>
          <p:cNvSpPr/>
          <p:nvPr/>
        </p:nvSpPr>
        <p:spPr>
          <a:xfrm>
            <a:off x="4807047" y="4491635"/>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6</a:t>
            </a:r>
            <a:endParaRPr lang="es-EC" sz="2400" b="1" dirty="0">
              <a:latin typeface="Arial" panose="020B0604020202020204" pitchFamily="34" charset="0"/>
              <a:cs typeface="Arial" panose="020B0604020202020204" pitchFamily="34" charset="0"/>
            </a:endParaRPr>
          </a:p>
        </p:txBody>
      </p:sp>
      <p:sp>
        <p:nvSpPr>
          <p:cNvPr id="38" name="Elipse 37">
            <a:extLst>
              <a:ext uri="{FF2B5EF4-FFF2-40B4-BE49-F238E27FC236}">
                <a16:creationId xmlns:a16="http://schemas.microsoft.com/office/drawing/2014/main" id="{9E11F828-9EF2-4F7C-ADE0-15CDE93C6749}"/>
              </a:ext>
            </a:extLst>
          </p:cNvPr>
          <p:cNvSpPr/>
          <p:nvPr/>
        </p:nvSpPr>
        <p:spPr>
          <a:xfrm>
            <a:off x="5519557" y="5214608"/>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7</a:t>
            </a:r>
            <a:endParaRPr lang="es-EC" sz="2400" b="1" dirty="0">
              <a:latin typeface="Arial" panose="020B0604020202020204" pitchFamily="34" charset="0"/>
              <a:cs typeface="Arial" panose="020B0604020202020204" pitchFamily="34" charset="0"/>
            </a:endParaRPr>
          </a:p>
        </p:txBody>
      </p:sp>
      <p:sp>
        <p:nvSpPr>
          <p:cNvPr id="43" name="Elipse 42">
            <a:extLst>
              <a:ext uri="{FF2B5EF4-FFF2-40B4-BE49-F238E27FC236}">
                <a16:creationId xmlns:a16="http://schemas.microsoft.com/office/drawing/2014/main" id="{D2A442D7-8EF3-4F66-AF14-75260C4D6FAE}"/>
              </a:ext>
            </a:extLst>
          </p:cNvPr>
          <p:cNvSpPr/>
          <p:nvPr/>
        </p:nvSpPr>
        <p:spPr>
          <a:xfrm>
            <a:off x="6239556" y="5934608"/>
            <a:ext cx="720000" cy="720000"/>
          </a:xfrm>
          <a:prstGeom prst="ellipse">
            <a:avLst/>
          </a:prstGeom>
          <a:solidFill>
            <a:schemeClr val="accent6">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a:latin typeface="Arial" panose="020B0604020202020204" pitchFamily="34" charset="0"/>
                <a:cs typeface="Arial" panose="020B0604020202020204" pitchFamily="34" charset="0"/>
              </a:rPr>
              <a:t>8</a:t>
            </a:r>
            <a:endParaRPr lang="es-EC" sz="2400" b="1" dirty="0">
              <a:latin typeface="Arial" panose="020B0604020202020204" pitchFamily="34" charset="0"/>
              <a:cs typeface="Arial" panose="020B0604020202020204" pitchFamily="34" charset="0"/>
            </a:endParaRPr>
          </a:p>
        </p:txBody>
      </p:sp>
      <p:sp>
        <p:nvSpPr>
          <p:cNvPr id="44" name="Rectángulo 43">
            <a:extLst>
              <a:ext uri="{FF2B5EF4-FFF2-40B4-BE49-F238E27FC236}">
                <a16:creationId xmlns:a16="http://schemas.microsoft.com/office/drawing/2014/main" id="{B7C8604D-AAFB-4F59-A1B0-D9C2CF811269}"/>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2</a:t>
            </a:r>
          </a:p>
        </p:txBody>
      </p:sp>
    </p:spTree>
    <p:extLst>
      <p:ext uri="{BB962C8B-B14F-4D97-AF65-F5344CB8AC3E}">
        <p14:creationId xmlns:p14="http://schemas.microsoft.com/office/powerpoint/2010/main" val="26780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Mantenimiento de los elementos </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pic>
        <p:nvPicPr>
          <p:cNvPr id="39" name="Imagen 38">
            <a:extLst>
              <a:ext uri="{FF2B5EF4-FFF2-40B4-BE49-F238E27FC236}">
                <a16:creationId xmlns:a16="http://schemas.microsoft.com/office/drawing/2014/main" id="{A55BF592-6D36-2705-EFE2-DD5AD283BA8F}"/>
              </a:ext>
            </a:extLst>
          </p:cNvPr>
          <p:cNvPicPr>
            <a:picLocks noChangeAspect="1"/>
          </p:cNvPicPr>
          <p:nvPr/>
        </p:nvPicPr>
        <p:blipFill>
          <a:blip r:embed="rId3"/>
          <a:stretch>
            <a:fillRect/>
          </a:stretch>
        </p:blipFill>
        <p:spPr>
          <a:xfrm>
            <a:off x="3388311" y="1093902"/>
            <a:ext cx="3472837" cy="2440400"/>
          </a:xfrm>
          <a:prstGeom prst="rect">
            <a:avLst/>
          </a:prstGeom>
        </p:spPr>
      </p:pic>
      <p:pic>
        <p:nvPicPr>
          <p:cNvPr id="40" name="Imagen 39">
            <a:extLst>
              <a:ext uri="{FF2B5EF4-FFF2-40B4-BE49-F238E27FC236}">
                <a16:creationId xmlns:a16="http://schemas.microsoft.com/office/drawing/2014/main" id="{9E06C447-9950-B53B-9E66-670A77FA651F}"/>
              </a:ext>
            </a:extLst>
          </p:cNvPr>
          <p:cNvPicPr>
            <a:picLocks noChangeAspect="1"/>
          </p:cNvPicPr>
          <p:nvPr/>
        </p:nvPicPr>
        <p:blipFill>
          <a:blip r:embed="rId4"/>
          <a:stretch>
            <a:fillRect/>
          </a:stretch>
        </p:blipFill>
        <p:spPr>
          <a:xfrm>
            <a:off x="7316605" y="1238113"/>
            <a:ext cx="1552268" cy="2052190"/>
          </a:xfrm>
          <a:prstGeom prst="rect">
            <a:avLst/>
          </a:prstGeom>
        </p:spPr>
      </p:pic>
      <p:sp>
        <p:nvSpPr>
          <p:cNvPr id="41" name="Rectángulo: esquinas redondeadas 40">
            <a:extLst>
              <a:ext uri="{FF2B5EF4-FFF2-40B4-BE49-F238E27FC236}">
                <a16:creationId xmlns:a16="http://schemas.microsoft.com/office/drawing/2014/main" id="{7042DE06-6FF2-FC4C-71C4-70AB9F87A0A4}"/>
              </a:ext>
            </a:extLst>
          </p:cNvPr>
          <p:cNvSpPr/>
          <p:nvPr/>
        </p:nvSpPr>
        <p:spPr>
          <a:xfrm>
            <a:off x="233437" y="811210"/>
            <a:ext cx="2716240" cy="54461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ea typeface="Calibri" panose="020F0502020204030204" pitchFamily="34" charset="0"/>
              </a:rPr>
              <a:t>Los elementos que se observan en las imágenes fueron dados mantenimiento ya que no funcionaban correctamente pero no era necesario reemplazarlos por otros nuevos, una vez se dio mantenimiento de estos equipos y quedaron funcionando en su totalidad</a:t>
            </a:r>
            <a:endParaRPr lang="es-ES" dirty="0">
              <a:solidFill>
                <a:schemeClr val="tx1"/>
              </a:solidFill>
              <a:effectLst/>
              <a:latin typeface="Arial" panose="020B0604020202020204" pitchFamily="34" charset="0"/>
              <a:ea typeface="Calibri" panose="020F0502020204030204" pitchFamily="34" charset="0"/>
            </a:endParaRPr>
          </a:p>
        </p:txBody>
      </p:sp>
      <p:sp>
        <p:nvSpPr>
          <p:cNvPr id="42" name="CuadroTexto 41">
            <a:extLst>
              <a:ext uri="{FF2B5EF4-FFF2-40B4-BE49-F238E27FC236}">
                <a16:creationId xmlns:a16="http://schemas.microsoft.com/office/drawing/2014/main" id="{734F7A10-8E4B-8A37-B937-2DDEFF3EF2DA}"/>
              </a:ext>
            </a:extLst>
          </p:cNvPr>
          <p:cNvSpPr txBox="1"/>
          <p:nvPr/>
        </p:nvSpPr>
        <p:spPr>
          <a:xfrm>
            <a:off x="2879999" y="685194"/>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Bomba DC P1</a:t>
            </a:r>
          </a:p>
        </p:txBody>
      </p:sp>
      <p:sp>
        <p:nvSpPr>
          <p:cNvPr id="43" name="CuadroTexto 42">
            <a:extLst>
              <a:ext uri="{FF2B5EF4-FFF2-40B4-BE49-F238E27FC236}">
                <a16:creationId xmlns:a16="http://schemas.microsoft.com/office/drawing/2014/main" id="{E43E1AE4-2AAD-A503-ED7E-73FD8EE3A2B1}"/>
              </a:ext>
            </a:extLst>
          </p:cNvPr>
          <p:cNvSpPr txBox="1"/>
          <p:nvPr/>
        </p:nvSpPr>
        <p:spPr>
          <a:xfrm>
            <a:off x="6168873" y="716597"/>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Electroválvula 24VDC V500</a:t>
            </a:r>
          </a:p>
        </p:txBody>
      </p:sp>
      <p:pic>
        <p:nvPicPr>
          <p:cNvPr id="44" name="Imagen 43">
            <a:extLst>
              <a:ext uri="{FF2B5EF4-FFF2-40B4-BE49-F238E27FC236}">
                <a16:creationId xmlns:a16="http://schemas.microsoft.com/office/drawing/2014/main" id="{88C935B4-31B7-730B-78B2-C30459BDDC1B}"/>
              </a:ext>
            </a:extLst>
          </p:cNvPr>
          <p:cNvPicPr>
            <a:picLocks noChangeAspect="1"/>
          </p:cNvPicPr>
          <p:nvPr/>
        </p:nvPicPr>
        <p:blipFill rotWithShape="1">
          <a:blip r:embed="rId5">
            <a:extLst>
              <a:ext uri="{28A0092B-C50C-407E-A947-70E740481C1C}">
                <a14:useLocalDpi xmlns:a14="http://schemas.microsoft.com/office/drawing/2010/main" val="0"/>
              </a:ext>
            </a:extLst>
          </a:blip>
          <a:srcRect l="22084" t="39738" r="29513" b="42972"/>
          <a:stretch/>
        </p:blipFill>
        <p:spPr bwMode="auto">
          <a:xfrm>
            <a:off x="3798962" y="4049332"/>
            <a:ext cx="2579821" cy="2047563"/>
          </a:xfrm>
          <a:prstGeom prst="rect">
            <a:avLst/>
          </a:prstGeom>
          <a:noFill/>
          <a:ln>
            <a:noFill/>
          </a:ln>
          <a:extLst>
            <a:ext uri="{53640926-AAD7-44D8-BBD7-CCE9431645EC}">
              <a14:shadowObscured xmlns:a14="http://schemas.microsoft.com/office/drawing/2010/main"/>
            </a:ext>
          </a:extLst>
        </p:spPr>
      </p:pic>
      <p:sp>
        <p:nvSpPr>
          <p:cNvPr id="45" name="CuadroTexto 44">
            <a:extLst>
              <a:ext uri="{FF2B5EF4-FFF2-40B4-BE49-F238E27FC236}">
                <a16:creationId xmlns:a16="http://schemas.microsoft.com/office/drawing/2014/main" id="{11BCA55F-819F-A4CE-D137-863044D6CC26}"/>
              </a:ext>
            </a:extLst>
          </p:cNvPr>
          <p:cNvSpPr txBox="1"/>
          <p:nvPr/>
        </p:nvSpPr>
        <p:spPr>
          <a:xfrm>
            <a:off x="4098711" y="3553990"/>
            <a:ext cx="1741650"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Niquelina</a:t>
            </a:r>
          </a:p>
        </p:txBody>
      </p:sp>
      <p:pic>
        <p:nvPicPr>
          <p:cNvPr id="46" name="Imagen 45" descr="Imagen que contiene caja, gato, refrigerador, cuarto&#10;&#10;Descripción generada automáticamente">
            <a:extLst>
              <a:ext uri="{FF2B5EF4-FFF2-40B4-BE49-F238E27FC236}">
                <a16:creationId xmlns:a16="http://schemas.microsoft.com/office/drawing/2014/main" id="{4A2DA15A-2B54-4162-2CC6-ACF65D5A92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047" t="9542" r="6613" b="24785"/>
          <a:stretch/>
        </p:blipFill>
        <p:spPr bwMode="auto">
          <a:xfrm>
            <a:off x="6611767" y="3925725"/>
            <a:ext cx="2716240" cy="2379845"/>
          </a:xfrm>
          <a:prstGeom prst="rect">
            <a:avLst/>
          </a:prstGeom>
          <a:noFill/>
          <a:ln>
            <a:noFill/>
          </a:ln>
          <a:extLst>
            <a:ext uri="{53640926-AAD7-44D8-BBD7-CCE9431645EC}">
              <a14:shadowObscured xmlns:a14="http://schemas.microsoft.com/office/drawing/2010/main"/>
            </a:ext>
          </a:extLst>
        </p:spPr>
      </p:pic>
      <p:sp>
        <p:nvSpPr>
          <p:cNvPr id="47" name="CuadroTexto 46">
            <a:extLst>
              <a:ext uri="{FF2B5EF4-FFF2-40B4-BE49-F238E27FC236}">
                <a16:creationId xmlns:a16="http://schemas.microsoft.com/office/drawing/2014/main" id="{C8C850EB-DEED-9AE9-FC9E-254D46B0FA42}"/>
              </a:ext>
            </a:extLst>
          </p:cNvPr>
          <p:cNvSpPr txBox="1"/>
          <p:nvPr/>
        </p:nvSpPr>
        <p:spPr>
          <a:xfrm>
            <a:off x="5922989" y="3451439"/>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Tanque de reserva B0</a:t>
            </a:r>
          </a:p>
        </p:txBody>
      </p:sp>
      <p:pic>
        <p:nvPicPr>
          <p:cNvPr id="48" name="Imagen 47" descr="Imagen que contiene persona, interior, tabla, hombre&#10;&#10;Descripción generada automáticamente">
            <a:extLst>
              <a:ext uri="{FF2B5EF4-FFF2-40B4-BE49-F238E27FC236}">
                <a16:creationId xmlns:a16="http://schemas.microsoft.com/office/drawing/2014/main" id="{532E0770-8238-A5EA-98E6-42C358AB9BF6}"/>
              </a:ext>
            </a:extLst>
          </p:cNvPr>
          <p:cNvPicPr>
            <a:picLocks noChangeAspect="1"/>
          </p:cNvPicPr>
          <p:nvPr/>
        </p:nvPicPr>
        <p:blipFill rotWithShape="1">
          <a:blip r:embed="rId7">
            <a:extLst>
              <a:ext uri="{28A0092B-C50C-407E-A947-70E740481C1C}">
                <a14:useLocalDpi xmlns:a14="http://schemas.microsoft.com/office/drawing/2010/main" val="0"/>
              </a:ext>
            </a:extLst>
          </a:blip>
          <a:srcRect l="22735" t="25855" r="33791" b="34514"/>
          <a:stretch/>
        </p:blipFill>
        <p:spPr bwMode="auto">
          <a:xfrm>
            <a:off x="9502451" y="1813928"/>
            <a:ext cx="2432050" cy="3308678"/>
          </a:xfrm>
          <a:prstGeom prst="rect">
            <a:avLst/>
          </a:prstGeom>
          <a:noFill/>
          <a:ln>
            <a:noFill/>
          </a:ln>
          <a:extLst>
            <a:ext uri="{53640926-AAD7-44D8-BBD7-CCE9431645EC}">
              <a14:shadowObscured xmlns:a14="http://schemas.microsoft.com/office/drawing/2010/main"/>
            </a:ext>
          </a:extLst>
        </p:spPr>
      </p:pic>
      <p:sp>
        <p:nvSpPr>
          <p:cNvPr id="49" name="CuadroTexto 48">
            <a:extLst>
              <a:ext uri="{FF2B5EF4-FFF2-40B4-BE49-F238E27FC236}">
                <a16:creationId xmlns:a16="http://schemas.microsoft.com/office/drawing/2014/main" id="{7C2D0B42-2EE4-C42A-6F1F-8B3D03451C22}"/>
              </a:ext>
            </a:extLst>
          </p:cNvPr>
          <p:cNvSpPr txBox="1"/>
          <p:nvPr/>
        </p:nvSpPr>
        <p:spPr>
          <a:xfrm>
            <a:off x="8849208" y="1149583"/>
            <a:ext cx="3731768" cy="646331"/>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Cambio de empaques en</a:t>
            </a:r>
          </a:p>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Las tuberías</a:t>
            </a:r>
          </a:p>
        </p:txBody>
      </p:sp>
    </p:spTree>
    <p:extLst>
      <p:ext uri="{BB962C8B-B14F-4D97-AF65-F5344CB8AC3E}">
        <p14:creationId xmlns:p14="http://schemas.microsoft.com/office/powerpoint/2010/main" val="25391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Sensores del sistema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sp>
        <p:nvSpPr>
          <p:cNvPr id="31" name="Rectángulo 30">
            <a:extLst>
              <a:ext uri="{FF2B5EF4-FFF2-40B4-BE49-F238E27FC236}">
                <a16:creationId xmlns:a16="http://schemas.microsoft.com/office/drawing/2014/main" id="{7B19D03E-607A-B551-644E-3FF037C718A4}"/>
              </a:ext>
            </a:extLst>
          </p:cNvPr>
          <p:cNvSpPr/>
          <p:nvPr/>
        </p:nvSpPr>
        <p:spPr>
          <a:xfrm>
            <a:off x="307093" y="164094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de alimentación: 5-24 VDC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Salida analógica: 0-10 VDC</a:t>
            </a: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4" name="Rectángulo: esquinas superiores redondeadas 33">
            <a:extLst>
              <a:ext uri="{FF2B5EF4-FFF2-40B4-BE49-F238E27FC236}">
                <a16:creationId xmlns:a16="http://schemas.microsoft.com/office/drawing/2014/main" id="{DB9FFC30-570B-125A-925D-52CC10713C14}"/>
              </a:ext>
            </a:extLst>
          </p:cNvPr>
          <p:cNvSpPr/>
          <p:nvPr/>
        </p:nvSpPr>
        <p:spPr>
          <a:xfrm>
            <a:off x="307093" y="87217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Sensor ultrasónico BANNER UCAGE T30UUNA</a:t>
            </a:r>
          </a:p>
        </p:txBody>
      </p:sp>
      <p:sp>
        <p:nvSpPr>
          <p:cNvPr id="51" name="Rectángulo 50">
            <a:extLst>
              <a:ext uri="{FF2B5EF4-FFF2-40B4-BE49-F238E27FC236}">
                <a16:creationId xmlns:a16="http://schemas.microsoft.com/office/drawing/2014/main" id="{F385643A-36AD-BC09-128C-F881666C4F43}"/>
              </a:ext>
            </a:extLst>
          </p:cNvPr>
          <p:cNvSpPr/>
          <p:nvPr/>
        </p:nvSpPr>
        <p:spPr>
          <a:xfrm>
            <a:off x="3183029" y="162820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lnSpc>
                <a:spcPct val="200000"/>
              </a:lnSpc>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platino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Rango de operación: 0 - 120 °C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Resistencia a 0°C: 100 Ω</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 lineal</a:t>
            </a:r>
          </a:p>
          <a:p>
            <a:pPr lvl="0">
              <a:spcAft>
                <a:spcPts val="800"/>
              </a:spcAft>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2" name="Rectángulo: esquinas superiores redondeadas 51">
            <a:extLst>
              <a:ext uri="{FF2B5EF4-FFF2-40B4-BE49-F238E27FC236}">
                <a16:creationId xmlns:a16="http://schemas.microsoft.com/office/drawing/2014/main" id="{CE8020E5-D200-B3B4-2957-C4F62BA0D076}"/>
              </a:ext>
            </a:extLst>
          </p:cNvPr>
          <p:cNvSpPr/>
          <p:nvPr/>
        </p:nvSpPr>
        <p:spPr>
          <a:xfrm>
            <a:off x="3183029" y="85943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Sensor de temperatura PT100</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53" name="Rectángulo 52">
            <a:extLst>
              <a:ext uri="{FF2B5EF4-FFF2-40B4-BE49-F238E27FC236}">
                <a16:creationId xmlns:a16="http://schemas.microsoft.com/office/drawing/2014/main" id="{AF74BB2E-D226-66B9-5787-89B7A219E179}"/>
              </a:ext>
            </a:extLst>
          </p:cNvPr>
          <p:cNvSpPr/>
          <p:nvPr/>
        </p:nvSpPr>
        <p:spPr>
          <a:xfrm>
            <a:off x="6058965" y="164094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Entrada: PT-100 de 3 hilos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Corriente de salida: 4 – 20 mA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es-EC" sz="1400" dirty="0">
                <a:solidFill>
                  <a:srgbClr val="000000"/>
                </a:solidFill>
                <a:effectLst/>
                <a:latin typeface="Arial" panose="020B0604020202020204" pitchFamily="34" charset="0"/>
                <a:ea typeface="Times New Roman" panose="02020603050405020304" pitchFamily="18" charset="0"/>
              </a:rPr>
              <a:t>Voltaje de alimentación: 10 a 36 VDC</a:t>
            </a: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p>
        </p:txBody>
      </p:sp>
      <p:sp>
        <p:nvSpPr>
          <p:cNvPr id="54" name="Rectángulo: esquinas superiores redondeadas 53">
            <a:extLst>
              <a:ext uri="{FF2B5EF4-FFF2-40B4-BE49-F238E27FC236}">
                <a16:creationId xmlns:a16="http://schemas.microsoft.com/office/drawing/2014/main" id="{83FC8842-0E25-9BE1-AD67-7BFBB572AE07}"/>
              </a:ext>
            </a:extLst>
          </p:cNvPr>
          <p:cNvSpPr/>
          <p:nvPr/>
        </p:nvSpPr>
        <p:spPr>
          <a:xfrm>
            <a:off x="6058965" y="87217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Transmisor de temperatura RTT-2</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55" name="Rectángulo 54">
            <a:extLst>
              <a:ext uri="{FF2B5EF4-FFF2-40B4-BE49-F238E27FC236}">
                <a16:creationId xmlns:a16="http://schemas.microsoft.com/office/drawing/2014/main" id="{976E12B6-7CDD-074C-1294-D0BF133DB567}"/>
              </a:ext>
            </a:extLst>
          </p:cNvPr>
          <p:cNvSpPr/>
          <p:nvPr/>
        </p:nvSpPr>
        <p:spPr>
          <a:xfrm>
            <a:off x="8934901" y="161546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Tipo: Flotador</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PVC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de alimentación: 5 - 24 VDC</a:t>
            </a:r>
          </a:p>
          <a:p>
            <a:pPr lvl="0">
              <a:spcAft>
                <a:spcPts val="800"/>
              </a:spcAft>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s-EC" dirty="0"/>
          </a:p>
        </p:txBody>
      </p:sp>
      <p:sp>
        <p:nvSpPr>
          <p:cNvPr id="56" name="Rectángulo: esquinas superiores redondeadas 55">
            <a:extLst>
              <a:ext uri="{FF2B5EF4-FFF2-40B4-BE49-F238E27FC236}">
                <a16:creationId xmlns:a16="http://schemas.microsoft.com/office/drawing/2014/main" id="{AFDC743E-9EDD-777B-6D2A-19A92AEF1CAE}"/>
              </a:ext>
            </a:extLst>
          </p:cNvPr>
          <p:cNvSpPr/>
          <p:nvPr/>
        </p:nvSpPr>
        <p:spPr>
          <a:xfrm>
            <a:off x="8934901" y="84669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Switch de nivel de agua</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57" name="Imagen 56" descr="T30UUNA Banner | Distributors, Price Comparison, and Datasheets | Octopart">
            <a:extLst>
              <a:ext uri="{FF2B5EF4-FFF2-40B4-BE49-F238E27FC236}">
                <a16:creationId xmlns:a16="http://schemas.microsoft.com/office/drawing/2014/main" id="{D45A4E20-9011-E7F3-012F-A90F55E345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909" y="2997578"/>
            <a:ext cx="1964055" cy="1964055"/>
          </a:xfrm>
          <a:prstGeom prst="rect">
            <a:avLst/>
          </a:prstGeom>
          <a:noFill/>
          <a:ln>
            <a:noFill/>
          </a:ln>
        </p:spPr>
      </p:pic>
      <p:pic>
        <p:nvPicPr>
          <p:cNvPr id="58" name="Imagen 57" descr="2 Pt100 1 | MercadoLibre.com.ar">
            <a:extLst>
              <a:ext uri="{FF2B5EF4-FFF2-40B4-BE49-F238E27FC236}">
                <a16:creationId xmlns:a16="http://schemas.microsoft.com/office/drawing/2014/main" id="{0DFB0E04-1FD9-AE30-EC7B-384493EE06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7238" y="3516674"/>
            <a:ext cx="2327910" cy="1679575"/>
          </a:xfrm>
          <a:prstGeom prst="rect">
            <a:avLst/>
          </a:prstGeom>
          <a:noFill/>
          <a:ln>
            <a:noFill/>
          </a:ln>
        </p:spPr>
      </p:pic>
      <p:pic>
        <p:nvPicPr>
          <p:cNvPr id="59" name="Imagen 58">
            <a:extLst>
              <a:ext uri="{FF2B5EF4-FFF2-40B4-BE49-F238E27FC236}">
                <a16:creationId xmlns:a16="http://schemas.microsoft.com/office/drawing/2014/main" id="{D48F0504-75D3-45C9-656E-4BA759D2E3AE}"/>
              </a:ext>
            </a:extLst>
          </p:cNvPr>
          <p:cNvPicPr>
            <a:picLocks noChangeAspect="1"/>
          </p:cNvPicPr>
          <p:nvPr/>
        </p:nvPicPr>
        <p:blipFill>
          <a:blip r:embed="rId5"/>
          <a:stretch>
            <a:fillRect/>
          </a:stretch>
        </p:blipFill>
        <p:spPr>
          <a:xfrm>
            <a:off x="6708873" y="3170888"/>
            <a:ext cx="1144470" cy="2378642"/>
          </a:xfrm>
          <a:prstGeom prst="rect">
            <a:avLst/>
          </a:prstGeom>
        </p:spPr>
      </p:pic>
      <p:pic>
        <p:nvPicPr>
          <p:cNvPr id="60" name="Imagen 59">
            <a:extLst>
              <a:ext uri="{FF2B5EF4-FFF2-40B4-BE49-F238E27FC236}">
                <a16:creationId xmlns:a16="http://schemas.microsoft.com/office/drawing/2014/main" id="{31B7792C-0224-7F00-C734-E72945C7E545}"/>
              </a:ext>
            </a:extLst>
          </p:cNvPr>
          <p:cNvPicPr>
            <a:picLocks noChangeAspect="1"/>
          </p:cNvPicPr>
          <p:nvPr/>
        </p:nvPicPr>
        <p:blipFill>
          <a:blip r:embed="rId6"/>
          <a:stretch>
            <a:fillRect/>
          </a:stretch>
        </p:blipFill>
        <p:spPr>
          <a:xfrm>
            <a:off x="9147697" y="3315078"/>
            <a:ext cx="2200910" cy="1646555"/>
          </a:xfrm>
          <a:prstGeom prst="rect">
            <a:avLst/>
          </a:prstGeom>
        </p:spPr>
      </p:pic>
    </p:spTree>
    <p:extLst>
      <p:ext uri="{BB962C8B-B14F-4D97-AF65-F5344CB8AC3E}">
        <p14:creationId xmlns:p14="http://schemas.microsoft.com/office/powerpoint/2010/main" val="5758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Actuadores del sistema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b="1" dirty="0">
                <a:solidFill>
                  <a:schemeClr val="tx1"/>
                </a:solidFill>
                <a:latin typeface="Arial" panose="020B0604020202020204" pitchFamily="34" charset="0"/>
                <a:cs typeface="Arial" panose="020B0604020202020204" pitchFamily="34" charset="0"/>
              </a:rPr>
              <a:t>Repotenciación</a:t>
            </a:r>
          </a:p>
        </p:txBody>
      </p:sp>
      <p:sp>
        <p:nvSpPr>
          <p:cNvPr id="31" name="Rectángulo 30">
            <a:extLst>
              <a:ext uri="{FF2B5EF4-FFF2-40B4-BE49-F238E27FC236}">
                <a16:creationId xmlns:a16="http://schemas.microsoft.com/office/drawing/2014/main" id="{7B19D03E-607A-B551-644E-3FF037C718A4}"/>
              </a:ext>
            </a:extLst>
          </p:cNvPr>
          <p:cNvSpPr/>
          <p:nvPr/>
        </p:nvSpPr>
        <p:spPr>
          <a:xfrm>
            <a:off x="307093" y="164094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24 VDC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Corriente: 5 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Caudal: 34 litros/minuto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Tamaño de puertos: 1/2” NPT</a:t>
            </a: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4" name="Rectángulo: esquinas superiores redondeadas 33">
            <a:extLst>
              <a:ext uri="{FF2B5EF4-FFF2-40B4-BE49-F238E27FC236}">
                <a16:creationId xmlns:a16="http://schemas.microsoft.com/office/drawing/2014/main" id="{DB9FFC30-570B-125A-925D-52CC10713C14}"/>
              </a:ext>
            </a:extLst>
          </p:cNvPr>
          <p:cNvSpPr/>
          <p:nvPr/>
        </p:nvSpPr>
        <p:spPr>
          <a:xfrm>
            <a:off x="307093" y="87217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Bomba de agua DC</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51" name="Rectángulo 50">
            <a:extLst>
              <a:ext uri="{FF2B5EF4-FFF2-40B4-BE49-F238E27FC236}">
                <a16:creationId xmlns:a16="http://schemas.microsoft.com/office/drawing/2014/main" id="{F385643A-36AD-BC09-128C-F881666C4F43}"/>
              </a:ext>
            </a:extLst>
          </p:cNvPr>
          <p:cNvSpPr/>
          <p:nvPr/>
        </p:nvSpPr>
        <p:spPr>
          <a:xfrm>
            <a:off x="3183029" y="162820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24 VDC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Potencia: 10 W</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Bronce</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Tamaño de puertos: 1/2” NPT</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Contacto: Normalmente Cerra</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da</a:t>
            </a: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2" name="Rectángulo: esquinas superiores redondeadas 51">
            <a:extLst>
              <a:ext uri="{FF2B5EF4-FFF2-40B4-BE49-F238E27FC236}">
                <a16:creationId xmlns:a16="http://schemas.microsoft.com/office/drawing/2014/main" id="{CE8020E5-D200-B3B4-2957-C4F62BA0D076}"/>
              </a:ext>
            </a:extLst>
          </p:cNvPr>
          <p:cNvSpPr/>
          <p:nvPr/>
        </p:nvSpPr>
        <p:spPr>
          <a:xfrm>
            <a:off x="3183029" y="85943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Electroválvula V500</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53" name="Rectángulo 52">
            <a:extLst>
              <a:ext uri="{FF2B5EF4-FFF2-40B4-BE49-F238E27FC236}">
                <a16:creationId xmlns:a16="http://schemas.microsoft.com/office/drawing/2014/main" id="{AF74BB2E-D226-66B9-5787-89B7A219E179}"/>
              </a:ext>
            </a:extLst>
          </p:cNvPr>
          <p:cNvSpPr/>
          <p:nvPr/>
        </p:nvSpPr>
        <p:spPr>
          <a:xfrm>
            <a:off x="6058965" y="164094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110 VAC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Potencia: 20 W</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Bronce</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Tamaño de puertos: 1/2” NPT</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Contacto: Normalmente Cerrada</a:t>
            </a: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solidFill>
                <a:srgbClr val="000000"/>
              </a:solidFill>
              <a:latin typeface="Arial" panose="020B0604020202020204" pitchFamily="34" charset="0"/>
            </a:endParaRPr>
          </a:p>
          <a:p>
            <a:pPr marL="285750" indent="-285750">
              <a:buFontTx/>
              <a:buChar char="-"/>
            </a:pPr>
            <a:endParaRPr lang="es-EC" sz="1400" dirty="0"/>
          </a:p>
        </p:txBody>
      </p:sp>
      <p:sp>
        <p:nvSpPr>
          <p:cNvPr id="54" name="Rectángulo: esquinas superiores redondeadas 53">
            <a:extLst>
              <a:ext uri="{FF2B5EF4-FFF2-40B4-BE49-F238E27FC236}">
                <a16:creationId xmlns:a16="http://schemas.microsoft.com/office/drawing/2014/main" id="{83FC8842-0E25-9BE1-AD67-7BFBB572AE07}"/>
              </a:ext>
            </a:extLst>
          </p:cNvPr>
          <p:cNvSpPr/>
          <p:nvPr/>
        </p:nvSpPr>
        <p:spPr>
          <a:xfrm>
            <a:off x="6058965" y="87217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Electroválvulas V515, V516</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55" name="Rectángulo 54">
            <a:extLst>
              <a:ext uri="{FF2B5EF4-FFF2-40B4-BE49-F238E27FC236}">
                <a16:creationId xmlns:a16="http://schemas.microsoft.com/office/drawing/2014/main" id="{976E12B6-7CDD-074C-1294-D0BF133DB567}"/>
              </a:ext>
            </a:extLst>
          </p:cNvPr>
          <p:cNvSpPr/>
          <p:nvPr/>
        </p:nvSpPr>
        <p:spPr>
          <a:xfrm>
            <a:off x="8934901" y="1615468"/>
            <a:ext cx="2731688" cy="438518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rtl="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Voltaje: 110 VAC</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Potencia: 2000 W</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 Titanio</a:t>
            </a: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spcAft>
                <a:spcPts val="800"/>
              </a:spcAft>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800"/>
              </a:spcAft>
              <a:buFont typeface="Arial" panose="020B0604020202020204" pitchFamily="34" charset="0"/>
              <a:buChar char="-"/>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s-EC" dirty="0"/>
          </a:p>
        </p:txBody>
      </p:sp>
      <p:sp>
        <p:nvSpPr>
          <p:cNvPr id="56" name="Rectángulo: esquinas superiores redondeadas 55">
            <a:extLst>
              <a:ext uri="{FF2B5EF4-FFF2-40B4-BE49-F238E27FC236}">
                <a16:creationId xmlns:a16="http://schemas.microsoft.com/office/drawing/2014/main" id="{AFDC743E-9EDD-777B-6D2A-19A92AEF1CAE}"/>
              </a:ext>
            </a:extLst>
          </p:cNvPr>
          <p:cNvSpPr/>
          <p:nvPr/>
        </p:nvSpPr>
        <p:spPr>
          <a:xfrm>
            <a:off x="8934901" y="846696"/>
            <a:ext cx="2731688" cy="756032"/>
          </a:xfrm>
          <a:prstGeom prst="round2Same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Resistencia eléctrica o niquelina</a:t>
            </a:r>
            <a:endParaRPr lang="es-EC" sz="1800"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12" name="Imagen 11">
            <a:extLst>
              <a:ext uri="{FF2B5EF4-FFF2-40B4-BE49-F238E27FC236}">
                <a16:creationId xmlns:a16="http://schemas.microsoft.com/office/drawing/2014/main" id="{2FBD2F5C-D04B-82D7-40ED-4FC3CF9A43C9}"/>
              </a:ext>
            </a:extLst>
          </p:cNvPr>
          <p:cNvPicPr>
            <a:picLocks noChangeAspect="1"/>
          </p:cNvPicPr>
          <p:nvPr/>
        </p:nvPicPr>
        <p:blipFill>
          <a:blip r:embed="rId3"/>
          <a:stretch>
            <a:fillRect/>
          </a:stretch>
        </p:blipFill>
        <p:spPr>
          <a:xfrm>
            <a:off x="525411" y="3207759"/>
            <a:ext cx="2108200" cy="1481455"/>
          </a:xfrm>
          <a:prstGeom prst="rect">
            <a:avLst/>
          </a:prstGeom>
        </p:spPr>
      </p:pic>
      <p:pic>
        <p:nvPicPr>
          <p:cNvPr id="13" name="Imagen 12">
            <a:extLst>
              <a:ext uri="{FF2B5EF4-FFF2-40B4-BE49-F238E27FC236}">
                <a16:creationId xmlns:a16="http://schemas.microsoft.com/office/drawing/2014/main" id="{4D31FDBE-2841-2A54-8220-FF93EA4E3129}"/>
              </a:ext>
            </a:extLst>
          </p:cNvPr>
          <p:cNvPicPr>
            <a:picLocks noChangeAspect="1"/>
          </p:cNvPicPr>
          <p:nvPr/>
        </p:nvPicPr>
        <p:blipFill>
          <a:blip r:embed="rId4"/>
          <a:stretch>
            <a:fillRect/>
          </a:stretch>
        </p:blipFill>
        <p:spPr>
          <a:xfrm>
            <a:off x="3777655" y="3556526"/>
            <a:ext cx="1542436" cy="2039191"/>
          </a:xfrm>
          <a:prstGeom prst="rect">
            <a:avLst/>
          </a:prstGeom>
        </p:spPr>
      </p:pic>
      <p:pic>
        <p:nvPicPr>
          <p:cNvPr id="14" name="Imagen 13" descr="Amazon.com: IIVVERR 2W-160-15 1/2i_n Válvula solenoide de gas de aire de  dos vías de aire, aceite y gas, CA 24V : Todo lo demás">
            <a:extLst>
              <a:ext uri="{FF2B5EF4-FFF2-40B4-BE49-F238E27FC236}">
                <a16:creationId xmlns:a16="http://schemas.microsoft.com/office/drawing/2014/main" id="{5249D596-84CE-B586-D28E-D5FE7FF4A8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448" y="3496837"/>
            <a:ext cx="1466850" cy="1720215"/>
          </a:xfrm>
          <a:prstGeom prst="rect">
            <a:avLst/>
          </a:prstGeom>
          <a:noFill/>
          <a:ln>
            <a:noFill/>
          </a:ln>
        </p:spPr>
      </p:pic>
      <p:pic>
        <p:nvPicPr>
          <p:cNvPr id="15" name="Imagen 14">
            <a:extLst>
              <a:ext uri="{FF2B5EF4-FFF2-40B4-BE49-F238E27FC236}">
                <a16:creationId xmlns:a16="http://schemas.microsoft.com/office/drawing/2014/main" id="{4E5CF903-651D-B357-639F-89F5BEF6F405}"/>
              </a:ext>
            </a:extLst>
          </p:cNvPr>
          <p:cNvPicPr>
            <a:picLocks noChangeAspect="1"/>
          </p:cNvPicPr>
          <p:nvPr/>
        </p:nvPicPr>
        <p:blipFill rotWithShape="1">
          <a:blip r:embed="rId6">
            <a:extLst>
              <a:ext uri="{28A0092B-C50C-407E-A947-70E740481C1C}">
                <a14:useLocalDpi xmlns:a14="http://schemas.microsoft.com/office/drawing/2010/main" val="0"/>
              </a:ext>
            </a:extLst>
          </a:blip>
          <a:srcRect l="22084" t="39738" r="29513" b="42972"/>
          <a:stretch/>
        </p:blipFill>
        <p:spPr bwMode="auto">
          <a:xfrm>
            <a:off x="9157228" y="3207759"/>
            <a:ext cx="2287034" cy="18151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34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PLC de la planta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6" name="Rectángulo: esquinas redondeadas 15">
            <a:extLst>
              <a:ext uri="{FF2B5EF4-FFF2-40B4-BE49-F238E27FC236}">
                <a16:creationId xmlns:a16="http://schemas.microsoft.com/office/drawing/2014/main" id="{D311820B-C506-DB60-ECBF-C4F30A39E9BB}"/>
              </a:ext>
            </a:extLst>
          </p:cNvPr>
          <p:cNvSpPr/>
          <p:nvPr/>
        </p:nvSpPr>
        <p:spPr>
          <a:xfrm>
            <a:off x="247902" y="872547"/>
            <a:ext cx="11272098" cy="125463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Arial" panose="020B0604020202020204" pitchFamily="34" charset="0"/>
                <a:ea typeface="Calibri" panose="020F0502020204030204" pitchFamily="34" charset="0"/>
              </a:rPr>
              <a:t>La estación de procesos PS-2800 cuenta con un PLC de marca Allen Bradley, esté PLC es un Compact Logix L43, esta integrado por 2 módulos de entradas digitales 1769-IQ16F, 2 módulos de salidas digitales 1769-OB16P, 1 módulo de entradas analógicas 1769-IF4 y 1 módulo de salidas analógicas 1769-OF2</a:t>
            </a:r>
            <a:endParaRPr lang="es-ES" dirty="0">
              <a:solidFill>
                <a:schemeClr val="tx1"/>
              </a:solidFill>
              <a:effectLst/>
              <a:latin typeface="Arial" panose="020B0604020202020204" pitchFamily="34" charset="0"/>
              <a:ea typeface="Calibri" panose="020F0502020204030204" pitchFamily="34" charset="0"/>
            </a:endParaRPr>
          </a:p>
        </p:txBody>
      </p:sp>
      <p:pic>
        <p:nvPicPr>
          <p:cNvPr id="17" name="Imagen 16" descr="Diagrama, Dibujo de ingeniería, Esquemático&#10;&#10;Descripción generada automáticamente">
            <a:extLst>
              <a:ext uri="{FF2B5EF4-FFF2-40B4-BE49-F238E27FC236}">
                <a16:creationId xmlns:a16="http://schemas.microsoft.com/office/drawing/2014/main" id="{41E1F58E-822D-014F-FF9A-FCF11BA78388}"/>
              </a:ext>
            </a:extLst>
          </p:cNvPr>
          <p:cNvPicPr>
            <a:picLocks noChangeAspect="1"/>
          </p:cNvPicPr>
          <p:nvPr/>
        </p:nvPicPr>
        <p:blipFill>
          <a:blip r:embed="rId3"/>
          <a:stretch>
            <a:fillRect/>
          </a:stretch>
        </p:blipFill>
        <p:spPr>
          <a:xfrm>
            <a:off x="793954" y="2247878"/>
            <a:ext cx="10414819" cy="4041942"/>
          </a:xfrm>
          <a:prstGeom prst="rect">
            <a:avLst/>
          </a:prstGeom>
        </p:spPr>
      </p:pic>
    </p:spTree>
    <p:extLst>
      <p:ext uri="{BB962C8B-B14F-4D97-AF65-F5344CB8AC3E}">
        <p14:creationId xmlns:p14="http://schemas.microsoft.com/office/powerpoint/2010/main" val="1101852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Tabla de recursos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graphicFrame>
        <p:nvGraphicFramePr>
          <p:cNvPr id="12" name="Tabla 11">
            <a:extLst>
              <a:ext uri="{FF2B5EF4-FFF2-40B4-BE49-F238E27FC236}">
                <a16:creationId xmlns:a16="http://schemas.microsoft.com/office/drawing/2014/main" id="{00945C8B-897D-8C10-4C17-E8D95E7CFF03}"/>
              </a:ext>
            </a:extLst>
          </p:cNvPr>
          <p:cNvGraphicFramePr>
            <a:graphicFrameLocks noGrp="1"/>
          </p:cNvGraphicFramePr>
          <p:nvPr>
            <p:extLst>
              <p:ext uri="{D42A27DB-BD31-4B8C-83A1-F6EECF244321}">
                <p14:modId xmlns:p14="http://schemas.microsoft.com/office/powerpoint/2010/main" val="1566827624"/>
              </p:ext>
            </p:extLst>
          </p:nvPr>
        </p:nvGraphicFramePr>
        <p:xfrm>
          <a:off x="752977" y="685076"/>
          <a:ext cx="10831792" cy="5580781"/>
        </p:xfrm>
        <a:graphic>
          <a:graphicData uri="http://schemas.openxmlformats.org/drawingml/2006/table">
            <a:tbl>
              <a:tblPr firstRow="1" firstCol="1" bandRow="1">
                <a:tableStyleId>{93296810-A885-4BE3-A3E7-6D5BEEA58F35}</a:tableStyleId>
              </a:tblPr>
              <a:tblGrid>
                <a:gridCol w="420150">
                  <a:extLst>
                    <a:ext uri="{9D8B030D-6E8A-4147-A177-3AD203B41FA5}">
                      <a16:colId xmlns:a16="http://schemas.microsoft.com/office/drawing/2014/main" val="1172217353"/>
                    </a:ext>
                  </a:extLst>
                </a:gridCol>
                <a:gridCol w="774430">
                  <a:extLst>
                    <a:ext uri="{9D8B030D-6E8A-4147-A177-3AD203B41FA5}">
                      <a16:colId xmlns:a16="http://schemas.microsoft.com/office/drawing/2014/main" val="2595602883"/>
                    </a:ext>
                  </a:extLst>
                </a:gridCol>
                <a:gridCol w="6066085">
                  <a:extLst>
                    <a:ext uri="{9D8B030D-6E8A-4147-A177-3AD203B41FA5}">
                      <a16:colId xmlns:a16="http://schemas.microsoft.com/office/drawing/2014/main" val="378074253"/>
                    </a:ext>
                  </a:extLst>
                </a:gridCol>
                <a:gridCol w="1496570">
                  <a:extLst>
                    <a:ext uri="{9D8B030D-6E8A-4147-A177-3AD203B41FA5}">
                      <a16:colId xmlns:a16="http://schemas.microsoft.com/office/drawing/2014/main" val="3247999234"/>
                    </a:ext>
                  </a:extLst>
                </a:gridCol>
                <a:gridCol w="2074557">
                  <a:extLst>
                    <a:ext uri="{9D8B030D-6E8A-4147-A177-3AD203B41FA5}">
                      <a16:colId xmlns:a16="http://schemas.microsoft.com/office/drawing/2014/main" val="2134560441"/>
                    </a:ext>
                  </a:extLst>
                </a:gridCol>
              </a:tblGrid>
              <a:tr h="173697">
                <a:tc>
                  <a:txBody>
                    <a:bodyPr/>
                    <a:lstStyle/>
                    <a:p>
                      <a:pPr algn="ctr">
                        <a:lnSpc>
                          <a:spcPct val="100000"/>
                        </a:lnSpc>
                        <a:spcAft>
                          <a:spcPts val="800"/>
                        </a:spcAft>
                      </a:pPr>
                      <a:r>
                        <a:rPr lang="es-EC" sz="1200" dirty="0" err="1">
                          <a:effectLst/>
                        </a:rPr>
                        <a:t>N°</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Nombre</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Descripción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Dirección</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Tipo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extLst>
                  <a:ext uri="{0D108BD9-81ED-4DB2-BD59-A6C34878D82A}">
                    <a16:rowId xmlns:a16="http://schemas.microsoft.com/office/drawing/2014/main" val="291563008"/>
                  </a:ext>
                </a:extLst>
              </a:tr>
              <a:tr h="173697">
                <a:tc>
                  <a:txBody>
                    <a:bodyPr/>
                    <a:lstStyle/>
                    <a:p>
                      <a:pPr algn="ctr">
                        <a:lnSpc>
                          <a:spcPct val="100000"/>
                        </a:lnSpc>
                        <a:spcAft>
                          <a:spcPts val="800"/>
                        </a:spcAft>
                      </a:pPr>
                      <a:r>
                        <a:rPr lang="es-EC" sz="1200" dirty="0">
                          <a:effectLst/>
                        </a:rPr>
                        <a:t>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START</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Pulsador NA para poner en marcha al sistema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Local:2:I.Data.14</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rowSpan="7">
                  <a:txBody>
                    <a:bodyPr/>
                    <a:lstStyle/>
                    <a:p>
                      <a:pPr algn="ctr">
                        <a:lnSpc>
                          <a:spcPct val="100000"/>
                        </a:lnSpc>
                        <a:spcAft>
                          <a:spcPts val="1200"/>
                        </a:spcAft>
                      </a:pPr>
                      <a:r>
                        <a:rPr lang="es-EC" sz="1200" dirty="0">
                          <a:effectLst/>
                        </a:rPr>
                        <a:t>Entradas digitales</a:t>
                      </a:r>
                      <a:br>
                        <a:rPr lang="es-EC" sz="1200" dirty="0">
                          <a:effectLst/>
                        </a:rPr>
                      </a:br>
                      <a:br>
                        <a:rPr lang="es-EC" sz="1200" dirty="0">
                          <a:effectLst/>
                        </a:rPr>
                      </a:br>
                      <a:br>
                        <a:rPr lang="es-EC" sz="1200" dirty="0">
                          <a:effectLst/>
                        </a:rPr>
                      </a:br>
                      <a:br>
                        <a:rPr lang="es-EC" sz="1200" dirty="0">
                          <a:effectLst/>
                        </a:rPr>
                      </a:br>
                      <a:br>
                        <a:rPr lang="es-EC" sz="1200" dirty="0">
                          <a:effectLst/>
                        </a:rPr>
                      </a:br>
                      <a:br>
                        <a:rPr lang="es-EC" sz="1200" dirty="0">
                          <a:effectLst/>
                        </a:rPr>
                      </a:br>
                      <a:br>
                        <a:rPr lang="es-EC" sz="1200" dirty="0">
                          <a:effectLst/>
                        </a:rPr>
                      </a:b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extLst>
                  <a:ext uri="{0D108BD9-81ED-4DB2-BD59-A6C34878D82A}">
                    <a16:rowId xmlns:a16="http://schemas.microsoft.com/office/drawing/2014/main" val="1543430086"/>
                  </a:ext>
                </a:extLst>
              </a:tr>
              <a:tr h="173697">
                <a:tc>
                  <a:txBody>
                    <a:bodyPr/>
                    <a:lstStyle/>
                    <a:p>
                      <a:pPr algn="ctr">
                        <a:lnSpc>
                          <a:spcPct val="100000"/>
                        </a:lnSpc>
                        <a:spcAft>
                          <a:spcPts val="800"/>
                        </a:spcAft>
                      </a:pPr>
                      <a:r>
                        <a:rPr lang="es-EC" sz="1200" dirty="0">
                          <a:effectLst/>
                        </a:rPr>
                        <a:t>2</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STOP</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Pulsador NC para un paro determinado en el sistema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Local:2:I.Data.15</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146286717"/>
                  </a:ext>
                </a:extLst>
              </a:tr>
              <a:tr h="347393">
                <a:tc>
                  <a:txBody>
                    <a:bodyPr/>
                    <a:lstStyle/>
                    <a:p>
                      <a:pPr algn="ctr">
                        <a:lnSpc>
                          <a:spcPct val="100000"/>
                        </a:lnSpc>
                        <a:spcAft>
                          <a:spcPts val="800"/>
                        </a:spcAft>
                      </a:pPr>
                      <a:r>
                        <a:rPr lang="es-EC" sz="1200">
                          <a:effectLst/>
                        </a:rPr>
                        <a:t>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EMERGENCY_STOP</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Pulsador NC para estado de emergencia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2880902964"/>
                  </a:ext>
                </a:extLst>
              </a:tr>
              <a:tr h="173697">
                <a:tc>
                  <a:txBody>
                    <a:bodyPr/>
                    <a:lstStyle/>
                    <a:p>
                      <a:pPr algn="ctr">
                        <a:lnSpc>
                          <a:spcPct val="100000"/>
                        </a:lnSpc>
                        <a:spcAft>
                          <a:spcPts val="800"/>
                        </a:spcAft>
                      </a:pPr>
                      <a:r>
                        <a:rPr lang="es-EC" sz="1200">
                          <a:effectLst/>
                        </a:rPr>
                        <a:t>4</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AUTO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Selector para modo de funcionamiento Automático</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2374885377"/>
                  </a:ext>
                </a:extLst>
              </a:tr>
              <a:tr h="173697">
                <a:tc>
                  <a:txBody>
                    <a:bodyPr/>
                    <a:lstStyle/>
                    <a:p>
                      <a:pPr algn="ctr">
                        <a:lnSpc>
                          <a:spcPct val="100000"/>
                        </a:lnSpc>
                        <a:spcAft>
                          <a:spcPts val="800"/>
                        </a:spcAft>
                      </a:pPr>
                      <a:r>
                        <a:rPr lang="es-EC" sz="1200">
                          <a:effectLst/>
                        </a:rPr>
                        <a:t>5</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LS 541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Sensor de nivel NA tipo boya en el tanque B0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Local:2:I.Data.7</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1460457814"/>
                  </a:ext>
                </a:extLst>
              </a:tr>
              <a:tr h="173697">
                <a:tc>
                  <a:txBody>
                    <a:bodyPr/>
                    <a:lstStyle/>
                    <a:p>
                      <a:pPr algn="ctr">
                        <a:lnSpc>
                          <a:spcPct val="100000"/>
                        </a:lnSpc>
                        <a:spcAft>
                          <a:spcPts val="800"/>
                        </a:spcAft>
                      </a:pPr>
                      <a:r>
                        <a:rPr lang="es-EC" sz="1200">
                          <a:effectLst/>
                        </a:rPr>
                        <a:t>6</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LS 542</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Sensor de nivel bajo NA tipo boya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Local:2:I.Data.8</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4019413443"/>
                  </a:ext>
                </a:extLst>
              </a:tr>
              <a:tr h="678697">
                <a:tc>
                  <a:txBody>
                    <a:bodyPr/>
                    <a:lstStyle/>
                    <a:p>
                      <a:pPr algn="ctr">
                        <a:lnSpc>
                          <a:spcPct val="100000"/>
                        </a:lnSpc>
                        <a:spcAft>
                          <a:spcPts val="800"/>
                        </a:spcAft>
                      </a:pPr>
                      <a:r>
                        <a:rPr lang="es-EC" sz="1200">
                          <a:effectLst/>
                        </a:rPr>
                        <a:t>7</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LS 543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Sensor de nivel alto NC tipo boya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Local:2:I.Data.9</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3804788341"/>
                  </a:ext>
                </a:extLst>
              </a:tr>
              <a:tr h="262781">
                <a:tc>
                  <a:txBody>
                    <a:bodyPr/>
                    <a:lstStyle/>
                    <a:p>
                      <a:pPr algn="ctr">
                        <a:lnSpc>
                          <a:spcPct val="100000"/>
                        </a:lnSpc>
                        <a:spcAft>
                          <a:spcPts val="800"/>
                        </a:spcAft>
                      </a:pPr>
                      <a:r>
                        <a:rPr lang="es-EC" sz="1200">
                          <a:effectLst/>
                        </a:rPr>
                        <a:t>8</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TT511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Transmisor de temperatura ubicado en el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Local:5:I.Ch0Data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rowSpan="2">
                  <a:txBody>
                    <a:bodyPr/>
                    <a:lstStyle/>
                    <a:p>
                      <a:pPr algn="ctr">
                        <a:lnSpc>
                          <a:spcPct val="100000"/>
                        </a:lnSpc>
                        <a:spcAft>
                          <a:spcPts val="800"/>
                        </a:spcAft>
                      </a:pPr>
                      <a:r>
                        <a:rPr lang="es-EC" sz="1200">
                          <a:effectLst/>
                        </a:rPr>
                        <a:t>Entradas analógicas</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extLst>
                  <a:ext uri="{0D108BD9-81ED-4DB2-BD59-A6C34878D82A}">
                    <a16:rowId xmlns:a16="http://schemas.microsoft.com/office/drawing/2014/main" val="437812082"/>
                  </a:ext>
                </a:extLst>
              </a:tr>
              <a:tr h="262781">
                <a:tc>
                  <a:txBody>
                    <a:bodyPr/>
                    <a:lstStyle/>
                    <a:p>
                      <a:pPr algn="ctr">
                        <a:lnSpc>
                          <a:spcPct val="100000"/>
                        </a:lnSpc>
                        <a:spcAft>
                          <a:spcPts val="800"/>
                        </a:spcAft>
                      </a:pPr>
                      <a:r>
                        <a:rPr lang="es-EC" sz="1200">
                          <a:effectLst/>
                        </a:rPr>
                        <a:t>9</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LT541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Transmisor de nivel ultrasónico ubicado en el tanque B1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Local:5:I.Ch1Data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3827195506"/>
                  </a:ext>
                </a:extLst>
              </a:tr>
              <a:tr h="347393">
                <a:tc>
                  <a:txBody>
                    <a:bodyPr/>
                    <a:lstStyle/>
                    <a:p>
                      <a:pPr algn="ctr">
                        <a:lnSpc>
                          <a:spcPct val="100000"/>
                        </a:lnSpc>
                        <a:spcAft>
                          <a:spcPts val="800"/>
                        </a:spcAft>
                      </a:pPr>
                      <a:r>
                        <a:rPr lang="es-EC" sz="1200">
                          <a:effectLst/>
                        </a:rPr>
                        <a:t>10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LUZ_VERDE</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Luz verde que muestra un funcionamiento normal del proceso en marcha.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rowSpan="9">
                  <a:txBody>
                    <a:bodyPr/>
                    <a:lstStyle/>
                    <a:p>
                      <a:pPr algn="ctr">
                        <a:lnSpc>
                          <a:spcPct val="100000"/>
                        </a:lnSpc>
                        <a:spcAft>
                          <a:spcPts val="1200"/>
                        </a:spcAft>
                      </a:pPr>
                      <a:r>
                        <a:rPr lang="es-EC" sz="1200" dirty="0">
                          <a:effectLst/>
                        </a:rPr>
                        <a:t>Salidas digitales</a:t>
                      </a:r>
                      <a:br>
                        <a:rPr lang="es-EC" sz="1200" dirty="0">
                          <a:effectLst/>
                        </a:rPr>
                      </a:br>
                      <a:br>
                        <a:rPr lang="es-EC" sz="1200" dirty="0">
                          <a:effectLst/>
                        </a:rPr>
                      </a:br>
                      <a:br>
                        <a:rPr lang="es-EC" sz="1200" dirty="0">
                          <a:effectLst/>
                        </a:rPr>
                      </a:br>
                      <a:br>
                        <a:rPr lang="es-EC" sz="1200" dirty="0">
                          <a:effectLst/>
                        </a:rPr>
                      </a:br>
                      <a:br>
                        <a:rPr lang="es-EC" sz="1200" dirty="0">
                          <a:effectLst/>
                        </a:rPr>
                      </a:br>
                      <a:br>
                        <a:rPr lang="es-EC" sz="1200" dirty="0">
                          <a:effectLst/>
                        </a:rPr>
                      </a:b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extLst>
                  <a:ext uri="{0D108BD9-81ED-4DB2-BD59-A6C34878D82A}">
                    <a16:rowId xmlns:a16="http://schemas.microsoft.com/office/drawing/2014/main" val="1806491042"/>
                  </a:ext>
                </a:extLst>
              </a:tr>
              <a:tr h="340233">
                <a:tc>
                  <a:txBody>
                    <a:bodyPr/>
                    <a:lstStyle/>
                    <a:p>
                      <a:pPr algn="ctr">
                        <a:lnSpc>
                          <a:spcPct val="100000"/>
                        </a:lnSpc>
                        <a:spcAft>
                          <a:spcPts val="800"/>
                        </a:spcAft>
                      </a:pPr>
                      <a:r>
                        <a:rPr lang="es-EC" sz="1200">
                          <a:effectLst/>
                        </a:rPr>
                        <a:t>11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LUZ_ROJA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Luz roja que muestra el proceso en estado de emergencia o en paro determinado</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Local:4:O.Data.2</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3150189471"/>
                  </a:ext>
                </a:extLst>
              </a:tr>
              <a:tr h="347393">
                <a:tc>
                  <a:txBody>
                    <a:bodyPr/>
                    <a:lstStyle/>
                    <a:p>
                      <a:pPr algn="ctr">
                        <a:lnSpc>
                          <a:spcPct val="100000"/>
                        </a:lnSpc>
                        <a:spcAft>
                          <a:spcPts val="800"/>
                        </a:spcAft>
                      </a:pPr>
                      <a:r>
                        <a:rPr lang="es-EC" sz="1200">
                          <a:effectLst/>
                        </a:rPr>
                        <a:t>12</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LUZ_AMARILLA</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Luz amarilla que indica una alarma en el sistema.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4137435104"/>
                  </a:ext>
                </a:extLst>
              </a:tr>
              <a:tr h="262781">
                <a:tc>
                  <a:txBody>
                    <a:bodyPr/>
                    <a:lstStyle/>
                    <a:p>
                      <a:pPr algn="ctr">
                        <a:lnSpc>
                          <a:spcPct val="100000"/>
                        </a:lnSpc>
                        <a:spcAft>
                          <a:spcPts val="800"/>
                        </a:spcAft>
                      </a:pPr>
                      <a:r>
                        <a:rPr lang="es-EC" sz="1200">
                          <a:effectLst/>
                        </a:rPr>
                        <a:t>13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V 500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Electroválvula NC que permite el vaciado del tanque B1 al B0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Local:4:O.Data.13</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2978644897"/>
                  </a:ext>
                </a:extLst>
              </a:tr>
              <a:tr h="340233">
                <a:tc>
                  <a:txBody>
                    <a:bodyPr/>
                    <a:lstStyle/>
                    <a:p>
                      <a:pPr algn="ctr">
                        <a:lnSpc>
                          <a:spcPct val="100000"/>
                        </a:lnSpc>
                        <a:spcAft>
                          <a:spcPts val="800"/>
                        </a:spcAft>
                      </a:pPr>
                      <a:r>
                        <a:rPr lang="es-EC" sz="1200">
                          <a:effectLst/>
                        </a:rPr>
                        <a:t>14</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V 515</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Electroválvula NC que permite el llenado del tanque B1 pasando por el radiador</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Local:4:O.Data.8</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3175913511"/>
                  </a:ext>
                </a:extLst>
              </a:tr>
              <a:tr h="262781">
                <a:tc>
                  <a:txBody>
                    <a:bodyPr/>
                    <a:lstStyle/>
                    <a:p>
                      <a:pPr algn="ctr">
                        <a:lnSpc>
                          <a:spcPct val="100000"/>
                        </a:lnSpc>
                        <a:spcAft>
                          <a:spcPts val="800"/>
                        </a:spcAft>
                      </a:pPr>
                      <a:r>
                        <a:rPr lang="es-EC" sz="1200">
                          <a:effectLst/>
                        </a:rPr>
                        <a:t>15</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V 516</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Electroválvula NC que permite el llenado del tanque B1 de forma directa</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Local:4:O.Data.10</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2120823259"/>
                  </a:ext>
                </a:extLst>
              </a:tr>
              <a:tr h="347393">
                <a:tc>
                  <a:txBody>
                    <a:bodyPr/>
                    <a:lstStyle/>
                    <a:p>
                      <a:pPr algn="ctr">
                        <a:lnSpc>
                          <a:spcPct val="100000"/>
                        </a:lnSpc>
                        <a:spcAft>
                          <a:spcPts val="800"/>
                        </a:spcAft>
                      </a:pPr>
                      <a:r>
                        <a:rPr lang="es-EC" sz="1200">
                          <a:effectLst/>
                        </a:rPr>
                        <a:t>16</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CALENTADOR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Señal de activación del relé que encenderá el calentador</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Local:3:O.Data.10</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408434117"/>
                  </a:ext>
                </a:extLst>
              </a:tr>
              <a:tr h="262781">
                <a:tc>
                  <a:txBody>
                    <a:bodyPr/>
                    <a:lstStyle/>
                    <a:p>
                      <a:pPr algn="ctr">
                        <a:lnSpc>
                          <a:spcPct val="100000"/>
                        </a:lnSpc>
                        <a:spcAft>
                          <a:spcPts val="800"/>
                        </a:spcAft>
                      </a:pPr>
                      <a:r>
                        <a:rPr lang="es-EC" sz="1200">
                          <a:effectLst/>
                        </a:rPr>
                        <a:t>17</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RADIADOR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a:effectLst/>
                        </a:rPr>
                        <a:t>Señal de activación del relé que encenderá el radiador</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Local:3:O.Data.11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4073281766"/>
                  </a:ext>
                </a:extLst>
              </a:tr>
              <a:tr h="347393">
                <a:tc>
                  <a:txBody>
                    <a:bodyPr/>
                    <a:lstStyle/>
                    <a:p>
                      <a:pPr algn="ctr">
                        <a:lnSpc>
                          <a:spcPct val="100000"/>
                        </a:lnSpc>
                        <a:spcAft>
                          <a:spcPts val="800"/>
                        </a:spcAft>
                      </a:pPr>
                      <a:r>
                        <a:rPr lang="es-EC" sz="1200">
                          <a:effectLst/>
                        </a:rPr>
                        <a:t>18</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a:effectLst/>
                        </a:rPr>
                        <a:t>BOMBA P1</a:t>
                      </a:r>
                      <a:endParaRPr lang="es-EC" sz="120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nSpc>
                          <a:spcPct val="100000"/>
                        </a:lnSpc>
                        <a:spcAft>
                          <a:spcPts val="800"/>
                        </a:spcAft>
                      </a:pPr>
                      <a:r>
                        <a:rPr lang="es-EC" sz="1200" dirty="0">
                          <a:effectLst/>
                        </a:rPr>
                        <a:t>Señal de activación del relé que activará la Bomba DC, está enviará el agua del tanque B0 al tanque B1</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a:txBody>
                    <a:bodyPr/>
                    <a:lstStyle/>
                    <a:p>
                      <a:pPr algn="ctr">
                        <a:lnSpc>
                          <a:spcPct val="100000"/>
                        </a:lnSpc>
                        <a:spcAft>
                          <a:spcPts val="800"/>
                        </a:spcAft>
                      </a:pPr>
                      <a:r>
                        <a:rPr lang="es-EC" sz="1200" dirty="0">
                          <a:effectLst/>
                        </a:rPr>
                        <a:t>Local:4:O.Data.15</a:t>
                      </a:r>
                      <a:endParaRPr lang="es-EC" sz="1200" dirty="0">
                        <a:effectLst/>
                        <a:latin typeface="Arial" panose="020B0604020202020204" pitchFamily="34" charset="0"/>
                        <a:ea typeface="DengXian" panose="02010600030101010101" pitchFamily="2" charset="-122"/>
                        <a:cs typeface="Arial" panose="020B0604020202020204" pitchFamily="34" charset="0"/>
                      </a:endParaRPr>
                    </a:p>
                  </a:txBody>
                  <a:tcPr marL="13717" marR="13717" marT="0" marB="0" anchor="b"/>
                </a:tc>
                <a:tc vMerge="1">
                  <a:txBody>
                    <a:bodyPr/>
                    <a:lstStyle/>
                    <a:p>
                      <a:endParaRPr lang="es-EC"/>
                    </a:p>
                  </a:txBody>
                  <a:tcPr/>
                </a:tc>
                <a:extLst>
                  <a:ext uri="{0D108BD9-81ED-4DB2-BD59-A6C34878D82A}">
                    <a16:rowId xmlns:a16="http://schemas.microsoft.com/office/drawing/2014/main" val="3212391793"/>
                  </a:ext>
                </a:extLst>
              </a:tr>
            </a:tbl>
          </a:graphicData>
        </a:graphic>
      </p:graphicFrame>
    </p:spTree>
    <p:extLst>
      <p:ext uri="{BB962C8B-B14F-4D97-AF65-F5344CB8AC3E}">
        <p14:creationId xmlns:p14="http://schemas.microsoft.com/office/powerpoint/2010/main" val="156915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Diagrama esquemático del PLC</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pic>
        <p:nvPicPr>
          <p:cNvPr id="13" name="Imagen 12" descr="Diagrama, Esquemático&#10;&#10;Descripción generada automáticamente">
            <a:extLst>
              <a:ext uri="{FF2B5EF4-FFF2-40B4-BE49-F238E27FC236}">
                <a16:creationId xmlns:a16="http://schemas.microsoft.com/office/drawing/2014/main" id="{845AE985-586A-9ECE-CE8F-E00D7DC2656B}"/>
              </a:ext>
            </a:extLst>
          </p:cNvPr>
          <p:cNvPicPr>
            <a:picLocks noChangeAspect="1"/>
          </p:cNvPicPr>
          <p:nvPr/>
        </p:nvPicPr>
        <p:blipFill>
          <a:blip r:embed="rId3"/>
          <a:stretch>
            <a:fillRect/>
          </a:stretch>
        </p:blipFill>
        <p:spPr>
          <a:xfrm>
            <a:off x="1133483" y="730912"/>
            <a:ext cx="10070779" cy="5489110"/>
          </a:xfrm>
          <a:prstGeom prst="rect">
            <a:avLst/>
          </a:prstGeom>
          <a:ln w="38100">
            <a:solidFill>
              <a:schemeClr val="tx1"/>
            </a:solidFill>
          </a:ln>
        </p:spPr>
      </p:pic>
    </p:spTree>
    <p:extLst>
      <p:ext uri="{BB962C8B-B14F-4D97-AF65-F5344CB8AC3E}">
        <p14:creationId xmlns:p14="http://schemas.microsoft.com/office/powerpoint/2010/main" val="223796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Reprogramación del PLC</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pic>
        <p:nvPicPr>
          <p:cNvPr id="12" name="Imagen 11" descr="Diagrama&#10;&#10;Descripción generada automáticamente">
            <a:extLst>
              <a:ext uri="{FF2B5EF4-FFF2-40B4-BE49-F238E27FC236}">
                <a16:creationId xmlns:a16="http://schemas.microsoft.com/office/drawing/2014/main" id="{22E88975-E112-956F-A94A-76DDE3EA1B5E}"/>
              </a:ext>
            </a:extLst>
          </p:cNvPr>
          <p:cNvPicPr>
            <a:picLocks noChangeAspect="1"/>
          </p:cNvPicPr>
          <p:nvPr/>
        </p:nvPicPr>
        <p:blipFill>
          <a:blip r:embed="rId3"/>
          <a:stretch>
            <a:fillRect/>
          </a:stretch>
        </p:blipFill>
        <p:spPr>
          <a:xfrm>
            <a:off x="148311" y="1293733"/>
            <a:ext cx="6291818" cy="4636955"/>
          </a:xfrm>
          <a:prstGeom prst="rect">
            <a:avLst/>
          </a:prstGeom>
          <a:ln w="38100">
            <a:solidFill>
              <a:schemeClr val="tx1"/>
            </a:solidFill>
          </a:ln>
        </p:spPr>
      </p:pic>
      <p:sp>
        <p:nvSpPr>
          <p:cNvPr id="14" name="CuadroTexto 13">
            <a:extLst>
              <a:ext uri="{FF2B5EF4-FFF2-40B4-BE49-F238E27FC236}">
                <a16:creationId xmlns:a16="http://schemas.microsoft.com/office/drawing/2014/main" id="{DEA509DD-2E00-1026-AA0F-599C048E55F3}"/>
              </a:ext>
            </a:extLst>
          </p:cNvPr>
          <p:cNvSpPr txBox="1"/>
          <p:nvPr/>
        </p:nvSpPr>
        <p:spPr>
          <a:xfrm>
            <a:off x="1095878" y="721654"/>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Guía GEMMA</a:t>
            </a:r>
          </a:p>
        </p:txBody>
      </p:sp>
      <p:pic>
        <p:nvPicPr>
          <p:cNvPr id="15" name="Imagen 14" descr="Diagrama, Esquemático&#10;&#10;Descripción generada automáticamente">
            <a:extLst>
              <a:ext uri="{FF2B5EF4-FFF2-40B4-BE49-F238E27FC236}">
                <a16:creationId xmlns:a16="http://schemas.microsoft.com/office/drawing/2014/main" id="{FACA66FE-851C-EB39-8D7E-718AA58C2015}"/>
              </a:ext>
            </a:extLst>
          </p:cNvPr>
          <p:cNvPicPr>
            <a:picLocks noChangeAspect="1"/>
          </p:cNvPicPr>
          <p:nvPr/>
        </p:nvPicPr>
        <p:blipFill>
          <a:blip r:embed="rId4"/>
          <a:stretch>
            <a:fillRect/>
          </a:stretch>
        </p:blipFill>
        <p:spPr>
          <a:xfrm>
            <a:off x="7114303" y="1362683"/>
            <a:ext cx="4270150" cy="4553820"/>
          </a:xfrm>
          <a:prstGeom prst="rect">
            <a:avLst/>
          </a:prstGeom>
          <a:ln w="38100">
            <a:solidFill>
              <a:schemeClr val="tx1"/>
            </a:solidFill>
          </a:ln>
        </p:spPr>
      </p:pic>
      <p:sp>
        <p:nvSpPr>
          <p:cNvPr id="16" name="CuadroTexto 15">
            <a:extLst>
              <a:ext uri="{FF2B5EF4-FFF2-40B4-BE49-F238E27FC236}">
                <a16:creationId xmlns:a16="http://schemas.microsoft.com/office/drawing/2014/main" id="{763EDC09-45BC-BAE4-ACBE-E7327A6D36E5}"/>
              </a:ext>
            </a:extLst>
          </p:cNvPr>
          <p:cNvSpPr txBox="1"/>
          <p:nvPr/>
        </p:nvSpPr>
        <p:spPr>
          <a:xfrm>
            <a:off x="7114303" y="665101"/>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Diagramas </a:t>
            </a: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Grafcet</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73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Reprogramación del PLC</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6" name="CuadroTexto 15">
            <a:extLst>
              <a:ext uri="{FF2B5EF4-FFF2-40B4-BE49-F238E27FC236}">
                <a16:creationId xmlns:a16="http://schemas.microsoft.com/office/drawing/2014/main" id="{763EDC09-45BC-BAE4-ACBE-E7327A6D36E5}"/>
              </a:ext>
            </a:extLst>
          </p:cNvPr>
          <p:cNvSpPr txBox="1"/>
          <p:nvPr/>
        </p:nvSpPr>
        <p:spPr>
          <a:xfrm>
            <a:off x="4057105" y="602758"/>
            <a:ext cx="3731768" cy="369332"/>
          </a:xfrm>
          <a:prstGeom prst="rect">
            <a:avLst/>
          </a:prstGeom>
          <a:noFill/>
        </p:spPr>
        <p:txBody>
          <a:bodyPr wrap="square">
            <a:spAutoFit/>
          </a:bodyPr>
          <a:lstStyle/>
          <a:p>
            <a:pPr algn="ct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Diagramas </a:t>
            </a: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Grafcet</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agen 12" descr="Diagrama, Esquemático&#10;&#10;Descripción generada automáticamente">
            <a:extLst>
              <a:ext uri="{FF2B5EF4-FFF2-40B4-BE49-F238E27FC236}">
                <a16:creationId xmlns:a16="http://schemas.microsoft.com/office/drawing/2014/main" id="{B30E23D8-9D47-443B-9E51-9DB3593F0350}"/>
              </a:ext>
            </a:extLst>
          </p:cNvPr>
          <p:cNvPicPr>
            <a:picLocks noChangeAspect="1"/>
          </p:cNvPicPr>
          <p:nvPr/>
        </p:nvPicPr>
        <p:blipFill>
          <a:blip r:embed="rId3"/>
          <a:stretch>
            <a:fillRect/>
          </a:stretch>
        </p:blipFill>
        <p:spPr>
          <a:xfrm>
            <a:off x="914502" y="830330"/>
            <a:ext cx="3634371" cy="3862997"/>
          </a:xfrm>
          <a:prstGeom prst="rect">
            <a:avLst/>
          </a:prstGeom>
        </p:spPr>
      </p:pic>
      <p:pic>
        <p:nvPicPr>
          <p:cNvPr id="17" name="Imagen 16" descr="Tabla&#10;&#10;Descripción generada automáticamente">
            <a:extLst>
              <a:ext uri="{FF2B5EF4-FFF2-40B4-BE49-F238E27FC236}">
                <a16:creationId xmlns:a16="http://schemas.microsoft.com/office/drawing/2014/main" id="{33F16053-938E-7F5A-5FAA-A66974516C61}"/>
              </a:ext>
            </a:extLst>
          </p:cNvPr>
          <p:cNvPicPr>
            <a:picLocks noChangeAspect="1"/>
          </p:cNvPicPr>
          <p:nvPr/>
        </p:nvPicPr>
        <p:blipFill>
          <a:blip r:embed="rId4"/>
          <a:stretch>
            <a:fillRect/>
          </a:stretch>
        </p:blipFill>
        <p:spPr>
          <a:xfrm>
            <a:off x="1327351" y="4783844"/>
            <a:ext cx="3545986" cy="1585045"/>
          </a:xfrm>
          <a:prstGeom prst="rect">
            <a:avLst/>
          </a:prstGeom>
        </p:spPr>
      </p:pic>
      <p:pic>
        <p:nvPicPr>
          <p:cNvPr id="18" name="Imagen 17" descr="Diagrama, Dibujo de ingeniería, Esquemático&#10;&#10;Descripción generada automáticamente">
            <a:extLst>
              <a:ext uri="{FF2B5EF4-FFF2-40B4-BE49-F238E27FC236}">
                <a16:creationId xmlns:a16="http://schemas.microsoft.com/office/drawing/2014/main" id="{5CDC2DEC-7B1B-1E21-9D9A-7489051CF22A}"/>
              </a:ext>
            </a:extLst>
          </p:cNvPr>
          <p:cNvPicPr>
            <a:picLocks noChangeAspect="1"/>
          </p:cNvPicPr>
          <p:nvPr/>
        </p:nvPicPr>
        <p:blipFill>
          <a:blip r:embed="rId5"/>
          <a:stretch>
            <a:fillRect/>
          </a:stretch>
        </p:blipFill>
        <p:spPr>
          <a:xfrm>
            <a:off x="5519479" y="1042381"/>
            <a:ext cx="6102250" cy="5284876"/>
          </a:xfrm>
          <a:prstGeom prst="rect">
            <a:avLst/>
          </a:prstGeom>
        </p:spPr>
      </p:pic>
    </p:spTree>
    <p:extLst>
      <p:ext uri="{BB962C8B-B14F-4D97-AF65-F5344CB8AC3E}">
        <p14:creationId xmlns:p14="http://schemas.microsoft.com/office/powerpoint/2010/main" val="1509408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Diseño interfaz HMI</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pic>
        <p:nvPicPr>
          <p:cNvPr id="12" name="Imagen 11" descr="Diagrama&#10;&#10;Descripción generada automáticamente">
            <a:extLst>
              <a:ext uri="{FF2B5EF4-FFF2-40B4-BE49-F238E27FC236}">
                <a16:creationId xmlns:a16="http://schemas.microsoft.com/office/drawing/2014/main" id="{0E3B7DA2-AD14-5340-8985-AF4996AC15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2174" y="2474870"/>
            <a:ext cx="4864820" cy="3645712"/>
          </a:xfrm>
          <a:prstGeom prst="rect">
            <a:avLst/>
          </a:prstGeom>
          <a:noFill/>
          <a:ln>
            <a:noFill/>
          </a:ln>
        </p:spPr>
      </p:pic>
      <p:sp>
        <p:nvSpPr>
          <p:cNvPr id="14" name="Rectángulo 13">
            <a:extLst>
              <a:ext uri="{FF2B5EF4-FFF2-40B4-BE49-F238E27FC236}">
                <a16:creationId xmlns:a16="http://schemas.microsoft.com/office/drawing/2014/main" id="{916ECC61-5306-B037-AB23-74FF13EF477E}"/>
              </a:ext>
            </a:extLst>
          </p:cNvPr>
          <p:cNvSpPr/>
          <p:nvPr/>
        </p:nvSpPr>
        <p:spPr>
          <a:xfrm>
            <a:off x="481782" y="1373129"/>
            <a:ext cx="10245212" cy="94728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C" dirty="0">
                <a:latin typeface="Arial" panose="020B0604020202020204" pitchFamily="34" charset="0"/>
                <a:ea typeface="DengXian" panose="02010600030101010101" pitchFamily="2" charset="-122"/>
              </a:rPr>
              <a:t>E</a:t>
            </a:r>
            <a:r>
              <a:rPr lang="es-EC" dirty="0">
                <a:effectLst/>
                <a:latin typeface="Arial" panose="020B0604020202020204" pitchFamily="34" charset="0"/>
                <a:ea typeface="DengXian" panose="02010600030101010101" pitchFamily="2" charset="-122"/>
              </a:rPr>
              <a:t>n el HMI para el tanque de procesos PS-2800 se tiene como pantallas un menú principal, una pantalla de monitoreo, una pantalla de control, pop-ups para alarmas e históricos. </a:t>
            </a:r>
            <a:endParaRPr lang="es-EC" dirty="0"/>
          </a:p>
        </p:txBody>
      </p:sp>
      <p:sp>
        <p:nvSpPr>
          <p:cNvPr id="15" name="CuadroTexto 14">
            <a:extLst>
              <a:ext uri="{FF2B5EF4-FFF2-40B4-BE49-F238E27FC236}">
                <a16:creationId xmlns:a16="http://schemas.microsoft.com/office/drawing/2014/main" id="{16DFC0B7-35A8-9331-DDCE-BB7CE79FE830}"/>
              </a:ext>
            </a:extLst>
          </p:cNvPr>
          <p:cNvSpPr txBox="1"/>
          <p:nvPr/>
        </p:nvSpPr>
        <p:spPr>
          <a:xfrm>
            <a:off x="228873" y="828763"/>
            <a:ext cx="4008830" cy="461665"/>
          </a:xfrm>
          <a:prstGeom prst="rect">
            <a:avLst/>
          </a:prstGeom>
          <a:noFill/>
        </p:spPr>
        <p:txBody>
          <a:bodyPr wrap="square">
            <a:spAutoFit/>
          </a:bodyPr>
          <a:lstStyle/>
          <a:p>
            <a:pPr algn="ct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Estructura y navegación</a:t>
            </a:r>
          </a:p>
        </p:txBody>
      </p:sp>
      <p:sp>
        <p:nvSpPr>
          <p:cNvPr id="19" name="Rectángulo 18">
            <a:extLst>
              <a:ext uri="{FF2B5EF4-FFF2-40B4-BE49-F238E27FC236}">
                <a16:creationId xmlns:a16="http://schemas.microsoft.com/office/drawing/2014/main" id="{87862476-00F5-D8F4-67D9-0FBFDDACDC27}"/>
              </a:ext>
            </a:extLst>
          </p:cNvPr>
          <p:cNvSpPr/>
          <p:nvPr/>
        </p:nvSpPr>
        <p:spPr>
          <a:xfrm>
            <a:off x="481782" y="2459325"/>
            <a:ext cx="5073444" cy="158173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dirty="0">
                <a:latin typeface="Arial" panose="020B0604020202020204" pitchFamily="34" charset="0"/>
                <a:ea typeface="DengXian" panose="02010600030101010101" pitchFamily="2" charset="-122"/>
              </a:rPr>
              <a:t>La navegación que realizará el usuario será mediante una barra de botones ya que de esta manera será intuitivo para el operador.</a:t>
            </a:r>
            <a:endParaRPr lang="es-EC" dirty="0"/>
          </a:p>
        </p:txBody>
      </p:sp>
    </p:spTree>
    <p:extLst>
      <p:ext uri="{BB962C8B-B14F-4D97-AF65-F5344CB8AC3E}">
        <p14:creationId xmlns:p14="http://schemas.microsoft.com/office/powerpoint/2010/main" val="333278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Diseño interfaz HMI</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4" name="Rectángulo 13">
            <a:extLst>
              <a:ext uri="{FF2B5EF4-FFF2-40B4-BE49-F238E27FC236}">
                <a16:creationId xmlns:a16="http://schemas.microsoft.com/office/drawing/2014/main" id="{916ECC61-5306-B037-AB23-74FF13EF477E}"/>
              </a:ext>
            </a:extLst>
          </p:cNvPr>
          <p:cNvSpPr/>
          <p:nvPr/>
        </p:nvSpPr>
        <p:spPr>
          <a:xfrm>
            <a:off x="481782" y="1373129"/>
            <a:ext cx="10245212" cy="7432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1600" dirty="0">
                <a:latin typeface="Arial" panose="020B0604020202020204" pitchFamily="34" charset="0"/>
                <a:ea typeface="DengXian" panose="02010600030101010101" pitchFamily="2" charset="-122"/>
              </a:rPr>
              <a:t>Se diseñará una plantilla para cada una de las pantallas que posee la interfaz HMI, aquí estará especificado donde se ubicará cada elemento que poseen las pantallas.</a:t>
            </a:r>
            <a:endParaRPr lang="es-EC" sz="1600" dirty="0"/>
          </a:p>
        </p:txBody>
      </p:sp>
      <p:sp>
        <p:nvSpPr>
          <p:cNvPr id="13" name="CuadroTexto 12">
            <a:extLst>
              <a:ext uri="{FF2B5EF4-FFF2-40B4-BE49-F238E27FC236}">
                <a16:creationId xmlns:a16="http://schemas.microsoft.com/office/drawing/2014/main" id="{CCCDB3AB-306A-20B0-A91A-F51A5BAA8249}"/>
              </a:ext>
            </a:extLst>
          </p:cNvPr>
          <p:cNvSpPr txBox="1"/>
          <p:nvPr/>
        </p:nvSpPr>
        <p:spPr>
          <a:xfrm>
            <a:off x="228873" y="828763"/>
            <a:ext cx="4008830" cy="461665"/>
          </a:xfrm>
          <a:prstGeom prst="rect">
            <a:avLst/>
          </a:prstGeom>
          <a:noFill/>
        </p:spPr>
        <p:txBody>
          <a:bodyPr wrap="square">
            <a:spAutoFit/>
          </a:bodyPr>
          <a:lstStyle/>
          <a:p>
            <a:pPr algn="ct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Distribución de pantallas</a:t>
            </a:r>
          </a:p>
        </p:txBody>
      </p:sp>
      <p:pic>
        <p:nvPicPr>
          <p:cNvPr id="16" name="Imagen 15" descr="Interfaz de usuario gráfica, Aplicación&#10;&#10;Descripción generada automáticamente">
            <a:extLst>
              <a:ext uri="{FF2B5EF4-FFF2-40B4-BE49-F238E27FC236}">
                <a16:creationId xmlns:a16="http://schemas.microsoft.com/office/drawing/2014/main" id="{3F301577-90C1-0CF6-EAE0-5310DCDB43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73" y="2241252"/>
            <a:ext cx="3842696" cy="3097664"/>
          </a:xfrm>
          <a:prstGeom prst="rect">
            <a:avLst/>
          </a:prstGeom>
          <a:noFill/>
          <a:ln>
            <a:noFill/>
          </a:ln>
        </p:spPr>
      </p:pic>
      <p:pic>
        <p:nvPicPr>
          <p:cNvPr id="17" name="Imagen 16" descr="Diagrama&#10;&#10;Descripción generada automáticamente">
            <a:extLst>
              <a:ext uri="{FF2B5EF4-FFF2-40B4-BE49-F238E27FC236}">
                <a16:creationId xmlns:a16="http://schemas.microsoft.com/office/drawing/2014/main" id="{53BF99E6-FBA5-AA18-897B-1DBD28FE5E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0820" y="2293633"/>
            <a:ext cx="3131429" cy="2956794"/>
          </a:xfrm>
          <a:prstGeom prst="rect">
            <a:avLst/>
          </a:prstGeom>
          <a:noFill/>
          <a:ln>
            <a:noFill/>
          </a:ln>
        </p:spPr>
      </p:pic>
      <p:pic>
        <p:nvPicPr>
          <p:cNvPr id="18" name="Imagen 17" descr="Diagrama&#10;&#10;Descripción generada automáticamente">
            <a:extLst>
              <a:ext uri="{FF2B5EF4-FFF2-40B4-BE49-F238E27FC236}">
                <a16:creationId xmlns:a16="http://schemas.microsoft.com/office/drawing/2014/main" id="{5292B869-EF98-15B7-F720-E424077550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9183" y="2293632"/>
            <a:ext cx="2759379" cy="2956794"/>
          </a:xfrm>
          <a:prstGeom prst="rect">
            <a:avLst/>
          </a:prstGeom>
          <a:noFill/>
          <a:ln>
            <a:noFill/>
          </a:ln>
        </p:spPr>
      </p:pic>
      <p:pic>
        <p:nvPicPr>
          <p:cNvPr id="24" name="Imagen 23" descr="Interfaz de usuario gráfica, Aplicación&#10;&#10;Descripción generada automáticamente">
            <a:extLst>
              <a:ext uri="{FF2B5EF4-FFF2-40B4-BE49-F238E27FC236}">
                <a16:creationId xmlns:a16="http://schemas.microsoft.com/office/drawing/2014/main" id="{413040BA-D998-7A48-6DEA-68CE6A29BED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9409" y="2326610"/>
            <a:ext cx="2432926" cy="1881595"/>
          </a:xfrm>
          <a:prstGeom prst="rect">
            <a:avLst/>
          </a:prstGeom>
          <a:noFill/>
          <a:ln>
            <a:noFill/>
          </a:ln>
        </p:spPr>
      </p:pic>
      <p:sp>
        <p:nvSpPr>
          <p:cNvPr id="26" name="CuadroTexto 25">
            <a:extLst>
              <a:ext uri="{FF2B5EF4-FFF2-40B4-BE49-F238E27FC236}">
                <a16:creationId xmlns:a16="http://schemas.microsoft.com/office/drawing/2014/main" id="{523F33C6-3531-31B3-EFFF-0AA7EC565EF2}"/>
              </a:ext>
            </a:extLst>
          </p:cNvPr>
          <p:cNvSpPr txBox="1"/>
          <p:nvPr/>
        </p:nvSpPr>
        <p:spPr>
          <a:xfrm>
            <a:off x="367404" y="5240000"/>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menú principal</a:t>
            </a:r>
          </a:p>
        </p:txBody>
      </p:sp>
      <p:sp>
        <p:nvSpPr>
          <p:cNvPr id="27" name="CuadroTexto 26">
            <a:extLst>
              <a:ext uri="{FF2B5EF4-FFF2-40B4-BE49-F238E27FC236}">
                <a16:creationId xmlns:a16="http://schemas.microsoft.com/office/drawing/2014/main" id="{92FECF2B-2934-5A14-102F-74675678D2B0}"/>
              </a:ext>
            </a:extLst>
          </p:cNvPr>
          <p:cNvSpPr txBox="1"/>
          <p:nvPr/>
        </p:nvSpPr>
        <p:spPr>
          <a:xfrm>
            <a:off x="3300481" y="5240000"/>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control</a:t>
            </a:r>
          </a:p>
        </p:txBody>
      </p:sp>
      <p:sp>
        <p:nvSpPr>
          <p:cNvPr id="28" name="CuadroTexto 27">
            <a:extLst>
              <a:ext uri="{FF2B5EF4-FFF2-40B4-BE49-F238E27FC236}">
                <a16:creationId xmlns:a16="http://schemas.microsoft.com/office/drawing/2014/main" id="{47DCC66D-97D0-4F9E-C558-825E3AD4C03E}"/>
              </a:ext>
            </a:extLst>
          </p:cNvPr>
          <p:cNvSpPr txBox="1"/>
          <p:nvPr/>
        </p:nvSpPr>
        <p:spPr>
          <a:xfrm>
            <a:off x="6217105" y="5240000"/>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monitoreo</a:t>
            </a:r>
          </a:p>
        </p:txBody>
      </p:sp>
      <p:sp>
        <p:nvSpPr>
          <p:cNvPr id="29" name="CuadroTexto 28">
            <a:extLst>
              <a:ext uri="{FF2B5EF4-FFF2-40B4-BE49-F238E27FC236}">
                <a16:creationId xmlns:a16="http://schemas.microsoft.com/office/drawing/2014/main" id="{D8628010-2C74-CCBC-619F-CF95A8174ABF}"/>
              </a:ext>
            </a:extLst>
          </p:cNvPr>
          <p:cNvSpPr txBox="1"/>
          <p:nvPr/>
        </p:nvSpPr>
        <p:spPr>
          <a:xfrm>
            <a:off x="9019988" y="5232144"/>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Pop-Ups Históricos/Alarmas</a:t>
            </a:r>
          </a:p>
        </p:txBody>
      </p:sp>
    </p:spTree>
    <p:extLst>
      <p:ext uri="{BB962C8B-B14F-4D97-AF65-F5344CB8AC3E}">
        <p14:creationId xmlns:p14="http://schemas.microsoft.com/office/powerpoint/2010/main" val="124186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5432727"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Justificación del proyecto</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879"/>
            <a:ext cx="3240000" cy="107999"/>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3" name="Rectángulo 12">
            <a:extLst>
              <a:ext uri="{FF2B5EF4-FFF2-40B4-BE49-F238E27FC236}">
                <a16:creationId xmlns:a16="http://schemas.microsoft.com/office/drawing/2014/main" id="{9DAC66CB-9DBC-4631-ACA5-923AD91B56F7}"/>
              </a:ext>
            </a:extLst>
          </p:cNvPr>
          <p:cNvSpPr/>
          <p:nvPr/>
        </p:nvSpPr>
        <p:spPr>
          <a:xfrm>
            <a:off x="3468873" y="6410525"/>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latin typeface="Arial" panose="020B0604020202020204" pitchFamily="34" charset="0"/>
                <a:cs typeface="Arial" panose="020B0604020202020204" pitchFamily="34" charset="0"/>
              </a:rPr>
              <a:t>Justificación</a:t>
            </a:r>
          </a:p>
        </p:txBody>
      </p:sp>
      <p:sp>
        <p:nvSpPr>
          <p:cNvPr id="12" name="Rectángulo 11">
            <a:extLst>
              <a:ext uri="{FF2B5EF4-FFF2-40B4-BE49-F238E27FC236}">
                <a16:creationId xmlns:a16="http://schemas.microsoft.com/office/drawing/2014/main" id="{7E166D33-88A1-47EC-8D3F-1CB40FE51130}"/>
              </a:ext>
            </a:extLst>
          </p:cNvPr>
          <p:cNvSpPr/>
          <p:nvPr/>
        </p:nvSpPr>
        <p:spPr>
          <a:xfrm>
            <a:off x="45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14" name="Rectángulo 13">
            <a:extLst>
              <a:ext uri="{FF2B5EF4-FFF2-40B4-BE49-F238E27FC236}">
                <a16:creationId xmlns:a16="http://schemas.microsoft.com/office/drawing/2014/main" id="{911B38E8-FEE4-4F6D-8FD6-2DF09AB9A1D7}"/>
              </a:ext>
            </a:extLst>
          </p:cNvPr>
          <p:cNvSpPr/>
          <p:nvPr/>
        </p:nvSpPr>
        <p:spPr>
          <a:xfrm>
            <a:off x="562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15" name="Rectángulo 14">
            <a:extLst>
              <a:ext uri="{FF2B5EF4-FFF2-40B4-BE49-F238E27FC236}">
                <a16:creationId xmlns:a16="http://schemas.microsoft.com/office/drawing/2014/main" id="{51FB989F-EE8D-4D91-B57C-0F2D2168575D}"/>
              </a:ext>
            </a:extLst>
          </p:cNvPr>
          <p:cNvSpPr/>
          <p:nvPr/>
        </p:nvSpPr>
        <p:spPr>
          <a:xfrm>
            <a:off x="670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Levantamiento de planos</a:t>
            </a:r>
          </a:p>
        </p:txBody>
      </p:sp>
      <p:sp>
        <p:nvSpPr>
          <p:cNvPr id="16" name="Rectángulo 15">
            <a:extLst>
              <a:ext uri="{FF2B5EF4-FFF2-40B4-BE49-F238E27FC236}">
                <a16:creationId xmlns:a16="http://schemas.microsoft.com/office/drawing/2014/main" id="{D59BD759-3AA8-491E-993F-9AD659BAE237}"/>
              </a:ext>
            </a:extLst>
          </p:cNvPr>
          <p:cNvSpPr/>
          <p:nvPr/>
        </p:nvSpPr>
        <p:spPr>
          <a:xfrm>
            <a:off x="7788873" y="6410525"/>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
        <p:nvSpPr>
          <p:cNvPr id="17" name="Rectángulo 16">
            <a:extLst>
              <a:ext uri="{FF2B5EF4-FFF2-40B4-BE49-F238E27FC236}">
                <a16:creationId xmlns:a16="http://schemas.microsoft.com/office/drawing/2014/main" id="{54A3D3D0-D9BB-489E-A117-8777826FDAB8}"/>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18" name="Rectángulo 17">
            <a:extLst>
              <a:ext uri="{FF2B5EF4-FFF2-40B4-BE49-F238E27FC236}">
                <a16:creationId xmlns:a16="http://schemas.microsoft.com/office/drawing/2014/main" id="{57D31008-BC52-4BFC-A224-E202468FE8E8}"/>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19" name="Rectángulo 18">
            <a:extLst>
              <a:ext uri="{FF2B5EF4-FFF2-40B4-BE49-F238E27FC236}">
                <a16:creationId xmlns:a16="http://schemas.microsoft.com/office/drawing/2014/main" id="{DA246DC6-CFED-4ABD-B391-36D54BF175D5}"/>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3</a:t>
            </a:r>
          </a:p>
        </p:txBody>
      </p:sp>
      <p:sp>
        <p:nvSpPr>
          <p:cNvPr id="30" name="Rectángulo: esquinas redondeadas 29">
            <a:extLst>
              <a:ext uri="{FF2B5EF4-FFF2-40B4-BE49-F238E27FC236}">
                <a16:creationId xmlns:a16="http://schemas.microsoft.com/office/drawing/2014/main" id="{A12D0F50-2046-4EF3-B159-02C9218BC61A}"/>
              </a:ext>
            </a:extLst>
          </p:cNvPr>
          <p:cNvSpPr/>
          <p:nvPr/>
        </p:nvSpPr>
        <p:spPr>
          <a:xfrm>
            <a:off x="955825" y="840037"/>
            <a:ext cx="4829452" cy="246303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dirty="0">
                <a:solidFill>
                  <a:schemeClr val="tx1"/>
                </a:solidFill>
                <a:effectLst/>
                <a:latin typeface="Arial" panose="020B0604020202020204" pitchFamily="34" charset="0"/>
                <a:ea typeface="Calibri" panose="020F0502020204030204" pitchFamily="34" charset="0"/>
              </a:rPr>
              <a:t>La adecuación correcta de un laboratorio con el fin de formar profesionales capacitados en las áreas de instrumentación industrial es lo que da paso a la repotenciación del tanque principal de la estación de procesos PS-2800 del laboratorio de instrumentación y sensores de la Universidad de las fuerzas armadas “ESPE”</a:t>
            </a:r>
            <a:endParaRPr lang="es-ES" dirty="0">
              <a:solidFill>
                <a:schemeClr val="tx1"/>
              </a:solidFill>
            </a:endParaRPr>
          </a:p>
        </p:txBody>
      </p:sp>
      <p:sp>
        <p:nvSpPr>
          <p:cNvPr id="32" name="Rectángulo: esquinas redondeadas 31">
            <a:extLst>
              <a:ext uri="{FF2B5EF4-FFF2-40B4-BE49-F238E27FC236}">
                <a16:creationId xmlns:a16="http://schemas.microsoft.com/office/drawing/2014/main" id="{196FBF70-5338-4C12-94EE-809952692490}"/>
              </a:ext>
            </a:extLst>
          </p:cNvPr>
          <p:cNvSpPr/>
          <p:nvPr/>
        </p:nvSpPr>
        <p:spPr>
          <a:xfrm>
            <a:off x="6535611" y="840038"/>
            <a:ext cx="4829452" cy="1440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Arial" panose="020B0604020202020204" pitchFamily="34" charset="0"/>
                <a:ea typeface="Calibri" panose="020F0502020204030204" pitchFamily="34" charset="0"/>
              </a:rPr>
              <a:t>La planta cuenta con elementos de sensado como temperatura, nivel, caudal, del mismo modo se tiene actuadores como un calentador, radiador y bomba DC</a:t>
            </a:r>
            <a:endParaRPr lang="es-ES" dirty="0">
              <a:solidFill>
                <a:schemeClr val="tx1"/>
              </a:solidFill>
            </a:endParaRPr>
          </a:p>
        </p:txBody>
      </p:sp>
      <p:sp>
        <p:nvSpPr>
          <p:cNvPr id="34" name="Rectángulo: esquinas redondeadas 33">
            <a:extLst>
              <a:ext uri="{FF2B5EF4-FFF2-40B4-BE49-F238E27FC236}">
                <a16:creationId xmlns:a16="http://schemas.microsoft.com/office/drawing/2014/main" id="{0E100FB6-1579-4A3F-8224-DE999A3D9529}"/>
              </a:ext>
            </a:extLst>
          </p:cNvPr>
          <p:cNvSpPr/>
          <p:nvPr/>
        </p:nvSpPr>
        <p:spPr>
          <a:xfrm>
            <a:off x="6535611" y="3030373"/>
            <a:ext cx="4829451" cy="2463033"/>
          </a:xfrm>
          <a:prstGeom prst="roundRect">
            <a:avLst>
              <a:gd name="adj" fmla="val 920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Arial" panose="020B0604020202020204" pitchFamily="34" charset="0"/>
                <a:ea typeface="Calibri" panose="020F0502020204030204" pitchFamily="34" charset="0"/>
              </a:rPr>
              <a:t>Al repotenciar el tanque principal de la estación de control de procesos PS-2800 se obtendrá una herramienta para realizar prácticas de laboratorio en la materia de instrumentación industrial.</a:t>
            </a:r>
          </a:p>
          <a:p>
            <a:endParaRPr lang="es-ES" dirty="0">
              <a:solidFill>
                <a:schemeClr val="tx1"/>
              </a:solidFill>
              <a:latin typeface="Arial" panose="020B0604020202020204" pitchFamily="34" charset="0"/>
              <a:ea typeface="Calibri" panose="020F0502020204030204" pitchFamily="34" charset="0"/>
            </a:endParaRPr>
          </a:p>
          <a:p>
            <a:endParaRPr lang="es-ES" dirty="0">
              <a:solidFill>
                <a:schemeClr val="tx1"/>
              </a:solidFill>
            </a:endParaRPr>
          </a:p>
        </p:txBody>
      </p:sp>
      <p:sp>
        <p:nvSpPr>
          <p:cNvPr id="31" name="Flecha: a la derecha 30">
            <a:extLst>
              <a:ext uri="{FF2B5EF4-FFF2-40B4-BE49-F238E27FC236}">
                <a16:creationId xmlns:a16="http://schemas.microsoft.com/office/drawing/2014/main" id="{8D9B91AD-C993-4CEB-9084-CD2EAE471E35}"/>
              </a:ext>
            </a:extLst>
          </p:cNvPr>
          <p:cNvSpPr/>
          <p:nvPr/>
        </p:nvSpPr>
        <p:spPr>
          <a:xfrm>
            <a:off x="5785277" y="1324687"/>
            <a:ext cx="750334" cy="540415"/>
          </a:xfrm>
          <a:prstGeom prst="righ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a la derecha 35">
            <a:extLst>
              <a:ext uri="{FF2B5EF4-FFF2-40B4-BE49-F238E27FC236}">
                <a16:creationId xmlns:a16="http://schemas.microsoft.com/office/drawing/2014/main" id="{D4F01ED3-84EC-47B7-9950-D59DA4E2259F}"/>
              </a:ext>
            </a:extLst>
          </p:cNvPr>
          <p:cNvSpPr/>
          <p:nvPr/>
        </p:nvSpPr>
        <p:spPr>
          <a:xfrm rot="5400000">
            <a:off x="8575168" y="2384998"/>
            <a:ext cx="750334" cy="540415"/>
          </a:xfrm>
          <a:prstGeom prst="rightArrow">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Concepto de industria de automatización de robots | Vector Premium">
            <a:extLst>
              <a:ext uri="{FF2B5EF4-FFF2-40B4-BE49-F238E27FC236}">
                <a16:creationId xmlns:a16="http://schemas.microsoft.com/office/drawing/2014/main" id="{4F1488B6-8035-4739-D973-773B8934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273" y="3429000"/>
            <a:ext cx="3604075" cy="280380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5DB54AD-2786-F16C-9779-6B415A79476F}"/>
              </a:ext>
            </a:extLst>
          </p:cNvPr>
          <p:cNvSpPr/>
          <p:nvPr/>
        </p:nvSpPr>
        <p:spPr>
          <a:xfrm>
            <a:off x="346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latin typeface="Arial" panose="020B0604020202020204" pitchFamily="34" charset="0"/>
                <a:cs typeface="Arial" panose="020B0604020202020204" pitchFamily="34" charset="0"/>
              </a:rPr>
              <a:t>Justificación</a:t>
            </a:r>
          </a:p>
        </p:txBody>
      </p:sp>
      <p:sp>
        <p:nvSpPr>
          <p:cNvPr id="7" name="Rectángulo 6">
            <a:extLst>
              <a:ext uri="{FF2B5EF4-FFF2-40B4-BE49-F238E27FC236}">
                <a16:creationId xmlns:a16="http://schemas.microsoft.com/office/drawing/2014/main" id="{45B09EBF-0C39-12B8-E332-BF042BEA5D55}"/>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8" name="Rectángulo 7">
            <a:extLst>
              <a:ext uri="{FF2B5EF4-FFF2-40B4-BE49-F238E27FC236}">
                <a16:creationId xmlns:a16="http://schemas.microsoft.com/office/drawing/2014/main" id="{8027E566-41BB-717A-56B3-A9476270D025}"/>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0" name="Rectángulo 19">
            <a:extLst>
              <a:ext uri="{FF2B5EF4-FFF2-40B4-BE49-F238E27FC236}">
                <a16:creationId xmlns:a16="http://schemas.microsoft.com/office/drawing/2014/main" id="{5DE7BC0B-5F82-BDDE-2FCD-1B2A18A97F45}"/>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Levantamiento de planos</a:t>
            </a:r>
          </a:p>
        </p:txBody>
      </p:sp>
      <p:sp>
        <p:nvSpPr>
          <p:cNvPr id="21" name="Rectángulo 20">
            <a:extLst>
              <a:ext uri="{FF2B5EF4-FFF2-40B4-BE49-F238E27FC236}">
                <a16:creationId xmlns:a16="http://schemas.microsoft.com/office/drawing/2014/main" id="{668EDFAA-4D08-71D4-C270-BF05E1D87FF9}"/>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Tree>
    <p:extLst>
      <p:ext uri="{BB962C8B-B14F-4D97-AF65-F5344CB8AC3E}">
        <p14:creationId xmlns:p14="http://schemas.microsoft.com/office/powerpoint/2010/main" val="139205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Diseño interfaz HMI</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4" name="Rectángulo 13">
            <a:extLst>
              <a:ext uri="{FF2B5EF4-FFF2-40B4-BE49-F238E27FC236}">
                <a16:creationId xmlns:a16="http://schemas.microsoft.com/office/drawing/2014/main" id="{916ECC61-5306-B037-AB23-74FF13EF477E}"/>
              </a:ext>
            </a:extLst>
          </p:cNvPr>
          <p:cNvSpPr/>
          <p:nvPr/>
        </p:nvSpPr>
        <p:spPr>
          <a:xfrm>
            <a:off x="481781" y="1237188"/>
            <a:ext cx="10245212" cy="74327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1600" dirty="0">
                <a:latin typeface="Arial" panose="020B0604020202020204" pitchFamily="34" charset="0"/>
                <a:ea typeface="DengXian" panose="02010600030101010101" pitchFamily="2" charset="-122"/>
              </a:rPr>
              <a:t>El software a utilizar será </a:t>
            </a:r>
            <a:r>
              <a:rPr lang="es-ES" sz="1600" dirty="0" err="1">
                <a:latin typeface="Arial" panose="020B0604020202020204" pitchFamily="34" charset="0"/>
                <a:ea typeface="DengXian" panose="02010600030101010101" pitchFamily="2" charset="-122"/>
              </a:rPr>
              <a:t>Ignition</a:t>
            </a:r>
            <a:r>
              <a:rPr lang="es-ES" sz="1600" dirty="0">
                <a:latin typeface="Arial" panose="020B0604020202020204" pitchFamily="34" charset="0"/>
                <a:ea typeface="DengXian" panose="02010600030101010101" pitchFamily="2" charset="-122"/>
              </a:rPr>
              <a:t> </a:t>
            </a:r>
            <a:r>
              <a:rPr lang="es-ES" sz="1600" dirty="0" err="1">
                <a:latin typeface="Arial" panose="020B0604020202020204" pitchFamily="34" charset="0"/>
                <a:ea typeface="DengXian" panose="02010600030101010101" pitchFamily="2" charset="-122"/>
              </a:rPr>
              <a:t>Designer</a:t>
            </a:r>
            <a:r>
              <a:rPr lang="es-ES" sz="1600" dirty="0">
                <a:latin typeface="Arial" panose="020B0604020202020204" pitchFamily="34" charset="0"/>
                <a:ea typeface="DengXian" panose="02010600030101010101" pitchFamily="2" charset="-122"/>
              </a:rPr>
              <a:t>, esta es una aplicación que posee grandes herramientas de diseño permitiendo así obtener interfaces HMI eficientes.</a:t>
            </a:r>
            <a:endParaRPr lang="es-EC" sz="1600" dirty="0"/>
          </a:p>
        </p:txBody>
      </p:sp>
      <p:sp>
        <p:nvSpPr>
          <p:cNvPr id="13" name="CuadroTexto 12">
            <a:extLst>
              <a:ext uri="{FF2B5EF4-FFF2-40B4-BE49-F238E27FC236}">
                <a16:creationId xmlns:a16="http://schemas.microsoft.com/office/drawing/2014/main" id="{CCCDB3AB-306A-20B0-A91A-F51A5BAA8249}"/>
              </a:ext>
            </a:extLst>
          </p:cNvPr>
          <p:cNvSpPr txBox="1"/>
          <p:nvPr/>
        </p:nvSpPr>
        <p:spPr>
          <a:xfrm>
            <a:off x="228872" y="692822"/>
            <a:ext cx="4008830" cy="461665"/>
          </a:xfrm>
          <a:prstGeom prst="rect">
            <a:avLst/>
          </a:prstGeom>
          <a:noFill/>
        </p:spPr>
        <p:txBody>
          <a:bodyPr wrap="square">
            <a:spAutoFit/>
          </a:bodyPr>
          <a:lstStyle/>
          <a:p>
            <a:pPr algn="ct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Pantallas diseñadas</a:t>
            </a:r>
          </a:p>
        </p:txBody>
      </p:sp>
      <p:sp>
        <p:nvSpPr>
          <p:cNvPr id="26" name="CuadroTexto 25">
            <a:extLst>
              <a:ext uri="{FF2B5EF4-FFF2-40B4-BE49-F238E27FC236}">
                <a16:creationId xmlns:a16="http://schemas.microsoft.com/office/drawing/2014/main" id="{523F33C6-3531-31B3-EFFF-0AA7EC565EF2}"/>
              </a:ext>
            </a:extLst>
          </p:cNvPr>
          <p:cNvSpPr txBox="1"/>
          <p:nvPr/>
        </p:nvSpPr>
        <p:spPr>
          <a:xfrm>
            <a:off x="990386" y="5785954"/>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menú principal</a:t>
            </a:r>
          </a:p>
        </p:txBody>
      </p:sp>
      <p:pic>
        <p:nvPicPr>
          <p:cNvPr id="12" name="Imagen 11" descr="Diagrama&#10;&#10;Descripción generada automáticamente">
            <a:extLst>
              <a:ext uri="{FF2B5EF4-FFF2-40B4-BE49-F238E27FC236}">
                <a16:creationId xmlns:a16="http://schemas.microsoft.com/office/drawing/2014/main" id="{1654CCD6-CD16-33BC-B316-9F08774AFD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81" y="2199100"/>
            <a:ext cx="4748979" cy="3589921"/>
          </a:xfrm>
          <a:prstGeom prst="rect">
            <a:avLst/>
          </a:prstGeom>
          <a:noFill/>
          <a:ln>
            <a:noFill/>
          </a:ln>
        </p:spPr>
      </p:pic>
      <p:pic>
        <p:nvPicPr>
          <p:cNvPr id="15" name="Imagen 14" descr="Diagrama&#10;&#10;Descripción generada automáticamente">
            <a:extLst>
              <a:ext uri="{FF2B5EF4-FFF2-40B4-BE49-F238E27FC236}">
                <a16:creationId xmlns:a16="http://schemas.microsoft.com/office/drawing/2014/main" id="{195318C4-AA5D-C2D3-A46E-C2C0FDBC65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843" y="2199100"/>
            <a:ext cx="4560996" cy="3586854"/>
          </a:xfrm>
          <a:prstGeom prst="rect">
            <a:avLst/>
          </a:prstGeom>
          <a:noFill/>
          <a:ln>
            <a:noFill/>
          </a:ln>
        </p:spPr>
      </p:pic>
      <p:sp>
        <p:nvSpPr>
          <p:cNvPr id="19" name="CuadroTexto 18">
            <a:extLst>
              <a:ext uri="{FF2B5EF4-FFF2-40B4-BE49-F238E27FC236}">
                <a16:creationId xmlns:a16="http://schemas.microsoft.com/office/drawing/2014/main" id="{9DC0A641-5E23-A7D2-98B9-6EBB32CFB3AB}"/>
              </a:ext>
            </a:extLst>
          </p:cNvPr>
          <p:cNvSpPr txBox="1"/>
          <p:nvPr/>
        </p:nvSpPr>
        <p:spPr>
          <a:xfrm>
            <a:off x="6472457" y="5745096"/>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control</a:t>
            </a:r>
          </a:p>
        </p:txBody>
      </p:sp>
    </p:spTree>
    <p:extLst>
      <p:ext uri="{BB962C8B-B14F-4D97-AF65-F5344CB8AC3E}">
        <p14:creationId xmlns:p14="http://schemas.microsoft.com/office/powerpoint/2010/main" val="411377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Diseño interfaz HMI</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28872" y="692822"/>
            <a:ext cx="4008830" cy="461665"/>
          </a:xfrm>
          <a:prstGeom prst="rect">
            <a:avLst/>
          </a:prstGeom>
          <a:noFill/>
        </p:spPr>
        <p:txBody>
          <a:bodyPr wrap="square">
            <a:spAutoFit/>
          </a:bodyPr>
          <a:lstStyle/>
          <a:p>
            <a:pPr algn="ct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Pantallas diseñadas</a:t>
            </a:r>
          </a:p>
        </p:txBody>
      </p:sp>
      <p:pic>
        <p:nvPicPr>
          <p:cNvPr id="16" name="Imagen 15" descr="Diagrama&#10;&#10;Descripción generada automáticamente">
            <a:extLst>
              <a:ext uri="{FF2B5EF4-FFF2-40B4-BE49-F238E27FC236}">
                <a16:creationId xmlns:a16="http://schemas.microsoft.com/office/drawing/2014/main" id="{7AAB6D00-1632-B820-444F-50725A09AB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72" y="1268869"/>
            <a:ext cx="5257528" cy="4497091"/>
          </a:xfrm>
          <a:prstGeom prst="rect">
            <a:avLst/>
          </a:prstGeom>
          <a:noFill/>
          <a:ln>
            <a:noFill/>
          </a:ln>
        </p:spPr>
      </p:pic>
      <p:sp>
        <p:nvSpPr>
          <p:cNvPr id="17" name="CuadroTexto 16">
            <a:extLst>
              <a:ext uri="{FF2B5EF4-FFF2-40B4-BE49-F238E27FC236}">
                <a16:creationId xmlns:a16="http://schemas.microsoft.com/office/drawing/2014/main" id="{B46FCCE3-F609-DC71-FE27-8A0239695B71}"/>
              </a:ext>
            </a:extLst>
          </p:cNvPr>
          <p:cNvSpPr txBox="1"/>
          <p:nvPr/>
        </p:nvSpPr>
        <p:spPr>
          <a:xfrm>
            <a:off x="817105" y="5880342"/>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monitoreo</a:t>
            </a:r>
          </a:p>
        </p:txBody>
      </p:sp>
      <p:pic>
        <p:nvPicPr>
          <p:cNvPr id="18" name="Imagen 17" descr="Tabla&#10;&#10;Descripción generada automáticamente">
            <a:extLst>
              <a:ext uri="{FF2B5EF4-FFF2-40B4-BE49-F238E27FC236}">
                <a16:creationId xmlns:a16="http://schemas.microsoft.com/office/drawing/2014/main" id="{72ACE8E2-46E4-4D9B-8965-13A769E3F2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643" y="654729"/>
            <a:ext cx="3744761" cy="2684433"/>
          </a:xfrm>
          <a:prstGeom prst="rect">
            <a:avLst/>
          </a:prstGeom>
          <a:noFill/>
          <a:ln>
            <a:noFill/>
          </a:ln>
        </p:spPr>
      </p:pic>
      <p:sp>
        <p:nvSpPr>
          <p:cNvPr id="24" name="CuadroTexto 23">
            <a:extLst>
              <a:ext uri="{FF2B5EF4-FFF2-40B4-BE49-F238E27FC236}">
                <a16:creationId xmlns:a16="http://schemas.microsoft.com/office/drawing/2014/main" id="{BBFC7D51-EDE7-9582-EB4D-8DF2F7B5E32D}"/>
              </a:ext>
            </a:extLst>
          </p:cNvPr>
          <p:cNvSpPr txBox="1"/>
          <p:nvPr/>
        </p:nvSpPr>
        <p:spPr>
          <a:xfrm>
            <a:off x="8898849" y="1921615"/>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alarmas</a:t>
            </a:r>
          </a:p>
        </p:txBody>
      </p:sp>
      <p:pic>
        <p:nvPicPr>
          <p:cNvPr id="27" name="Imagen 26" descr="Interfaz de usuario gráfica&#10;&#10;Descripción generada automáticamente con confianza media">
            <a:extLst>
              <a:ext uri="{FF2B5EF4-FFF2-40B4-BE49-F238E27FC236}">
                <a16:creationId xmlns:a16="http://schemas.microsoft.com/office/drawing/2014/main" id="{D4FD7458-117F-0C7B-9DAE-E3D4824FDF3E}"/>
              </a:ext>
            </a:extLst>
          </p:cNvPr>
          <p:cNvPicPr>
            <a:picLocks noChangeAspect="1"/>
          </p:cNvPicPr>
          <p:nvPr/>
        </p:nvPicPr>
        <p:blipFill>
          <a:blip r:embed="rId5"/>
          <a:stretch>
            <a:fillRect/>
          </a:stretch>
        </p:blipFill>
        <p:spPr>
          <a:xfrm>
            <a:off x="6130587" y="3503686"/>
            <a:ext cx="3541095" cy="2684433"/>
          </a:xfrm>
          <a:prstGeom prst="rect">
            <a:avLst/>
          </a:prstGeom>
        </p:spPr>
      </p:pic>
      <p:sp>
        <p:nvSpPr>
          <p:cNvPr id="28" name="CuadroTexto 27">
            <a:extLst>
              <a:ext uri="{FF2B5EF4-FFF2-40B4-BE49-F238E27FC236}">
                <a16:creationId xmlns:a16="http://schemas.microsoft.com/office/drawing/2014/main" id="{6D2518D7-D656-F65D-9B41-A83BEA4C4E5B}"/>
              </a:ext>
            </a:extLst>
          </p:cNvPr>
          <p:cNvSpPr txBox="1"/>
          <p:nvPr/>
        </p:nvSpPr>
        <p:spPr>
          <a:xfrm>
            <a:off x="8831725" y="5232039"/>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Pantalla de históricos</a:t>
            </a:r>
          </a:p>
        </p:txBody>
      </p:sp>
    </p:spTree>
    <p:extLst>
      <p:ext uri="{BB962C8B-B14F-4D97-AF65-F5344CB8AC3E}">
        <p14:creationId xmlns:p14="http://schemas.microsoft.com/office/powerpoint/2010/main" val="134973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4" name="Rectángulo 13">
            <a:extLst>
              <a:ext uri="{FF2B5EF4-FFF2-40B4-BE49-F238E27FC236}">
                <a16:creationId xmlns:a16="http://schemas.microsoft.com/office/drawing/2014/main" id="{916ECC61-5306-B037-AB23-74FF13EF477E}"/>
              </a:ext>
            </a:extLst>
          </p:cNvPr>
          <p:cNvSpPr/>
          <p:nvPr/>
        </p:nvSpPr>
        <p:spPr>
          <a:xfrm>
            <a:off x="314632" y="1353573"/>
            <a:ext cx="4041058" cy="140929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C" sz="1400" dirty="0">
                <a:latin typeface="Arial" panose="020B0604020202020204" pitchFamily="34" charset="0"/>
                <a:ea typeface="DengXian" panose="02010600030101010101" pitchFamily="2" charset="-122"/>
              </a:rPr>
              <a:t>S</a:t>
            </a:r>
            <a:r>
              <a:rPr lang="es-EC" sz="1400" dirty="0">
                <a:effectLst/>
                <a:latin typeface="Arial" panose="020B0604020202020204" pitchFamily="34" charset="0"/>
                <a:ea typeface="DengXian" panose="02010600030101010101" pitchFamily="2" charset="-122"/>
              </a:rPr>
              <a:t>e puede observar mediante el símbolo del sistema </a:t>
            </a:r>
            <a:r>
              <a:rPr lang="es-EC" sz="1400" dirty="0" err="1">
                <a:effectLst/>
                <a:latin typeface="Arial" panose="020B0604020202020204" pitchFamily="34" charset="0"/>
                <a:ea typeface="DengXian" panose="02010600030101010101" pitchFamily="2" charset="-122"/>
              </a:rPr>
              <a:t>cmd</a:t>
            </a:r>
            <a:r>
              <a:rPr lang="es-EC" sz="1400" dirty="0">
                <a:effectLst/>
                <a:latin typeface="Arial" panose="020B0604020202020204" pitchFamily="34" charset="0"/>
                <a:ea typeface="DengXian" panose="02010600030101010101" pitchFamily="2" charset="-122"/>
              </a:rPr>
              <a:t> de Windows que se utilizó el comando ping para saber si existe comunicación con el PLC que tiene una dirección IP 192.168.1.8., obteniendo un envío y recepción de datos estable.</a:t>
            </a:r>
            <a:endParaRPr lang="es-EC" sz="1200" dirty="0"/>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Pruebas de conectividad del PLC de la planta con la PC</a:t>
            </a:r>
          </a:p>
        </p:txBody>
      </p:sp>
      <p:pic>
        <p:nvPicPr>
          <p:cNvPr id="18" name="Imagen 17" descr="Texto&#10;&#10;Descripción generada automáticamente">
            <a:extLst>
              <a:ext uri="{FF2B5EF4-FFF2-40B4-BE49-F238E27FC236}">
                <a16:creationId xmlns:a16="http://schemas.microsoft.com/office/drawing/2014/main" id="{14CF8458-0971-BE16-2F15-208C54D1E4A0}"/>
              </a:ext>
            </a:extLst>
          </p:cNvPr>
          <p:cNvPicPr>
            <a:picLocks noChangeAspect="1"/>
          </p:cNvPicPr>
          <p:nvPr/>
        </p:nvPicPr>
        <p:blipFill rotWithShape="1">
          <a:blip r:embed="rId3"/>
          <a:srcRect b="22619"/>
          <a:stretch/>
        </p:blipFill>
        <p:spPr bwMode="auto">
          <a:xfrm>
            <a:off x="344288" y="2810514"/>
            <a:ext cx="4041058" cy="2781335"/>
          </a:xfrm>
          <a:prstGeom prst="rect">
            <a:avLst/>
          </a:prstGeom>
          <a:ln>
            <a:noFill/>
          </a:ln>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03145965-51DC-42B6-F624-AB96F94EEB9F}"/>
              </a:ext>
            </a:extLst>
          </p:cNvPr>
          <p:cNvSpPr/>
          <p:nvPr/>
        </p:nvSpPr>
        <p:spPr>
          <a:xfrm>
            <a:off x="4827814" y="1309875"/>
            <a:ext cx="6380960" cy="118752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s-EC" sz="1400" dirty="0">
                <a:latin typeface="Arial" panose="020B0604020202020204" pitchFamily="34" charset="0"/>
                <a:ea typeface="DengXian" panose="02010600030101010101" pitchFamily="2" charset="-122"/>
              </a:rPr>
              <a:t>Se creara</a:t>
            </a:r>
            <a:r>
              <a:rPr lang="es-EC" sz="1400" dirty="0">
                <a:effectLst/>
                <a:latin typeface="Arial" panose="020B0604020202020204" pitchFamily="34" charset="0"/>
                <a:ea typeface="DengXian" panose="02010600030101010101" pitchFamily="2" charset="-122"/>
              </a:rPr>
              <a:t> una comunicación en </a:t>
            </a:r>
            <a:r>
              <a:rPr lang="es-EC" sz="1400" dirty="0" err="1">
                <a:effectLst/>
                <a:latin typeface="Arial" panose="020B0604020202020204" pitchFamily="34" charset="0"/>
                <a:ea typeface="DengXian" panose="02010600030101010101" pitchFamily="2" charset="-122"/>
              </a:rPr>
              <a:t>RSLinx</a:t>
            </a:r>
            <a:r>
              <a:rPr lang="es-EC" sz="1400" dirty="0">
                <a:effectLst/>
                <a:latin typeface="Arial" panose="020B0604020202020204" pitchFamily="34" charset="0"/>
                <a:ea typeface="DengXian" panose="02010600030101010101" pitchFamily="2" charset="-122"/>
              </a:rPr>
              <a:t> </a:t>
            </a:r>
            <a:r>
              <a:rPr lang="es-EC" sz="1400" dirty="0" err="1">
                <a:effectLst/>
                <a:latin typeface="Arial" panose="020B0604020202020204" pitchFamily="34" charset="0"/>
                <a:ea typeface="DengXian" panose="02010600030101010101" pitchFamily="2" charset="-122"/>
              </a:rPr>
              <a:t>Clasic</a:t>
            </a:r>
            <a:r>
              <a:rPr lang="es-EC" sz="1400" dirty="0">
                <a:effectLst/>
                <a:latin typeface="Arial" panose="020B0604020202020204" pitchFamily="34" charset="0"/>
                <a:ea typeface="DengXian" panose="02010600030101010101" pitchFamily="2" charset="-122"/>
              </a:rPr>
              <a:t>. El tipo de comunicación será </a:t>
            </a:r>
            <a:r>
              <a:rPr lang="es-EC" sz="1400" dirty="0" err="1">
                <a:effectLst/>
                <a:latin typeface="Arial" panose="020B0604020202020204" pitchFamily="34" charset="0"/>
                <a:ea typeface="DengXian" panose="02010600030101010101" pitchFamily="2" charset="-122"/>
              </a:rPr>
              <a:t>EtherNet</a:t>
            </a:r>
            <a:r>
              <a:rPr lang="es-EC" sz="1400" dirty="0">
                <a:effectLst/>
                <a:latin typeface="Arial" panose="020B0604020202020204" pitchFamily="34" charset="0"/>
                <a:ea typeface="DengXian" panose="02010600030101010101" pitchFamily="2" charset="-122"/>
              </a:rPr>
              <a:t>/IP este software será el que permita tener acceso al PLC para la programación. </a:t>
            </a:r>
            <a:r>
              <a:rPr lang="es-ES" sz="1400" dirty="0">
                <a:latin typeface="Arial" panose="020B0604020202020204" pitchFamily="34" charset="0"/>
                <a:ea typeface="DengXian" panose="02010600030101010101" pitchFamily="2" charset="-122"/>
              </a:rPr>
              <a:t>S</a:t>
            </a:r>
            <a:r>
              <a:rPr lang="es-ES" sz="1400" dirty="0">
                <a:effectLst/>
                <a:latin typeface="Arial" panose="020B0604020202020204" pitchFamily="34" charset="0"/>
                <a:ea typeface="DengXian" panose="02010600030101010101" pitchFamily="2" charset="-122"/>
              </a:rPr>
              <a:t>e observa la comunicación de la PC con el PLC y no existen fallas para poder acceder a los módulos del PLC.</a:t>
            </a:r>
            <a:endParaRPr lang="es-EC" sz="1400" dirty="0"/>
          </a:p>
        </p:txBody>
      </p:sp>
      <p:pic>
        <p:nvPicPr>
          <p:cNvPr id="29" name="Imagen 28" descr="Interfaz de usuario gráfica, Texto, Aplicación&#10;&#10;Descripción generada automáticamente">
            <a:extLst>
              <a:ext uri="{FF2B5EF4-FFF2-40B4-BE49-F238E27FC236}">
                <a16:creationId xmlns:a16="http://schemas.microsoft.com/office/drawing/2014/main" id="{960393BE-55C7-AFE0-BDC3-FD627433B52B}"/>
              </a:ext>
            </a:extLst>
          </p:cNvPr>
          <p:cNvPicPr>
            <a:picLocks noChangeAspect="1"/>
          </p:cNvPicPr>
          <p:nvPr/>
        </p:nvPicPr>
        <p:blipFill>
          <a:blip r:embed="rId4"/>
          <a:stretch>
            <a:fillRect/>
          </a:stretch>
        </p:blipFill>
        <p:spPr>
          <a:xfrm>
            <a:off x="4827814" y="2589975"/>
            <a:ext cx="6380960" cy="3107730"/>
          </a:xfrm>
          <a:prstGeom prst="rect">
            <a:avLst/>
          </a:prstGeom>
        </p:spPr>
      </p:pic>
    </p:spTree>
    <p:extLst>
      <p:ext uri="{BB962C8B-B14F-4D97-AF65-F5344CB8AC3E}">
        <p14:creationId xmlns:p14="http://schemas.microsoft.com/office/powerpoint/2010/main" val="71455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Pruebas de conectividad del PLC con el HMI</a:t>
            </a:r>
          </a:p>
        </p:txBody>
      </p:sp>
      <p:sp>
        <p:nvSpPr>
          <p:cNvPr id="28" name="Rectángulo 27">
            <a:extLst>
              <a:ext uri="{FF2B5EF4-FFF2-40B4-BE49-F238E27FC236}">
                <a16:creationId xmlns:a16="http://schemas.microsoft.com/office/drawing/2014/main" id="{03145965-51DC-42B6-F624-AB96F94EEB9F}"/>
              </a:ext>
            </a:extLst>
          </p:cNvPr>
          <p:cNvSpPr/>
          <p:nvPr/>
        </p:nvSpPr>
        <p:spPr>
          <a:xfrm>
            <a:off x="400533" y="1436906"/>
            <a:ext cx="10389248" cy="118752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s-ES" dirty="0">
                <a:latin typeface="Arial" panose="020B0604020202020204" pitchFamily="34" charset="0"/>
                <a:ea typeface="DengXian" panose="02010600030101010101" pitchFamily="2" charset="-122"/>
              </a:rPr>
              <a:t>La conexión del HMI con el PLC se lo hizo mediante el protocolo OPC-UA que dispone el software </a:t>
            </a:r>
            <a:r>
              <a:rPr lang="es-ES" dirty="0" err="1">
                <a:latin typeface="Arial" panose="020B0604020202020204" pitchFamily="34" charset="0"/>
                <a:ea typeface="DengXian" panose="02010600030101010101" pitchFamily="2" charset="-122"/>
              </a:rPr>
              <a:t>Ignition</a:t>
            </a:r>
            <a:r>
              <a:rPr lang="es-ES" dirty="0">
                <a:latin typeface="Arial" panose="020B0604020202020204" pitchFamily="34" charset="0"/>
                <a:ea typeface="DengXian" panose="02010600030101010101" pitchFamily="2" charset="-122"/>
              </a:rPr>
              <a:t>, la conectividad durará 2 horas al utilizar la versión gratuita, una vez finalice las 2 horas se reiniciará la comunicación y volverá a funcionar con normalidad.</a:t>
            </a:r>
            <a:endParaRPr lang="es-EC" dirty="0"/>
          </a:p>
        </p:txBody>
      </p:sp>
      <p:pic>
        <p:nvPicPr>
          <p:cNvPr id="12" name="Imagen 11" descr="Interfaz de usuario gráfica, Texto, Aplicación, Correo electrónico&#10;&#10;Descripción generada automáticamente">
            <a:extLst>
              <a:ext uri="{FF2B5EF4-FFF2-40B4-BE49-F238E27FC236}">
                <a16:creationId xmlns:a16="http://schemas.microsoft.com/office/drawing/2014/main" id="{C4CF5086-FCC1-F29F-B9B2-539A4F5D5AFB}"/>
              </a:ext>
            </a:extLst>
          </p:cNvPr>
          <p:cNvPicPr>
            <a:picLocks noChangeAspect="1"/>
          </p:cNvPicPr>
          <p:nvPr/>
        </p:nvPicPr>
        <p:blipFill rotWithShape="1">
          <a:blip r:embed="rId3"/>
          <a:srcRect b="59101"/>
          <a:stretch/>
        </p:blipFill>
        <p:spPr bwMode="auto">
          <a:xfrm>
            <a:off x="400533" y="2825275"/>
            <a:ext cx="10389248" cy="2470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50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del sensor TT511</a:t>
            </a:r>
          </a:p>
        </p:txBody>
      </p:sp>
      <p:pic>
        <p:nvPicPr>
          <p:cNvPr id="15" name="Imagen 14">
            <a:extLst>
              <a:ext uri="{FF2B5EF4-FFF2-40B4-BE49-F238E27FC236}">
                <a16:creationId xmlns:a16="http://schemas.microsoft.com/office/drawing/2014/main" id="{C202D165-A18C-AB98-9E8A-E186B693121A}"/>
              </a:ext>
            </a:extLst>
          </p:cNvPr>
          <p:cNvPicPr>
            <a:picLocks noChangeAspect="1"/>
          </p:cNvPicPr>
          <p:nvPr/>
        </p:nvPicPr>
        <p:blipFill>
          <a:blip r:embed="rId3"/>
          <a:stretch>
            <a:fillRect/>
          </a:stretch>
        </p:blipFill>
        <p:spPr>
          <a:xfrm>
            <a:off x="307867" y="1350439"/>
            <a:ext cx="4781006" cy="3987179"/>
          </a:xfrm>
          <a:prstGeom prst="rect">
            <a:avLst/>
          </a:prstGeom>
        </p:spPr>
      </p:pic>
      <p:sp>
        <p:nvSpPr>
          <p:cNvPr id="16" name="Rectángulo 15">
            <a:extLst>
              <a:ext uri="{FF2B5EF4-FFF2-40B4-BE49-F238E27FC236}">
                <a16:creationId xmlns:a16="http://schemas.microsoft.com/office/drawing/2014/main" id="{0358F595-B6DD-0F8C-6A98-BCFE0631310E}"/>
              </a:ext>
            </a:extLst>
          </p:cNvPr>
          <p:cNvSpPr/>
          <p:nvPr/>
        </p:nvSpPr>
        <p:spPr>
          <a:xfrm>
            <a:off x="5589543" y="1350439"/>
            <a:ext cx="5439329" cy="83156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s-ES" sz="1400" dirty="0">
                <a:latin typeface="Arial" panose="020B0604020202020204" pitchFamily="34" charset="0"/>
                <a:ea typeface="DengXian" panose="02010600030101010101" pitchFamily="2" charset="-122"/>
              </a:rPr>
              <a:t>A partir de los datos de lectura digital que entrega el PLC se realizo una curva que servirá para la calibración del sensor</a:t>
            </a:r>
            <a:endParaRPr lang="es-EC" sz="1400" dirty="0"/>
          </a:p>
        </p:txBody>
      </p:sp>
      <p:pic>
        <p:nvPicPr>
          <p:cNvPr id="17" name="Imagen 16" descr="Una captura de pantalla de una red social&#10;&#10;Descripción generada automáticamente">
            <a:extLst>
              <a:ext uri="{FF2B5EF4-FFF2-40B4-BE49-F238E27FC236}">
                <a16:creationId xmlns:a16="http://schemas.microsoft.com/office/drawing/2014/main" id="{32DF6AA7-C4DD-035D-675F-582BC7829EF6}"/>
              </a:ext>
            </a:extLst>
          </p:cNvPr>
          <p:cNvPicPr>
            <a:picLocks noChangeAspect="1"/>
          </p:cNvPicPr>
          <p:nvPr/>
        </p:nvPicPr>
        <p:blipFill rotWithShape="1">
          <a:blip r:embed="rId4">
            <a:extLst>
              <a:ext uri="{28A0092B-C50C-407E-A947-70E740481C1C}">
                <a14:useLocalDpi xmlns:a14="http://schemas.microsoft.com/office/drawing/2010/main" val="0"/>
              </a:ext>
            </a:extLst>
          </a:blip>
          <a:srcRect l="34254" t="37147" r="5872" b="17674"/>
          <a:stretch/>
        </p:blipFill>
        <p:spPr bwMode="auto">
          <a:xfrm>
            <a:off x="5639216" y="2302587"/>
            <a:ext cx="5389655" cy="273862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B2DEC4A0-3246-3636-E3FD-261DFA2C2755}"/>
                  </a:ext>
                </a:extLst>
              </p:cNvPr>
              <p:cNvSpPr txBox="1"/>
              <p:nvPr/>
            </p:nvSpPr>
            <p:spPr>
              <a:xfrm>
                <a:off x="5252607" y="5217942"/>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T</m:t>
                      </m:r>
                      <m:r>
                        <m:rPr>
                          <m:sty m:val="p"/>
                        </m:rPr>
                        <a:rPr lang="es-EC" i="0">
                          <a:latin typeface="Cambria Math" panose="02040503050406030204" pitchFamily="18" charset="0"/>
                        </a:rPr>
                        <m:t>emperatura</m:t>
                      </m:r>
                      <m:r>
                        <a:rPr lang="es-EC" i="0">
                          <a:latin typeface="Cambria Math" panose="02040503050406030204" pitchFamily="18" charset="0"/>
                        </a:rPr>
                        <m:t> </m:t>
                      </m:r>
                      <m:r>
                        <m:rPr>
                          <m:sty m:val="p"/>
                        </m:rPr>
                        <a:rPr lang="es-EC" i="0">
                          <a:latin typeface="Cambria Math" panose="02040503050406030204" pitchFamily="18" charset="0"/>
                        </a:rPr>
                        <m:t>HMI</m:t>
                      </m:r>
                      <m:r>
                        <a:rPr lang="es-EC" i="0">
                          <a:latin typeface="Cambria Math" panose="02040503050406030204" pitchFamily="18" charset="0"/>
                        </a:rPr>
                        <m:t>=</m:t>
                      </m:r>
                      <m:d>
                        <m:dPr>
                          <m:ctrlPr>
                            <a:rPr lang="es-EC" i="1">
                              <a:solidFill>
                                <a:srgbClr val="836967"/>
                              </a:solidFill>
                              <a:latin typeface="Cambria Math" panose="02040503050406030204" pitchFamily="18" charset="0"/>
                            </a:rPr>
                          </m:ctrlPr>
                        </m:dPr>
                        <m:e>
                          <m:r>
                            <a:rPr lang="es-EC" i="0">
                              <a:latin typeface="Cambria Math" panose="02040503050406030204" pitchFamily="18" charset="0"/>
                            </a:rPr>
                            <m:t>0.006424∗</m:t>
                          </m:r>
                          <m:r>
                            <m:rPr>
                              <m:sty m:val="p"/>
                            </m:rPr>
                            <a:rPr lang="es-EC" i="0">
                              <a:latin typeface="Cambria Math" panose="02040503050406030204" pitchFamily="18" charset="0"/>
                            </a:rPr>
                            <m:t>Corriente</m:t>
                          </m:r>
                          <m:r>
                            <a:rPr lang="es-EC" i="0">
                              <a:latin typeface="Cambria Math" panose="02040503050406030204" pitchFamily="18" charset="0"/>
                            </a:rPr>
                            <m:t> </m:t>
                          </m:r>
                          <m:r>
                            <m:rPr>
                              <m:sty m:val="p"/>
                            </m:rPr>
                            <a:rPr lang="es-EC" i="0">
                              <a:latin typeface="Cambria Math" panose="02040503050406030204" pitchFamily="18" charset="0"/>
                            </a:rPr>
                            <m:t>PLC</m:t>
                          </m:r>
                        </m:e>
                      </m:d>
                      <m:r>
                        <a:rPr lang="es-EC" i="0">
                          <a:latin typeface="Cambria Math" panose="02040503050406030204" pitchFamily="18" charset="0"/>
                        </a:rPr>
                        <m:t>−25.91</m:t>
                      </m:r>
                    </m:oMath>
                  </m:oMathPara>
                </a14:m>
                <a:endParaRPr lang="es-EC" dirty="0"/>
              </a:p>
            </p:txBody>
          </p:sp>
        </mc:Choice>
        <mc:Fallback>
          <p:sp>
            <p:nvSpPr>
              <p:cNvPr id="19" name="CuadroTexto 18">
                <a:extLst>
                  <a:ext uri="{FF2B5EF4-FFF2-40B4-BE49-F238E27FC236}">
                    <a16:creationId xmlns:a16="http://schemas.microsoft.com/office/drawing/2014/main" id="{B2DEC4A0-3246-3636-E3FD-261DFA2C2755}"/>
                  </a:ext>
                </a:extLst>
              </p:cNvPr>
              <p:cNvSpPr txBox="1">
                <a:spLocks noRot="1" noChangeAspect="1" noMove="1" noResize="1" noEditPoints="1" noAdjustHandles="1" noChangeArrowheads="1" noChangeShapeType="1" noTextEdit="1"/>
              </p:cNvSpPr>
              <p:nvPr/>
            </p:nvSpPr>
            <p:spPr>
              <a:xfrm>
                <a:off x="5252607" y="5217942"/>
                <a:ext cx="6096000" cy="369332"/>
              </a:xfrm>
              <a:prstGeom prst="rect">
                <a:avLst/>
              </a:prstGeom>
              <a:blipFill>
                <a:blip r:embed="rId5"/>
                <a:stretch>
                  <a:fillRect b="-9836"/>
                </a:stretch>
              </a:blipFill>
            </p:spPr>
            <p:txBody>
              <a:bodyPr/>
              <a:lstStyle/>
              <a:p>
                <a:r>
                  <a:rPr lang="es-EC">
                    <a:noFill/>
                  </a:rPr>
                  <a:t> </a:t>
                </a:r>
              </a:p>
            </p:txBody>
          </p:sp>
        </mc:Fallback>
      </mc:AlternateContent>
    </p:spTree>
    <p:extLst>
      <p:ext uri="{BB962C8B-B14F-4D97-AF65-F5344CB8AC3E}">
        <p14:creationId xmlns:p14="http://schemas.microsoft.com/office/powerpoint/2010/main" val="367742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del sensor LT541</a:t>
            </a:r>
          </a:p>
        </p:txBody>
      </p:sp>
      <p:sp>
        <p:nvSpPr>
          <p:cNvPr id="16" name="Rectángulo 15">
            <a:extLst>
              <a:ext uri="{FF2B5EF4-FFF2-40B4-BE49-F238E27FC236}">
                <a16:creationId xmlns:a16="http://schemas.microsoft.com/office/drawing/2014/main" id="{0358F595-B6DD-0F8C-6A98-BCFE0631310E}"/>
              </a:ext>
            </a:extLst>
          </p:cNvPr>
          <p:cNvSpPr/>
          <p:nvPr/>
        </p:nvSpPr>
        <p:spPr>
          <a:xfrm>
            <a:off x="5020047" y="1192634"/>
            <a:ext cx="6259734" cy="83156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s-ES" sz="1400" dirty="0">
                <a:latin typeface="Arial" panose="020B0604020202020204" pitchFamily="34" charset="0"/>
                <a:ea typeface="DengXian" panose="02010600030101010101" pitchFamily="2" charset="-122"/>
              </a:rPr>
              <a:t>A partir de los datos de lectura digital que entrega el PLC se realizo una curva que servirá para la calibración del sensor</a:t>
            </a:r>
            <a:endParaRPr lang="es-EC" sz="1400" dirty="0"/>
          </a:p>
        </p:txBody>
      </p:sp>
      <p:pic>
        <p:nvPicPr>
          <p:cNvPr id="14" name="Imagen 13">
            <a:extLst>
              <a:ext uri="{FF2B5EF4-FFF2-40B4-BE49-F238E27FC236}">
                <a16:creationId xmlns:a16="http://schemas.microsoft.com/office/drawing/2014/main" id="{4AE8F142-3A33-B3FA-F0D7-1A7E545414B2}"/>
              </a:ext>
            </a:extLst>
          </p:cNvPr>
          <p:cNvPicPr>
            <a:picLocks noChangeAspect="1"/>
          </p:cNvPicPr>
          <p:nvPr/>
        </p:nvPicPr>
        <p:blipFill>
          <a:blip r:embed="rId3"/>
          <a:stretch>
            <a:fillRect/>
          </a:stretch>
        </p:blipFill>
        <p:spPr>
          <a:xfrm>
            <a:off x="413848" y="1192634"/>
            <a:ext cx="4117959" cy="3428527"/>
          </a:xfrm>
          <a:prstGeom prst="rect">
            <a:avLst/>
          </a:prstGeom>
        </p:spPr>
      </p:pic>
      <p:pic>
        <p:nvPicPr>
          <p:cNvPr id="18" name="Imagen 17" descr="Gráfico, Gráfico de líneas&#10;&#10;Descripción generada automáticamente">
            <a:extLst>
              <a:ext uri="{FF2B5EF4-FFF2-40B4-BE49-F238E27FC236}">
                <a16:creationId xmlns:a16="http://schemas.microsoft.com/office/drawing/2014/main" id="{333AE506-D18F-7AC0-5365-39582BD089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587" t="31779" r="5340"/>
          <a:stretch/>
        </p:blipFill>
        <p:spPr bwMode="auto">
          <a:xfrm>
            <a:off x="5020047" y="2163946"/>
            <a:ext cx="6328560" cy="264813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6FA1D6AE-77BD-FAF4-D62E-687180D9500E}"/>
                  </a:ext>
                </a:extLst>
              </p:cNvPr>
              <p:cNvSpPr txBox="1"/>
              <p:nvPr/>
            </p:nvSpPr>
            <p:spPr>
              <a:xfrm>
                <a:off x="5054773" y="5081333"/>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𝑁𝑖𝑣𝑒𝑙</m:t>
                      </m:r>
                      <m:r>
                        <a:rPr lang="es-EC" i="0">
                          <a:latin typeface="Cambria Math" panose="02040503050406030204" pitchFamily="18" charset="0"/>
                        </a:rPr>
                        <m:t> </m:t>
                      </m:r>
                      <m:r>
                        <a:rPr lang="es-EC" i="1">
                          <a:latin typeface="Cambria Math" panose="02040503050406030204" pitchFamily="18" charset="0"/>
                        </a:rPr>
                        <m:t>𝐻𝑀𝐼</m:t>
                      </m:r>
                      <m:r>
                        <a:rPr lang="es-EC" i="0">
                          <a:latin typeface="Cambria Math" panose="02040503050406030204" pitchFamily="18" charset="0"/>
                        </a:rPr>
                        <m:t>=</m:t>
                      </m:r>
                      <m:d>
                        <m:dPr>
                          <m:ctrlPr>
                            <a:rPr lang="es-EC" i="1">
                              <a:solidFill>
                                <a:srgbClr val="836967"/>
                              </a:solidFill>
                              <a:latin typeface="Cambria Math" panose="02040503050406030204" pitchFamily="18" charset="0"/>
                            </a:rPr>
                          </m:ctrlPr>
                        </m:dPr>
                        <m:e>
                          <m:r>
                            <a:rPr lang="es-EC" i="0">
                              <a:latin typeface="Cambria Math" panose="02040503050406030204" pitchFamily="18" charset="0"/>
                            </a:rPr>
                            <m:t>0.002607∗</m:t>
                          </m:r>
                          <m:r>
                            <a:rPr lang="es-EC" i="1">
                              <a:latin typeface="Cambria Math" panose="02040503050406030204" pitchFamily="18" charset="0"/>
                            </a:rPr>
                            <m:t>𝑉𝑜𝑙𝑡𝑎𝑗𝑒</m:t>
                          </m:r>
                          <m:r>
                            <a:rPr lang="es-EC" i="0">
                              <a:latin typeface="Cambria Math" panose="02040503050406030204" pitchFamily="18" charset="0"/>
                            </a:rPr>
                            <m:t> </m:t>
                          </m:r>
                          <m:r>
                            <a:rPr lang="es-EC" i="1">
                              <a:latin typeface="Cambria Math" panose="02040503050406030204" pitchFamily="18" charset="0"/>
                            </a:rPr>
                            <m:t>𝑃𝐿𝐶</m:t>
                          </m:r>
                        </m:e>
                      </m:d>
                      <m:r>
                        <a:rPr lang="es-EC" i="0">
                          <a:latin typeface="Cambria Math" panose="02040503050406030204" pitchFamily="18" charset="0"/>
                        </a:rPr>
                        <m:t>+0.9581</m:t>
                      </m:r>
                    </m:oMath>
                  </m:oMathPara>
                </a14:m>
                <a:endParaRPr lang="es-EC" dirty="0"/>
              </a:p>
            </p:txBody>
          </p:sp>
        </mc:Choice>
        <mc:Fallback>
          <p:sp>
            <p:nvSpPr>
              <p:cNvPr id="26" name="CuadroTexto 25">
                <a:extLst>
                  <a:ext uri="{FF2B5EF4-FFF2-40B4-BE49-F238E27FC236}">
                    <a16:creationId xmlns:a16="http://schemas.microsoft.com/office/drawing/2014/main" id="{6FA1D6AE-77BD-FAF4-D62E-687180D9500E}"/>
                  </a:ext>
                </a:extLst>
              </p:cNvPr>
              <p:cNvSpPr txBox="1">
                <a:spLocks noRot="1" noChangeAspect="1" noMove="1" noResize="1" noEditPoints="1" noAdjustHandles="1" noChangeArrowheads="1" noChangeShapeType="1" noTextEdit="1"/>
              </p:cNvSpPr>
              <p:nvPr/>
            </p:nvSpPr>
            <p:spPr>
              <a:xfrm>
                <a:off x="5054773" y="5081333"/>
                <a:ext cx="6096000" cy="369332"/>
              </a:xfrm>
              <a:prstGeom prst="rect">
                <a:avLst/>
              </a:prstGeom>
              <a:blipFill>
                <a:blip r:embed="rId5"/>
                <a:stretch>
                  <a:fillRect b="-13333"/>
                </a:stretch>
              </a:blipFill>
            </p:spPr>
            <p:txBody>
              <a:bodyPr/>
              <a:lstStyle/>
              <a:p>
                <a:r>
                  <a:rPr lang="es-EC">
                    <a:noFill/>
                  </a:rPr>
                  <a:t> </a:t>
                </a:r>
              </a:p>
            </p:txBody>
          </p:sp>
        </mc:Fallback>
      </mc:AlternateContent>
    </p:spTree>
    <p:extLst>
      <p:ext uri="{BB962C8B-B14F-4D97-AF65-F5344CB8AC3E}">
        <p14:creationId xmlns:p14="http://schemas.microsoft.com/office/powerpoint/2010/main" val="1636917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 actuadores</a:t>
            </a:r>
          </a:p>
        </p:txBody>
      </p:sp>
      <p:pic>
        <p:nvPicPr>
          <p:cNvPr id="12" name="Imagen 11">
            <a:extLst>
              <a:ext uri="{FF2B5EF4-FFF2-40B4-BE49-F238E27FC236}">
                <a16:creationId xmlns:a16="http://schemas.microsoft.com/office/drawing/2014/main" id="{8736C264-3928-621C-D4DF-0EB8AE68D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310" y="1228922"/>
            <a:ext cx="5711715" cy="4366460"/>
          </a:xfrm>
          <a:prstGeom prst="rect">
            <a:avLst/>
          </a:prstGeom>
          <a:noFill/>
          <a:ln>
            <a:noFill/>
          </a:ln>
        </p:spPr>
      </p:pic>
      <p:pic>
        <p:nvPicPr>
          <p:cNvPr id="15" name="Imagen 14" descr="Interfaz de usuario gráfica&#10;&#10;Descripción generada automáticamente">
            <a:extLst>
              <a:ext uri="{FF2B5EF4-FFF2-40B4-BE49-F238E27FC236}">
                <a16:creationId xmlns:a16="http://schemas.microsoft.com/office/drawing/2014/main" id="{D080AA8A-0CBD-A595-97C5-EE94C52669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9678" y="1228921"/>
            <a:ext cx="5736652" cy="4366459"/>
          </a:xfrm>
          <a:prstGeom prst="rect">
            <a:avLst/>
          </a:prstGeom>
          <a:noFill/>
          <a:ln>
            <a:noFill/>
          </a:ln>
        </p:spPr>
      </p:pic>
      <p:sp>
        <p:nvSpPr>
          <p:cNvPr id="17" name="CuadroTexto 16">
            <a:extLst>
              <a:ext uri="{FF2B5EF4-FFF2-40B4-BE49-F238E27FC236}">
                <a16:creationId xmlns:a16="http://schemas.microsoft.com/office/drawing/2014/main" id="{900A6020-390B-F842-D6A4-2040ABFFE258}"/>
              </a:ext>
            </a:extLst>
          </p:cNvPr>
          <p:cNvSpPr txBox="1"/>
          <p:nvPr/>
        </p:nvSpPr>
        <p:spPr>
          <a:xfrm>
            <a:off x="7290932" y="5695172"/>
            <a:ext cx="3731768" cy="523220"/>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 Funcionamiento del radiador, V515, bomba P1 y electroválvula V500</a:t>
            </a:r>
          </a:p>
        </p:txBody>
      </p:sp>
      <p:sp>
        <p:nvSpPr>
          <p:cNvPr id="19" name="CuadroTexto 18">
            <a:extLst>
              <a:ext uri="{FF2B5EF4-FFF2-40B4-BE49-F238E27FC236}">
                <a16:creationId xmlns:a16="http://schemas.microsoft.com/office/drawing/2014/main" id="{123A0186-1F84-5F02-7E25-3EA16F8B282F}"/>
              </a:ext>
            </a:extLst>
          </p:cNvPr>
          <p:cNvSpPr txBox="1"/>
          <p:nvPr/>
        </p:nvSpPr>
        <p:spPr>
          <a:xfrm>
            <a:off x="1190690" y="5695172"/>
            <a:ext cx="3731768" cy="523220"/>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 Funcionamiento de la bomba P1 y electroválvula V516</a:t>
            </a:r>
          </a:p>
        </p:txBody>
      </p:sp>
    </p:spTree>
    <p:extLst>
      <p:ext uri="{BB962C8B-B14F-4D97-AF65-F5344CB8AC3E}">
        <p14:creationId xmlns:p14="http://schemas.microsoft.com/office/powerpoint/2010/main" val="70872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 actuadores</a:t>
            </a:r>
          </a:p>
        </p:txBody>
      </p:sp>
      <p:sp>
        <p:nvSpPr>
          <p:cNvPr id="17" name="CuadroTexto 16">
            <a:extLst>
              <a:ext uri="{FF2B5EF4-FFF2-40B4-BE49-F238E27FC236}">
                <a16:creationId xmlns:a16="http://schemas.microsoft.com/office/drawing/2014/main" id="{900A6020-390B-F842-D6A4-2040ABFFE258}"/>
              </a:ext>
            </a:extLst>
          </p:cNvPr>
          <p:cNvSpPr txBox="1"/>
          <p:nvPr/>
        </p:nvSpPr>
        <p:spPr>
          <a:xfrm>
            <a:off x="1156968" y="5718170"/>
            <a:ext cx="3731768" cy="307777"/>
          </a:xfrm>
          <a:prstGeom prst="rect">
            <a:avLst/>
          </a:prstGeom>
          <a:noFill/>
        </p:spPr>
        <p:txBody>
          <a:bodyPr wrap="square">
            <a:spAutoFit/>
          </a:bodyPr>
          <a:lstStyle/>
          <a:p>
            <a:pPr algn="ctr"/>
            <a:r>
              <a:rPr lang="es-ES" sz="1400" dirty="0">
                <a:effectLst/>
                <a:latin typeface="Arial" panose="020B0604020202020204" pitchFamily="34" charset="0"/>
                <a:ea typeface="Times New Roman" panose="02020603050405020304" pitchFamily="18" charset="0"/>
                <a:cs typeface="Times New Roman" panose="02020603050405020304" pitchFamily="18" charset="0"/>
              </a:rPr>
              <a:t> Funcionamiento del calentador de agua</a:t>
            </a:r>
          </a:p>
        </p:txBody>
      </p:sp>
      <p:pic>
        <p:nvPicPr>
          <p:cNvPr id="14" name="Imagen 13" descr="Gráfico, Gráfico de líneas&#10;&#10;Descripción generada automáticamente">
            <a:extLst>
              <a:ext uri="{FF2B5EF4-FFF2-40B4-BE49-F238E27FC236}">
                <a16:creationId xmlns:a16="http://schemas.microsoft.com/office/drawing/2014/main" id="{A96E7689-1129-A0B2-CB4D-8C976EC02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663" y="1182352"/>
            <a:ext cx="5884210" cy="4493296"/>
          </a:xfrm>
          <a:prstGeom prst="rect">
            <a:avLst/>
          </a:prstGeom>
          <a:noFill/>
          <a:ln>
            <a:noFill/>
          </a:ln>
        </p:spPr>
      </p:pic>
      <p:sp>
        <p:nvSpPr>
          <p:cNvPr id="16" name="Rectángulo 15">
            <a:extLst>
              <a:ext uri="{FF2B5EF4-FFF2-40B4-BE49-F238E27FC236}">
                <a16:creationId xmlns:a16="http://schemas.microsoft.com/office/drawing/2014/main" id="{83F48651-4E05-6C4C-31FD-00828B4574DB}"/>
              </a:ext>
            </a:extLst>
          </p:cNvPr>
          <p:cNvSpPr/>
          <p:nvPr/>
        </p:nvSpPr>
        <p:spPr>
          <a:xfrm>
            <a:off x="6463115" y="1165094"/>
            <a:ext cx="5056885" cy="4553076"/>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2000" dirty="0">
                <a:latin typeface="Arial" panose="020B0604020202020204" pitchFamily="34" charset="0"/>
                <a:ea typeface="DengXian" panose="02010600030101010101" pitchFamily="2" charset="-122"/>
              </a:rPr>
              <a:t>Se observa que el funcionamiento de la niquelina es correcto ya que al estar activada la temperatura irá aumentando, no presenta fallos en el proceso de calentamiento ya que se encontrará en funcionamiento sin ningún problema hasta llegar a la temperatura deseada por el operador.</a:t>
            </a:r>
            <a:endParaRPr lang="es-EC" sz="2000" dirty="0"/>
          </a:p>
        </p:txBody>
      </p:sp>
    </p:spTree>
    <p:extLst>
      <p:ext uri="{BB962C8B-B14F-4D97-AF65-F5344CB8AC3E}">
        <p14:creationId xmlns:p14="http://schemas.microsoft.com/office/powerpoint/2010/main" val="358030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del proceso</a:t>
            </a:r>
          </a:p>
        </p:txBody>
      </p:sp>
      <p:pic>
        <p:nvPicPr>
          <p:cNvPr id="12" name="Imagen 11" descr="Gráfico&#10;&#10;Descripción generada automáticamente">
            <a:extLst>
              <a:ext uri="{FF2B5EF4-FFF2-40B4-BE49-F238E27FC236}">
                <a16:creationId xmlns:a16="http://schemas.microsoft.com/office/drawing/2014/main" id="{D1FAF828-7979-9A47-D8E7-26C0EBBDEE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 y="1146054"/>
            <a:ext cx="6478762" cy="5084050"/>
          </a:xfrm>
          <a:prstGeom prst="rect">
            <a:avLst/>
          </a:prstGeom>
          <a:noFill/>
          <a:ln>
            <a:noFill/>
          </a:ln>
        </p:spPr>
      </p:pic>
      <p:sp>
        <p:nvSpPr>
          <p:cNvPr id="15" name="Rectángulo 14">
            <a:extLst>
              <a:ext uri="{FF2B5EF4-FFF2-40B4-BE49-F238E27FC236}">
                <a16:creationId xmlns:a16="http://schemas.microsoft.com/office/drawing/2014/main" id="{A6B6D577-E4F8-8B87-FE37-D1DF18D20B95}"/>
              </a:ext>
            </a:extLst>
          </p:cNvPr>
          <p:cNvSpPr/>
          <p:nvPr/>
        </p:nvSpPr>
        <p:spPr>
          <a:xfrm>
            <a:off x="7015995" y="1146054"/>
            <a:ext cx="4811515" cy="508405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2000" dirty="0">
                <a:latin typeface="Arial" panose="020B0604020202020204" pitchFamily="34" charset="0"/>
                <a:ea typeface="DengXian" panose="02010600030101010101" pitchFamily="2" charset="-122"/>
              </a:rPr>
              <a:t>En cada uno de los gráficos se puede observar el estado en el que se encuentran los actuadores y cómo van modificando el nivel y temperatura en el tanque. Cuando la bomba y la electroválvula V516 están activadas se observa como el nivel va aumentando hasta 20 cm que es el set </a:t>
            </a:r>
            <a:r>
              <a:rPr lang="es-ES" sz="2000" dirty="0" err="1">
                <a:latin typeface="Arial" panose="020B0604020202020204" pitchFamily="34" charset="0"/>
                <a:ea typeface="DengXian" panose="02010600030101010101" pitchFamily="2" charset="-122"/>
              </a:rPr>
              <a:t>point</a:t>
            </a:r>
            <a:r>
              <a:rPr lang="es-ES" sz="2000" dirty="0">
                <a:latin typeface="Arial" panose="020B0604020202020204" pitchFamily="34" charset="0"/>
                <a:ea typeface="DengXian" panose="02010600030101010101" pitchFamily="2" charset="-122"/>
              </a:rPr>
              <a:t> ingresado, cuando el calentador se encuentra activado se observa que la temperatura va aumentando hasta los 23°C siendo esta la temperatura deseada.</a:t>
            </a:r>
            <a:endParaRPr lang="es-EC" sz="2000" dirty="0"/>
          </a:p>
        </p:txBody>
      </p:sp>
    </p:spTree>
    <p:extLst>
      <p:ext uri="{BB962C8B-B14F-4D97-AF65-F5344CB8AC3E}">
        <p14:creationId xmlns:p14="http://schemas.microsoft.com/office/powerpoint/2010/main" val="1053060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7017502"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Prueba de funcionamiento del proceso</a:t>
            </a:r>
          </a:p>
        </p:txBody>
      </p:sp>
      <p:sp>
        <p:nvSpPr>
          <p:cNvPr id="15" name="Rectángulo 14">
            <a:extLst>
              <a:ext uri="{FF2B5EF4-FFF2-40B4-BE49-F238E27FC236}">
                <a16:creationId xmlns:a16="http://schemas.microsoft.com/office/drawing/2014/main" id="{A6B6D577-E4F8-8B87-FE37-D1DF18D20B95}"/>
              </a:ext>
            </a:extLst>
          </p:cNvPr>
          <p:cNvSpPr/>
          <p:nvPr/>
        </p:nvSpPr>
        <p:spPr>
          <a:xfrm>
            <a:off x="7015995" y="1146054"/>
            <a:ext cx="4811515" cy="508405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2000" dirty="0">
                <a:latin typeface="Arial" panose="020B0604020202020204" pitchFamily="34" charset="0"/>
                <a:ea typeface="DengXian" panose="02010600030101010101" pitchFamily="2" charset="-122"/>
              </a:rPr>
              <a:t>Se observa en la segunda parte del proceso que cuando se activa la electroválvula V500 el nivel del tanque va disminuyendo ya que esta sirve para drenar el tanque. Una vez se termina de drenar el agua se activarán al mismo tiempo el radiador y la electroválvula V515 después de un pequeño tiempo se activará la bomba P1 y permanecerán activas hasta que el tanque se vuelva a llenar al nivel deseado. La temperatura se observa que disminuyó ya que pasó por el radiador siendo este el equipo que enfriará el agua.</a:t>
            </a:r>
            <a:endParaRPr lang="es-EC" sz="2000" dirty="0"/>
          </a:p>
        </p:txBody>
      </p:sp>
      <p:pic>
        <p:nvPicPr>
          <p:cNvPr id="14" name="Imagen 13" descr="Gráfico, Gráfico de líneas&#10;&#10;Descripción generada automáticamente">
            <a:extLst>
              <a:ext uri="{FF2B5EF4-FFF2-40B4-BE49-F238E27FC236}">
                <a16:creationId xmlns:a16="http://schemas.microsoft.com/office/drawing/2014/main" id="{A00DA51F-09F2-DAEA-2AC2-0D1EC51A3C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436" y="1181178"/>
            <a:ext cx="6684873" cy="5048926"/>
          </a:xfrm>
          <a:prstGeom prst="rect">
            <a:avLst/>
          </a:prstGeom>
          <a:noFill/>
          <a:ln>
            <a:noFill/>
          </a:ln>
        </p:spPr>
      </p:pic>
    </p:spTree>
    <p:extLst>
      <p:ext uri="{BB962C8B-B14F-4D97-AF65-F5344CB8AC3E}">
        <p14:creationId xmlns:p14="http://schemas.microsoft.com/office/powerpoint/2010/main" val="312058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5432727"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Objetivos del proyecto</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4</a:t>
            </a:r>
          </a:p>
        </p:txBody>
      </p:sp>
      <p:cxnSp>
        <p:nvCxnSpPr>
          <p:cNvPr id="21" name="Conector recto 20">
            <a:extLst>
              <a:ext uri="{FF2B5EF4-FFF2-40B4-BE49-F238E27FC236}">
                <a16:creationId xmlns:a16="http://schemas.microsoft.com/office/drawing/2014/main" id="{4EA4E653-5F18-409A-BD02-BCF7EA99F4E2}"/>
              </a:ext>
            </a:extLst>
          </p:cNvPr>
          <p:cNvCxnSpPr/>
          <p:nvPr/>
        </p:nvCxnSpPr>
        <p:spPr>
          <a:xfrm>
            <a:off x="6096000" y="1073904"/>
            <a:ext cx="0" cy="4680000"/>
          </a:xfrm>
          <a:prstGeom prst="line">
            <a:avLst/>
          </a:prstGeom>
        </p:spPr>
        <p:style>
          <a:lnRef idx="1">
            <a:schemeClr val="dk1"/>
          </a:lnRef>
          <a:fillRef idx="0">
            <a:schemeClr val="dk1"/>
          </a:fillRef>
          <a:effectRef idx="0">
            <a:schemeClr val="dk1"/>
          </a:effectRef>
          <a:fontRef idx="minor">
            <a:schemeClr val="tx1"/>
          </a:fontRef>
        </p:style>
      </p:cxnSp>
      <p:sp>
        <p:nvSpPr>
          <p:cNvPr id="22" name="CuadroTexto 21">
            <a:extLst>
              <a:ext uri="{FF2B5EF4-FFF2-40B4-BE49-F238E27FC236}">
                <a16:creationId xmlns:a16="http://schemas.microsoft.com/office/drawing/2014/main" id="{4FA69AFF-4106-4AAF-B376-7B10936DFBD7}"/>
              </a:ext>
            </a:extLst>
          </p:cNvPr>
          <p:cNvSpPr txBox="1"/>
          <p:nvPr/>
        </p:nvSpPr>
        <p:spPr>
          <a:xfrm>
            <a:off x="0" y="922983"/>
            <a:ext cx="6095998" cy="400110"/>
          </a:xfrm>
          <a:prstGeom prst="rect">
            <a:avLst/>
          </a:prstGeom>
          <a:noFill/>
        </p:spPr>
        <p:txBody>
          <a:bodyPr wrap="square">
            <a:spAutoFit/>
          </a:bodyPr>
          <a:lstStyle/>
          <a:p>
            <a:pPr algn="ctr"/>
            <a:r>
              <a:rPr lang="es-ES" sz="2000" b="1" dirty="0">
                <a:latin typeface="Arial" panose="020B0604020202020204" pitchFamily="34" charset="0"/>
                <a:ea typeface="Calibri" panose="020F0502020204030204" pitchFamily="34" charset="0"/>
                <a:cs typeface="Arial" panose="020B0604020202020204" pitchFamily="34" charset="0"/>
              </a:rPr>
              <a:t>Objetivo general</a:t>
            </a:r>
            <a:endParaRPr lang="es-ES" sz="2000" dirty="0"/>
          </a:p>
        </p:txBody>
      </p:sp>
      <p:sp>
        <p:nvSpPr>
          <p:cNvPr id="23" name="CuadroTexto 22">
            <a:extLst>
              <a:ext uri="{FF2B5EF4-FFF2-40B4-BE49-F238E27FC236}">
                <a16:creationId xmlns:a16="http://schemas.microsoft.com/office/drawing/2014/main" id="{40B324F9-46F7-4436-87F1-53FC58C5A8CE}"/>
              </a:ext>
            </a:extLst>
          </p:cNvPr>
          <p:cNvSpPr txBox="1"/>
          <p:nvPr/>
        </p:nvSpPr>
        <p:spPr>
          <a:xfrm>
            <a:off x="6096002" y="922983"/>
            <a:ext cx="6095998" cy="400110"/>
          </a:xfrm>
          <a:prstGeom prst="rect">
            <a:avLst/>
          </a:prstGeom>
          <a:noFill/>
        </p:spPr>
        <p:txBody>
          <a:bodyPr wrap="square">
            <a:spAutoFit/>
          </a:bodyPr>
          <a:lstStyle/>
          <a:p>
            <a:pPr algn="ctr"/>
            <a:r>
              <a:rPr lang="es-ES" sz="2000" b="1" dirty="0">
                <a:latin typeface="Arial" panose="020B0604020202020204" pitchFamily="34" charset="0"/>
                <a:ea typeface="Calibri" panose="020F0502020204030204" pitchFamily="34" charset="0"/>
                <a:cs typeface="Arial" panose="020B0604020202020204" pitchFamily="34" charset="0"/>
              </a:rPr>
              <a:t>Objetivos específicos</a:t>
            </a:r>
            <a:endParaRPr lang="es-ES" sz="2000" dirty="0"/>
          </a:p>
        </p:txBody>
      </p:sp>
      <p:sp>
        <p:nvSpPr>
          <p:cNvPr id="24" name="CuadroTexto 23">
            <a:extLst>
              <a:ext uri="{FF2B5EF4-FFF2-40B4-BE49-F238E27FC236}">
                <a16:creationId xmlns:a16="http://schemas.microsoft.com/office/drawing/2014/main" id="{B5E55A1C-1A11-4517-B8B1-F15DAE4A517A}"/>
              </a:ext>
            </a:extLst>
          </p:cNvPr>
          <p:cNvSpPr txBox="1"/>
          <p:nvPr/>
        </p:nvSpPr>
        <p:spPr>
          <a:xfrm>
            <a:off x="148311" y="1568143"/>
            <a:ext cx="5735250" cy="1200329"/>
          </a:xfrm>
          <a:prstGeom prst="rect">
            <a:avLst/>
          </a:prstGeom>
          <a:noFill/>
        </p:spPr>
        <p:txBody>
          <a:bodyPr wrap="square">
            <a:spAutoFit/>
          </a:bodyPr>
          <a:lstStyle/>
          <a:p>
            <a:r>
              <a:rPr lang="es-ES" dirty="0">
                <a:latin typeface="Arial" panose="020B0604020202020204" pitchFamily="34" charset="0"/>
                <a:ea typeface="Calibri" panose="020F0502020204030204" pitchFamily="34" charset="0"/>
                <a:cs typeface="Arial" panose="020B0604020202020204" pitchFamily="34" charset="0"/>
              </a:rPr>
              <a:t>Repotenciar el tanque principal de la estación de control de procesos PS-2800 del laboratorio de instrumentación y sensores del Departamento de Eléctrica y Electrónica.</a:t>
            </a:r>
            <a:endParaRPr lang="es-ES" dirty="0"/>
          </a:p>
        </p:txBody>
      </p:sp>
      <p:sp>
        <p:nvSpPr>
          <p:cNvPr id="25" name="CuadroTexto 24">
            <a:extLst>
              <a:ext uri="{FF2B5EF4-FFF2-40B4-BE49-F238E27FC236}">
                <a16:creationId xmlns:a16="http://schemas.microsoft.com/office/drawing/2014/main" id="{FFE747AE-2B9A-4E4A-8EA5-602A2B722F26}"/>
              </a:ext>
            </a:extLst>
          </p:cNvPr>
          <p:cNvSpPr txBox="1"/>
          <p:nvPr/>
        </p:nvSpPr>
        <p:spPr>
          <a:xfrm>
            <a:off x="6266874" y="1568143"/>
            <a:ext cx="5754253" cy="4247317"/>
          </a:xfrm>
          <a:prstGeom prst="rect">
            <a:avLst/>
          </a:prstGeom>
          <a:noFill/>
        </p:spPr>
        <p:txBody>
          <a:bodyPr wrap="square">
            <a:spAutoFit/>
          </a:bodyPr>
          <a:lstStyle/>
          <a:p>
            <a:r>
              <a:rPr lang="es-ES" dirty="0">
                <a:latin typeface="Arial" panose="020B0604020202020204" pitchFamily="34" charset="0"/>
                <a:ea typeface="Calibri" panose="020F0502020204030204" pitchFamily="34" charset="0"/>
                <a:cs typeface="Arial" panose="020B0604020202020204" pitchFamily="34" charset="0"/>
              </a:rPr>
              <a:t>Realizar el mantenimiento de los elementos que contiene el tanque principal de la estación PS-2800 como: actuadores, sensores y elementos eléctricos.</a:t>
            </a:r>
          </a:p>
          <a:p>
            <a:endParaRPr lang="es-ES" dirty="0">
              <a:latin typeface="Arial" panose="020B0604020202020204" pitchFamily="34" charset="0"/>
              <a:ea typeface="Calibri" panose="020F0502020204030204" pitchFamily="34" charset="0"/>
              <a:cs typeface="Arial" panose="020B0604020202020204" pitchFamily="34" charset="0"/>
            </a:endParaRPr>
          </a:p>
          <a:p>
            <a:r>
              <a:rPr lang="es-ES" dirty="0">
                <a:latin typeface="Arial" panose="020B0604020202020204" pitchFamily="34" charset="0"/>
                <a:ea typeface="Calibri" panose="020F0502020204030204" pitchFamily="34" charset="0"/>
                <a:cs typeface="Arial" panose="020B0604020202020204" pitchFamily="34" charset="0"/>
              </a:rPr>
              <a:t>Realizar la reprogramación del PLC para darle un proceso al tanque principal de la estación de procesos PS-2800 y diseño de HMI para monitoreo.</a:t>
            </a:r>
          </a:p>
          <a:p>
            <a:endParaRPr lang="es-ES" dirty="0">
              <a:latin typeface="Arial" panose="020B0604020202020204" pitchFamily="34" charset="0"/>
              <a:ea typeface="Calibri" panose="020F0502020204030204" pitchFamily="34" charset="0"/>
              <a:cs typeface="Arial" panose="020B0604020202020204" pitchFamily="34" charset="0"/>
            </a:endParaRPr>
          </a:p>
          <a:p>
            <a:r>
              <a:rPr lang="es-ES" dirty="0">
                <a:latin typeface="Arial" panose="020B0604020202020204" pitchFamily="34" charset="0"/>
                <a:ea typeface="Calibri" panose="020F0502020204030204" pitchFamily="34" charset="0"/>
                <a:cs typeface="Arial" panose="020B0604020202020204" pitchFamily="34" charset="0"/>
              </a:rPr>
              <a:t>Realizar el levantamiento de diferentes planos para el tanque principal de la estación de procesos PS-2800 como: P&amp;ID, planos eléctricos, diagrama de borneras, esquemáticos de conexión al PLC.</a:t>
            </a:r>
          </a:p>
          <a:p>
            <a:endParaRPr lang="es-ES" dirty="0">
              <a:latin typeface="Arial" panose="020B0604020202020204" pitchFamily="34" charset="0"/>
              <a:ea typeface="Calibri" panose="020F0502020204030204" pitchFamily="34" charset="0"/>
              <a:cs typeface="Arial" panose="020B0604020202020204" pitchFamily="34" charset="0"/>
            </a:endParaRPr>
          </a:p>
          <a:p>
            <a:r>
              <a:rPr lang="es-ES" dirty="0">
                <a:latin typeface="Arial" panose="020B0604020202020204" pitchFamily="34" charset="0"/>
                <a:ea typeface="Calibri" panose="020F0502020204030204" pitchFamily="34" charset="0"/>
                <a:cs typeface="Arial" panose="020B0604020202020204" pitchFamily="34" charset="0"/>
              </a:rPr>
              <a:t>Probar la funcionalidad del sistema mediante el desarrollo de las guías de laboratorio diseñadas.</a:t>
            </a:r>
          </a:p>
        </p:txBody>
      </p:sp>
      <p:sp>
        <p:nvSpPr>
          <p:cNvPr id="30" name="Rectángulo 29">
            <a:extLst>
              <a:ext uri="{FF2B5EF4-FFF2-40B4-BE49-F238E27FC236}">
                <a16:creationId xmlns:a16="http://schemas.microsoft.com/office/drawing/2014/main" id="{F964B3E9-102D-223A-94E9-7181E95D4876}"/>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31" name="Rectángulo 30">
            <a:extLst>
              <a:ext uri="{FF2B5EF4-FFF2-40B4-BE49-F238E27FC236}">
                <a16:creationId xmlns:a16="http://schemas.microsoft.com/office/drawing/2014/main" id="{AA8DA69A-4A3A-603D-CCA3-56A4E4A7BE56}"/>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32" name="Rectángulo 31">
            <a:extLst>
              <a:ext uri="{FF2B5EF4-FFF2-40B4-BE49-F238E27FC236}">
                <a16:creationId xmlns:a16="http://schemas.microsoft.com/office/drawing/2014/main" id="{98AC6CE4-4734-6643-D442-50F5248ADA1D}"/>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33" name="Rectángulo 32">
            <a:extLst>
              <a:ext uri="{FF2B5EF4-FFF2-40B4-BE49-F238E27FC236}">
                <a16:creationId xmlns:a16="http://schemas.microsoft.com/office/drawing/2014/main" id="{9B3E6450-156E-DF45-B0FC-DFFDA3D8F7D7}"/>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34" name="Rectángulo 33">
            <a:extLst>
              <a:ext uri="{FF2B5EF4-FFF2-40B4-BE49-F238E27FC236}">
                <a16:creationId xmlns:a16="http://schemas.microsoft.com/office/drawing/2014/main" id="{983204A6-BBF3-671B-0D96-AAB13C64066A}"/>
              </a:ext>
            </a:extLst>
          </p:cNvPr>
          <p:cNvSpPr/>
          <p:nvPr/>
        </p:nvSpPr>
        <p:spPr>
          <a:xfrm>
            <a:off x="4548873" y="6410522"/>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Objetivos</a:t>
            </a:r>
          </a:p>
        </p:txBody>
      </p:sp>
      <p:sp>
        <p:nvSpPr>
          <p:cNvPr id="35" name="Rectángulo 34">
            <a:extLst>
              <a:ext uri="{FF2B5EF4-FFF2-40B4-BE49-F238E27FC236}">
                <a16:creationId xmlns:a16="http://schemas.microsoft.com/office/drawing/2014/main" id="{428C6477-4C07-1E01-B234-F8063F43470C}"/>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36" name="Rectángulo 35">
            <a:extLst>
              <a:ext uri="{FF2B5EF4-FFF2-40B4-BE49-F238E27FC236}">
                <a16:creationId xmlns:a16="http://schemas.microsoft.com/office/drawing/2014/main" id="{F4D5F278-1696-3DA3-C4D2-3D9308C85541}"/>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Levantamiento de planos</a:t>
            </a:r>
          </a:p>
        </p:txBody>
      </p:sp>
      <p:sp>
        <p:nvSpPr>
          <p:cNvPr id="37" name="Rectángulo 36">
            <a:extLst>
              <a:ext uri="{FF2B5EF4-FFF2-40B4-BE49-F238E27FC236}">
                <a16:creationId xmlns:a16="http://schemas.microsoft.com/office/drawing/2014/main" id="{A2A59034-EE8C-E138-9D36-E0FA52477AA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Tree>
    <p:extLst>
      <p:ext uri="{BB962C8B-B14F-4D97-AF65-F5344CB8AC3E}">
        <p14:creationId xmlns:p14="http://schemas.microsoft.com/office/powerpoint/2010/main" val="344646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9086880"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Resultados académicos del uso del tanque principal de la estación PS-2800</a:t>
            </a:r>
          </a:p>
        </p:txBody>
      </p:sp>
      <p:sp>
        <p:nvSpPr>
          <p:cNvPr id="15" name="Rectángulo 14">
            <a:extLst>
              <a:ext uri="{FF2B5EF4-FFF2-40B4-BE49-F238E27FC236}">
                <a16:creationId xmlns:a16="http://schemas.microsoft.com/office/drawing/2014/main" id="{A6B6D577-E4F8-8B87-FE37-D1DF18D20B95}"/>
              </a:ext>
            </a:extLst>
          </p:cNvPr>
          <p:cNvSpPr/>
          <p:nvPr/>
        </p:nvSpPr>
        <p:spPr>
          <a:xfrm>
            <a:off x="351322" y="1335986"/>
            <a:ext cx="4811515" cy="460053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just"/>
            <a:r>
              <a:rPr lang="es-ES" sz="2000" dirty="0">
                <a:latin typeface="Arial" panose="020B0604020202020204" pitchFamily="34" charset="0"/>
                <a:ea typeface="DengXian" panose="02010600030101010101" pitchFamily="2" charset="-122"/>
              </a:rPr>
              <a:t>Se realizó una práctica de laboratorio en el tanque principal de la estación de procesos PS-2800 con los estudiantes de la materia de instrumentación industrial. Después de realizar la practica se pidió a los estudiantes que llenen 2 encuestas sobre la funcionalidad del tanque principal y una evaluación del HMI del sistema.</a:t>
            </a:r>
            <a:endParaRPr lang="es-EC" sz="2000" dirty="0"/>
          </a:p>
        </p:txBody>
      </p:sp>
      <p:pic>
        <p:nvPicPr>
          <p:cNvPr id="12" name="Imagen 11">
            <a:extLst>
              <a:ext uri="{FF2B5EF4-FFF2-40B4-BE49-F238E27FC236}">
                <a16:creationId xmlns:a16="http://schemas.microsoft.com/office/drawing/2014/main" id="{023B4FA2-6770-B4F0-57A1-4A114929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873" y="1230494"/>
            <a:ext cx="4811515" cy="4811515"/>
          </a:xfrm>
          <a:prstGeom prst="rect">
            <a:avLst/>
          </a:prstGeom>
          <a:noFill/>
          <a:ln>
            <a:noFill/>
          </a:ln>
        </p:spPr>
      </p:pic>
    </p:spTree>
    <p:extLst>
      <p:ext uri="{BB962C8B-B14F-4D97-AF65-F5344CB8AC3E}">
        <p14:creationId xmlns:p14="http://schemas.microsoft.com/office/powerpoint/2010/main" val="878409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9086880"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Resultado funcionalidad de la planta</a:t>
            </a:r>
          </a:p>
        </p:txBody>
      </p:sp>
      <p:pic>
        <p:nvPicPr>
          <p:cNvPr id="14" name="Imagen 13" descr="Gráfico, Gráfico circular, Gráfico de burbujas&#10;&#10;Descripción generada automáticamente">
            <a:extLst>
              <a:ext uri="{FF2B5EF4-FFF2-40B4-BE49-F238E27FC236}">
                <a16:creationId xmlns:a16="http://schemas.microsoft.com/office/drawing/2014/main" id="{0D860C54-4443-3651-C605-32E062E116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30" y="1106640"/>
            <a:ext cx="6433414" cy="2708276"/>
          </a:xfrm>
          <a:prstGeom prst="rect">
            <a:avLst/>
          </a:prstGeom>
          <a:noFill/>
          <a:ln>
            <a:noFill/>
          </a:ln>
        </p:spPr>
      </p:pic>
      <p:pic>
        <p:nvPicPr>
          <p:cNvPr id="17" name="Imagen 16" descr="Gráfico, Gráfico circular&#10;&#10;Descripción generada automáticamente">
            <a:extLst>
              <a:ext uri="{FF2B5EF4-FFF2-40B4-BE49-F238E27FC236}">
                <a16:creationId xmlns:a16="http://schemas.microsoft.com/office/drawing/2014/main" id="{B2994E8E-56BF-4CED-FCD9-B1E5F2E68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729"/>
          <a:stretch/>
        </p:blipFill>
        <p:spPr bwMode="auto">
          <a:xfrm>
            <a:off x="6356275" y="996427"/>
            <a:ext cx="5490431" cy="2648124"/>
          </a:xfrm>
          <a:prstGeom prst="rect">
            <a:avLst/>
          </a:prstGeom>
          <a:noFill/>
          <a:ln>
            <a:noFill/>
          </a:ln>
        </p:spPr>
      </p:pic>
      <p:pic>
        <p:nvPicPr>
          <p:cNvPr id="18" name="Imagen 17" descr="Gráfico, Gráfico circular&#10;&#10;Descripción generada automáticamente">
            <a:extLst>
              <a:ext uri="{FF2B5EF4-FFF2-40B4-BE49-F238E27FC236}">
                <a16:creationId xmlns:a16="http://schemas.microsoft.com/office/drawing/2014/main" id="{C80E905E-3FA6-774C-E6AA-88D608B3ED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999" y="3473728"/>
            <a:ext cx="6162415" cy="2796572"/>
          </a:xfrm>
          <a:prstGeom prst="rect">
            <a:avLst/>
          </a:prstGeom>
          <a:noFill/>
          <a:ln>
            <a:noFill/>
          </a:ln>
        </p:spPr>
      </p:pic>
    </p:spTree>
    <p:extLst>
      <p:ext uri="{BB962C8B-B14F-4D97-AF65-F5344CB8AC3E}">
        <p14:creationId xmlns:p14="http://schemas.microsoft.com/office/powerpoint/2010/main" val="275265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9086880"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Resultado funcionalidad de la planta</a:t>
            </a:r>
          </a:p>
        </p:txBody>
      </p:sp>
      <p:pic>
        <p:nvPicPr>
          <p:cNvPr id="12" name="Imagen 11" descr="Gráfico, Gráfico circular&#10;&#10;Descripción generada automáticamente">
            <a:extLst>
              <a:ext uri="{FF2B5EF4-FFF2-40B4-BE49-F238E27FC236}">
                <a16:creationId xmlns:a16="http://schemas.microsoft.com/office/drawing/2014/main" id="{F37F3EA5-41B5-A42A-400B-8EB97CEECC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37068"/>
            <a:ext cx="6459794" cy="2719615"/>
          </a:xfrm>
          <a:prstGeom prst="rect">
            <a:avLst/>
          </a:prstGeom>
          <a:noFill/>
          <a:ln>
            <a:noFill/>
          </a:ln>
        </p:spPr>
      </p:pic>
      <p:pic>
        <p:nvPicPr>
          <p:cNvPr id="15" name="Imagen 14" descr="Gráfico, Gráfico de burbujas&#10;&#10;Descripción generada automáticamente">
            <a:extLst>
              <a:ext uri="{FF2B5EF4-FFF2-40B4-BE49-F238E27FC236}">
                <a16:creationId xmlns:a16="http://schemas.microsoft.com/office/drawing/2014/main" id="{66933917-0F83-A75B-C324-5660CEE144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062467"/>
            <a:ext cx="6096000" cy="2566452"/>
          </a:xfrm>
          <a:prstGeom prst="rect">
            <a:avLst/>
          </a:prstGeom>
          <a:noFill/>
          <a:ln>
            <a:noFill/>
          </a:ln>
        </p:spPr>
      </p:pic>
      <p:pic>
        <p:nvPicPr>
          <p:cNvPr id="16" name="Imagen 15" descr="Interfaz de usuario gráfica, Aplicación, Escala de tiempo&#10;&#10;Descripción generada automáticamente">
            <a:extLst>
              <a:ext uri="{FF2B5EF4-FFF2-40B4-BE49-F238E27FC236}">
                <a16:creationId xmlns:a16="http://schemas.microsoft.com/office/drawing/2014/main" id="{035D5594-78A4-0692-BDD0-27790CD13A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165"/>
          <a:stretch/>
        </p:blipFill>
        <p:spPr bwMode="auto">
          <a:xfrm>
            <a:off x="2802204" y="3505912"/>
            <a:ext cx="6214517" cy="2566451"/>
          </a:xfrm>
          <a:prstGeom prst="rect">
            <a:avLst/>
          </a:prstGeom>
          <a:noFill/>
          <a:ln>
            <a:noFill/>
          </a:ln>
        </p:spPr>
      </p:pic>
    </p:spTree>
    <p:extLst>
      <p:ext uri="{BB962C8B-B14F-4D97-AF65-F5344CB8AC3E}">
        <p14:creationId xmlns:p14="http://schemas.microsoft.com/office/powerpoint/2010/main" val="1742074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9086880"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Resultado usabilidad del HMI</a:t>
            </a:r>
          </a:p>
        </p:txBody>
      </p:sp>
      <p:pic>
        <p:nvPicPr>
          <p:cNvPr id="14" name="Imagen 13" descr="Gráfico, Gráfico de burbujas&#10;&#10;Descripción generada automáticamente">
            <a:extLst>
              <a:ext uri="{FF2B5EF4-FFF2-40B4-BE49-F238E27FC236}">
                <a16:creationId xmlns:a16="http://schemas.microsoft.com/office/drawing/2014/main" id="{6C011681-A362-D0B3-A092-39F87259F6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3" y="1117371"/>
            <a:ext cx="6119024" cy="2576022"/>
          </a:xfrm>
          <a:prstGeom prst="rect">
            <a:avLst/>
          </a:prstGeom>
          <a:noFill/>
          <a:ln>
            <a:noFill/>
          </a:ln>
        </p:spPr>
      </p:pic>
      <p:pic>
        <p:nvPicPr>
          <p:cNvPr id="17" name="Imagen 16" descr="Gráfico, Gráfico de burbujas&#10;&#10;Descripción generada automáticamente">
            <a:extLst>
              <a:ext uri="{FF2B5EF4-FFF2-40B4-BE49-F238E27FC236}">
                <a16:creationId xmlns:a16="http://schemas.microsoft.com/office/drawing/2014/main" id="{A2DCF9B0-1CB9-4038-7545-26A17A1C15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324" y="1088381"/>
            <a:ext cx="6120450" cy="2576022"/>
          </a:xfrm>
          <a:prstGeom prst="rect">
            <a:avLst/>
          </a:prstGeom>
          <a:noFill/>
          <a:ln>
            <a:noFill/>
          </a:ln>
        </p:spPr>
      </p:pic>
      <p:pic>
        <p:nvPicPr>
          <p:cNvPr id="18" name="Imagen 17" descr="Gráfico, Gráfico circular&#10;&#10;Descripción generada automáticamente">
            <a:extLst>
              <a:ext uri="{FF2B5EF4-FFF2-40B4-BE49-F238E27FC236}">
                <a16:creationId xmlns:a16="http://schemas.microsoft.com/office/drawing/2014/main" id="{135A8AFE-E2EC-21EC-BA0D-5B0FC99D83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345" y="3419572"/>
            <a:ext cx="6428485" cy="2705925"/>
          </a:xfrm>
          <a:prstGeom prst="rect">
            <a:avLst/>
          </a:prstGeom>
          <a:noFill/>
          <a:ln>
            <a:noFill/>
          </a:ln>
        </p:spPr>
      </p:pic>
    </p:spTree>
    <p:extLst>
      <p:ext uri="{BB962C8B-B14F-4D97-AF65-F5344CB8AC3E}">
        <p14:creationId xmlns:p14="http://schemas.microsoft.com/office/powerpoint/2010/main" val="1532482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Pruebas y Resultados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13" name="CuadroTexto 12">
            <a:extLst>
              <a:ext uri="{FF2B5EF4-FFF2-40B4-BE49-F238E27FC236}">
                <a16:creationId xmlns:a16="http://schemas.microsoft.com/office/drawing/2014/main" id="{CCCDB3AB-306A-20B0-A91A-F51A5BAA8249}"/>
              </a:ext>
            </a:extLst>
          </p:cNvPr>
          <p:cNvSpPr txBox="1"/>
          <p:nvPr/>
        </p:nvSpPr>
        <p:spPr>
          <a:xfrm>
            <a:off x="273430" y="548688"/>
            <a:ext cx="9086880" cy="560410"/>
          </a:xfrm>
          <a:prstGeom prst="rect">
            <a:avLst/>
          </a:prstGeom>
          <a:noFill/>
        </p:spPr>
        <p:txBody>
          <a:bodyPr wrap="square">
            <a:spAutoFit/>
          </a:bodyPr>
          <a:lstStyle/>
          <a:p>
            <a:pPr>
              <a:lnSpc>
                <a:spcPct val="200000"/>
              </a:lnSpc>
              <a:spcBef>
                <a:spcPts val="200"/>
              </a:spcBef>
            </a:pPr>
            <a:r>
              <a:rPr lang="es-EC" b="1" dirty="0">
                <a:effectLst/>
                <a:latin typeface="Arial" panose="020B0604020202020204" pitchFamily="34" charset="0"/>
                <a:ea typeface="DengXian Light" panose="020B0503020204020204" pitchFamily="2" charset="-122"/>
                <a:cs typeface="Times New Roman" panose="02020603050405020304" pitchFamily="18" charset="0"/>
              </a:rPr>
              <a:t>Resultado usabilidad del HMI</a:t>
            </a:r>
          </a:p>
        </p:txBody>
      </p:sp>
      <p:pic>
        <p:nvPicPr>
          <p:cNvPr id="19" name="Imagen 18" descr="Gráfico, Gráfico circular&#10;&#10;Descripción generada automáticamente">
            <a:extLst>
              <a:ext uri="{FF2B5EF4-FFF2-40B4-BE49-F238E27FC236}">
                <a16:creationId xmlns:a16="http://schemas.microsoft.com/office/drawing/2014/main" id="{862D648E-2B4F-0E01-2620-371CCBDF0D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29" y="1109098"/>
            <a:ext cx="6435443" cy="2919846"/>
          </a:xfrm>
          <a:prstGeom prst="rect">
            <a:avLst/>
          </a:prstGeom>
          <a:noFill/>
          <a:ln>
            <a:noFill/>
          </a:ln>
        </p:spPr>
      </p:pic>
      <p:pic>
        <p:nvPicPr>
          <p:cNvPr id="12" name="Imagen 11" descr="Interfaz de usuario gráfica, Aplicación&#10;&#10;Descripción generada automáticamente">
            <a:extLst>
              <a:ext uri="{FF2B5EF4-FFF2-40B4-BE49-F238E27FC236}">
                <a16:creationId xmlns:a16="http://schemas.microsoft.com/office/drawing/2014/main" id="{100A5C96-F0A0-98CD-ACB3-32CD1625E1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412" y="3192529"/>
            <a:ext cx="6329588" cy="3217990"/>
          </a:xfrm>
          <a:prstGeom prst="rect">
            <a:avLst/>
          </a:prstGeom>
          <a:noFill/>
          <a:ln>
            <a:noFill/>
          </a:ln>
        </p:spPr>
      </p:pic>
    </p:spTree>
    <p:extLst>
      <p:ext uri="{BB962C8B-B14F-4D97-AF65-F5344CB8AC3E}">
        <p14:creationId xmlns:p14="http://schemas.microsoft.com/office/powerpoint/2010/main" val="1487291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7981965"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Conclusiones y trabajos futuros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33</a:t>
            </a:r>
          </a:p>
        </p:txBody>
      </p:sp>
      <p:sp>
        <p:nvSpPr>
          <p:cNvPr id="3" name="CuadroTexto 2">
            <a:extLst>
              <a:ext uri="{FF2B5EF4-FFF2-40B4-BE49-F238E27FC236}">
                <a16:creationId xmlns:a16="http://schemas.microsoft.com/office/drawing/2014/main" id="{89C25E4A-58C2-47E9-906B-AA9B1AC007BE}"/>
              </a:ext>
            </a:extLst>
          </p:cNvPr>
          <p:cNvSpPr txBox="1"/>
          <p:nvPr/>
        </p:nvSpPr>
        <p:spPr>
          <a:xfrm>
            <a:off x="148311" y="1043756"/>
            <a:ext cx="11371689" cy="4524315"/>
          </a:xfrm>
          <a:prstGeom prst="rect">
            <a:avLst/>
          </a:prstGeom>
          <a:solidFill>
            <a:schemeClr val="bg1">
              <a:lumMod val="95000"/>
            </a:schemeClr>
          </a:solidFill>
        </p:spPr>
        <p:txBody>
          <a:bodyPr wrap="square" rtlCol="0">
            <a:spAutoFit/>
          </a:bodyPr>
          <a:lstStyle/>
          <a:p>
            <a:r>
              <a:rPr lang="es-ES" dirty="0">
                <a:latin typeface="Arial" panose="020B0604020202020204" pitchFamily="34" charset="0"/>
                <a:cs typeface="Arial" panose="020B0604020202020204" pitchFamily="34" charset="0"/>
              </a:rPr>
              <a:t>En el presente trabajo de titulación se realizó la repotenciación del tanque principal de la estación de procesos PS-2800, para proveer al laboratorio de instrumentación y sensores una herramienta para reforzar los conocimientos aprendidos teóricamente con prácticas de laboratorios en los estudiantes de instrumentación industrial, el tanque principal de la estación de procesos consta de 2 sensores analógicos y 6 actuadores donde se comprobó que todos los elementos quedan funcionando en su totalidad. El promedio del error absoluto para el sensor de temperatura fue de 0.39 siendo un valor aceptable para la aplicación académica concluyendo que el sensor se encuentra funcional, para el sensor de nivel el promedio del error absoluto fue de 0.09 considerando un valor aceptable para aplicaciones académicas, llegando a la conclusión que el sensor se encuentra funcional. La funcionalidad de los actuadores se representó mediante gráficos de respuesta temporal que las variables físicas del proceso (Nivel y temperatura), las mismas que varían dependiendo si los actuadores se encuentran activados o desactivados, comprobando así que los actuadores funcionan correctamente, así mismo se realizó una encuesta de funcionalidad de la planta a los estudiantes de la materia de instrumentación industrial donde el 91.7% considera que la estación queda funcional para realizar prácticas de laboratorio. Por lo tanto, la repotenciación del tanque principal de la estación de procesos se la realizó correctamente obteniendo una herramienta funcional para el desarrollo de laboratorios en materias como instrumentación industrial.</a:t>
            </a:r>
            <a:endParaRPr lang="es-EC"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A5ECAB24-DF41-4E58-BFAA-6DD740645D1D}"/>
              </a:ext>
            </a:extLst>
          </p:cNvPr>
          <p:cNvSpPr txBox="1"/>
          <p:nvPr/>
        </p:nvSpPr>
        <p:spPr>
          <a:xfrm>
            <a:off x="148311" y="570637"/>
            <a:ext cx="4170379" cy="369332"/>
          </a:xfrm>
          <a:prstGeom prst="rect">
            <a:avLst/>
          </a:prstGeom>
          <a:solidFill>
            <a:schemeClr val="accent5">
              <a:lumMod val="20000"/>
              <a:lumOff val="80000"/>
            </a:schemeClr>
          </a:solidFill>
        </p:spPr>
        <p:txBody>
          <a:bodyPr wrap="square">
            <a:spAutoFit/>
          </a:bodyPr>
          <a:lstStyle/>
          <a:p>
            <a:r>
              <a:rPr lang="es-ES" sz="1800" b="1" dirty="0">
                <a:effectLst/>
                <a:latin typeface="Arial" panose="020B0604020202020204" pitchFamily="34" charset="0"/>
                <a:ea typeface="Calibri" panose="020F0502020204030204" pitchFamily="34" charset="0"/>
                <a:cs typeface="Times New Roman" panose="02020603050405020304" pitchFamily="18" charset="0"/>
              </a:rPr>
              <a:t>Conclusiones</a:t>
            </a:r>
            <a:endParaRPr lang="es-EC" b="1"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2A274108-C652-1B2E-D55A-54512A9A62D6}"/>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23" name="Rectángulo 22">
            <a:extLst>
              <a:ext uri="{FF2B5EF4-FFF2-40B4-BE49-F238E27FC236}">
                <a16:creationId xmlns:a16="http://schemas.microsoft.com/office/drawing/2014/main" id="{AAA0D91F-7FAA-2E1F-E4E6-A3DB1AC419FA}"/>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Pruebas y resultados</a:t>
            </a:r>
          </a:p>
        </p:txBody>
      </p:sp>
      <p:sp>
        <p:nvSpPr>
          <p:cNvPr id="24" name="Rectángulo 23">
            <a:extLst>
              <a:ext uri="{FF2B5EF4-FFF2-40B4-BE49-F238E27FC236}">
                <a16:creationId xmlns:a16="http://schemas.microsoft.com/office/drawing/2014/main" id="{E4BB8D0A-9BE6-1C73-B121-0EEED9E16093}"/>
              </a:ext>
            </a:extLst>
          </p:cNvPr>
          <p:cNvSpPr/>
          <p:nvPr/>
        </p:nvSpPr>
        <p:spPr>
          <a:xfrm>
            <a:off x="1102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Conclusiones</a:t>
            </a:r>
          </a:p>
        </p:txBody>
      </p:sp>
      <p:sp>
        <p:nvSpPr>
          <p:cNvPr id="25" name="Rectángulo 24">
            <a:extLst>
              <a:ext uri="{FF2B5EF4-FFF2-40B4-BE49-F238E27FC236}">
                <a16:creationId xmlns:a16="http://schemas.microsoft.com/office/drawing/2014/main" id="{BEC6EA5C-7E04-7EE5-468A-686B85A24184}"/>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6" name="Rectángulo 25">
            <a:extLst>
              <a:ext uri="{FF2B5EF4-FFF2-40B4-BE49-F238E27FC236}">
                <a16:creationId xmlns:a16="http://schemas.microsoft.com/office/drawing/2014/main" id="{412C80D7-AE69-91CB-92CA-DD6BFE2C727C}"/>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7" name="Rectángulo 26">
            <a:extLst>
              <a:ext uri="{FF2B5EF4-FFF2-40B4-BE49-F238E27FC236}">
                <a16:creationId xmlns:a16="http://schemas.microsoft.com/office/drawing/2014/main" id="{3335162E-1F00-3684-72B3-4F3A27BC0CE0}"/>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8" name="Rectángulo 27">
            <a:extLst>
              <a:ext uri="{FF2B5EF4-FFF2-40B4-BE49-F238E27FC236}">
                <a16:creationId xmlns:a16="http://schemas.microsoft.com/office/drawing/2014/main" id="{1E1729C1-D52B-1FA1-9E21-B3A6111179B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9" name="Rectángulo 28">
            <a:extLst>
              <a:ext uri="{FF2B5EF4-FFF2-40B4-BE49-F238E27FC236}">
                <a16:creationId xmlns:a16="http://schemas.microsoft.com/office/drawing/2014/main" id="{77D5F235-7C7C-9229-429B-11223D57100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Tree>
    <p:extLst>
      <p:ext uri="{BB962C8B-B14F-4D97-AF65-F5344CB8AC3E}">
        <p14:creationId xmlns:p14="http://schemas.microsoft.com/office/powerpoint/2010/main" val="213565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7741819"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Conclusiones y trabajos futuros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34</a:t>
            </a:r>
          </a:p>
        </p:txBody>
      </p:sp>
      <p:sp>
        <p:nvSpPr>
          <p:cNvPr id="3" name="CuadroTexto 2">
            <a:extLst>
              <a:ext uri="{FF2B5EF4-FFF2-40B4-BE49-F238E27FC236}">
                <a16:creationId xmlns:a16="http://schemas.microsoft.com/office/drawing/2014/main" id="{89C25E4A-58C2-47E9-906B-AA9B1AC007BE}"/>
              </a:ext>
            </a:extLst>
          </p:cNvPr>
          <p:cNvSpPr txBox="1"/>
          <p:nvPr/>
        </p:nvSpPr>
        <p:spPr>
          <a:xfrm>
            <a:off x="148311" y="659312"/>
            <a:ext cx="11371689" cy="5632311"/>
          </a:xfrm>
          <a:prstGeom prst="rect">
            <a:avLst/>
          </a:prstGeom>
          <a:solidFill>
            <a:schemeClr val="bg1">
              <a:lumMod val="95000"/>
            </a:schemeClr>
          </a:solidFill>
        </p:spPr>
        <p:txBody>
          <a:bodyPr wrap="square" rtlCol="0">
            <a:spAutoFit/>
          </a:bodyPr>
          <a:lstStyle/>
          <a:p>
            <a:r>
              <a:rPr lang="es-ES" dirty="0">
                <a:effectLst/>
                <a:latin typeface="Arial" panose="020B0604020202020204" pitchFamily="34" charset="0"/>
                <a:ea typeface="Calibri" panose="020F0502020204030204" pitchFamily="34" charset="0"/>
                <a:cs typeface="Times New Roman" panose="02020603050405020304" pitchFamily="18" charset="0"/>
              </a:rPr>
              <a:t>Al momento de realizar la repotenciación del tanque principal de la estación PS-2800 se evaluó cada uno de los elementos que componen la planta. Se determinó que las electroválvulas V515, V516, la fuente de voltaje del gabinete eléctrico no funcionaban y fueron reemplazadas por nuevos equipos, además, se dio mantenimiento al transformador T1 ya que los voltaje de salida en sus devanados no eran los correctos, también se realizó mantenimiento en las tuberías ya que estas tenían fugas de agua. En la encuesta sobre la funcionalidad de la planta el 100% de estudiantes observó que no existe fugas de agua por las tuberías, como resultado sobre la funcionalidad de actuadores el 91.7% indica que todos funcionan correctamente esto incluye a los equipos nuevos. De esta manera se concluye que todos los elementos que forman parte del tanque principal de la estación de procesos PS-2800 quedan totalmente funcionales.</a:t>
            </a:r>
          </a:p>
          <a:p>
            <a:endParaRPr lang="es-ES" dirty="0">
              <a:latin typeface="Arial" panose="020B0604020202020204" pitchFamily="34" charset="0"/>
              <a:ea typeface="Calibri" panose="020F0502020204030204" pitchFamily="34" charset="0"/>
              <a:cs typeface="Times New Roman" panose="02020603050405020304" pitchFamily="18" charset="0"/>
            </a:endParaRPr>
          </a:p>
          <a:p>
            <a:r>
              <a:rPr lang="es-ES" dirty="0">
                <a:effectLst/>
                <a:latin typeface="Arial" panose="020B0604020202020204" pitchFamily="34" charset="0"/>
                <a:ea typeface="Calibri" panose="020F0502020204030204" pitchFamily="34" charset="0"/>
                <a:cs typeface="Times New Roman" panose="02020603050405020304" pitchFamily="18" charset="0"/>
              </a:rPr>
              <a:t>Se desarrolló un nuevo programa para dar un proceso al tanque principal de la estación PS-2800, este proceso involucra a los elementos que componen el sistema estos son 3 sensores digitales, 2 sensores analógicos y 6 actuadores. El proceso consta en el llenado del tanque B1 a partir del envío de agua desde el tanque B0 por medio de la bomba P1 y electroválvula V516, una vez lleno el tanque se calentará el agua hasta la temperatura ingresada por el operador, cuando llega a la temperatura deseada se activa la electroválvula para vaciado del tanque B1, una vez finalice el vaciado desde el taque B0 se enviará agua al radiador para enfriarla y llenar de nuevo el tanque B1. Se diseñó una interfaz HMI para el control y monitoreo del proceso siguiendo la guía </a:t>
            </a:r>
            <a:r>
              <a:rPr lang="es-ES" dirty="0" err="1">
                <a:effectLst/>
                <a:latin typeface="Arial" panose="020B0604020202020204" pitchFamily="34" charset="0"/>
                <a:ea typeface="Calibri" panose="020F0502020204030204" pitchFamily="34" charset="0"/>
                <a:cs typeface="Times New Roman" panose="02020603050405020304" pitchFamily="18" charset="0"/>
              </a:rPr>
              <a:t>Gedis</a:t>
            </a:r>
            <a:r>
              <a:rPr lang="es-ES" dirty="0">
                <a:effectLst/>
                <a:latin typeface="Arial" panose="020B0604020202020204" pitchFamily="34" charset="0"/>
                <a:ea typeface="Calibri" panose="020F0502020204030204" pitchFamily="34" charset="0"/>
                <a:cs typeface="Times New Roman" panose="02020603050405020304" pitchFamily="18" charset="0"/>
              </a:rPr>
              <a:t>, el resultado de usabilidad de esta interfaz se realizó mediante una encuesta realizada a los estudiantes de instrumentación industrial donde el 75% tuvo una alta satisfacción al momento de utilizar la interfaz.</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Rectángulo 32">
            <a:extLst>
              <a:ext uri="{FF2B5EF4-FFF2-40B4-BE49-F238E27FC236}">
                <a16:creationId xmlns:a16="http://schemas.microsoft.com/office/drawing/2014/main" id="{6C4729E2-9658-8D40-C5CE-F1B5C5FD549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34" name="Rectángulo 33">
            <a:extLst>
              <a:ext uri="{FF2B5EF4-FFF2-40B4-BE49-F238E27FC236}">
                <a16:creationId xmlns:a16="http://schemas.microsoft.com/office/drawing/2014/main" id="{8E0C9BF3-9C37-9387-EFF2-197643F8C4CB}"/>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Pruebas y resultados</a:t>
            </a:r>
          </a:p>
        </p:txBody>
      </p:sp>
      <p:sp>
        <p:nvSpPr>
          <p:cNvPr id="35" name="Rectángulo 34">
            <a:extLst>
              <a:ext uri="{FF2B5EF4-FFF2-40B4-BE49-F238E27FC236}">
                <a16:creationId xmlns:a16="http://schemas.microsoft.com/office/drawing/2014/main" id="{DEE5EB35-8D0C-4084-3AD1-6D756DE77AB2}"/>
              </a:ext>
            </a:extLst>
          </p:cNvPr>
          <p:cNvSpPr/>
          <p:nvPr/>
        </p:nvSpPr>
        <p:spPr>
          <a:xfrm>
            <a:off x="1102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Conclusiones</a:t>
            </a:r>
          </a:p>
        </p:txBody>
      </p:sp>
      <p:sp>
        <p:nvSpPr>
          <p:cNvPr id="36" name="Rectángulo 35">
            <a:extLst>
              <a:ext uri="{FF2B5EF4-FFF2-40B4-BE49-F238E27FC236}">
                <a16:creationId xmlns:a16="http://schemas.microsoft.com/office/drawing/2014/main" id="{5F33E4FC-5FAD-933A-EEC7-D68FED7AC3AD}"/>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37" name="Rectángulo 36">
            <a:extLst>
              <a:ext uri="{FF2B5EF4-FFF2-40B4-BE49-F238E27FC236}">
                <a16:creationId xmlns:a16="http://schemas.microsoft.com/office/drawing/2014/main" id="{38BA5CC3-4E48-FCCB-E522-C55B212993B4}"/>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38" name="Rectángulo 37">
            <a:extLst>
              <a:ext uri="{FF2B5EF4-FFF2-40B4-BE49-F238E27FC236}">
                <a16:creationId xmlns:a16="http://schemas.microsoft.com/office/drawing/2014/main" id="{8B720697-90A3-1CB1-33BD-80C2B7F3E38E}"/>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39" name="Rectángulo 38">
            <a:extLst>
              <a:ext uri="{FF2B5EF4-FFF2-40B4-BE49-F238E27FC236}">
                <a16:creationId xmlns:a16="http://schemas.microsoft.com/office/drawing/2014/main" id="{0A4111A6-CE0E-7814-7EB8-7138DDEF90E3}"/>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40" name="Rectángulo 39">
            <a:extLst>
              <a:ext uri="{FF2B5EF4-FFF2-40B4-BE49-F238E27FC236}">
                <a16:creationId xmlns:a16="http://schemas.microsoft.com/office/drawing/2014/main" id="{7E640111-E2B4-F541-94D6-C2BC4F70685D}"/>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Tree>
    <p:extLst>
      <p:ext uri="{BB962C8B-B14F-4D97-AF65-F5344CB8AC3E}">
        <p14:creationId xmlns:p14="http://schemas.microsoft.com/office/powerpoint/2010/main" val="2607770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7741819"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Conclusiones y trabajos futuros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34</a:t>
            </a:r>
          </a:p>
        </p:txBody>
      </p:sp>
      <p:sp>
        <p:nvSpPr>
          <p:cNvPr id="3" name="CuadroTexto 2">
            <a:extLst>
              <a:ext uri="{FF2B5EF4-FFF2-40B4-BE49-F238E27FC236}">
                <a16:creationId xmlns:a16="http://schemas.microsoft.com/office/drawing/2014/main" id="{89C25E4A-58C2-47E9-906B-AA9B1AC007BE}"/>
              </a:ext>
            </a:extLst>
          </p:cNvPr>
          <p:cNvSpPr txBox="1"/>
          <p:nvPr/>
        </p:nvSpPr>
        <p:spPr>
          <a:xfrm>
            <a:off x="148311" y="1064655"/>
            <a:ext cx="11371689" cy="5078313"/>
          </a:xfrm>
          <a:prstGeom prst="rect">
            <a:avLst/>
          </a:prstGeom>
          <a:solidFill>
            <a:schemeClr val="bg1">
              <a:lumMod val="95000"/>
            </a:schemeClr>
          </a:solidFill>
        </p:spPr>
        <p:txBody>
          <a:bodyPr wrap="square" rtlCol="0">
            <a:spAutoFit/>
          </a:bodyPr>
          <a:lstStyle/>
          <a:p>
            <a:r>
              <a:rPr lang="es-ES" dirty="0">
                <a:effectLst/>
                <a:latin typeface="Arial" panose="020B0604020202020204" pitchFamily="34" charset="0"/>
                <a:ea typeface="Calibri" panose="020F0502020204030204" pitchFamily="34" charset="0"/>
                <a:cs typeface="Times New Roman" panose="02020603050405020304" pitchFamily="18" charset="0"/>
              </a:rPr>
              <a:t>Se realizó un total de 9 planos que corresponden al tanque principal de la estación de procesos PS-2800, los principales son el diagrama de borneras que consiste en saber las señales que ingresan y salen al controlador, distribución del gabinete eléctrico servirá para saber cómo se encuentran ubicados los elementos que lo componen, el diagrama eléctrico servirá para conocer cómo se encuentran conectados los diferentes elementos de potencia que componen la planta, el diagrama PFD permite conocer la principal relación de los equipos que componen la planta, el diagrama P&amp;ID para saber cómo es el proceso del sistema, los </a:t>
            </a:r>
            <a:r>
              <a:rPr lang="es-ES" dirty="0" err="1">
                <a:effectLst/>
                <a:latin typeface="Arial" panose="020B0604020202020204" pitchFamily="34" charset="0"/>
                <a:ea typeface="Calibri" panose="020F0502020204030204" pitchFamily="34" charset="0"/>
                <a:cs typeface="Times New Roman" panose="02020603050405020304" pitchFamily="18" charset="0"/>
              </a:rPr>
              <a:t>Grafcets</a:t>
            </a:r>
            <a:r>
              <a:rPr lang="es-ES" dirty="0">
                <a:effectLst/>
                <a:latin typeface="Arial" panose="020B0604020202020204" pitchFamily="34" charset="0"/>
                <a:ea typeface="Calibri" panose="020F0502020204030204" pitchFamily="34" charset="0"/>
                <a:cs typeface="Times New Roman" panose="02020603050405020304" pitchFamily="18" charset="0"/>
              </a:rPr>
              <a:t> servirán para saber cómo es la programación del proceso, la Guía Gemma permitirá conocer todos los estados que componen el proceso de la planta, el esquemático del PLC permite saber todos los elementos que están conectados al mismo. Estos planos serán un punto de partida de futuros trabajos que se quieran realizar para el mejoramiento de la planta.</a:t>
            </a:r>
          </a:p>
          <a:p>
            <a:endParaRPr lang="es-ES" dirty="0">
              <a:latin typeface="Arial" panose="020B0604020202020204" pitchFamily="34" charset="0"/>
              <a:ea typeface="Calibri" panose="020F0502020204030204" pitchFamily="34" charset="0"/>
              <a:cs typeface="Times New Roman" panose="02020603050405020304" pitchFamily="18" charset="0"/>
            </a:endParaRPr>
          </a:p>
          <a:p>
            <a:r>
              <a:rPr lang="es-ES" dirty="0">
                <a:latin typeface="Arial" panose="020B0604020202020204" pitchFamily="34" charset="0"/>
                <a:ea typeface="Calibri" panose="020F0502020204030204" pitchFamily="34" charset="0"/>
                <a:cs typeface="Times New Roman" panose="02020603050405020304" pitchFamily="18" charset="0"/>
              </a:rPr>
              <a:t>El tanque principal de la estación de procesos PS-2800 fue puesto a prueba mediante el desarrollo de un laboratorio con los estudiantes de la materia instrumentación industrial, esto permitió que los estudiantes puedan desarrollar diferentes actividades como la obtención de los diagramas PFD y P&amp;ID de la planta, en esta práctica se realizó las encuestas que se encuentran en la parte de resultados, donde se pudo observar que el 100% de estudiantes está de acuerdo que la planta será una herramienta que permita a la materia de instrumentación industrial ser más práctica, ya que les permitirá conocer y manipular los diferentes elementos industriales que esta posee.</a:t>
            </a:r>
          </a:p>
        </p:txBody>
      </p:sp>
      <p:sp>
        <p:nvSpPr>
          <p:cNvPr id="7" name="Rectángulo 6">
            <a:extLst>
              <a:ext uri="{FF2B5EF4-FFF2-40B4-BE49-F238E27FC236}">
                <a16:creationId xmlns:a16="http://schemas.microsoft.com/office/drawing/2014/main" id="{821644FB-C7D1-8DC4-C8F3-CF559B588ECF}"/>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8" name="Rectángulo 7">
            <a:extLst>
              <a:ext uri="{FF2B5EF4-FFF2-40B4-BE49-F238E27FC236}">
                <a16:creationId xmlns:a16="http://schemas.microsoft.com/office/drawing/2014/main" id="{0DC329EE-9685-B908-024D-C1DCBC005C22}"/>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Pruebas y resultados</a:t>
            </a:r>
          </a:p>
        </p:txBody>
      </p:sp>
      <p:sp>
        <p:nvSpPr>
          <p:cNvPr id="20" name="Rectángulo 19">
            <a:extLst>
              <a:ext uri="{FF2B5EF4-FFF2-40B4-BE49-F238E27FC236}">
                <a16:creationId xmlns:a16="http://schemas.microsoft.com/office/drawing/2014/main" id="{EEF65595-7E12-0E55-5E25-F3D231D7F1C1}"/>
              </a:ext>
            </a:extLst>
          </p:cNvPr>
          <p:cNvSpPr/>
          <p:nvPr/>
        </p:nvSpPr>
        <p:spPr>
          <a:xfrm>
            <a:off x="1102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Conclusiones</a:t>
            </a:r>
          </a:p>
        </p:txBody>
      </p:sp>
      <p:sp>
        <p:nvSpPr>
          <p:cNvPr id="21" name="Rectángulo 20">
            <a:extLst>
              <a:ext uri="{FF2B5EF4-FFF2-40B4-BE49-F238E27FC236}">
                <a16:creationId xmlns:a16="http://schemas.microsoft.com/office/drawing/2014/main" id="{2F1A7F9E-CCF0-110A-7588-B18A441C3B3A}"/>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2" name="Rectángulo 21">
            <a:extLst>
              <a:ext uri="{FF2B5EF4-FFF2-40B4-BE49-F238E27FC236}">
                <a16:creationId xmlns:a16="http://schemas.microsoft.com/office/drawing/2014/main" id="{3B01A371-45C7-38F6-BF0F-B516AC5C618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3" name="Rectángulo 22">
            <a:extLst>
              <a:ext uri="{FF2B5EF4-FFF2-40B4-BE49-F238E27FC236}">
                <a16:creationId xmlns:a16="http://schemas.microsoft.com/office/drawing/2014/main" id="{6D4BDFE0-D5C8-FEC8-C3BA-32BC4656064F}"/>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4" name="Rectángulo 23">
            <a:extLst>
              <a:ext uri="{FF2B5EF4-FFF2-40B4-BE49-F238E27FC236}">
                <a16:creationId xmlns:a16="http://schemas.microsoft.com/office/drawing/2014/main" id="{059A2E23-8E29-E7AD-264F-4D145D4C3393}"/>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5" name="Rectángulo 24">
            <a:extLst>
              <a:ext uri="{FF2B5EF4-FFF2-40B4-BE49-F238E27FC236}">
                <a16:creationId xmlns:a16="http://schemas.microsoft.com/office/drawing/2014/main" id="{32EAD8E0-04ED-96B0-0257-840D5A477EC1}"/>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Tree>
    <p:extLst>
      <p:ext uri="{BB962C8B-B14F-4D97-AF65-F5344CB8AC3E}">
        <p14:creationId xmlns:p14="http://schemas.microsoft.com/office/powerpoint/2010/main" val="5605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7981965"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Conclusiones y trabajos futuros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33</a:t>
            </a:r>
          </a:p>
        </p:txBody>
      </p:sp>
      <p:sp>
        <p:nvSpPr>
          <p:cNvPr id="3" name="CuadroTexto 2">
            <a:extLst>
              <a:ext uri="{FF2B5EF4-FFF2-40B4-BE49-F238E27FC236}">
                <a16:creationId xmlns:a16="http://schemas.microsoft.com/office/drawing/2014/main" id="{89C25E4A-58C2-47E9-906B-AA9B1AC007BE}"/>
              </a:ext>
            </a:extLst>
          </p:cNvPr>
          <p:cNvSpPr txBox="1"/>
          <p:nvPr/>
        </p:nvSpPr>
        <p:spPr>
          <a:xfrm>
            <a:off x="148311" y="1043756"/>
            <a:ext cx="11371689" cy="3693319"/>
          </a:xfrm>
          <a:prstGeom prst="rect">
            <a:avLst/>
          </a:prstGeom>
          <a:solidFill>
            <a:schemeClr val="bg1">
              <a:lumMod val="95000"/>
            </a:schemeClr>
          </a:solidFill>
        </p:spPr>
        <p:txBody>
          <a:bodyPr wrap="square" rtlCol="0">
            <a:spAutoFit/>
          </a:bodyPr>
          <a:lstStyle/>
          <a:p>
            <a:r>
              <a:rPr lang="es-ES" dirty="0">
                <a:latin typeface="Arial" panose="020B0604020202020204" pitchFamily="34" charset="0"/>
                <a:cs typeface="Arial" panose="020B0604020202020204" pitchFamily="34" charset="0"/>
              </a:rPr>
              <a:t>•	Se recomienda realizar un mantenimiento preventivo a los equipos como la bomba DC y electroválvulas, realizando una limpieza para evitar el taponamiento que dificulte el paso de agua al menos una vez al semestre.</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Se recomienda realizar una limpieza cada 3 meses del tanque de reserva B0 ya que se puede acumular basuras que llegan a taponar las tuberías y puedan dañar las electroválvulas.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Se recomienda revisar las condiciones iniciales con las que se pone en funcionamiento la planta, ya que es necesario que el tanque B1 se encuentre vacío, caso contrario el sistema no se pondrá en marcha.</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Para realizar las prácticas de laboratorio leer los manuales realizados para los estudiantes tanto de conexión con el PLC de la planta como del manejo de la interfaz HMI ya que para realizar dichos laboratorios deben tener ciertos conocimientos que permitirá evitar errores al manipular el proceso en la planta.</a:t>
            </a:r>
          </a:p>
        </p:txBody>
      </p:sp>
      <p:sp>
        <p:nvSpPr>
          <p:cNvPr id="20" name="CuadroTexto 19">
            <a:extLst>
              <a:ext uri="{FF2B5EF4-FFF2-40B4-BE49-F238E27FC236}">
                <a16:creationId xmlns:a16="http://schemas.microsoft.com/office/drawing/2014/main" id="{A5ECAB24-DF41-4E58-BFAA-6DD740645D1D}"/>
              </a:ext>
            </a:extLst>
          </p:cNvPr>
          <p:cNvSpPr txBox="1"/>
          <p:nvPr/>
        </p:nvSpPr>
        <p:spPr>
          <a:xfrm>
            <a:off x="148311" y="570637"/>
            <a:ext cx="4170379" cy="369332"/>
          </a:xfrm>
          <a:prstGeom prst="rect">
            <a:avLst/>
          </a:prstGeom>
          <a:solidFill>
            <a:schemeClr val="accent5">
              <a:lumMod val="20000"/>
              <a:lumOff val="80000"/>
            </a:schemeClr>
          </a:solidFill>
        </p:spPr>
        <p:txBody>
          <a:bodyPr wrap="square">
            <a:spAutoFit/>
          </a:bodyPr>
          <a:lstStyle/>
          <a:p>
            <a:r>
              <a:rPr lang="es-ES" b="1" dirty="0">
                <a:latin typeface="Arial" panose="020B0604020202020204" pitchFamily="34" charset="0"/>
                <a:ea typeface="Calibri" panose="020F0502020204030204" pitchFamily="34" charset="0"/>
                <a:cs typeface="Times New Roman" panose="02020603050405020304" pitchFamily="18" charset="0"/>
              </a:rPr>
              <a:t>Recomendaciones</a:t>
            </a:r>
            <a:endParaRPr lang="es-EC" b="1"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2A274108-C652-1B2E-D55A-54512A9A62D6}"/>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Reprogramación y HMI</a:t>
            </a:r>
          </a:p>
        </p:txBody>
      </p:sp>
      <p:sp>
        <p:nvSpPr>
          <p:cNvPr id="23" name="Rectángulo 22">
            <a:extLst>
              <a:ext uri="{FF2B5EF4-FFF2-40B4-BE49-F238E27FC236}">
                <a16:creationId xmlns:a16="http://schemas.microsoft.com/office/drawing/2014/main" id="{AAA0D91F-7FAA-2E1F-E4E6-A3DB1AC419FA}"/>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Pruebas y resultados</a:t>
            </a:r>
          </a:p>
        </p:txBody>
      </p:sp>
      <p:sp>
        <p:nvSpPr>
          <p:cNvPr id="24" name="Rectángulo 23">
            <a:extLst>
              <a:ext uri="{FF2B5EF4-FFF2-40B4-BE49-F238E27FC236}">
                <a16:creationId xmlns:a16="http://schemas.microsoft.com/office/drawing/2014/main" id="{E4BB8D0A-9BE6-1C73-B121-0EEED9E16093}"/>
              </a:ext>
            </a:extLst>
          </p:cNvPr>
          <p:cNvSpPr/>
          <p:nvPr/>
        </p:nvSpPr>
        <p:spPr>
          <a:xfrm>
            <a:off x="11028873" y="6410523"/>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Conclusiones</a:t>
            </a:r>
          </a:p>
        </p:txBody>
      </p:sp>
      <p:sp>
        <p:nvSpPr>
          <p:cNvPr id="25" name="Rectángulo 24">
            <a:extLst>
              <a:ext uri="{FF2B5EF4-FFF2-40B4-BE49-F238E27FC236}">
                <a16:creationId xmlns:a16="http://schemas.microsoft.com/office/drawing/2014/main" id="{BEC6EA5C-7E04-7EE5-468A-686B85A24184}"/>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6" name="Rectángulo 25">
            <a:extLst>
              <a:ext uri="{FF2B5EF4-FFF2-40B4-BE49-F238E27FC236}">
                <a16:creationId xmlns:a16="http://schemas.microsoft.com/office/drawing/2014/main" id="{412C80D7-AE69-91CB-92CA-DD6BFE2C727C}"/>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7" name="Rectángulo 26">
            <a:extLst>
              <a:ext uri="{FF2B5EF4-FFF2-40B4-BE49-F238E27FC236}">
                <a16:creationId xmlns:a16="http://schemas.microsoft.com/office/drawing/2014/main" id="{3335162E-1F00-3684-72B3-4F3A27BC0CE0}"/>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8" name="Rectángulo 27">
            <a:extLst>
              <a:ext uri="{FF2B5EF4-FFF2-40B4-BE49-F238E27FC236}">
                <a16:creationId xmlns:a16="http://schemas.microsoft.com/office/drawing/2014/main" id="{1E1729C1-D52B-1FA1-9E21-B3A6111179B8}"/>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Levantamiento de planos</a:t>
            </a:r>
          </a:p>
        </p:txBody>
      </p:sp>
      <p:sp>
        <p:nvSpPr>
          <p:cNvPr id="29" name="Rectángulo 28">
            <a:extLst>
              <a:ext uri="{FF2B5EF4-FFF2-40B4-BE49-F238E27FC236}">
                <a16:creationId xmlns:a16="http://schemas.microsoft.com/office/drawing/2014/main" id="{77D5F235-7C7C-9229-429B-11223D57100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bg1">
                    <a:lumMod val="50000"/>
                  </a:schemeClr>
                </a:solidFill>
                <a:latin typeface="Arial" panose="020B0604020202020204" pitchFamily="34" charset="0"/>
                <a:cs typeface="Arial" panose="020B0604020202020204" pitchFamily="34" charset="0"/>
              </a:rPr>
              <a:t>Repotenciación</a:t>
            </a:r>
          </a:p>
        </p:txBody>
      </p:sp>
      <p:sp>
        <p:nvSpPr>
          <p:cNvPr id="7" name="CuadroTexto 6">
            <a:extLst>
              <a:ext uri="{FF2B5EF4-FFF2-40B4-BE49-F238E27FC236}">
                <a16:creationId xmlns:a16="http://schemas.microsoft.com/office/drawing/2014/main" id="{5DBA5020-BD8B-4210-E226-82F788ED59CE}"/>
              </a:ext>
            </a:extLst>
          </p:cNvPr>
          <p:cNvSpPr txBox="1"/>
          <p:nvPr/>
        </p:nvSpPr>
        <p:spPr>
          <a:xfrm>
            <a:off x="148311" y="4840862"/>
            <a:ext cx="4170379" cy="369332"/>
          </a:xfrm>
          <a:prstGeom prst="rect">
            <a:avLst/>
          </a:prstGeom>
          <a:solidFill>
            <a:schemeClr val="accent5">
              <a:lumMod val="20000"/>
              <a:lumOff val="80000"/>
            </a:schemeClr>
          </a:solidFill>
        </p:spPr>
        <p:txBody>
          <a:bodyPr wrap="square">
            <a:spAutoFit/>
          </a:bodyPr>
          <a:lstStyle/>
          <a:p>
            <a:r>
              <a:rPr lang="es-ES" b="1" dirty="0">
                <a:latin typeface="Arial" panose="020B0604020202020204" pitchFamily="34" charset="0"/>
                <a:ea typeface="Calibri" panose="020F0502020204030204" pitchFamily="34" charset="0"/>
                <a:cs typeface="Times New Roman" panose="02020603050405020304" pitchFamily="18" charset="0"/>
              </a:rPr>
              <a:t>Trabajos Futuros</a:t>
            </a:r>
            <a:endParaRPr lang="es-EC" b="1" dirty="0">
              <a:latin typeface="Arial" panose="020B060402020202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ED2733D-59F6-BBF4-57BA-4DD05BBC9703}"/>
              </a:ext>
            </a:extLst>
          </p:cNvPr>
          <p:cNvSpPr txBox="1"/>
          <p:nvPr/>
        </p:nvSpPr>
        <p:spPr>
          <a:xfrm>
            <a:off x="148310" y="5313981"/>
            <a:ext cx="11371689" cy="923330"/>
          </a:xfrm>
          <a:prstGeom prst="rect">
            <a:avLst/>
          </a:prstGeom>
          <a:solidFill>
            <a:schemeClr val="bg1">
              <a:lumMod val="95000"/>
            </a:schemeClr>
          </a:solidFill>
        </p:spPr>
        <p:txBody>
          <a:bodyPr wrap="square" rtlCol="0">
            <a:spAutoFit/>
          </a:bodyPr>
          <a:lstStyle/>
          <a:p>
            <a:r>
              <a:rPr lang="es-ES" dirty="0">
                <a:latin typeface="Arial" panose="020B0604020202020204" pitchFamily="34" charset="0"/>
                <a:cs typeface="Arial" panose="020B0604020202020204" pitchFamily="34" charset="0"/>
              </a:rPr>
              <a:t>Como trabajos futuros se tiene el control de los diferentes actuadores que componen el tanque principal de la estación de procesos PS-2800, ya que de esta manera se puede realizar técnicas de control más avanzadas en el proceso de la planta. </a:t>
            </a:r>
          </a:p>
        </p:txBody>
      </p:sp>
    </p:spTree>
    <p:extLst>
      <p:ext uri="{BB962C8B-B14F-4D97-AF65-F5344CB8AC3E}">
        <p14:creationId xmlns:p14="http://schemas.microsoft.com/office/powerpoint/2010/main" val="383646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6060801" cy="461665"/>
          </a:xfrm>
          <a:prstGeom prst="rect">
            <a:avLst/>
          </a:prstGeom>
          <a:noFill/>
          <a:ln w="3175">
            <a:noFill/>
          </a:ln>
        </p:spPr>
        <p:txBody>
          <a:bodyPr wrap="square" rtlCol="0">
            <a:spAutoFit/>
          </a:bodyPr>
          <a:lstStyle/>
          <a:p>
            <a:r>
              <a:rPr lang="es-ES" sz="2400" b="1" dirty="0">
                <a:effectLst/>
                <a:latin typeface="Arial" panose="020B0604020202020204" pitchFamily="34" charset="0"/>
                <a:ea typeface="Calibri" panose="020F0502020204030204" pitchFamily="34" charset="0"/>
                <a:cs typeface="Arial" panose="020B0604020202020204" pitchFamily="34" charset="0"/>
              </a:rPr>
              <a:t>Descripción de la estación PS-2800</a:t>
            </a: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5</a:t>
            </a:r>
          </a:p>
        </p:txBody>
      </p:sp>
      <p:sp>
        <p:nvSpPr>
          <p:cNvPr id="8" name="Rectángulo: esquinas redondeadas 7">
            <a:extLst>
              <a:ext uri="{FF2B5EF4-FFF2-40B4-BE49-F238E27FC236}">
                <a16:creationId xmlns:a16="http://schemas.microsoft.com/office/drawing/2014/main" id="{09979240-0F5A-81D2-2A99-93C01A58A368}"/>
              </a:ext>
            </a:extLst>
          </p:cNvPr>
          <p:cNvSpPr/>
          <p:nvPr/>
        </p:nvSpPr>
        <p:spPr>
          <a:xfrm>
            <a:off x="247902" y="771212"/>
            <a:ext cx="4300971" cy="499049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chemeClr val="tx1"/>
                </a:solidFill>
                <a:effectLst/>
                <a:latin typeface="Arial" panose="020B0604020202020204" pitchFamily="34" charset="0"/>
                <a:ea typeface="Calibri" panose="020F0502020204030204" pitchFamily="34" charset="0"/>
              </a:rPr>
              <a:t>La estación de procesos PS-2800 es una máquina diseñada para la limpieza y revestimientos de piezas metálicas, la estación realiza el control de temperatura, nivel y caudal. Está compuesta por 7 etapas que se realizarán en cada tanque de la estación, para transportar la pieza metálica por cada una de las etapas del sistema se utiliza un brazo robótico cartesiano </a:t>
            </a:r>
            <a:endParaRPr lang="es-ES" sz="2000" dirty="0">
              <a:solidFill>
                <a:schemeClr val="tx1"/>
              </a:solidFill>
            </a:endParaRPr>
          </a:p>
        </p:txBody>
      </p:sp>
      <p:pic>
        <p:nvPicPr>
          <p:cNvPr id="20" name="Imagen 19">
            <a:extLst>
              <a:ext uri="{FF2B5EF4-FFF2-40B4-BE49-F238E27FC236}">
                <a16:creationId xmlns:a16="http://schemas.microsoft.com/office/drawing/2014/main" id="{43049BDA-50BD-F1DD-CC4C-EA398090D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79" y="938742"/>
            <a:ext cx="7289994" cy="1342341"/>
          </a:xfrm>
          <a:prstGeom prst="rect">
            <a:avLst/>
          </a:prstGeom>
        </p:spPr>
      </p:pic>
      <p:pic>
        <p:nvPicPr>
          <p:cNvPr id="21" name="Imagen 20" descr="Diagrama&#10;&#10;Descripción generada automáticamente">
            <a:extLst>
              <a:ext uri="{FF2B5EF4-FFF2-40B4-BE49-F238E27FC236}">
                <a16:creationId xmlns:a16="http://schemas.microsoft.com/office/drawing/2014/main" id="{2DD0971D-C91D-5103-1C04-339472E4C0EF}"/>
              </a:ext>
            </a:extLst>
          </p:cNvPr>
          <p:cNvPicPr>
            <a:picLocks noChangeAspect="1"/>
          </p:cNvPicPr>
          <p:nvPr/>
        </p:nvPicPr>
        <p:blipFill>
          <a:blip r:embed="rId4"/>
          <a:stretch>
            <a:fillRect/>
          </a:stretch>
        </p:blipFill>
        <p:spPr>
          <a:xfrm>
            <a:off x="4933368" y="2281083"/>
            <a:ext cx="6791009" cy="3958616"/>
          </a:xfrm>
          <a:prstGeom prst="rect">
            <a:avLst/>
          </a:prstGeom>
        </p:spPr>
      </p:pic>
      <p:sp>
        <p:nvSpPr>
          <p:cNvPr id="22" name="Rectángulo 21">
            <a:extLst>
              <a:ext uri="{FF2B5EF4-FFF2-40B4-BE49-F238E27FC236}">
                <a16:creationId xmlns:a16="http://schemas.microsoft.com/office/drawing/2014/main" id="{534FAEB4-A875-411F-F13F-27F1885C7106}"/>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23" name="Rectángulo 22">
            <a:extLst>
              <a:ext uri="{FF2B5EF4-FFF2-40B4-BE49-F238E27FC236}">
                <a16:creationId xmlns:a16="http://schemas.microsoft.com/office/drawing/2014/main" id="{A31DDFBC-59A0-C6BC-48AF-7F5EBA313176}"/>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24" name="Rectángulo 23">
            <a:extLst>
              <a:ext uri="{FF2B5EF4-FFF2-40B4-BE49-F238E27FC236}">
                <a16:creationId xmlns:a16="http://schemas.microsoft.com/office/drawing/2014/main" id="{6B7AEE4A-8B80-FEFE-3BB7-A085EC0D5E0A}"/>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5" name="Rectángulo 24">
            <a:extLst>
              <a:ext uri="{FF2B5EF4-FFF2-40B4-BE49-F238E27FC236}">
                <a16:creationId xmlns:a16="http://schemas.microsoft.com/office/drawing/2014/main" id="{DA19621C-8409-1A51-1CAC-EAA60B5BDA9E}"/>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6" name="Rectángulo 25">
            <a:extLst>
              <a:ext uri="{FF2B5EF4-FFF2-40B4-BE49-F238E27FC236}">
                <a16:creationId xmlns:a16="http://schemas.microsoft.com/office/drawing/2014/main" id="{7650BD4D-4213-44A1-5F25-6E2A451374BF}"/>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7" name="Rectángulo 26">
            <a:extLst>
              <a:ext uri="{FF2B5EF4-FFF2-40B4-BE49-F238E27FC236}">
                <a16:creationId xmlns:a16="http://schemas.microsoft.com/office/drawing/2014/main" id="{072878EE-DD5A-A972-926F-F766819DF1F2}"/>
              </a:ext>
            </a:extLst>
          </p:cNvPr>
          <p:cNvSpPr/>
          <p:nvPr/>
        </p:nvSpPr>
        <p:spPr>
          <a:xfrm>
            <a:off x="5628873" y="6410522"/>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 Descripción de la estación</a:t>
            </a:r>
          </a:p>
        </p:txBody>
      </p:sp>
      <p:sp>
        <p:nvSpPr>
          <p:cNvPr id="38" name="Rectángulo 37">
            <a:extLst>
              <a:ext uri="{FF2B5EF4-FFF2-40B4-BE49-F238E27FC236}">
                <a16:creationId xmlns:a16="http://schemas.microsoft.com/office/drawing/2014/main" id="{C1B068B8-28C0-276B-AECC-E126F5E68FB6}"/>
              </a:ext>
            </a:extLst>
          </p:cNvPr>
          <p:cNvSpPr/>
          <p:nvPr/>
        </p:nvSpPr>
        <p:spPr>
          <a:xfrm>
            <a:off x="6708873" y="6410521"/>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Levantamiento de planos</a:t>
            </a:r>
          </a:p>
        </p:txBody>
      </p:sp>
      <p:sp>
        <p:nvSpPr>
          <p:cNvPr id="40" name="Rectángulo 39">
            <a:extLst>
              <a:ext uri="{FF2B5EF4-FFF2-40B4-BE49-F238E27FC236}">
                <a16:creationId xmlns:a16="http://schemas.microsoft.com/office/drawing/2014/main" id="{0A6B007F-55E7-5E6D-9B22-0FAC1905D9CB}"/>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Tree>
    <p:extLst>
      <p:ext uri="{BB962C8B-B14F-4D97-AF65-F5344CB8AC3E}">
        <p14:creationId xmlns:p14="http://schemas.microsoft.com/office/powerpoint/2010/main" val="163161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156C6A12-9CAE-4382-ABB1-8BB029D412C8}"/>
              </a:ext>
            </a:extLst>
          </p:cNvPr>
          <p:cNvSpPr/>
          <p:nvPr/>
        </p:nvSpPr>
        <p:spPr>
          <a:xfrm>
            <a:off x="148311" y="696893"/>
            <a:ext cx="5480562" cy="5638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6060801"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Descripción del sistema</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6</a:t>
            </a:r>
          </a:p>
        </p:txBody>
      </p:sp>
      <p:sp>
        <p:nvSpPr>
          <p:cNvPr id="20" name="CuadroTexto 19">
            <a:extLst>
              <a:ext uri="{FF2B5EF4-FFF2-40B4-BE49-F238E27FC236}">
                <a16:creationId xmlns:a16="http://schemas.microsoft.com/office/drawing/2014/main" id="{28D9DE75-DBE4-4EC5-AB68-9544E25A0DD3}"/>
              </a:ext>
            </a:extLst>
          </p:cNvPr>
          <p:cNvSpPr txBox="1"/>
          <p:nvPr/>
        </p:nvSpPr>
        <p:spPr>
          <a:xfrm>
            <a:off x="298700" y="1005513"/>
            <a:ext cx="5162598" cy="3416320"/>
          </a:xfrm>
          <a:prstGeom prst="rect">
            <a:avLst/>
          </a:prstGeom>
          <a:noFill/>
        </p:spPr>
        <p:txBody>
          <a:bodyPr wrap="square">
            <a:spAutoFit/>
          </a:bodyPr>
          <a:lstStyle/>
          <a:p>
            <a:pPr algn="just"/>
            <a:r>
              <a:rPr lang="es-ES" dirty="0">
                <a:latin typeface="Arial" panose="020B0604020202020204" pitchFamily="34" charset="0"/>
                <a:ea typeface="Calibri" panose="020F0502020204030204" pitchFamily="34" charset="0"/>
                <a:cs typeface="Arial" panose="020B0604020202020204" pitchFamily="34" charset="0"/>
              </a:rPr>
              <a:t>No se contaba con planos de conexión de la planta por lo tanto se decidió realizarlos</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dirty="0">
                <a:latin typeface="Arial" panose="020B0604020202020204" pitchFamily="34" charset="0"/>
                <a:ea typeface="Calibri" panose="020F0502020204030204" pitchFamily="34" charset="0"/>
                <a:cs typeface="Arial" panose="020B0604020202020204" pitchFamily="34" charset="0"/>
              </a:rPr>
              <a:t>Los planos realizados son:</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dirty="0">
                <a:latin typeface="Arial" panose="020B0604020202020204" pitchFamily="34" charset="0"/>
                <a:ea typeface="Calibri" panose="020F0502020204030204" pitchFamily="34" charset="0"/>
                <a:cs typeface="Arial" panose="020B0604020202020204" pitchFamily="34" charset="0"/>
              </a:rPr>
              <a:t>Panel de control</a:t>
            </a:r>
          </a:p>
          <a:p>
            <a:pPr algn="just"/>
            <a:endParaRPr lang="es-ES" dirty="0">
              <a:latin typeface="Arial" panose="020B0604020202020204" pitchFamily="34" charset="0"/>
              <a:ea typeface="Calibri" panose="020F0502020204030204" pitchFamily="34" charset="0"/>
              <a:cs typeface="Arial" panose="020B0604020202020204" pitchFamily="34" charset="0"/>
            </a:endParaRPr>
          </a:p>
          <a:p>
            <a:pPr algn="just"/>
            <a:r>
              <a:rPr lang="es-ES" dirty="0">
                <a:latin typeface="Arial" panose="020B0604020202020204" pitchFamily="34" charset="0"/>
                <a:ea typeface="Calibri" panose="020F0502020204030204" pitchFamily="34" charset="0"/>
                <a:cs typeface="Arial" panose="020B0604020202020204" pitchFamily="34" charset="0"/>
              </a:rPr>
              <a:t>Diagrama de borneras</a:t>
            </a:r>
          </a:p>
          <a:p>
            <a:pPr algn="just"/>
            <a:endParaRPr lang="es-EC" dirty="0">
              <a:latin typeface="Arial" panose="020B0604020202020204" pitchFamily="34" charset="0"/>
              <a:ea typeface="Calibri" panose="020F0502020204030204" pitchFamily="34" charset="0"/>
              <a:cs typeface="Arial" panose="020B0604020202020204" pitchFamily="34" charset="0"/>
            </a:endParaRPr>
          </a:p>
          <a:p>
            <a:pPr algn="just"/>
            <a:r>
              <a:rPr lang="es-EC" dirty="0">
                <a:latin typeface="Arial" panose="020B0604020202020204" pitchFamily="34" charset="0"/>
                <a:ea typeface="Calibri" panose="020F0502020204030204" pitchFamily="34" charset="0"/>
                <a:cs typeface="Arial" panose="020B0604020202020204" pitchFamily="34" charset="0"/>
              </a:rPr>
              <a:t>Gabinete Eléctrico</a:t>
            </a:r>
          </a:p>
          <a:p>
            <a:pPr algn="just"/>
            <a:endParaRPr lang="es-EC" dirty="0">
              <a:latin typeface="Arial" panose="020B0604020202020204" pitchFamily="34" charset="0"/>
              <a:ea typeface="Calibri" panose="020F0502020204030204" pitchFamily="34" charset="0"/>
              <a:cs typeface="Arial" panose="020B0604020202020204" pitchFamily="34" charset="0"/>
            </a:endParaRPr>
          </a:p>
          <a:p>
            <a:pPr algn="just"/>
            <a:r>
              <a:rPr lang="es-EC" dirty="0">
                <a:latin typeface="Arial" panose="020B0604020202020204" pitchFamily="34" charset="0"/>
                <a:ea typeface="Calibri" panose="020F0502020204030204" pitchFamily="34" charset="0"/>
                <a:cs typeface="Arial" panose="020B0604020202020204" pitchFamily="34" charset="0"/>
              </a:rPr>
              <a:t>Diagrama Eléctrico</a:t>
            </a:r>
          </a:p>
        </p:txBody>
      </p:sp>
      <p:sp>
        <p:nvSpPr>
          <p:cNvPr id="3" name="Rectángulo 2">
            <a:extLst>
              <a:ext uri="{FF2B5EF4-FFF2-40B4-BE49-F238E27FC236}">
                <a16:creationId xmlns:a16="http://schemas.microsoft.com/office/drawing/2014/main" id="{DC01384C-8F4F-26AC-EF2F-AE636D74CABD}"/>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597905DA-27D5-5F62-EDBE-FC8D5B0565BB}"/>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2FF9115D-B150-4BA1-0E01-15804FAAA742}"/>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2" name="Rectángulo 21">
            <a:extLst>
              <a:ext uri="{FF2B5EF4-FFF2-40B4-BE49-F238E27FC236}">
                <a16:creationId xmlns:a16="http://schemas.microsoft.com/office/drawing/2014/main" id="{9E6C496A-F713-CF25-5BC2-C85268244299}"/>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4" name="Rectángulo 23">
            <a:extLst>
              <a:ext uri="{FF2B5EF4-FFF2-40B4-BE49-F238E27FC236}">
                <a16:creationId xmlns:a16="http://schemas.microsoft.com/office/drawing/2014/main" id="{536302EC-63DE-57BB-3FE6-0C394CFE3224}"/>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5" name="Rectángulo 24">
            <a:extLst>
              <a:ext uri="{FF2B5EF4-FFF2-40B4-BE49-F238E27FC236}">
                <a16:creationId xmlns:a16="http://schemas.microsoft.com/office/drawing/2014/main" id="{D22DD859-6ADE-6B74-BA4D-19568E3ACB34}"/>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6" name="Rectángulo 25">
            <a:extLst>
              <a:ext uri="{FF2B5EF4-FFF2-40B4-BE49-F238E27FC236}">
                <a16:creationId xmlns:a16="http://schemas.microsoft.com/office/drawing/2014/main" id="{7356E553-6DEB-B75A-6094-39AAAEA3BAB9}"/>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7" name="Rectángulo 26">
            <a:extLst>
              <a:ext uri="{FF2B5EF4-FFF2-40B4-BE49-F238E27FC236}">
                <a16:creationId xmlns:a16="http://schemas.microsoft.com/office/drawing/2014/main" id="{70A974FE-D7BA-2950-2C45-B75E2BD41BDA}"/>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pic>
        <p:nvPicPr>
          <p:cNvPr id="2050" name="Picture 2" descr="LECTURA DE PLANOS ELÉCTRICOS | El Oficial">
            <a:extLst>
              <a:ext uri="{FF2B5EF4-FFF2-40B4-BE49-F238E27FC236}">
                <a16:creationId xmlns:a16="http://schemas.microsoft.com/office/drawing/2014/main" id="{F2F6F2D4-99B9-677C-AD7F-04D74D2FE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873" y="856092"/>
            <a:ext cx="5238750" cy="523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8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effectLst/>
                <a:latin typeface="Arial" panose="020B0604020202020204" pitchFamily="34" charset="0"/>
                <a:ea typeface="Calibri" panose="020F0502020204030204" pitchFamily="34" charset="0"/>
                <a:cs typeface="Arial" panose="020B0604020202020204" pitchFamily="34" charset="0"/>
              </a:rPr>
              <a:t>Panel de Control</a:t>
            </a: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
        <p:nvSpPr>
          <p:cNvPr id="12" name="Rectángulo 11">
            <a:extLst>
              <a:ext uri="{FF2B5EF4-FFF2-40B4-BE49-F238E27FC236}">
                <a16:creationId xmlns:a16="http://schemas.microsoft.com/office/drawing/2014/main" id="{15CB5934-149D-F7AD-6B31-45062A83C2AA}"/>
              </a:ext>
            </a:extLst>
          </p:cNvPr>
          <p:cNvSpPr/>
          <p:nvPr/>
        </p:nvSpPr>
        <p:spPr>
          <a:xfrm>
            <a:off x="148311" y="696893"/>
            <a:ext cx="5480562" cy="5638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dirty="0"/>
              <a:t>La estación de procesos PS-2800 cuenta con un panel de control que cubre toda la parte superior de la planta, está separado en 2 secciones la primera es para monitoreo del proceso en el diagrama P&amp;ID que lo trajo de fábrica, esta parte contiene leds indicadores que permite saber al operador que actuadores se encuentran activados y también posee terminales para medir la corriente y voltaje que entregan los sensores analógicos. En la otra mitad del panel de control se encuentran luces piloto y botones</a:t>
            </a:r>
            <a:endParaRPr lang="es-EC" sz="2400" dirty="0"/>
          </a:p>
        </p:txBody>
      </p:sp>
      <p:pic>
        <p:nvPicPr>
          <p:cNvPr id="13" name="Imagen 12" descr="Un horno de microondas&#10;&#10;Descripción generada automáticamente con confianza baja">
            <a:extLst>
              <a:ext uri="{FF2B5EF4-FFF2-40B4-BE49-F238E27FC236}">
                <a16:creationId xmlns:a16="http://schemas.microsoft.com/office/drawing/2014/main" id="{CC31D6E6-B3E3-EE15-22B5-5A64770FC9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40" t="27474" r="1884" b="9069"/>
          <a:stretch/>
        </p:blipFill>
        <p:spPr bwMode="auto">
          <a:xfrm>
            <a:off x="5947603" y="696893"/>
            <a:ext cx="5263933" cy="2812750"/>
          </a:xfrm>
          <a:prstGeom prst="rect">
            <a:avLst/>
          </a:prstGeom>
          <a:noFill/>
          <a:ln>
            <a:noFill/>
          </a:ln>
          <a:extLst>
            <a:ext uri="{53640926-AAD7-44D8-BBD7-CCE9431645EC}">
              <a14:shadowObscured xmlns:a14="http://schemas.microsoft.com/office/drawing/2010/main"/>
            </a:ext>
          </a:extLst>
        </p:spPr>
      </p:pic>
      <p:pic>
        <p:nvPicPr>
          <p:cNvPr id="14" name="Imagen 13" descr="Imagen que contiene interior, computadora, tabla, escritorio&#10;&#10;Descripción generada automáticamente">
            <a:extLst>
              <a:ext uri="{FF2B5EF4-FFF2-40B4-BE49-F238E27FC236}">
                <a16:creationId xmlns:a16="http://schemas.microsoft.com/office/drawing/2014/main" id="{A3DA19A8-E9B9-F94C-139D-04D7782900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638" r="28872" b="25732"/>
          <a:stretch/>
        </p:blipFill>
        <p:spPr bwMode="auto">
          <a:xfrm>
            <a:off x="5947603" y="3516060"/>
            <a:ext cx="5263932" cy="2754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986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effectLst/>
                <a:latin typeface="Arial" panose="020B0604020202020204" pitchFamily="34" charset="0"/>
                <a:ea typeface="Calibri" panose="020F0502020204030204" pitchFamily="34" charset="0"/>
                <a:cs typeface="Arial" panose="020B0604020202020204" pitchFamily="34" charset="0"/>
              </a:rPr>
              <a:t>Panel de Control</a:t>
            </a: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pic>
        <p:nvPicPr>
          <p:cNvPr id="15" name="Imagen 14" descr="Carta&#10;&#10;Descripción generada automáticamente con confianza media">
            <a:extLst>
              <a:ext uri="{FF2B5EF4-FFF2-40B4-BE49-F238E27FC236}">
                <a16:creationId xmlns:a16="http://schemas.microsoft.com/office/drawing/2014/main" id="{CBCE8D2D-E152-8563-8452-7EBEE5ED1E17}"/>
              </a:ext>
            </a:extLst>
          </p:cNvPr>
          <p:cNvPicPr>
            <a:picLocks noChangeAspect="1"/>
          </p:cNvPicPr>
          <p:nvPr/>
        </p:nvPicPr>
        <p:blipFill>
          <a:blip r:embed="rId3"/>
          <a:stretch>
            <a:fillRect/>
          </a:stretch>
        </p:blipFill>
        <p:spPr>
          <a:xfrm>
            <a:off x="5088873" y="1735464"/>
            <a:ext cx="6809175" cy="3219994"/>
          </a:xfrm>
          <a:prstGeom prst="rect">
            <a:avLst/>
          </a:prstGeom>
        </p:spPr>
      </p:pic>
      <p:graphicFrame>
        <p:nvGraphicFramePr>
          <p:cNvPr id="18" name="Tabla 17">
            <a:extLst>
              <a:ext uri="{FF2B5EF4-FFF2-40B4-BE49-F238E27FC236}">
                <a16:creationId xmlns:a16="http://schemas.microsoft.com/office/drawing/2014/main" id="{89CE3C05-CDA0-6CA2-270F-2F6B11648334}"/>
              </a:ext>
            </a:extLst>
          </p:cNvPr>
          <p:cNvGraphicFramePr>
            <a:graphicFrameLocks noGrp="1"/>
          </p:cNvGraphicFramePr>
          <p:nvPr>
            <p:extLst>
              <p:ext uri="{D42A27DB-BD31-4B8C-83A1-F6EECF244321}">
                <p14:modId xmlns:p14="http://schemas.microsoft.com/office/powerpoint/2010/main" val="3389124977"/>
              </p:ext>
            </p:extLst>
          </p:nvPr>
        </p:nvGraphicFramePr>
        <p:xfrm>
          <a:off x="164512" y="707083"/>
          <a:ext cx="4759773" cy="5536771"/>
        </p:xfrm>
        <a:graphic>
          <a:graphicData uri="http://schemas.openxmlformats.org/drawingml/2006/table">
            <a:tbl>
              <a:tblPr firstRow="1" firstCol="1" bandRow="1">
                <a:tableStyleId>{912C8C85-51F0-491E-9774-3900AFEF0FD7}</a:tableStyleId>
              </a:tblPr>
              <a:tblGrid>
                <a:gridCol w="795446">
                  <a:extLst>
                    <a:ext uri="{9D8B030D-6E8A-4147-A177-3AD203B41FA5}">
                      <a16:colId xmlns:a16="http://schemas.microsoft.com/office/drawing/2014/main" val="3034133800"/>
                    </a:ext>
                  </a:extLst>
                </a:gridCol>
                <a:gridCol w="1831404">
                  <a:extLst>
                    <a:ext uri="{9D8B030D-6E8A-4147-A177-3AD203B41FA5}">
                      <a16:colId xmlns:a16="http://schemas.microsoft.com/office/drawing/2014/main" val="1114840682"/>
                    </a:ext>
                  </a:extLst>
                </a:gridCol>
                <a:gridCol w="2132923">
                  <a:extLst>
                    <a:ext uri="{9D8B030D-6E8A-4147-A177-3AD203B41FA5}">
                      <a16:colId xmlns:a16="http://schemas.microsoft.com/office/drawing/2014/main" val="413501403"/>
                    </a:ext>
                  </a:extLst>
                </a:gridCol>
              </a:tblGrid>
              <a:tr h="212247">
                <a:tc>
                  <a:txBody>
                    <a:bodyPr/>
                    <a:lstStyle/>
                    <a:p>
                      <a:pPr algn="ctr">
                        <a:lnSpc>
                          <a:spcPct val="100000"/>
                        </a:lnSpc>
                        <a:spcAft>
                          <a:spcPts val="800"/>
                        </a:spcAft>
                      </a:pPr>
                      <a:r>
                        <a:rPr lang="es-EC" sz="1400">
                          <a:effectLst/>
                        </a:rPr>
                        <a:t>Elemento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gn="ctr">
                        <a:lnSpc>
                          <a:spcPct val="100000"/>
                        </a:lnSpc>
                        <a:spcAft>
                          <a:spcPts val="800"/>
                        </a:spcAft>
                      </a:pPr>
                      <a:r>
                        <a:rPr lang="es-EC" sz="1400">
                          <a:effectLst/>
                        </a:rPr>
                        <a:t>Función de fabrica</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gn="ctr">
                        <a:lnSpc>
                          <a:spcPct val="100000"/>
                        </a:lnSpc>
                        <a:spcAft>
                          <a:spcPts val="800"/>
                        </a:spcAft>
                      </a:pPr>
                      <a:r>
                        <a:rPr lang="es-EC" sz="1400">
                          <a:effectLst/>
                        </a:rPr>
                        <a:t>Función actual</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2261326785"/>
                  </a:ext>
                </a:extLst>
              </a:tr>
              <a:tr h="714672">
                <a:tc>
                  <a:txBody>
                    <a:bodyPr/>
                    <a:lstStyle/>
                    <a:p>
                      <a:pPr algn="ctr">
                        <a:lnSpc>
                          <a:spcPct val="100000"/>
                        </a:lnSpc>
                        <a:spcAft>
                          <a:spcPts val="800"/>
                        </a:spcAft>
                      </a:pPr>
                      <a:r>
                        <a:rPr lang="es-EC" sz="1400" dirty="0">
                          <a:effectLst/>
                        </a:rPr>
                        <a:t>L1</a:t>
                      </a:r>
                      <a:endParaRPr lang="es-EC" sz="1400" dirty="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La luz piloto color verde, servirá para indicar que el PLC se encuentra encendido.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dirty="0">
                          <a:effectLst/>
                        </a:rPr>
                        <a:t>La luz piloto color verde, servirá para indicar que el proceso se encuentra en curso con normalidad</a:t>
                      </a:r>
                      <a:endParaRPr lang="es-EC" sz="1400" dirty="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1405535261"/>
                  </a:ext>
                </a:extLst>
              </a:tr>
              <a:tr h="714672">
                <a:tc>
                  <a:txBody>
                    <a:bodyPr/>
                    <a:lstStyle/>
                    <a:p>
                      <a:pPr algn="ctr">
                        <a:lnSpc>
                          <a:spcPct val="100000"/>
                        </a:lnSpc>
                        <a:spcAft>
                          <a:spcPts val="800"/>
                        </a:spcAft>
                      </a:pPr>
                      <a:r>
                        <a:rPr lang="es-EC" sz="1400">
                          <a:effectLst/>
                        </a:rPr>
                        <a:t>L2</a:t>
                      </a:r>
                    </a:p>
                    <a:p>
                      <a:pPr algn="ctr">
                        <a:lnSpc>
                          <a:spcPct val="100000"/>
                        </a:lnSpc>
                        <a:spcAft>
                          <a:spcPts val="800"/>
                        </a:spcAft>
                      </a:pPr>
                      <a:r>
                        <a:rPr lang="es-EC" sz="1400">
                          <a:effectLst/>
                        </a:rPr>
                        <a:t> </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La luz piloto color amarillo, indicará que existe una alarma en el proceso.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La luz piloto color amarillo, indicara que existe una alarma en el proceso.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1382666861"/>
                  </a:ext>
                </a:extLst>
              </a:tr>
              <a:tr h="1778946">
                <a:tc>
                  <a:txBody>
                    <a:bodyPr/>
                    <a:lstStyle/>
                    <a:p>
                      <a:pPr algn="ctr">
                        <a:lnSpc>
                          <a:spcPct val="100000"/>
                        </a:lnSpc>
                        <a:spcAft>
                          <a:spcPts val="800"/>
                        </a:spcAft>
                      </a:pPr>
                      <a:r>
                        <a:rPr lang="es-EC" sz="1400">
                          <a:effectLst/>
                        </a:rPr>
                        <a:t>L3</a:t>
                      </a:r>
                    </a:p>
                    <a:p>
                      <a:pPr algn="ctr">
                        <a:lnSpc>
                          <a:spcPct val="100000"/>
                        </a:lnSpc>
                        <a:spcAft>
                          <a:spcPts val="800"/>
                        </a:spcAft>
                      </a:pPr>
                      <a:r>
                        <a:rPr lang="es-EC" sz="1400">
                          <a:effectLst/>
                        </a:rPr>
                        <a:t> </a:t>
                      </a:r>
                    </a:p>
                    <a:p>
                      <a:pPr algn="ctr">
                        <a:lnSpc>
                          <a:spcPct val="100000"/>
                        </a:lnSpc>
                        <a:spcAft>
                          <a:spcPts val="800"/>
                        </a:spcAft>
                      </a:pPr>
                      <a:r>
                        <a:rPr lang="es-EC" sz="1400">
                          <a:effectLst/>
                        </a:rPr>
                        <a:t> </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La luz piloto color rojo, indicará que el sistema está en estado de emergencia</a:t>
                      </a:r>
                    </a:p>
                    <a:p>
                      <a:pPr>
                        <a:lnSpc>
                          <a:spcPct val="100000"/>
                        </a:lnSpc>
                        <a:spcAft>
                          <a:spcPts val="800"/>
                        </a:spcAft>
                      </a:pPr>
                      <a:r>
                        <a:rPr lang="es-EC" sz="1400">
                          <a:effectLst/>
                        </a:rPr>
                        <a:t> </a:t>
                      </a:r>
                    </a:p>
                    <a:p>
                      <a:pPr>
                        <a:lnSpc>
                          <a:spcPct val="100000"/>
                        </a:lnSpc>
                        <a:spcAft>
                          <a:spcPts val="800"/>
                        </a:spcAft>
                      </a:pPr>
                      <a:r>
                        <a:rPr lang="es-EC" sz="1400">
                          <a:effectLst/>
                        </a:rPr>
                        <a:t> </a:t>
                      </a:r>
                    </a:p>
                    <a:p>
                      <a:pPr>
                        <a:lnSpc>
                          <a:spcPct val="100000"/>
                        </a:lnSpc>
                        <a:spcAft>
                          <a:spcPts val="800"/>
                        </a:spcAft>
                      </a:pPr>
                      <a:r>
                        <a:rPr lang="es-EC" sz="1400">
                          <a:effectLst/>
                        </a:rPr>
                        <a:t> </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La luz piloto color rojo, indicará que el sistema se encuentra en un paro determinado, si la luz se encuentra parpadeando significa que el sistema está en estado de emergencia</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1310788195"/>
                  </a:ext>
                </a:extLst>
              </a:tr>
              <a:tr h="463459">
                <a:tc>
                  <a:txBody>
                    <a:bodyPr/>
                    <a:lstStyle/>
                    <a:p>
                      <a:pPr algn="ctr">
                        <a:lnSpc>
                          <a:spcPct val="100000"/>
                        </a:lnSpc>
                        <a:spcAft>
                          <a:spcPts val="800"/>
                        </a:spcAft>
                      </a:pPr>
                      <a:r>
                        <a:rPr lang="es-EC" sz="1400">
                          <a:effectLst/>
                        </a:rPr>
                        <a:t>PLC ON</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Este push button servirá para encender el PLC</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Este push button servirá para dar inicio al proceso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1294923525"/>
                  </a:ext>
                </a:extLst>
              </a:tr>
              <a:tr h="463459">
                <a:tc>
                  <a:txBody>
                    <a:bodyPr/>
                    <a:lstStyle/>
                    <a:p>
                      <a:pPr algn="ctr">
                        <a:lnSpc>
                          <a:spcPct val="100000"/>
                        </a:lnSpc>
                        <a:spcAft>
                          <a:spcPts val="800"/>
                        </a:spcAft>
                      </a:pPr>
                      <a:r>
                        <a:rPr lang="es-EC" sz="1400">
                          <a:effectLst/>
                        </a:rPr>
                        <a:t>PLC OFF</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Este push button servirá para apagar el PLC</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Este push button servirá para dar un paro determinado al proceso</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402435730"/>
                  </a:ext>
                </a:extLst>
              </a:tr>
              <a:tr h="714672">
                <a:tc>
                  <a:txBody>
                    <a:bodyPr/>
                    <a:lstStyle/>
                    <a:p>
                      <a:pPr algn="ctr">
                        <a:lnSpc>
                          <a:spcPct val="100000"/>
                        </a:lnSpc>
                        <a:spcAft>
                          <a:spcPts val="800"/>
                        </a:spcAft>
                      </a:pPr>
                      <a:r>
                        <a:rPr lang="es-EC" sz="1400">
                          <a:effectLst/>
                        </a:rPr>
                        <a:t>PUSH TO STOP</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a:effectLst/>
                        </a:rPr>
                        <a:t>Push button para que el proceso entre en estado de emergencia</a:t>
                      </a:r>
                      <a:endParaRPr lang="es-EC" sz="140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tc>
                  <a:txBody>
                    <a:bodyPr/>
                    <a:lstStyle/>
                    <a:p>
                      <a:pPr>
                        <a:lnSpc>
                          <a:spcPct val="100000"/>
                        </a:lnSpc>
                        <a:spcAft>
                          <a:spcPts val="800"/>
                        </a:spcAft>
                      </a:pPr>
                      <a:r>
                        <a:rPr lang="es-EC" sz="1400" dirty="0" err="1">
                          <a:effectLst/>
                        </a:rPr>
                        <a:t>Push</a:t>
                      </a:r>
                      <a:r>
                        <a:rPr lang="es-EC" sz="1400" dirty="0">
                          <a:effectLst/>
                        </a:rPr>
                        <a:t> </a:t>
                      </a:r>
                      <a:r>
                        <a:rPr lang="es-EC" sz="1400" dirty="0" err="1">
                          <a:effectLst/>
                        </a:rPr>
                        <a:t>button</a:t>
                      </a:r>
                      <a:r>
                        <a:rPr lang="es-EC" sz="1400" dirty="0">
                          <a:effectLst/>
                        </a:rPr>
                        <a:t> para que el proceso entre en estado de emergencia</a:t>
                      </a:r>
                      <a:endParaRPr lang="es-EC" sz="1400" dirty="0">
                        <a:effectLst/>
                        <a:latin typeface="Arial" panose="020B0604020202020204" pitchFamily="34" charset="0"/>
                        <a:ea typeface="DengXian" panose="02010600030101010101" pitchFamily="2" charset="-122"/>
                        <a:cs typeface="Arial" panose="020B0604020202020204" pitchFamily="34" charset="0"/>
                      </a:endParaRPr>
                    </a:p>
                  </a:txBody>
                  <a:tcPr marL="29101" marR="29101" marT="0" marB="0" anchor="b"/>
                </a:tc>
                <a:extLst>
                  <a:ext uri="{0D108BD9-81ED-4DB2-BD59-A6C34878D82A}">
                    <a16:rowId xmlns:a16="http://schemas.microsoft.com/office/drawing/2014/main" val="2478141432"/>
                  </a:ext>
                </a:extLst>
              </a:tr>
            </a:tbl>
          </a:graphicData>
        </a:graphic>
      </p:graphicFrame>
    </p:spTree>
    <p:extLst>
      <p:ext uri="{BB962C8B-B14F-4D97-AF65-F5344CB8AC3E}">
        <p14:creationId xmlns:p14="http://schemas.microsoft.com/office/powerpoint/2010/main" val="377740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0D4FE2-7178-42A3-9F21-AF28B3B6D5FE}"/>
              </a:ext>
            </a:extLst>
          </p:cNvPr>
          <p:cNvSpPr/>
          <p:nvPr/>
        </p:nvSpPr>
        <p:spPr>
          <a:xfrm>
            <a:off x="2880000" y="0"/>
            <a:ext cx="8640000" cy="5404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4" name="Picture 2" descr="ESPE - Universidad de las Fuerzas Armadas | Sangolquí">
            <a:extLst>
              <a:ext uri="{FF2B5EF4-FFF2-40B4-BE49-F238E27FC236}">
                <a16:creationId xmlns:a16="http://schemas.microsoft.com/office/drawing/2014/main" id="{1DD9134F-F42A-4266-9EED-828DEFC3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000" cy="5404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A11BC76-7FDA-4794-B99A-99C8B718B04F}"/>
              </a:ext>
            </a:extLst>
          </p:cNvPr>
          <p:cNvSpPr txBox="1"/>
          <p:nvPr/>
        </p:nvSpPr>
        <p:spPr>
          <a:xfrm>
            <a:off x="2879999" y="39374"/>
            <a:ext cx="8468608" cy="461665"/>
          </a:xfrm>
          <a:prstGeom prst="rect">
            <a:avLst/>
          </a:prstGeom>
          <a:noFill/>
          <a:ln w="3175">
            <a:noFill/>
          </a:ln>
        </p:spPr>
        <p:txBody>
          <a:bodyPr wrap="square" rtlCol="0">
            <a:spAutoFit/>
          </a:bodyPr>
          <a:lstStyle/>
          <a:p>
            <a:r>
              <a:rPr lang="es-ES" sz="2400" b="1" dirty="0">
                <a:latin typeface="Arial" panose="020B0604020202020204" pitchFamily="34" charset="0"/>
                <a:ea typeface="Calibri" panose="020F0502020204030204" pitchFamily="34" charset="0"/>
                <a:cs typeface="Arial" panose="020B0604020202020204" pitchFamily="34" charset="0"/>
              </a:rPr>
              <a:t>Diagrama de borneras</a:t>
            </a:r>
            <a:endParaRPr lang="es-ES" sz="2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C42D3A95-1239-4E0F-B480-E5D761A66635}"/>
              </a:ext>
            </a:extLst>
          </p:cNvPr>
          <p:cNvGrpSpPr/>
          <p:nvPr/>
        </p:nvGrpSpPr>
        <p:grpSpPr>
          <a:xfrm>
            <a:off x="148311" y="6611926"/>
            <a:ext cx="3240000" cy="108000"/>
            <a:chOff x="842670" y="6366526"/>
            <a:chExt cx="8686800" cy="137468"/>
          </a:xfrm>
        </p:grpSpPr>
        <p:sp>
          <p:nvSpPr>
            <p:cNvPr id="10" name="Rectángulo 9">
              <a:extLst>
                <a:ext uri="{FF2B5EF4-FFF2-40B4-BE49-F238E27FC236}">
                  <a16:creationId xmlns:a16="http://schemas.microsoft.com/office/drawing/2014/main" id="{4A1AA266-353B-410D-BDBD-D1FDCF8ECB0B}"/>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BD217346-4484-4643-B706-50882857F24A}"/>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6" name="Rectángulo 5">
            <a:extLst>
              <a:ext uri="{FF2B5EF4-FFF2-40B4-BE49-F238E27FC236}">
                <a16:creationId xmlns:a16="http://schemas.microsoft.com/office/drawing/2014/main" id="{575B53A2-CAD5-4DFC-86C9-F1B81E93EB77}"/>
              </a:ext>
            </a:extLst>
          </p:cNvPr>
          <p:cNvSpPr/>
          <p:nvPr/>
        </p:nvSpPr>
        <p:spPr>
          <a:xfrm>
            <a:off x="11520001" y="-11503"/>
            <a:ext cx="672000" cy="55191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C" b="1" dirty="0"/>
              <a:t>7</a:t>
            </a:r>
          </a:p>
        </p:txBody>
      </p:sp>
      <p:sp>
        <p:nvSpPr>
          <p:cNvPr id="3" name="Rectángulo 2">
            <a:extLst>
              <a:ext uri="{FF2B5EF4-FFF2-40B4-BE49-F238E27FC236}">
                <a16:creationId xmlns:a16="http://schemas.microsoft.com/office/drawing/2014/main" id="{6EEFD401-7D62-B9FC-6F20-0769C0442F4C}"/>
              </a:ext>
            </a:extLst>
          </p:cNvPr>
          <p:cNvSpPr/>
          <p:nvPr/>
        </p:nvSpPr>
        <p:spPr>
          <a:xfrm>
            <a:off x="886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Reprogramación y HMI</a:t>
            </a:r>
          </a:p>
        </p:txBody>
      </p:sp>
      <p:sp>
        <p:nvSpPr>
          <p:cNvPr id="7" name="Rectángulo 6">
            <a:extLst>
              <a:ext uri="{FF2B5EF4-FFF2-40B4-BE49-F238E27FC236}">
                <a16:creationId xmlns:a16="http://schemas.microsoft.com/office/drawing/2014/main" id="{74008183-BC52-B906-1C51-570A4D9944F4}"/>
              </a:ext>
            </a:extLst>
          </p:cNvPr>
          <p:cNvSpPr/>
          <p:nvPr/>
        </p:nvSpPr>
        <p:spPr>
          <a:xfrm>
            <a:off x="9948873" y="6410524"/>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Pruebas y resultados</a:t>
            </a:r>
          </a:p>
        </p:txBody>
      </p:sp>
      <p:sp>
        <p:nvSpPr>
          <p:cNvPr id="8" name="Rectángulo 7">
            <a:extLst>
              <a:ext uri="{FF2B5EF4-FFF2-40B4-BE49-F238E27FC236}">
                <a16:creationId xmlns:a16="http://schemas.microsoft.com/office/drawing/2014/main" id="{76C3ADCF-1483-D49D-714E-4495CD12EE7F}"/>
              </a:ext>
            </a:extLst>
          </p:cNvPr>
          <p:cNvSpPr/>
          <p:nvPr/>
        </p:nvSpPr>
        <p:spPr>
          <a:xfrm>
            <a:off x="1102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Conclusiones</a:t>
            </a:r>
          </a:p>
        </p:txBody>
      </p:sp>
      <p:sp>
        <p:nvSpPr>
          <p:cNvPr id="20" name="Rectángulo 19">
            <a:extLst>
              <a:ext uri="{FF2B5EF4-FFF2-40B4-BE49-F238E27FC236}">
                <a16:creationId xmlns:a16="http://schemas.microsoft.com/office/drawing/2014/main" id="{2BA9F48B-50B0-A17E-BB9D-4F72CD42B41B}"/>
              </a:ext>
            </a:extLst>
          </p:cNvPr>
          <p:cNvSpPr/>
          <p:nvPr/>
        </p:nvSpPr>
        <p:spPr>
          <a:xfrm>
            <a:off x="346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bg1">
                    <a:lumMod val="50000"/>
                  </a:schemeClr>
                </a:solidFill>
                <a:latin typeface="Arial" panose="020B0604020202020204" pitchFamily="34" charset="0"/>
                <a:cs typeface="Arial" panose="020B0604020202020204" pitchFamily="34" charset="0"/>
              </a:rPr>
              <a:t>Justificación</a:t>
            </a:r>
          </a:p>
        </p:txBody>
      </p:sp>
      <p:sp>
        <p:nvSpPr>
          <p:cNvPr id="21" name="Rectángulo 20">
            <a:extLst>
              <a:ext uri="{FF2B5EF4-FFF2-40B4-BE49-F238E27FC236}">
                <a16:creationId xmlns:a16="http://schemas.microsoft.com/office/drawing/2014/main" id="{1953AAE5-FAB9-EEB6-ACBB-14615230371A}"/>
              </a:ext>
            </a:extLst>
          </p:cNvPr>
          <p:cNvSpPr/>
          <p:nvPr/>
        </p:nvSpPr>
        <p:spPr>
          <a:xfrm>
            <a:off x="454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Objetivos</a:t>
            </a:r>
          </a:p>
        </p:txBody>
      </p:sp>
      <p:sp>
        <p:nvSpPr>
          <p:cNvPr id="22" name="Rectángulo 21">
            <a:extLst>
              <a:ext uri="{FF2B5EF4-FFF2-40B4-BE49-F238E27FC236}">
                <a16:creationId xmlns:a16="http://schemas.microsoft.com/office/drawing/2014/main" id="{902FD757-55BA-E4EF-9E8C-48AF0BA0DB72}"/>
              </a:ext>
            </a:extLst>
          </p:cNvPr>
          <p:cNvSpPr/>
          <p:nvPr/>
        </p:nvSpPr>
        <p:spPr>
          <a:xfrm>
            <a:off x="5628873" y="6410522"/>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dirty="0">
                <a:solidFill>
                  <a:schemeClr val="tx1">
                    <a:lumMod val="50000"/>
                    <a:lumOff val="50000"/>
                  </a:schemeClr>
                </a:solidFill>
                <a:latin typeface="Arial" panose="020B0604020202020204" pitchFamily="34" charset="0"/>
                <a:cs typeface="Arial" panose="020B0604020202020204" pitchFamily="34" charset="0"/>
              </a:rPr>
              <a:t> Descripción de la estación</a:t>
            </a:r>
          </a:p>
        </p:txBody>
      </p:sp>
      <p:sp>
        <p:nvSpPr>
          <p:cNvPr id="23" name="Rectángulo 22">
            <a:extLst>
              <a:ext uri="{FF2B5EF4-FFF2-40B4-BE49-F238E27FC236}">
                <a16:creationId xmlns:a16="http://schemas.microsoft.com/office/drawing/2014/main" id="{D9BBAA16-8CBB-9384-74CA-E2856957D6E8}"/>
              </a:ext>
            </a:extLst>
          </p:cNvPr>
          <p:cNvSpPr/>
          <p:nvPr/>
        </p:nvSpPr>
        <p:spPr>
          <a:xfrm>
            <a:off x="6708873" y="6410521"/>
            <a:ext cx="1080000" cy="402806"/>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s-EC" sz="1000" b="1" dirty="0">
                <a:solidFill>
                  <a:schemeClr val="tx1"/>
                </a:solidFill>
                <a:latin typeface="Arial" panose="020B0604020202020204" pitchFamily="34" charset="0"/>
                <a:cs typeface="Arial" panose="020B0604020202020204" pitchFamily="34" charset="0"/>
              </a:rPr>
              <a:t>Levantamiento</a:t>
            </a:r>
            <a:r>
              <a:rPr lang="es-EC" sz="1000" dirty="0">
                <a:solidFill>
                  <a:schemeClr val="tx1">
                    <a:lumMod val="50000"/>
                    <a:lumOff val="50000"/>
                  </a:schemeClr>
                </a:solidFill>
                <a:latin typeface="Arial" panose="020B0604020202020204" pitchFamily="34" charset="0"/>
                <a:cs typeface="Arial" panose="020B0604020202020204" pitchFamily="34" charset="0"/>
              </a:rPr>
              <a:t> </a:t>
            </a:r>
            <a:r>
              <a:rPr lang="es-EC" sz="1000" b="1" dirty="0">
                <a:solidFill>
                  <a:schemeClr val="tx1"/>
                </a:solidFill>
                <a:latin typeface="Arial" panose="020B0604020202020204" pitchFamily="34" charset="0"/>
                <a:cs typeface="Arial" panose="020B0604020202020204" pitchFamily="34" charset="0"/>
              </a:rPr>
              <a:t>de planos</a:t>
            </a:r>
          </a:p>
        </p:txBody>
      </p:sp>
      <p:sp>
        <p:nvSpPr>
          <p:cNvPr id="25" name="Rectángulo 24">
            <a:extLst>
              <a:ext uri="{FF2B5EF4-FFF2-40B4-BE49-F238E27FC236}">
                <a16:creationId xmlns:a16="http://schemas.microsoft.com/office/drawing/2014/main" id="{F5F942D4-83E5-BDFB-F947-E1CE1CA526CF}"/>
              </a:ext>
            </a:extLst>
          </p:cNvPr>
          <p:cNvSpPr/>
          <p:nvPr/>
        </p:nvSpPr>
        <p:spPr>
          <a:xfrm>
            <a:off x="7788873" y="6410523"/>
            <a:ext cx="1080000" cy="40280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s-EC" sz="1000" dirty="0">
                <a:solidFill>
                  <a:schemeClr val="tx1">
                    <a:lumMod val="50000"/>
                    <a:lumOff val="50000"/>
                  </a:schemeClr>
                </a:solidFill>
                <a:latin typeface="Arial" panose="020B0604020202020204" pitchFamily="34" charset="0"/>
                <a:cs typeface="Arial" panose="020B0604020202020204" pitchFamily="34" charset="0"/>
              </a:rPr>
              <a:t> Repotenciación</a:t>
            </a:r>
          </a:p>
        </p:txBody>
      </p:sp>
      <p:sp>
        <p:nvSpPr>
          <p:cNvPr id="26" name="Rectángulo 25">
            <a:extLst>
              <a:ext uri="{FF2B5EF4-FFF2-40B4-BE49-F238E27FC236}">
                <a16:creationId xmlns:a16="http://schemas.microsoft.com/office/drawing/2014/main" id="{0B61835F-4888-B634-31E6-C16481E7D544}"/>
              </a:ext>
            </a:extLst>
          </p:cNvPr>
          <p:cNvSpPr/>
          <p:nvPr/>
        </p:nvSpPr>
        <p:spPr>
          <a:xfrm>
            <a:off x="148311" y="696893"/>
            <a:ext cx="5480562" cy="5638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dirty="0"/>
              <a:t>La estación de procesos cuenta con múltiples borneras que sirven para él envió de señales eléctricas de sensores al controlador y recepción de señales que envía el controlador a los actuadores, la estación cuenta con varias regletas de borneras identificadas por colores.</a:t>
            </a:r>
            <a:endParaRPr lang="es-EC" sz="2400" dirty="0"/>
          </a:p>
        </p:txBody>
      </p:sp>
      <p:pic>
        <p:nvPicPr>
          <p:cNvPr id="29" name="Imagen 28">
            <a:extLst>
              <a:ext uri="{FF2B5EF4-FFF2-40B4-BE49-F238E27FC236}">
                <a16:creationId xmlns:a16="http://schemas.microsoft.com/office/drawing/2014/main" id="{75BB1C71-9770-83E4-A377-31A9216BC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32" r="21560" b="17286"/>
          <a:stretch/>
        </p:blipFill>
        <p:spPr bwMode="auto">
          <a:xfrm>
            <a:off x="5824951" y="889974"/>
            <a:ext cx="5695049" cy="50780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06499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5466</Words>
  <Application>Microsoft Office PowerPoint</Application>
  <PresentationFormat>Panorámica</PresentationFormat>
  <Paragraphs>1055</Paragraphs>
  <Slides>48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48</vt:i4>
      </vt:variant>
    </vt:vector>
  </HeadingPairs>
  <TitlesOfParts>
    <vt:vector size="53"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Hugo Cisneros</dc:creator>
  <cp:lastModifiedBy>Luis Felipe</cp:lastModifiedBy>
  <cp:revision>67</cp:revision>
  <dcterms:created xsi:type="dcterms:W3CDTF">2022-02-04T14:35:59Z</dcterms:created>
  <dcterms:modified xsi:type="dcterms:W3CDTF">2023-01-06T00:41:38Z</dcterms:modified>
</cp:coreProperties>
</file>