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4" r:id="rId2"/>
  </p:sldMasterIdLst>
  <p:notesMasterIdLst>
    <p:notesMasterId r:id="rId30"/>
  </p:notesMasterIdLst>
  <p:sldIdLst>
    <p:sldId id="519" r:id="rId3"/>
    <p:sldId id="732" r:id="rId4"/>
    <p:sldId id="734" r:id="rId5"/>
    <p:sldId id="744" r:id="rId6"/>
    <p:sldId id="743" r:id="rId7"/>
    <p:sldId id="747" r:id="rId8"/>
    <p:sldId id="748" r:id="rId9"/>
    <p:sldId id="749" r:id="rId10"/>
    <p:sldId id="260" r:id="rId11"/>
    <p:sldId id="735" r:id="rId12"/>
    <p:sldId id="605" r:id="rId13"/>
    <p:sldId id="738" r:id="rId14"/>
    <p:sldId id="607" r:id="rId15"/>
    <p:sldId id="611" r:id="rId16"/>
    <p:sldId id="612" r:id="rId17"/>
    <p:sldId id="739" r:id="rId18"/>
    <p:sldId id="614" r:id="rId19"/>
    <p:sldId id="751" r:id="rId20"/>
    <p:sldId id="756" r:id="rId21"/>
    <p:sldId id="625" r:id="rId22"/>
    <p:sldId id="763" r:id="rId23"/>
    <p:sldId id="764" r:id="rId24"/>
    <p:sldId id="761" r:id="rId25"/>
    <p:sldId id="762" r:id="rId26"/>
    <p:sldId id="729" r:id="rId27"/>
    <p:sldId id="724" r:id="rId28"/>
    <p:sldId id="726" r:id="rId29"/>
  </p:sldIdLst>
  <p:sldSz cx="12190413"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CC00"/>
    <a:srgbClr val="BBFBC1"/>
    <a:srgbClr val="83C937"/>
    <a:srgbClr val="009900"/>
    <a:srgbClr val="336699"/>
    <a:srgbClr val="FF7C80"/>
    <a:srgbClr val="FF9933"/>
    <a:srgbClr val="41B0ED"/>
    <a:srgbClr val="EEB500"/>
    <a:srgbClr val="0C758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083E6E3-FA7D-4D7B-A595-EF9225AFEA82}" styleName="Estilo claro 1 - Acento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B9631B5-78F2-41C9-869B-9F39066F8104}" styleName="Estilo medio 3 - Énfasis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91EBBBCC-DAD2-459C-BE2E-F6DE35CF9A28}" styleName="Estilo oscuro 2 - Énfasis 3/Énfasis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2A488322-F2BA-4B5B-9748-0D474271808F}" styleName="Estilo medio 3 - Énfasis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Estilo medio 3 - Énfasis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7292A2E-F333-43FB-9621-5CBBE7FDCDCB}" styleName="Estilo claro 2 - Acento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D27102A9-8310-4765-A935-A1911B00CA55}" styleName="Estilo claro 1 - Acento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F2DE63D5-997A-4646-A377-4702673A728D}" styleName="Estilo claro 2 - Acento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E171933-4619-4E11-9A3F-F7608DF75F80}" styleName="Estilo medio 1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8FB837D-C827-4EFA-A057-4D05807E0F7C}" styleName="Estilo temático 1 - Énfasis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46F890A9-2807-4EBB-B81D-B2AA78EC7F39}" styleName="Estilo oscuro 2 - Énfasis 5/Énfasis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775DCB02-9BB8-47FD-8907-85C794F793BA}" styleName="Estilo temático 1 - Énfasis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E3FDE45-AF77-4B5C-9715-49D594BDF05E}" styleName="Estilo claro 1 - Acento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78" autoAdjust="0"/>
    <p:restoredTop sz="94211" autoAdjust="0"/>
  </p:normalViewPr>
  <p:slideViewPr>
    <p:cSldViewPr snapToGrid="0">
      <p:cViewPr varScale="1">
        <p:scale>
          <a:sx n="85" d="100"/>
          <a:sy n="85" d="100"/>
        </p:scale>
        <p:origin x="582" y="84"/>
      </p:cViewPr>
      <p:guideLst>
        <p:guide orient="horz" pos="2160"/>
        <p:guide pos="3840"/>
      </p:guideLst>
    </p:cSldViewPr>
  </p:slideViewPr>
  <p:notesTextViewPr>
    <p:cViewPr>
      <p:scale>
        <a:sx n="1" d="1"/>
        <a:sy n="1" d="1"/>
      </p:scale>
      <p:origin x="0" y="0"/>
    </p:cViewPr>
  </p:notesTextViewPr>
  <p:notesViewPr>
    <p:cSldViewPr snapToGrid="0">
      <p:cViewPr varScale="1">
        <p:scale>
          <a:sx n="66" d="100"/>
          <a:sy n="66" d="100"/>
        </p:scale>
        <p:origin x="0" y="0"/>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8" Type="http://schemas.openxmlformats.org/officeDocument/2006/relationships/slide" Target="slides/slide6.xml"/></Relationships>
</file>

<file path=ppt/diagrams/_rels/data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6.png"/><Relationship Id="rId4" Type="http://schemas.openxmlformats.org/officeDocument/2006/relationships/image" Target="../media/image34.png"/></Relationships>
</file>

<file path=ppt/diagrams/_rels/drawing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29.png"/><Relationship Id="rId1" Type="http://schemas.openxmlformats.org/officeDocument/2006/relationships/image" Target="../media/image26.png"/><Relationship Id="rId4" Type="http://schemas.openxmlformats.org/officeDocument/2006/relationships/image" Target="../media/image34.pn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4_5">
  <dgm:title val=""/>
  <dgm:desc val=""/>
  <dgm:catLst>
    <dgm:cat type="accent4" pri="11500"/>
  </dgm:catLst>
  <dgm:styleLbl name="node0">
    <dgm:fillClrLst meth="cycle">
      <a:schemeClr val="accent4">
        <a:alpha val="80000"/>
      </a:schemeClr>
    </dgm:fillClrLst>
    <dgm:linClrLst meth="repeat">
      <a:schemeClr val="lt1"/>
    </dgm:linClrLst>
    <dgm:effectClrLst/>
    <dgm:txLinClrLst/>
    <dgm:txFillClrLst/>
    <dgm:txEffectClrLst/>
  </dgm:styleLbl>
  <dgm:styleLbl name="node1">
    <dgm:fillClrLst>
      <a:schemeClr val="accent4">
        <a:alpha val="90000"/>
      </a:schemeClr>
      <a:schemeClr val="accent4">
        <a:alpha val="50000"/>
      </a:schemeClr>
    </dgm:fillClrLst>
    <dgm:linClrLst meth="repeat">
      <a:schemeClr val="lt1"/>
    </dgm:linClrLst>
    <dgm:effectClrLst/>
    <dgm:txLinClrLst/>
    <dgm:txFillClrLst/>
    <dgm:txEffectClrLst/>
  </dgm:styleLbl>
  <dgm:styleLbl name="alignNode1">
    <dgm:fillClrLst>
      <a:schemeClr val="accent4">
        <a:alpha val="90000"/>
      </a:schemeClr>
      <a:schemeClr val="accent4">
        <a:alpha val="50000"/>
      </a:schemeClr>
    </dgm:fillClrLst>
    <dgm:linClrLst>
      <a:schemeClr val="accent4">
        <a:alpha val="90000"/>
      </a:schemeClr>
      <a:schemeClr val="accent4">
        <a:alpha val="50000"/>
      </a:schemeClr>
    </dgm:linClrLst>
    <dgm:effectClrLst/>
    <dgm:txLinClrLst/>
    <dgm:txFillClrLst/>
    <dgm:txEffectClrLst/>
  </dgm:styleLbl>
  <dgm:styleLbl name="lnNode1">
    <dgm:fillClrLst>
      <a:schemeClr val="accent4">
        <a:shade val="90000"/>
      </a:schemeClr>
      <a:schemeClr val="accent4">
        <a:alpha val="50000"/>
        <a:tint val="50000"/>
      </a:schemeClr>
    </dgm:fillClrLst>
    <dgm:linClrLst meth="repeat">
      <a:schemeClr val="lt1"/>
    </dgm:linClrLst>
    <dgm:effectClrLst/>
    <dgm:txLinClrLst/>
    <dgm:txFillClrLst/>
    <dgm:txEffectClrLst/>
  </dgm:styleLbl>
  <dgm:styleLbl name="vennNode1">
    <dgm:fillClrLst>
      <a:schemeClr val="accent4">
        <a:shade val="80000"/>
        <a:alpha val="50000"/>
      </a:schemeClr>
      <a:schemeClr val="accent4">
        <a:alpha val="80000"/>
      </a:schemeClr>
    </dgm:fillClrLst>
    <dgm:linClrLst meth="repeat">
      <a:schemeClr val="lt1"/>
    </dgm:linClrLst>
    <dgm:effectClrLst/>
    <dgm:txLinClrLst/>
    <dgm:txFillClrLst/>
    <dgm:txEffectClrLst/>
  </dgm:styleLbl>
  <dgm:styleLbl name="node2">
    <dgm:fillClrLst>
      <a:schemeClr val="accent4">
        <a:alpha val="70000"/>
      </a:schemeClr>
    </dgm:fillClrLst>
    <dgm:linClrLst meth="repeat">
      <a:schemeClr val="lt1"/>
    </dgm:linClrLst>
    <dgm:effectClrLst/>
    <dgm:txLinClrLst/>
    <dgm:txFillClrLst/>
    <dgm:txEffectClrLst/>
  </dgm:styleLbl>
  <dgm:styleLbl name="node3">
    <dgm:fillClrLst>
      <a:schemeClr val="accent4">
        <a:alpha val="50000"/>
      </a:schemeClr>
    </dgm:fillClrLst>
    <dgm:linClrLst meth="repeat">
      <a:schemeClr val="lt1"/>
    </dgm:linClrLst>
    <dgm:effectClrLst/>
    <dgm:txLinClrLst/>
    <dgm:txFillClrLst/>
    <dgm:txEffectClrLst/>
  </dgm:styleLbl>
  <dgm:styleLbl name="node4">
    <dgm:fillClrLst>
      <a:schemeClr val="accent4">
        <a:alpha val="30000"/>
      </a:schemeClr>
    </dgm:fillClrLst>
    <dgm:linClrLst meth="repeat">
      <a:schemeClr val="lt1"/>
    </dgm:linClrLst>
    <dgm:effectClrLst/>
    <dgm:txLinClrLst/>
    <dgm:txFillClrLst/>
    <dgm:txEffectClrLst/>
  </dgm:styleLbl>
  <dgm:styleLbl name="fgImgPlace1">
    <dgm:fillClrLst>
      <a:schemeClr val="accent4">
        <a:tint val="50000"/>
        <a:alpha val="90000"/>
      </a:schemeClr>
      <a:schemeClr val="accent4">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f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bgSibTrans2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dgm:txEffectClrLst/>
  </dgm:styleLbl>
  <dgm:styleLbl name="sibTrans1D1">
    <dgm:fillClrLst>
      <a:schemeClr val="accent4">
        <a:shade val="90000"/>
      </a:schemeClr>
      <a:schemeClr val="accent4">
        <a:tint val="50000"/>
      </a:schemeClr>
    </dgm:fillClrLst>
    <dgm:linClrLst>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alpha val="90000"/>
      </a:schemeClr>
    </dgm:fillClrLst>
    <dgm:linClrLst meth="repeat">
      <a:schemeClr val="lt1"/>
    </dgm:linClrLst>
    <dgm:effectClrLst/>
    <dgm:txLinClrLst/>
    <dgm:txFillClrLst/>
    <dgm:txEffectClrLst/>
  </dgm:styleLbl>
  <dgm:styleLbl name="asst1">
    <dgm:fillClrLst meth="repeat">
      <a:schemeClr val="accent4">
        <a:alpha val="90000"/>
      </a:schemeClr>
    </dgm:fillClrLst>
    <dgm:linClrLst meth="repeat">
      <a:schemeClr val="lt1"/>
    </dgm:linClrLst>
    <dgm:effectClrLst/>
    <dgm:txLinClrLst/>
    <dgm:txFillClrLst/>
    <dgm:txEffectClrLst/>
  </dgm:styleLbl>
  <dgm:styleLbl name="asst2">
    <dgm:fillClrLst>
      <a:schemeClr val="accent4">
        <a:alpha val="90000"/>
      </a:schemeClr>
    </dgm:fillClrLst>
    <dgm:linClrLst meth="repeat">
      <a:schemeClr val="lt1"/>
    </dgm:linClrLst>
    <dgm:effectClrLst/>
    <dgm:txLinClrLst/>
    <dgm:txFillClrLst/>
    <dgm:txEffectClrLst/>
  </dgm:styleLbl>
  <dgm:styleLbl name="asst3">
    <dgm:fillClrLst>
      <a:schemeClr val="accent4">
        <a:alpha val="70000"/>
      </a:schemeClr>
    </dgm:fillClrLst>
    <dgm:linClrLst meth="repeat">
      <a:schemeClr val="lt1"/>
    </dgm:linClrLst>
    <dgm:effectClrLst/>
    <dgm:txLinClrLst/>
    <dgm:txFillClrLst/>
    <dgm:txEffectClrLst/>
  </dgm:styleLbl>
  <dgm:styleLbl name="asst4">
    <dgm:fillClrLst>
      <a:schemeClr val="accent4">
        <a:alpha val="50000"/>
      </a:schemeClr>
    </dgm:fillClrLst>
    <dgm:linClrLst meth="repeat">
      <a:schemeClr val="lt1"/>
    </dgm:linClrLst>
    <dgm:effectClrLst/>
    <dgm:txLinClrLst/>
    <dgm:txFillClrLst/>
    <dgm:txEffectClrLst/>
  </dgm:styleLbl>
  <dgm:styleLbl name="parChTrans2D1">
    <dgm:fillClrLst meth="repeat">
      <a:schemeClr val="accent4">
        <a:shade val="8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4">
        <a:alpha val="90000"/>
      </a:schemeClr>
      <a:schemeClr val="accent4">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a:schemeClr val="accent4">
        <a:alpha val="90000"/>
        <a:tint val="40000"/>
      </a:schemeClr>
      <a:schemeClr val="accent4">
        <a:alpha val="5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alignAccFollowNode1">
    <dgm:fillClrLst meth="repeat">
      <a:schemeClr val="accent4">
        <a:alpha val="90000"/>
        <a:tint val="40000"/>
      </a:schemeClr>
    </dgm:fillClrLst>
    <dgm:linClrLst meth="repeat">
      <a:schemeClr val="accent4">
        <a:alpha val="90000"/>
        <a:tint val="40000"/>
      </a:schemeClr>
    </dgm:linClrLst>
    <dgm:effectClrLst/>
    <dgm:txLinClrLst/>
    <dgm:txFillClrLst meth="repeat">
      <a:schemeClr val="dk1"/>
    </dgm:txFillClrLst>
    <dgm:txEffectClrLst/>
  </dgm:styleLbl>
  <dgm:styleLbl name="bgAccFollowNode1">
    <dgm:fillClrLst meth="repeat">
      <a:schemeClr val="accent4">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4_1">
  <dgm:title val=""/>
  <dgm:desc val=""/>
  <dgm:catLst>
    <dgm:cat type="accent4" pri="11100"/>
  </dgm:catLst>
  <dgm:styleLbl name="node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4">
        <a:shade val="80000"/>
      </a:schemeClr>
    </dgm:linClrLst>
    <dgm:effectClrLst/>
    <dgm:txLinClrLst/>
    <dgm:txFillClrLst/>
    <dgm:txEffectClrLst/>
  </dgm:styleLbl>
  <dgm:styleLbl name="node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f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align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bgImgPlace1">
    <dgm:fillClrLst meth="repeat">
      <a:schemeClr val="accent4">
        <a:tint val="40000"/>
      </a:schemeClr>
    </dgm:fillClrLst>
    <dgm:linClrLst meth="repeat">
      <a:schemeClr val="accent4">
        <a:shade val="80000"/>
      </a:schemeClr>
    </dgm:linClrLst>
    <dgm:effectClrLst/>
    <dgm:txLinClrLst/>
    <dgm:txFillClrLst meth="repeat">
      <a:schemeClr val="lt1"/>
    </dgm:txFillClrLst>
    <dgm:txEffectClrLst/>
  </dgm:styleLbl>
  <dgm:styleLbl name="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f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bgSibTrans2D1">
    <dgm:fillClrLst meth="repeat">
      <a:schemeClr val="accent4">
        <a:tint val="60000"/>
      </a:schemeClr>
    </dgm:fillClrLst>
    <dgm:linClrLst meth="repeat">
      <a:schemeClr val="accent4">
        <a:tint val="60000"/>
      </a:schemeClr>
    </dgm:linClrLst>
    <dgm:effectClrLst/>
    <dgm:txLinClrLst/>
    <dgm:txFillClrLst meth="repeat">
      <a:schemeClr val="dk1"/>
    </dgm:txFillClrLst>
    <dgm:txEffectClrLst/>
  </dgm:styleLbl>
  <dgm:styleLbl name="sibTrans1D1">
    <dgm:fillClrLst meth="repeat">
      <a:schemeClr val="accent4"/>
    </dgm:fillClrLst>
    <dgm:linClrLst meth="repeat">
      <a:schemeClr val="accent4"/>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4">
        <a:shade val="80000"/>
      </a:schemeClr>
    </dgm:linClrLst>
    <dgm:effectClrLst/>
    <dgm:txLinClrLst/>
    <dgm:txFillClrLst meth="repeat">
      <a:schemeClr val="dk1"/>
    </dgm:txFillClrLst>
    <dgm:txEffectClrLst/>
  </dgm:styleLbl>
  <dgm:styleLbl name="parChTrans2D1">
    <dgm:fillClrLst meth="repeat">
      <a:schemeClr val="accent4">
        <a:tint val="60000"/>
      </a:schemeClr>
    </dgm:fillClrLst>
    <dgm:linClrLst meth="repeat">
      <a:schemeClr val="accent4">
        <a:tint val="60000"/>
      </a:schemeClr>
    </dgm:linClrLst>
    <dgm:effectClrLst/>
    <dgm:txLinClrLst/>
    <dgm:txFillClrLst/>
    <dgm:txEffectClrLst/>
  </dgm:styleLbl>
  <dgm:styleLbl name="parChTrans2D2">
    <dgm:fillClrLst meth="repeat">
      <a:schemeClr val="accent4"/>
    </dgm:fillClrLst>
    <dgm:linClrLst meth="repeat">
      <a:schemeClr val="accent4"/>
    </dgm:linClrLst>
    <dgm:effectClrLst/>
    <dgm:txLinClrLst/>
    <dgm:txFillClrLst/>
    <dgm:txEffectClrLst/>
  </dgm:styleLbl>
  <dgm:styleLbl name="parChTrans2D3">
    <dgm:fillClrLst meth="repeat">
      <a:schemeClr val="accent4"/>
    </dgm:fillClrLst>
    <dgm:linClrLst meth="repeat">
      <a:schemeClr val="accent4"/>
    </dgm:linClrLst>
    <dgm:effectClrLst/>
    <dgm:txLinClrLst/>
    <dgm:txFillClrLst/>
    <dgm:txEffectClrLst/>
  </dgm:styleLbl>
  <dgm:styleLbl name="parChTrans2D4">
    <dgm:fillClrLst meth="repeat">
      <a:schemeClr val="accent4"/>
    </dgm:fillClrLst>
    <dgm:linClrLst meth="repeat">
      <a:schemeClr val="accent4"/>
    </dgm:linClrLst>
    <dgm:effectClrLst/>
    <dgm:txLinClrLst/>
    <dgm:txFillClrLst meth="repeat">
      <a:schemeClr val="lt1"/>
    </dgm:txFillClrLst>
    <dgm:txEffectClrLst/>
  </dgm:styleLbl>
  <dgm:styleLbl name="parChTrans1D1">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2">
    <dgm:fillClrLst meth="repeat">
      <a:schemeClr val="accent4"/>
    </dgm:fillClrLst>
    <dgm:linClrLst meth="repeat">
      <a:schemeClr val="accent4">
        <a:shade val="60000"/>
      </a:schemeClr>
    </dgm:linClrLst>
    <dgm:effectClrLst/>
    <dgm:txLinClrLst/>
    <dgm:txFillClrLst meth="repeat">
      <a:schemeClr val="tx1"/>
    </dgm:txFillClrLst>
    <dgm:txEffectClrLst/>
  </dgm:styleLbl>
  <dgm:styleLbl name="parChTrans1D3">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parChTrans1D4">
    <dgm:fillClrLst meth="repeat">
      <a:schemeClr val="accent4"/>
    </dgm:fillClrLst>
    <dgm:linClrLst meth="repeat">
      <a:schemeClr val="accent4">
        <a:shade val="80000"/>
      </a:schemeClr>
    </dgm:linClrLst>
    <dgm:effectClrLst/>
    <dgm:txLinClrLst/>
    <dgm:txFillClrLst meth="repeat">
      <a:schemeClr val="tx1"/>
    </dgm:txFillClrLst>
    <dgm:txEffectClrLst/>
  </dgm:styleLbl>
  <dgm:styleLbl name="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conF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align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trAlignAcc1">
    <dgm:fillClrLst meth="repeat">
      <a:schemeClr val="accent4">
        <a:alpha val="40000"/>
        <a:tint val="40000"/>
      </a:schemeClr>
    </dgm:fillClrLst>
    <dgm:linClrLst meth="repeat">
      <a:schemeClr val="accent4"/>
    </dgm:linClrLst>
    <dgm:effectClrLst/>
    <dgm:txLinClrLst/>
    <dgm:txFillClrLst meth="repeat">
      <a:schemeClr val="dk1"/>
    </dgm:txFillClrLst>
    <dgm:txEffectClrLst/>
  </dgm:styleLbl>
  <dgm:styleLbl name="bgAcc1">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solidFgAcc1">
    <dgm:fillClrLst meth="repeat">
      <a:schemeClr val="lt1"/>
    </dgm:fillClrLst>
    <dgm:linClrLst meth="repeat">
      <a:schemeClr val="accent4"/>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4">
        <a:alpha val="90000"/>
      </a:schemeClr>
    </dgm:linClrLst>
    <dgm:effectClrLst/>
    <dgm:txLinClrLst/>
    <dgm:txFillClrLst meth="repeat">
      <a:schemeClr val="dk1"/>
    </dgm:txFillClrLst>
    <dgm:txEffectClrLst/>
  </dgm:styleLbl>
  <dgm:styleLbl name="fgAcc0">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2">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3">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fgAcc4">
    <dgm:fillClrLst meth="repeat">
      <a:schemeClr val="accent4">
        <a:alpha val="90000"/>
        <a:tint val="40000"/>
      </a:schemeClr>
    </dgm:fillClrLst>
    <dgm:linClrLst meth="repeat">
      <a:schemeClr val="accent4"/>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accent4"/>
    </dgm:linClrLst>
    <dgm:effectClrLst/>
    <dgm:txLinClrLst/>
    <dgm:txFillClrLst meth="repeat">
      <a:schemeClr val="dk1"/>
    </dgm:txFillClrLst>
    <dgm:txEffectClrLst/>
  </dgm:styleLbl>
  <dgm:styleLbl name="dkBgShp">
    <dgm:fillClrLst meth="repeat">
      <a:schemeClr val="accent4">
        <a:shade val="80000"/>
      </a:schemeClr>
    </dgm:fillClrLst>
    <dgm:linClrLst meth="repeat">
      <a:schemeClr val="accent4"/>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CFC31D7-575B-4654-AB44-5B685DE8EFE4}" type="doc">
      <dgm:prSet loTypeId="urn:microsoft.com/office/officeart/2005/8/layout/equation2" loCatId="process" qsTypeId="urn:microsoft.com/office/officeart/2005/8/quickstyle/simple4" qsCatId="simple" csTypeId="urn:microsoft.com/office/officeart/2005/8/colors/colorful2" csCatId="colorful" phldr="1"/>
      <dgm:spPr/>
    </dgm:pt>
    <dgm:pt modelId="{26BFE720-CDB3-4491-BFAD-AB07A7449106}" type="pres">
      <dgm:prSet presAssocID="{ECFC31D7-575B-4654-AB44-5B685DE8EFE4}" presName="Name0" presStyleCnt="0">
        <dgm:presLayoutVars>
          <dgm:dir/>
          <dgm:resizeHandles val="exact"/>
        </dgm:presLayoutVars>
      </dgm:prSet>
      <dgm:spPr/>
    </dgm:pt>
  </dgm:ptLst>
  <dgm:cxnLst>
    <dgm:cxn modelId="{42F83FEB-56ED-48F3-958A-4D0060EEAB0A}" type="presOf" srcId="{ECFC31D7-575B-4654-AB44-5B685DE8EFE4}" destId="{26BFE720-CDB3-4491-BFAD-AB07A7449106}" srcOrd="0"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A67314F-CD15-4D09-96ED-2A048C989B4D}" type="doc">
      <dgm:prSet loTypeId="urn:microsoft.com/office/officeart/2005/8/layout/equation2" loCatId="process" qsTypeId="urn:microsoft.com/office/officeart/2005/8/quickstyle/3d1" qsCatId="3D" csTypeId="urn:microsoft.com/office/officeart/2005/8/colors/colorful3" csCatId="colorful" phldr="1"/>
      <dgm:spPr/>
    </dgm:pt>
    <dgm:pt modelId="{50031352-C823-4E2A-9195-87D7A06D0F14}">
      <dgm:prSet phldrT="[Texto]">
        <dgm:style>
          <a:lnRef idx="2">
            <a:schemeClr val="accent4"/>
          </a:lnRef>
          <a:fillRef idx="1">
            <a:schemeClr val="lt1"/>
          </a:fillRef>
          <a:effectRef idx="0">
            <a:schemeClr val="accent4"/>
          </a:effectRef>
          <a:fontRef idx="minor">
            <a:schemeClr val="dk1"/>
          </a:fontRef>
        </dgm:style>
      </dgm:prSet>
      <dgm:spPr/>
      <dgm:t>
        <a:bodyPr/>
        <a:lstStyle/>
        <a:p>
          <a:r>
            <a:rPr lang="es-EC" b="1" dirty="0"/>
            <a:t>Seguridad Ciudadana</a:t>
          </a:r>
        </a:p>
      </dgm:t>
    </dgm:pt>
    <dgm:pt modelId="{0D2E2835-4A15-4177-BE41-0E6EEDCC2B1F}" type="parTrans" cxnId="{6C2F370F-6BA0-4BED-A96E-2BB3BEB4490E}">
      <dgm:prSet/>
      <dgm:spPr/>
      <dgm:t>
        <a:bodyPr/>
        <a:lstStyle/>
        <a:p>
          <a:endParaRPr lang="es-EC"/>
        </a:p>
      </dgm:t>
    </dgm:pt>
    <dgm:pt modelId="{2C6BDE72-671E-42AC-BDE9-4DB60F2FCC0F}" type="sibTrans" cxnId="{6C2F370F-6BA0-4BED-A96E-2BB3BEB4490E}">
      <dgm:prSet>
        <dgm:style>
          <a:lnRef idx="2">
            <a:schemeClr val="accent6"/>
          </a:lnRef>
          <a:fillRef idx="1">
            <a:schemeClr val="lt1"/>
          </a:fillRef>
          <a:effectRef idx="0">
            <a:schemeClr val="accent6"/>
          </a:effectRef>
          <a:fontRef idx="minor">
            <a:schemeClr val="dk1"/>
          </a:fontRef>
        </dgm:style>
      </dgm:prSet>
      <dgm:spPr/>
      <dgm:t>
        <a:bodyPr/>
        <a:lstStyle/>
        <a:p>
          <a:endParaRPr lang="es-EC"/>
        </a:p>
      </dgm:t>
    </dgm:pt>
    <dgm:pt modelId="{D957DCA3-B3FB-4C4C-9E50-97C9ED65196A}">
      <dgm:prSet phldrT="[Texto]">
        <dgm:style>
          <a:lnRef idx="2">
            <a:schemeClr val="accent4"/>
          </a:lnRef>
          <a:fillRef idx="1">
            <a:schemeClr val="lt1"/>
          </a:fillRef>
          <a:effectRef idx="0">
            <a:schemeClr val="accent4"/>
          </a:effectRef>
          <a:fontRef idx="minor">
            <a:schemeClr val="dk1"/>
          </a:fontRef>
        </dgm:style>
      </dgm:prSet>
      <dgm:spPr/>
      <dgm:t>
        <a:bodyPr/>
        <a:lstStyle/>
        <a:p>
          <a:r>
            <a:rPr lang="es-EC" b="1" dirty="0"/>
            <a:t>Actividad</a:t>
          </a:r>
          <a:r>
            <a:rPr lang="es-EC" b="1" baseline="0" dirty="0"/>
            <a:t> comercial</a:t>
          </a:r>
          <a:endParaRPr lang="es-EC" b="1" dirty="0"/>
        </a:p>
      </dgm:t>
    </dgm:pt>
    <dgm:pt modelId="{2CB178EF-8FD8-4AB2-8D65-03CF42E46B04}" type="parTrans" cxnId="{E8508E68-BF60-4D71-A98C-E0B7A22152B7}">
      <dgm:prSet/>
      <dgm:spPr/>
      <dgm:t>
        <a:bodyPr/>
        <a:lstStyle/>
        <a:p>
          <a:endParaRPr lang="es-EC"/>
        </a:p>
      </dgm:t>
    </dgm:pt>
    <dgm:pt modelId="{340611DB-64E5-4602-BB06-6B08CBD03807}" type="sibTrans" cxnId="{E8508E68-BF60-4D71-A98C-E0B7A22152B7}">
      <dgm:prSet/>
      <dgm:spPr/>
      <dgm:t>
        <a:bodyPr/>
        <a:lstStyle/>
        <a:p>
          <a:endParaRPr lang="es-EC"/>
        </a:p>
      </dgm:t>
    </dgm:pt>
    <dgm:pt modelId="{63EE8999-7743-4377-9384-05ED503CD792}">
      <dgm:prSet phldrT="[Texto]" custT="1"/>
      <dgm:spPr>
        <a:solidFill>
          <a:schemeClr val="accent4">
            <a:lumMod val="20000"/>
            <a:lumOff val="80000"/>
          </a:schemeClr>
        </a:solidFill>
      </dgm:spPr>
      <dgm:t>
        <a:bodyPr/>
        <a:lstStyle/>
        <a:p>
          <a:pPr algn="just">
            <a:lnSpc>
              <a:spcPct val="100000"/>
            </a:lnSpc>
          </a:pPr>
          <a:r>
            <a:rPr lang="es-EC" sz="2000" b="1" dirty="0">
              <a:solidFill>
                <a:schemeClr val="tx1"/>
              </a:solidFill>
            </a:rPr>
            <a:t>H1:</a:t>
          </a:r>
          <a:r>
            <a:rPr lang="es-EC" sz="2000" dirty="0"/>
            <a:t> </a:t>
          </a:r>
          <a:r>
            <a:rPr lang="es-EC" sz="2000" dirty="0">
              <a:solidFill>
                <a:schemeClr val="tx1"/>
              </a:solidFill>
            </a:rPr>
            <a:t>Existe relación directa entre la percepción de seguridad ciudadana y el desarrollo de la actividad comercial.</a:t>
          </a:r>
        </a:p>
      </dgm:t>
    </dgm:pt>
    <dgm:pt modelId="{37C6B40B-08E5-4760-AF72-48AB0C86C248}" type="parTrans" cxnId="{1C312D3E-6E4B-4425-AA3C-C998310E3B0E}">
      <dgm:prSet/>
      <dgm:spPr/>
      <dgm:t>
        <a:bodyPr/>
        <a:lstStyle/>
        <a:p>
          <a:endParaRPr lang="es-EC"/>
        </a:p>
      </dgm:t>
    </dgm:pt>
    <dgm:pt modelId="{D864C941-DCE3-46E0-BC23-D2333F4E7A8D}" type="sibTrans" cxnId="{1C312D3E-6E4B-4425-AA3C-C998310E3B0E}">
      <dgm:prSet/>
      <dgm:spPr/>
      <dgm:t>
        <a:bodyPr/>
        <a:lstStyle/>
        <a:p>
          <a:endParaRPr lang="es-EC"/>
        </a:p>
      </dgm:t>
    </dgm:pt>
    <dgm:pt modelId="{1581DA37-070F-46AE-9031-099EAEF3510F}" type="pres">
      <dgm:prSet presAssocID="{FA67314F-CD15-4D09-96ED-2A048C989B4D}" presName="Name0" presStyleCnt="0">
        <dgm:presLayoutVars>
          <dgm:dir/>
          <dgm:resizeHandles val="exact"/>
        </dgm:presLayoutVars>
      </dgm:prSet>
      <dgm:spPr/>
    </dgm:pt>
    <dgm:pt modelId="{8F8449AA-881D-42C2-A2EA-D431028BB599}" type="pres">
      <dgm:prSet presAssocID="{FA67314F-CD15-4D09-96ED-2A048C989B4D}" presName="vNodes" presStyleCnt="0"/>
      <dgm:spPr/>
    </dgm:pt>
    <dgm:pt modelId="{62EC49D1-E283-44DB-BDCC-86E24D09C79B}" type="pres">
      <dgm:prSet presAssocID="{50031352-C823-4E2A-9195-87D7A06D0F14}" presName="node" presStyleLbl="node1" presStyleIdx="0" presStyleCnt="3" custLinFactNeighborX="-4825" custLinFactNeighborY="-36256">
        <dgm:presLayoutVars>
          <dgm:bulletEnabled val="1"/>
        </dgm:presLayoutVars>
      </dgm:prSet>
      <dgm:spPr/>
    </dgm:pt>
    <dgm:pt modelId="{F5601321-37ED-4250-8EDA-FF912475672B}" type="pres">
      <dgm:prSet presAssocID="{2C6BDE72-671E-42AC-BDE9-4DB60F2FCC0F}" presName="spacerT" presStyleCnt="0"/>
      <dgm:spPr/>
    </dgm:pt>
    <dgm:pt modelId="{2591694F-B049-471F-AF6C-CF9ACE684001}" type="pres">
      <dgm:prSet presAssocID="{2C6BDE72-671E-42AC-BDE9-4DB60F2FCC0F}" presName="sibTrans" presStyleLbl="sibTrans2D1" presStyleIdx="0" presStyleCnt="2"/>
      <dgm:spPr/>
    </dgm:pt>
    <dgm:pt modelId="{EA2BACB4-9D8D-4279-B434-CBD48CAD743F}" type="pres">
      <dgm:prSet presAssocID="{2C6BDE72-671E-42AC-BDE9-4DB60F2FCC0F}" presName="spacerB" presStyleCnt="0"/>
      <dgm:spPr/>
    </dgm:pt>
    <dgm:pt modelId="{C077B3A4-8AB6-4FEB-93DB-E7B6DE21ECBE}" type="pres">
      <dgm:prSet presAssocID="{D957DCA3-B3FB-4C4C-9E50-97C9ED65196A}" presName="node" presStyleLbl="node1" presStyleIdx="1" presStyleCnt="3">
        <dgm:presLayoutVars>
          <dgm:bulletEnabled val="1"/>
        </dgm:presLayoutVars>
      </dgm:prSet>
      <dgm:spPr/>
    </dgm:pt>
    <dgm:pt modelId="{73908F7E-196D-45BF-9AF3-D7C621631630}" type="pres">
      <dgm:prSet presAssocID="{FA67314F-CD15-4D09-96ED-2A048C989B4D}" presName="sibTransLast" presStyleLbl="sibTrans2D1" presStyleIdx="1" presStyleCnt="2" custScaleX="107846" custScaleY="135930"/>
      <dgm:spPr/>
    </dgm:pt>
    <dgm:pt modelId="{97186E3D-3CDA-4AC3-9E5D-C32639D49F8D}" type="pres">
      <dgm:prSet presAssocID="{FA67314F-CD15-4D09-96ED-2A048C989B4D}" presName="connectorText" presStyleLbl="sibTrans2D1" presStyleIdx="1" presStyleCnt="2"/>
      <dgm:spPr/>
    </dgm:pt>
    <dgm:pt modelId="{7F00D289-E093-4F3F-9EA7-2E5B89A97AE6}" type="pres">
      <dgm:prSet presAssocID="{FA67314F-CD15-4D09-96ED-2A048C989B4D}" presName="lastNode" presStyleLbl="node1" presStyleIdx="2" presStyleCnt="3" custLinFactNeighborX="98697" custLinFactNeighborY="2945">
        <dgm:presLayoutVars>
          <dgm:bulletEnabled val="1"/>
        </dgm:presLayoutVars>
      </dgm:prSet>
      <dgm:spPr/>
    </dgm:pt>
  </dgm:ptLst>
  <dgm:cxnLst>
    <dgm:cxn modelId="{6C2F370F-6BA0-4BED-A96E-2BB3BEB4490E}" srcId="{FA67314F-CD15-4D09-96ED-2A048C989B4D}" destId="{50031352-C823-4E2A-9195-87D7A06D0F14}" srcOrd="0" destOrd="0" parTransId="{0D2E2835-4A15-4177-BE41-0E6EEDCC2B1F}" sibTransId="{2C6BDE72-671E-42AC-BDE9-4DB60F2FCC0F}"/>
    <dgm:cxn modelId="{1C312D3E-6E4B-4425-AA3C-C998310E3B0E}" srcId="{FA67314F-CD15-4D09-96ED-2A048C989B4D}" destId="{63EE8999-7743-4377-9384-05ED503CD792}" srcOrd="2" destOrd="0" parTransId="{37C6B40B-08E5-4760-AF72-48AB0C86C248}" sibTransId="{D864C941-DCE3-46E0-BC23-D2333F4E7A8D}"/>
    <dgm:cxn modelId="{E8508E68-BF60-4D71-A98C-E0B7A22152B7}" srcId="{FA67314F-CD15-4D09-96ED-2A048C989B4D}" destId="{D957DCA3-B3FB-4C4C-9E50-97C9ED65196A}" srcOrd="1" destOrd="0" parTransId="{2CB178EF-8FD8-4AB2-8D65-03CF42E46B04}" sibTransId="{340611DB-64E5-4602-BB06-6B08CBD03807}"/>
    <dgm:cxn modelId="{F5949D6D-96A8-4E60-AC9E-1CE8C778650D}" type="presOf" srcId="{D957DCA3-B3FB-4C4C-9E50-97C9ED65196A}" destId="{C077B3A4-8AB6-4FEB-93DB-E7B6DE21ECBE}" srcOrd="0" destOrd="0" presId="urn:microsoft.com/office/officeart/2005/8/layout/equation2"/>
    <dgm:cxn modelId="{9AC1C653-D5BE-4109-8CD6-D87FFB3BCD44}" type="presOf" srcId="{340611DB-64E5-4602-BB06-6B08CBD03807}" destId="{97186E3D-3CDA-4AC3-9E5D-C32639D49F8D}" srcOrd="1" destOrd="0" presId="urn:microsoft.com/office/officeart/2005/8/layout/equation2"/>
    <dgm:cxn modelId="{F370568F-5B91-4595-845B-C37DAE85EFD3}" type="presOf" srcId="{2C6BDE72-671E-42AC-BDE9-4DB60F2FCC0F}" destId="{2591694F-B049-471F-AF6C-CF9ACE684001}" srcOrd="0" destOrd="0" presId="urn:microsoft.com/office/officeart/2005/8/layout/equation2"/>
    <dgm:cxn modelId="{B6ADB48F-C00A-4542-866D-8F1A98BDE819}" type="presOf" srcId="{50031352-C823-4E2A-9195-87D7A06D0F14}" destId="{62EC49D1-E283-44DB-BDCC-86E24D09C79B}" srcOrd="0" destOrd="0" presId="urn:microsoft.com/office/officeart/2005/8/layout/equation2"/>
    <dgm:cxn modelId="{478163AC-8DEB-4ACD-BCDD-FC257161F1FC}" type="presOf" srcId="{63EE8999-7743-4377-9384-05ED503CD792}" destId="{7F00D289-E093-4F3F-9EA7-2E5B89A97AE6}" srcOrd="0" destOrd="0" presId="urn:microsoft.com/office/officeart/2005/8/layout/equation2"/>
    <dgm:cxn modelId="{36424AE5-5CE2-42F3-B16F-E6201165FDD4}" type="presOf" srcId="{FA67314F-CD15-4D09-96ED-2A048C989B4D}" destId="{1581DA37-070F-46AE-9031-099EAEF3510F}" srcOrd="0" destOrd="0" presId="urn:microsoft.com/office/officeart/2005/8/layout/equation2"/>
    <dgm:cxn modelId="{BA39DAF1-5F53-427C-AE14-0DC3460A646F}" type="presOf" srcId="{340611DB-64E5-4602-BB06-6B08CBD03807}" destId="{73908F7E-196D-45BF-9AF3-D7C621631630}" srcOrd="0" destOrd="0" presId="urn:microsoft.com/office/officeart/2005/8/layout/equation2"/>
    <dgm:cxn modelId="{426B1569-2DEF-46B1-BD84-B4C051971A91}" type="presParOf" srcId="{1581DA37-070F-46AE-9031-099EAEF3510F}" destId="{8F8449AA-881D-42C2-A2EA-D431028BB599}" srcOrd="0" destOrd="0" presId="urn:microsoft.com/office/officeart/2005/8/layout/equation2"/>
    <dgm:cxn modelId="{C45BA3D8-CA52-4612-88A4-27F810254368}" type="presParOf" srcId="{8F8449AA-881D-42C2-A2EA-D431028BB599}" destId="{62EC49D1-E283-44DB-BDCC-86E24D09C79B}" srcOrd="0" destOrd="0" presId="urn:microsoft.com/office/officeart/2005/8/layout/equation2"/>
    <dgm:cxn modelId="{EAD09C33-8883-4785-A99E-594E153A21E3}" type="presParOf" srcId="{8F8449AA-881D-42C2-A2EA-D431028BB599}" destId="{F5601321-37ED-4250-8EDA-FF912475672B}" srcOrd="1" destOrd="0" presId="urn:microsoft.com/office/officeart/2005/8/layout/equation2"/>
    <dgm:cxn modelId="{8819EF89-3DA6-4CC5-AF15-90E90C1833D0}" type="presParOf" srcId="{8F8449AA-881D-42C2-A2EA-D431028BB599}" destId="{2591694F-B049-471F-AF6C-CF9ACE684001}" srcOrd="2" destOrd="0" presId="urn:microsoft.com/office/officeart/2005/8/layout/equation2"/>
    <dgm:cxn modelId="{E9FD12A9-0F3F-4E1D-A560-A8E06D892B69}" type="presParOf" srcId="{8F8449AA-881D-42C2-A2EA-D431028BB599}" destId="{EA2BACB4-9D8D-4279-B434-CBD48CAD743F}" srcOrd="3" destOrd="0" presId="urn:microsoft.com/office/officeart/2005/8/layout/equation2"/>
    <dgm:cxn modelId="{40AB250A-DEA2-4C61-93C8-1AB6F8FFF47C}" type="presParOf" srcId="{8F8449AA-881D-42C2-A2EA-D431028BB599}" destId="{C077B3A4-8AB6-4FEB-93DB-E7B6DE21ECBE}" srcOrd="4" destOrd="0" presId="urn:microsoft.com/office/officeart/2005/8/layout/equation2"/>
    <dgm:cxn modelId="{DE86A3D0-C1DD-432E-A73C-121AE1C0D523}" type="presParOf" srcId="{1581DA37-070F-46AE-9031-099EAEF3510F}" destId="{73908F7E-196D-45BF-9AF3-D7C621631630}" srcOrd="1" destOrd="0" presId="urn:microsoft.com/office/officeart/2005/8/layout/equation2"/>
    <dgm:cxn modelId="{BFB88115-4F96-4F55-8C6E-88C9F12F7825}" type="presParOf" srcId="{73908F7E-196D-45BF-9AF3-D7C621631630}" destId="{97186E3D-3CDA-4AC3-9E5D-C32639D49F8D}" srcOrd="0" destOrd="0" presId="urn:microsoft.com/office/officeart/2005/8/layout/equation2"/>
    <dgm:cxn modelId="{4F960C29-74F8-4C55-8A0A-1E8D02BF82D7}" type="presParOf" srcId="{1581DA37-070F-46AE-9031-099EAEF3510F}" destId="{7F00D289-E093-4F3F-9EA7-2E5B89A97AE6}" srcOrd="2" destOrd="0" presId="urn:microsoft.com/office/officeart/2005/8/layout/equation2"/>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C04F75A5-AB27-47C4-A217-D4943EBE67C7}" type="doc">
      <dgm:prSet loTypeId="urn:microsoft.com/office/officeart/2008/layout/AscendingPictureAccentProcess" loCatId="process" qsTypeId="urn:microsoft.com/office/officeart/2005/8/quickstyle/simple5" qsCatId="simple" csTypeId="urn:microsoft.com/office/officeart/2005/8/colors/accent4_5" csCatId="accent4" phldr="1"/>
      <dgm:spPr/>
      <dgm:t>
        <a:bodyPr/>
        <a:lstStyle/>
        <a:p>
          <a:endParaRPr lang="es-MX"/>
        </a:p>
      </dgm:t>
    </dgm:pt>
    <dgm:pt modelId="{44FE6131-23C7-4177-98F7-ECA9A895DC91}">
      <dgm:prSet phldrT="[Texto]" custT="1"/>
      <dgm:spPr/>
      <dgm:t>
        <a:bodyPr/>
        <a:lstStyle/>
        <a:p>
          <a:r>
            <a:rPr lang="es-EC" sz="1600" dirty="0"/>
            <a:t>Negocios con actividades comerciales en el cantón Rumiñahui</a:t>
          </a:r>
          <a:endParaRPr lang="es-MX" sz="1600" b="1" dirty="0"/>
        </a:p>
      </dgm:t>
    </dgm:pt>
    <dgm:pt modelId="{95F861E5-00B3-4B0D-A671-DDBBE1ED2272}" type="parTrans" cxnId="{589BAAF0-523F-4F6E-9A55-D41AB0452701}">
      <dgm:prSet/>
      <dgm:spPr/>
      <dgm:t>
        <a:bodyPr/>
        <a:lstStyle/>
        <a:p>
          <a:endParaRPr lang="es-MX"/>
        </a:p>
      </dgm:t>
    </dgm:pt>
    <dgm:pt modelId="{9D59885F-81A3-4DE7-8280-67819427E1CA}" type="sibTrans" cxnId="{589BAAF0-523F-4F6E-9A55-D41AB0452701}">
      <dgm:prSet/>
      <dgm:spPr/>
      <dgm:t>
        <a:bodyPr/>
        <a:lstStyle/>
        <a:p>
          <a:endParaRPr lang="es-MX"/>
        </a:p>
      </dgm:t>
    </dgm:pt>
    <dgm:pt modelId="{0A0567AD-368B-4D1D-B0A8-7FEF70EFAF90}" type="pres">
      <dgm:prSet presAssocID="{C04F75A5-AB27-47C4-A217-D4943EBE67C7}" presName="Name0" presStyleCnt="0">
        <dgm:presLayoutVars>
          <dgm:chMax val="7"/>
          <dgm:chPref val="7"/>
          <dgm:dir/>
        </dgm:presLayoutVars>
      </dgm:prSet>
      <dgm:spPr/>
    </dgm:pt>
    <dgm:pt modelId="{92A626A1-0BA3-418D-8EB8-3502107D0916}" type="pres">
      <dgm:prSet presAssocID="{44FE6131-23C7-4177-98F7-ECA9A895DC91}" presName="parTx1" presStyleLbl="node1" presStyleIdx="0" presStyleCnt="1" custScaleX="87110"/>
      <dgm:spPr/>
    </dgm:pt>
    <dgm:pt modelId="{71196CAF-A2F5-417E-B18D-757F7EAD6131}" type="pres">
      <dgm:prSet presAssocID="{9D59885F-81A3-4DE7-8280-67819427E1CA}" presName="picture1" presStyleCnt="0"/>
      <dgm:spPr/>
    </dgm:pt>
    <dgm:pt modelId="{D4B2DF94-EB69-4936-96D5-7319BE4EF521}" type="pres">
      <dgm:prSet presAssocID="{9D59885F-81A3-4DE7-8280-67819427E1CA}" presName="imageRepeatNode" presStyleLbl="fgImgPlace1" presStyleIdx="0" presStyleCnt="1"/>
      <dgm:spPr/>
    </dgm:pt>
  </dgm:ptLst>
  <dgm:cxnLst>
    <dgm:cxn modelId="{95BE3A37-5257-40EC-A956-F7E63D488D0A}" type="presOf" srcId="{C04F75A5-AB27-47C4-A217-D4943EBE67C7}" destId="{0A0567AD-368B-4D1D-B0A8-7FEF70EFAF90}" srcOrd="0" destOrd="0" presId="urn:microsoft.com/office/officeart/2008/layout/AscendingPictureAccentProcess"/>
    <dgm:cxn modelId="{27C7F754-C216-4A53-A868-17E519BCD349}" type="presOf" srcId="{9D59885F-81A3-4DE7-8280-67819427E1CA}" destId="{D4B2DF94-EB69-4936-96D5-7319BE4EF521}" srcOrd="0" destOrd="0" presId="urn:microsoft.com/office/officeart/2008/layout/AscendingPictureAccentProcess"/>
    <dgm:cxn modelId="{961C63D1-3FCE-4C9F-9955-27419A9C4C74}" type="presOf" srcId="{44FE6131-23C7-4177-98F7-ECA9A895DC91}" destId="{92A626A1-0BA3-418D-8EB8-3502107D0916}" srcOrd="0" destOrd="0" presId="urn:microsoft.com/office/officeart/2008/layout/AscendingPictureAccentProcess"/>
    <dgm:cxn modelId="{589BAAF0-523F-4F6E-9A55-D41AB0452701}" srcId="{C04F75A5-AB27-47C4-A217-D4943EBE67C7}" destId="{44FE6131-23C7-4177-98F7-ECA9A895DC91}" srcOrd="0" destOrd="0" parTransId="{95F861E5-00B3-4B0D-A671-DDBBE1ED2272}" sibTransId="{9D59885F-81A3-4DE7-8280-67819427E1CA}"/>
    <dgm:cxn modelId="{0E44CE11-AD33-4404-8894-955844826178}" type="presParOf" srcId="{0A0567AD-368B-4D1D-B0A8-7FEF70EFAF90}" destId="{92A626A1-0BA3-418D-8EB8-3502107D0916}" srcOrd="0" destOrd="0" presId="urn:microsoft.com/office/officeart/2008/layout/AscendingPictureAccentProcess"/>
    <dgm:cxn modelId="{63C4806C-FA1F-4A32-A998-CA11C891B8CE}" type="presParOf" srcId="{0A0567AD-368B-4D1D-B0A8-7FEF70EFAF90}" destId="{71196CAF-A2F5-417E-B18D-757F7EAD6131}" srcOrd="1" destOrd="0" presId="urn:microsoft.com/office/officeart/2008/layout/AscendingPictureAccentProcess"/>
    <dgm:cxn modelId="{A84A124F-82F6-4036-919E-CB259F5A78F5}" type="presParOf" srcId="{71196CAF-A2F5-417E-B18D-757F7EAD6131}" destId="{D4B2DF94-EB69-4936-96D5-7319BE4EF521}" srcOrd="0" destOrd="0" presId="urn:microsoft.com/office/officeart/2008/layout/AscendingPictureAccentProces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8051733-FFDF-4A85-B31A-636F37C238E2}" type="doc">
      <dgm:prSet loTypeId="urn:microsoft.com/office/officeart/2005/8/layout/hierarchy2" loCatId="hierarchy" qsTypeId="urn:microsoft.com/office/officeart/2005/8/quickstyle/simple2" qsCatId="simple" csTypeId="urn:microsoft.com/office/officeart/2005/8/colors/accent4_5" csCatId="accent4" phldr="1"/>
      <dgm:spPr/>
      <dgm:t>
        <a:bodyPr/>
        <a:lstStyle/>
        <a:p>
          <a:endParaRPr lang="es-MX"/>
        </a:p>
      </dgm:t>
    </dgm:pt>
    <dgm:pt modelId="{6B69A6DE-6C99-4882-B461-48FCF77DF38E}">
      <dgm:prSet phldrT="[Texto]"/>
      <dgm:spPr>
        <a:solidFill>
          <a:srgbClr val="83C937">
            <a:alpha val="80000"/>
          </a:srgbClr>
        </a:solidFill>
        <a:ln>
          <a:solidFill>
            <a:srgbClr val="83C937"/>
          </a:solidFill>
        </a:ln>
      </dgm:spPr>
      <dgm:t>
        <a:bodyPr/>
        <a:lstStyle/>
        <a:p>
          <a:r>
            <a:rPr lang="es-MX" dirty="0"/>
            <a:t>Encuesta</a:t>
          </a:r>
        </a:p>
      </dgm:t>
    </dgm:pt>
    <dgm:pt modelId="{8189B4E8-9C9A-4097-8EE7-FBF122A74576}" type="parTrans" cxnId="{14BFB6D4-4AA1-4F22-A917-05974965C44F}">
      <dgm:prSet/>
      <dgm:spPr/>
      <dgm:t>
        <a:bodyPr/>
        <a:lstStyle/>
        <a:p>
          <a:endParaRPr lang="es-MX"/>
        </a:p>
      </dgm:t>
    </dgm:pt>
    <dgm:pt modelId="{8C47DFF3-2A66-415B-A5AD-EF9EF673CC40}" type="sibTrans" cxnId="{14BFB6D4-4AA1-4F22-A917-05974965C44F}">
      <dgm:prSet/>
      <dgm:spPr/>
      <dgm:t>
        <a:bodyPr/>
        <a:lstStyle/>
        <a:p>
          <a:endParaRPr lang="es-MX"/>
        </a:p>
      </dgm:t>
    </dgm:pt>
    <dgm:pt modelId="{60560ADA-B593-4926-9193-E70D0D432AD2}">
      <dgm:prSet phldrT="[Texto]"/>
      <dgm:spPr>
        <a:solidFill>
          <a:srgbClr val="0C758E">
            <a:alpha val="70000"/>
          </a:srgbClr>
        </a:solidFill>
        <a:ln>
          <a:solidFill>
            <a:srgbClr val="0C758E"/>
          </a:solidFill>
        </a:ln>
      </dgm:spPr>
      <dgm:t>
        <a:bodyPr/>
        <a:lstStyle/>
        <a:p>
          <a:r>
            <a:rPr lang="es-MX" dirty="0"/>
            <a:t>Estructura</a:t>
          </a:r>
        </a:p>
      </dgm:t>
    </dgm:pt>
    <dgm:pt modelId="{1B47B7EC-2341-4232-8610-F34B1E0226C4}" type="parTrans" cxnId="{7FAD4DA7-8F81-43B1-8C0B-4D12B850574D}">
      <dgm:prSet/>
      <dgm:spPr/>
      <dgm:t>
        <a:bodyPr/>
        <a:lstStyle/>
        <a:p>
          <a:endParaRPr lang="es-MX"/>
        </a:p>
      </dgm:t>
    </dgm:pt>
    <dgm:pt modelId="{5B35DEA9-5BE8-4AB9-97A8-264F997FD069}" type="sibTrans" cxnId="{7FAD4DA7-8F81-43B1-8C0B-4D12B850574D}">
      <dgm:prSet/>
      <dgm:spPr/>
      <dgm:t>
        <a:bodyPr/>
        <a:lstStyle/>
        <a:p>
          <a:endParaRPr lang="es-MX"/>
        </a:p>
      </dgm:t>
    </dgm:pt>
    <dgm:pt modelId="{88999454-5997-4AA1-B0A7-AD7C34DB5BAE}">
      <dgm:prSet phldrT="[Texto]"/>
      <dgm:spPr>
        <a:solidFill>
          <a:schemeClr val="accent3">
            <a:lumMod val="75000"/>
            <a:alpha val="50000"/>
          </a:schemeClr>
        </a:solidFill>
        <a:ln>
          <a:solidFill>
            <a:schemeClr val="accent3">
              <a:lumMod val="60000"/>
              <a:lumOff val="40000"/>
            </a:schemeClr>
          </a:solidFill>
        </a:ln>
      </dgm:spPr>
      <dgm:t>
        <a:bodyPr/>
        <a:lstStyle/>
        <a:p>
          <a:r>
            <a:rPr lang="es-MX" dirty="0"/>
            <a:t>1) Datos generales</a:t>
          </a:r>
        </a:p>
      </dgm:t>
    </dgm:pt>
    <dgm:pt modelId="{A523ED33-A1A6-4EE9-9620-C1B83EB9A7CE}" type="parTrans" cxnId="{99728075-AC6A-45AA-8650-E6A43A9BDA75}">
      <dgm:prSet/>
      <dgm:spPr/>
      <dgm:t>
        <a:bodyPr/>
        <a:lstStyle/>
        <a:p>
          <a:endParaRPr lang="es-MX"/>
        </a:p>
      </dgm:t>
    </dgm:pt>
    <dgm:pt modelId="{C882CBA8-5652-4044-BF51-494F2557E900}" type="sibTrans" cxnId="{99728075-AC6A-45AA-8650-E6A43A9BDA75}">
      <dgm:prSet/>
      <dgm:spPr/>
      <dgm:t>
        <a:bodyPr/>
        <a:lstStyle/>
        <a:p>
          <a:endParaRPr lang="es-MX"/>
        </a:p>
      </dgm:t>
    </dgm:pt>
    <dgm:pt modelId="{E7ECB696-37F3-4B4E-8838-69C826B1F7E9}">
      <dgm:prSet phldrT="[Texto]"/>
      <dgm:spPr>
        <a:solidFill>
          <a:srgbClr val="0C758E">
            <a:alpha val="70000"/>
          </a:srgbClr>
        </a:solidFill>
        <a:ln>
          <a:solidFill>
            <a:srgbClr val="0C758E"/>
          </a:solidFill>
        </a:ln>
      </dgm:spPr>
      <dgm:t>
        <a:bodyPr/>
        <a:lstStyle/>
        <a:p>
          <a:r>
            <a:rPr lang="es-MX" dirty="0"/>
            <a:t>Validación</a:t>
          </a:r>
        </a:p>
      </dgm:t>
    </dgm:pt>
    <dgm:pt modelId="{7F71D879-16B1-4DE1-A7EA-9FEDF462BC3D}" type="parTrans" cxnId="{21B899A5-CE1F-4A8A-AB35-11EE0422F736}">
      <dgm:prSet/>
      <dgm:spPr/>
      <dgm:t>
        <a:bodyPr/>
        <a:lstStyle/>
        <a:p>
          <a:endParaRPr lang="es-MX"/>
        </a:p>
      </dgm:t>
    </dgm:pt>
    <dgm:pt modelId="{B972BD4E-7AFB-42B3-BE1F-749B420A9638}" type="sibTrans" cxnId="{21B899A5-CE1F-4A8A-AB35-11EE0422F736}">
      <dgm:prSet/>
      <dgm:spPr/>
      <dgm:t>
        <a:bodyPr/>
        <a:lstStyle/>
        <a:p>
          <a:endParaRPr lang="es-MX"/>
        </a:p>
      </dgm:t>
    </dgm:pt>
    <dgm:pt modelId="{4EFA6C26-E433-4827-A607-B08852D06505}">
      <dgm:prSet phldrT="[Texto]"/>
      <dgm:spPr/>
      <dgm:t>
        <a:bodyPr/>
        <a:lstStyle/>
        <a:p>
          <a:r>
            <a:rPr lang="es-MX">
              <a:solidFill>
                <a:schemeClr val="tx1"/>
              </a:solidFill>
            </a:rPr>
            <a:t>10 </a:t>
          </a:r>
          <a:r>
            <a:rPr lang="es-MX" dirty="0">
              <a:solidFill>
                <a:schemeClr val="tx1"/>
              </a:solidFill>
            </a:rPr>
            <a:t>expertos</a:t>
          </a:r>
        </a:p>
      </dgm:t>
    </dgm:pt>
    <dgm:pt modelId="{ECCEFEB4-19F5-4370-AE2A-336BF0A7B2DC}" type="parTrans" cxnId="{1A382430-6D0D-40B4-A295-1F25932A206F}">
      <dgm:prSet/>
      <dgm:spPr/>
      <dgm:t>
        <a:bodyPr/>
        <a:lstStyle/>
        <a:p>
          <a:endParaRPr lang="es-MX"/>
        </a:p>
      </dgm:t>
    </dgm:pt>
    <dgm:pt modelId="{BF7EA893-FE92-4202-B432-F0EA7F523902}" type="sibTrans" cxnId="{1A382430-6D0D-40B4-A295-1F25932A206F}">
      <dgm:prSet/>
      <dgm:spPr/>
      <dgm:t>
        <a:bodyPr/>
        <a:lstStyle/>
        <a:p>
          <a:endParaRPr lang="es-MX"/>
        </a:p>
      </dgm:t>
    </dgm:pt>
    <dgm:pt modelId="{A46ED0B3-458F-4357-8E40-2C60AE8DF05D}">
      <dgm:prSet phldrT="[Texto]"/>
      <dgm:spPr>
        <a:solidFill>
          <a:schemeClr val="accent3">
            <a:lumMod val="75000"/>
            <a:alpha val="50000"/>
          </a:schemeClr>
        </a:solidFill>
        <a:ln>
          <a:solidFill>
            <a:schemeClr val="accent3">
              <a:lumMod val="60000"/>
              <a:lumOff val="40000"/>
            </a:schemeClr>
          </a:solidFill>
        </a:ln>
      </dgm:spPr>
      <dgm:t>
        <a:bodyPr/>
        <a:lstStyle/>
        <a:p>
          <a:r>
            <a:rPr lang="es-MX" dirty="0"/>
            <a:t>3) Actividad comercial</a:t>
          </a:r>
        </a:p>
      </dgm:t>
    </dgm:pt>
    <dgm:pt modelId="{507C06C1-6640-41B2-B11A-8AF7F6820B40}" type="parTrans" cxnId="{D88CAF83-AE8C-44CC-8BEC-662A1DCACAC1}">
      <dgm:prSet/>
      <dgm:spPr/>
      <dgm:t>
        <a:bodyPr/>
        <a:lstStyle/>
        <a:p>
          <a:endParaRPr lang="es-MX"/>
        </a:p>
      </dgm:t>
    </dgm:pt>
    <dgm:pt modelId="{7F27D24E-D82C-4329-96B2-C0D643FF4FD4}" type="sibTrans" cxnId="{D88CAF83-AE8C-44CC-8BEC-662A1DCACAC1}">
      <dgm:prSet/>
      <dgm:spPr/>
      <dgm:t>
        <a:bodyPr/>
        <a:lstStyle/>
        <a:p>
          <a:endParaRPr lang="es-MX"/>
        </a:p>
      </dgm:t>
    </dgm:pt>
    <dgm:pt modelId="{449F9B09-9F2F-4423-94D8-471B1894A300}">
      <dgm:prSet phldrT="[Texto]"/>
      <dgm:spPr/>
      <dgm:t>
        <a:bodyPr/>
        <a:lstStyle/>
        <a:p>
          <a:r>
            <a:rPr lang="es-MX" dirty="0">
              <a:solidFill>
                <a:schemeClr val="tx1"/>
              </a:solidFill>
            </a:rPr>
            <a:t>Global: 0.82</a:t>
          </a:r>
        </a:p>
      </dgm:t>
    </dgm:pt>
    <dgm:pt modelId="{BE3E223F-E2C0-42EE-A365-D0296BC3BDFB}" type="parTrans" cxnId="{530AD872-7384-49D2-BFFE-86C82C738B9E}">
      <dgm:prSet/>
      <dgm:spPr/>
      <dgm:t>
        <a:bodyPr/>
        <a:lstStyle/>
        <a:p>
          <a:endParaRPr lang="es-MX"/>
        </a:p>
      </dgm:t>
    </dgm:pt>
    <dgm:pt modelId="{D39A6F8B-93D8-4FC5-A083-B4900730D70B}" type="sibTrans" cxnId="{530AD872-7384-49D2-BFFE-86C82C738B9E}">
      <dgm:prSet/>
      <dgm:spPr/>
      <dgm:t>
        <a:bodyPr/>
        <a:lstStyle/>
        <a:p>
          <a:endParaRPr lang="es-MX"/>
        </a:p>
      </dgm:t>
    </dgm:pt>
    <dgm:pt modelId="{D5A499E7-275E-463E-BA86-8E91FD18E469}">
      <dgm:prSet/>
      <dgm:spPr>
        <a:solidFill>
          <a:schemeClr val="accent3">
            <a:lumMod val="75000"/>
            <a:alpha val="50000"/>
          </a:schemeClr>
        </a:solidFill>
        <a:ln>
          <a:solidFill>
            <a:schemeClr val="accent3">
              <a:lumMod val="60000"/>
              <a:lumOff val="40000"/>
            </a:schemeClr>
          </a:solidFill>
        </a:ln>
      </dgm:spPr>
      <dgm:t>
        <a:bodyPr/>
        <a:lstStyle/>
        <a:p>
          <a:r>
            <a:rPr lang="es-MX" dirty="0"/>
            <a:t>Por juicio de expertos</a:t>
          </a:r>
        </a:p>
      </dgm:t>
    </dgm:pt>
    <dgm:pt modelId="{DBAFA58C-2609-49C2-9C77-46956DB2FA4A}" type="parTrans" cxnId="{C4F84E03-1CB9-4829-9396-A0C70BEB6DF5}">
      <dgm:prSet/>
      <dgm:spPr/>
      <dgm:t>
        <a:bodyPr/>
        <a:lstStyle/>
        <a:p>
          <a:endParaRPr lang="es-MX"/>
        </a:p>
      </dgm:t>
    </dgm:pt>
    <dgm:pt modelId="{0892F0E2-D6FC-434D-96D5-49DEEC692FE0}" type="sibTrans" cxnId="{C4F84E03-1CB9-4829-9396-A0C70BEB6DF5}">
      <dgm:prSet/>
      <dgm:spPr/>
      <dgm:t>
        <a:bodyPr/>
        <a:lstStyle/>
        <a:p>
          <a:endParaRPr lang="es-MX"/>
        </a:p>
      </dgm:t>
    </dgm:pt>
    <dgm:pt modelId="{C26EB787-A116-422E-A1E3-DCEC5853BBC4}">
      <dgm:prSet/>
      <dgm:spPr>
        <a:solidFill>
          <a:schemeClr val="accent3">
            <a:lumMod val="75000"/>
            <a:alpha val="50000"/>
          </a:schemeClr>
        </a:solidFill>
        <a:ln>
          <a:solidFill>
            <a:schemeClr val="accent3">
              <a:lumMod val="60000"/>
              <a:lumOff val="40000"/>
            </a:schemeClr>
          </a:solidFill>
        </a:ln>
      </dgm:spPr>
      <dgm:t>
        <a:bodyPr/>
        <a:lstStyle/>
        <a:p>
          <a:r>
            <a:rPr lang="es-MX" dirty="0"/>
            <a:t>Alfa de Cronbach</a:t>
          </a:r>
        </a:p>
      </dgm:t>
    </dgm:pt>
    <dgm:pt modelId="{6AE98E29-0432-4C12-B2A8-037496F3C587}" type="parTrans" cxnId="{B59CDFC9-18B5-453C-98E7-7DAC9CA1D5CC}">
      <dgm:prSet/>
      <dgm:spPr/>
      <dgm:t>
        <a:bodyPr/>
        <a:lstStyle/>
        <a:p>
          <a:endParaRPr lang="es-MX"/>
        </a:p>
      </dgm:t>
    </dgm:pt>
    <dgm:pt modelId="{C309A29B-D103-4258-95C2-11F7CF9DC018}" type="sibTrans" cxnId="{B59CDFC9-18B5-453C-98E7-7DAC9CA1D5CC}">
      <dgm:prSet/>
      <dgm:spPr/>
      <dgm:t>
        <a:bodyPr/>
        <a:lstStyle/>
        <a:p>
          <a:endParaRPr lang="es-MX"/>
        </a:p>
      </dgm:t>
    </dgm:pt>
    <dgm:pt modelId="{5464130C-DC5A-49CC-860E-4A8655556D4C}">
      <dgm:prSet phldrT="[Texto]"/>
      <dgm:spPr>
        <a:solidFill>
          <a:schemeClr val="accent3">
            <a:lumMod val="75000"/>
            <a:alpha val="50000"/>
          </a:schemeClr>
        </a:solidFill>
        <a:ln>
          <a:solidFill>
            <a:schemeClr val="accent3">
              <a:lumMod val="60000"/>
              <a:lumOff val="40000"/>
            </a:schemeClr>
          </a:solidFill>
        </a:ln>
      </dgm:spPr>
      <dgm:t>
        <a:bodyPr/>
        <a:lstStyle/>
        <a:p>
          <a:r>
            <a:rPr lang="es-MX" dirty="0"/>
            <a:t>2) Seguridad Ciudadana</a:t>
          </a:r>
        </a:p>
      </dgm:t>
    </dgm:pt>
    <dgm:pt modelId="{3942FF60-DF9B-44F3-86C5-688DAE42B893}" type="sibTrans" cxnId="{4AD2818C-4400-43F9-9D44-28C863247320}">
      <dgm:prSet/>
      <dgm:spPr/>
      <dgm:t>
        <a:bodyPr/>
        <a:lstStyle/>
        <a:p>
          <a:endParaRPr lang="es-MX"/>
        </a:p>
      </dgm:t>
    </dgm:pt>
    <dgm:pt modelId="{94CB17E3-C54F-4388-A854-7CB8AFF31E43}" type="parTrans" cxnId="{4AD2818C-4400-43F9-9D44-28C863247320}">
      <dgm:prSet/>
      <dgm:spPr/>
      <dgm:t>
        <a:bodyPr/>
        <a:lstStyle/>
        <a:p>
          <a:endParaRPr lang="es-MX"/>
        </a:p>
      </dgm:t>
    </dgm:pt>
    <dgm:pt modelId="{3F7C48FA-0916-4E1E-81D2-DB5991CF68AB}" type="pres">
      <dgm:prSet presAssocID="{58051733-FFDF-4A85-B31A-636F37C238E2}" presName="diagram" presStyleCnt="0">
        <dgm:presLayoutVars>
          <dgm:chPref val="1"/>
          <dgm:dir/>
          <dgm:animOne val="branch"/>
          <dgm:animLvl val="lvl"/>
          <dgm:resizeHandles val="exact"/>
        </dgm:presLayoutVars>
      </dgm:prSet>
      <dgm:spPr/>
    </dgm:pt>
    <dgm:pt modelId="{922AB43D-C67A-4CA0-A892-94D175EDB2A9}" type="pres">
      <dgm:prSet presAssocID="{6B69A6DE-6C99-4882-B461-48FCF77DF38E}" presName="root1" presStyleCnt="0"/>
      <dgm:spPr/>
    </dgm:pt>
    <dgm:pt modelId="{EAE6B79C-A431-430F-AD77-25DC9950D3BA}" type="pres">
      <dgm:prSet presAssocID="{6B69A6DE-6C99-4882-B461-48FCF77DF38E}" presName="LevelOneTextNode" presStyleLbl="node0" presStyleIdx="0" presStyleCnt="1">
        <dgm:presLayoutVars>
          <dgm:chPref val="3"/>
        </dgm:presLayoutVars>
      </dgm:prSet>
      <dgm:spPr/>
    </dgm:pt>
    <dgm:pt modelId="{A9326C2A-3F7C-42C6-8420-0D3F733002B0}" type="pres">
      <dgm:prSet presAssocID="{6B69A6DE-6C99-4882-B461-48FCF77DF38E}" presName="level2hierChild" presStyleCnt="0"/>
      <dgm:spPr/>
    </dgm:pt>
    <dgm:pt modelId="{186731BD-C031-4D94-84F9-B4DF41D6BBA4}" type="pres">
      <dgm:prSet presAssocID="{1B47B7EC-2341-4232-8610-F34B1E0226C4}" presName="conn2-1" presStyleLbl="parChTrans1D2" presStyleIdx="0" presStyleCnt="2"/>
      <dgm:spPr/>
    </dgm:pt>
    <dgm:pt modelId="{D308DEF5-F7D8-4D5F-85C6-B4AB4074AABA}" type="pres">
      <dgm:prSet presAssocID="{1B47B7EC-2341-4232-8610-F34B1E0226C4}" presName="connTx" presStyleLbl="parChTrans1D2" presStyleIdx="0" presStyleCnt="2"/>
      <dgm:spPr/>
    </dgm:pt>
    <dgm:pt modelId="{A4F8F825-0D14-4A23-9274-2BAC7468E595}" type="pres">
      <dgm:prSet presAssocID="{60560ADA-B593-4926-9193-E70D0D432AD2}" presName="root2" presStyleCnt="0"/>
      <dgm:spPr/>
    </dgm:pt>
    <dgm:pt modelId="{FF207DC4-7C30-4F15-98AA-DFCD1119AA02}" type="pres">
      <dgm:prSet presAssocID="{60560ADA-B593-4926-9193-E70D0D432AD2}" presName="LevelTwoTextNode" presStyleLbl="node2" presStyleIdx="0" presStyleCnt="2">
        <dgm:presLayoutVars>
          <dgm:chPref val="3"/>
        </dgm:presLayoutVars>
      </dgm:prSet>
      <dgm:spPr/>
    </dgm:pt>
    <dgm:pt modelId="{B77FFFFE-2608-4EEC-9015-193E3AE32854}" type="pres">
      <dgm:prSet presAssocID="{60560ADA-B593-4926-9193-E70D0D432AD2}" presName="level3hierChild" presStyleCnt="0"/>
      <dgm:spPr/>
    </dgm:pt>
    <dgm:pt modelId="{2990F582-244C-404A-B399-EB1E9CCA10A9}" type="pres">
      <dgm:prSet presAssocID="{A523ED33-A1A6-4EE9-9620-C1B83EB9A7CE}" presName="conn2-1" presStyleLbl="parChTrans1D3" presStyleIdx="0" presStyleCnt="5"/>
      <dgm:spPr/>
    </dgm:pt>
    <dgm:pt modelId="{068E47BA-A2AE-40A1-8251-45CB9591CC7B}" type="pres">
      <dgm:prSet presAssocID="{A523ED33-A1A6-4EE9-9620-C1B83EB9A7CE}" presName="connTx" presStyleLbl="parChTrans1D3" presStyleIdx="0" presStyleCnt="5"/>
      <dgm:spPr/>
    </dgm:pt>
    <dgm:pt modelId="{CBE87405-585F-4BFB-8F81-228B018BEE9D}" type="pres">
      <dgm:prSet presAssocID="{88999454-5997-4AA1-B0A7-AD7C34DB5BAE}" presName="root2" presStyleCnt="0"/>
      <dgm:spPr/>
    </dgm:pt>
    <dgm:pt modelId="{BA585AC8-D523-4D6F-8E62-23542AAB36E6}" type="pres">
      <dgm:prSet presAssocID="{88999454-5997-4AA1-B0A7-AD7C34DB5BAE}" presName="LevelTwoTextNode" presStyleLbl="node3" presStyleIdx="0" presStyleCnt="5" custScaleX="151464" custScaleY="71364">
        <dgm:presLayoutVars>
          <dgm:chPref val="3"/>
        </dgm:presLayoutVars>
      </dgm:prSet>
      <dgm:spPr/>
    </dgm:pt>
    <dgm:pt modelId="{3F961B09-D73F-4A4F-825E-0F6CB73300E3}" type="pres">
      <dgm:prSet presAssocID="{88999454-5997-4AA1-B0A7-AD7C34DB5BAE}" presName="level3hierChild" presStyleCnt="0"/>
      <dgm:spPr/>
    </dgm:pt>
    <dgm:pt modelId="{CE7B1DCF-ED21-4CEC-8488-ED719BCDC7DC}" type="pres">
      <dgm:prSet presAssocID="{94CB17E3-C54F-4388-A854-7CB8AFF31E43}" presName="conn2-1" presStyleLbl="parChTrans1D3" presStyleIdx="1" presStyleCnt="5"/>
      <dgm:spPr/>
    </dgm:pt>
    <dgm:pt modelId="{C039D142-2C89-47BE-8123-7001CA25C790}" type="pres">
      <dgm:prSet presAssocID="{94CB17E3-C54F-4388-A854-7CB8AFF31E43}" presName="connTx" presStyleLbl="parChTrans1D3" presStyleIdx="1" presStyleCnt="5"/>
      <dgm:spPr/>
    </dgm:pt>
    <dgm:pt modelId="{3BBDF069-15FC-4F4F-81DE-E244D7471263}" type="pres">
      <dgm:prSet presAssocID="{5464130C-DC5A-49CC-860E-4A8655556D4C}" presName="root2" presStyleCnt="0"/>
      <dgm:spPr/>
    </dgm:pt>
    <dgm:pt modelId="{226576E8-ED57-4AD2-932E-8D94E3248BCF}" type="pres">
      <dgm:prSet presAssocID="{5464130C-DC5A-49CC-860E-4A8655556D4C}" presName="LevelTwoTextNode" presStyleLbl="node3" presStyleIdx="1" presStyleCnt="5" custScaleX="149842" custScaleY="63000">
        <dgm:presLayoutVars>
          <dgm:chPref val="3"/>
        </dgm:presLayoutVars>
      </dgm:prSet>
      <dgm:spPr/>
    </dgm:pt>
    <dgm:pt modelId="{40CCF9AC-ED2C-46EC-A8A1-6F42F1DF8E8C}" type="pres">
      <dgm:prSet presAssocID="{5464130C-DC5A-49CC-860E-4A8655556D4C}" presName="level3hierChild" presStyleCnt="0"/>
      <dgm:spPr/>
    </dgm:pt>
    <dgm:pt modelId="{8EFFDB73-B95C-4375-BAE1-8909A6B31546}" type="pres">
      <dgm:prSet presAssocID="{507C06C1-6640-41B2-B11A-8AF7F6820B40}" presName="conn2-1" presStyleLbl="parChTrans1D3" presStyleIdx="2" presStyleCnt="5"/>
      <dgm:spPr/>
    </dgm:pt>
    <dgm:pt modelId="{FADA02DC-1595-4C5B-8B07-AF8343D9EBE2}" type="pres">
      <dgm:prSet presAssocID="{507C06C1-6640-41B2-B11A-8AF7F6820B40}" presName="connTx" presStyleLbl="parChTrans1D3" presStyleIdx="2" presStyleCnt="5"/>
      <dgm:spPr/>
    </dgm:pt>
    <dgm:pt modelId="{EC0CF1A8-132E-408D-B13A-CD00B689BAAE}" type="pres">
      <dgm:prSet presAssocID="{A46ED0B3-458F-4357-8E40-2C60AE8DF05D}" presName="root2" presStyleCnt="0"/>
      <dgm:spPr/>
    </dgm:pt>
    <dgm:pt modelId="{86E16651-C49F-4D68-9863-9541FEAD7683}" type="pres">
      <dgm:prSet presAssocID="{A46ED0B3-458F-4357-8E40-2C60AE8DF05D}" presName="LevelTwoTextNode" presStyleLbl="node3" presStyleIdx="2" presStyleCnt="5" custScaleX="149971" custScaleY="47607">
        <dgm:presLayoutVars>
          <dgm:chPref val="3"/>
        </dgm:presLayoutVars>
      </dgm:prSet>
      <dgm:spPr/>
    </dgm:pt>
    <dgm:pt modelId="{93FD5E91-E86C-465B-BB45-833DE2F3A90F}" type="pres">
      <dgm:prSet presAssocID="{A46ED0B3-458F-4357-8E40-2C60AE8DF05D}" presName="level3hierChild" presStyleCnt="0"/>
      <dgm:spPr/>
    </dgm:pt>
    <dgm:pt modelId="{998FA454-5FBE-4330-936E-58C507AED1EE}" type="pres">
      <dgm:prSet presAssocID="{7F71D879-16B1-4DE1-A7EA-9FEDF462BC3D}" presName="conn2-1" presStyleLbl="parChTrans1D2" presStyleIdx="1" presStyleCnt="2"/>
      <dgm:spPr/>
    </dgm:pt>
    <dgm:pt modelId="{C79C8472-9CA2-46F1-AC29-1755AE9CB7E5}" type="pres">
      <dgm:prSet presAssocID="{7F71D879-16B1-4DE1-A7EA-9FEDF462BC3D}" presName="connTx" presStyleLbl="parChTrans1D2" presStyleIdx="1" presStyleCnt="2"/>
      <dgm:spPr/>
    </dgm:pt>
    <dgm:pt modelId="{73D99D95-DD60-4DE1-A1E4-DE9CC4796932}" type="pres">
      <dgm:prSet presAssocID="{E7ECB696-37F3-4B4E-8838-69C826B1F7E9}" presName="root2" presStyleCnt="0"/>
      <dgm:spPr/>
    </dgm:pt>
    <dgm:pt modelId="{5626BD6C-DD4F-45BA-A99F-CFAB16D293D4}" type="pres">
      <dgm:prSet presAssocID="{E7ECB696-37F3-4B4E-8838-69C826B1F7E9}" presName="LevelTwoTextNode" presStyleLbl="node2" presStyleIdx="1" presStyleCnt="2">
        <dgm:presLayoutVars>
          <dgm:chPref val="3"/>
        </dgm:presLayoutVars>
      </dgm:prSet>
      <dgm:spPr/>
    </dgm:pt>
    <dgm:pt modelId="{F09341B1-AD76-4FAD-B0C7-8CCEBC9003FF}" type="pres">
      <dgm:prSet presAssocID="{E7ECB696-37F3-4B4E-8838-69C826B1F7E9}" presName="level3hierChild" presStyleCnt="0"/>
      <dgm:spPr/>
    </dgm:pt>
    <dgm:pt modelId="{9BDD526D-89A8-4244-9A13-4CC9E903E31A}" type="pres">
      <dgm:prSet presAssocID="{DBAFA58C-2609-49C2-9C77-46956DB2FA4A}" presName="conn2-1" presStyleLbl="parChTrans1D3" presStyleIdx="3" presStyleCnt="5"/>
      <dgm:spPr/>
    </dgm:pt>
    <dgm:pt modelId="{961E11BA-559C-4137-B87D-C1B601636738}" type="pres">
      <dgm:prSet presAssocID="{DBAFA58C-2609-49C2-9C77-46956DB2FA4A}" presName="connTx" presStyleLbl="parChTrans1D3" presStyleIdx="3" presStyleCnt="5"/>
      <dgm:spPr/>
    </dgm:pt>
    <dgm:pt modelId="{863B54E8-9B90-45D5-82DB-E8D40D08B8E2}" type="pres">
      <dgm:prSet presAssocID="{D5A499E7-275E-463E-BA86-8E91FD18E469}" presName="root2" presStyleCnt="0"/>
      <dgm:spPr/>
    </dgm:pt>
    <dgm:pt modelId="{87C863A5-BA5B-4E81-81F8-97327252CBBB}" type="pres">
      <dgm:prSet presAssocID="{D5A499E7-275E-463E-BA86-8E91FD18E469}" presName="LevelTwoTextNode" presStyleLbl="node3" presStyleIdx="3" presStyleCnt="5" custScaleX="114150" custScaleY="87253">
        <dgm:presLayoutVars>
          <dgm:chPref val="3"/>
        </dgm:presLayoutVars>
      </dgm:prSet>
      <dgm:spPr/>
    </dgm:pt>
    <dgm:pt modelId="{70167D3C-BE24-4004-AC2D-BE8C004113A3}" type="pres">
      <dgm:prSet presAssocID="{D5A499E7-275E-463E-BA86-8E91FD18E469}" presName="level3hierChild" presStyleCnt="0"/>
      <dgm:spPr/>
    </dgm:pt>
    <dgm:pt modelId="{DD749C7C-00DA-4F19-A3B8-C834A031E7E9}" type="pres">
      <dgm:prSet presAssocID="{ECCEFEB4-19F5-4370-AE2A-336BF0A7B2DC}" presName="conn2-1" presStyleLbl="parChTrans1D4" presStyleIdx="0" presStyleCnt="2"/>
      <dgm:spPr/>
    </dgm:pt>
    <dgm:pt modelId="{A18B0F3B-273C-4653-A1FA-7EB8419CFAB1}" type="pres">
      <dgm:prSet presAssocID="{ECCEFEB4-19F5-4370-AE2A-336BF0A7B2DC}" presName="connTx" presStyleLbl="parChTrans1D4" presStyleIdx="0" presStyleCnt="2"/>
      <dgm:spPr/>
    </dgm:pt>
    <dgm:pt modelId="{DAFF5586-8CAF-49C1-B264-C12984794531}" type="pres">
      <dgm:prSet presAssocID="{4EFA6C26-E433-4827-A607-B08852D06505}" presName="root2" presStyleCnt="0"/>
      <dgm:spPr/>
    </dgm:pt>
    <dgm:pt modelId="{8BBFC1DC-1337-408F-8D87-87A9472BF8E5}" type="pres">
      <dgm:prSet presAssocID="{4EFA6C26-E433-4827-A607-B08852D06505}" presName="LevelTwoTextNode" presStyleLbl="node4" presStyleIdx="0" presStyleCnt="2" custScaleX="153856">
        <dgm:presLayoutVars>
          <dgm:chPref val="3"/>
        </dgm:presLayoutVars>
      </dgm:prSet>
      <dgm:spPr/>
    </dgm:pt>
    <dgm:pt modelId="{028B9C18-DC10-4FBB-B056-999625250654}" type="pres">
      <dgm:prSet presAssocID="{4EFA6C26-E433-4827-A607-B08852D06505}" presName="level3hierChild" presStyleCnt="0"/>
      <dgm:spPr/>
    </dgm:pt>
    <dgm:pt modelId="{0A5F0418-6890-4DDC-B332-9BCDBF2D74C0}" type="pres">
      <dgm:prSet presAssocID="{6AE98E29-0432-4C12-B2A8-037496F3C587}" presName="conn2-1" presStyleLbl="parChTrans1D3" presStyleIdx="4" presStyleCnt="5"/>
      <dgm:spPr/>
    </dgm:pt>
    <dgm:pt modelId="{BE61BB22-F3BE-4801-900D-D31122AC2205}" type="pres">
      <dgm:prSet presAssocID="{6AE98E29-0432-4C12-B2A8-037496F3C587}" presName="connTx" presStyleLbl="parChTrans1D3" presStyleIdx="4" presStyleCnt="5"/>
      <dgm:spPr/>
    </dgm:pt>
    <dgm:pt modelId="{81B7E946-F4EF-4A96-B13F-5889928916A4}" type="pres">
      <dgm:prSet presAssocID="{C26EB787-A116-422E-A1E3-DCEC5853BBC4}" presName="root2" presStyleCnt="0"/>
      <dgm:spPr/>
    </dgm:pt>
    <dgm:pt modelId="{49127F38-ABB8-49A0-AA7B-BA203F5E3737}" type="pres">
      <dgm:prSet presAssocID="{C26EB787-A116-422E-A1E3-DCEC5853BBC4}" presName="LevelTwoTextNode" presStyleLbl="node3" presStyleIdx="4" presStyleCnt="5" custScaleX="122139">
        <dgm:presLayoutVars>
          <dgm:chPref val="3"/>
        </dgm:presLayoutVars>
      </dgm:prSet>
      <dgm:spPr/>
    </dgm:pt>
    <dgm:pt modelId="{D1F6D518-469D-47B2-A5AA-6AEC64E82438}" type="pres">
      <dgm:prSet presAssocID="{C26EB787-A116-422E-A1E3-DCEC5853BBC4}" presName="level3hierChild" presStyleCnt="0"/>
      <dgm:spPr/>
    </dgm:pt>
    <dgm:pt modelId="{F5D3A6D4-14C8-4BD5-A434-AF69304F786C}" type="pres">
      <dgm:prSet presAssocID="{BE3E223F-E2C0-42EE-A365-D0296BC3BDFB}" presName="conn2-1" presStyleLbl="parChTrans1D4" presStyleIdx="1" presStyleCnt="2"/>
      <dgm:spPr/>
    </dgm:pt>
    <dgm:pt modelId="{923807B6-06D6-4649-8E17-2F93D7681C11}" type="pres">
      <dgm:prSet presAssocID="{BE3E223F-E2C0-42EE-A365-D0296BC3BDFB}" presName="connTx" presStyleLbl="parChTrans1D4" presStyleIdx="1" presStyleCnt="2"/>
      <dgm:spPr/>
    </dgm:pt>
    <dgm:pt modelId="{2C26EE7B-9F58-4870-8515-1808192A7518}" type="pres">
      <dgm:prSet presAssocID="{449F9B09-9F2F-4423-94D8-471B1894A300}" presName="root2" presStyleCnt="0"/>
      <dgm:spPr/>
    </dgm:pt>
    <dgm:pt modelId="{4398B16E-3ABF-47BB-9763-80F35FD5B37D}" type="pres">
      <dgm:prSet presAssocID="{449F9B09-9F2F-4423-94D8-471B1894A300}" presName="LevelTwoTextNode" presStyleLbl="node4" presStyleIdx="1" presStyleCnt="2" custScaleX="159721" custScaleY="94689">
        <dgm:presLayoutVars>
          <dgm:chPref val="3"/>
        </dgm:presLayoutVars>
      </dgm:prSet>
      <dgm:spPr/>
    </dgm:pt>
    <dgm:pt modelId="{1FCBE103-89F9-4DA3-99D5-9E9E6FB48A32}" type="pres">
      <dgm:prSet presAssocID="{449F9B09-9F2F-4423-94D8-471B1894A300}" presName="level3hierChild" presStyleCnt="0"/>
      <dgm:spPr/>
    </dgm:pt>
  </dgm:ptLst>
  <dgm:cxnLst>
    <dgm:cxn modelId="{C4F84E03-1CB9-4829-9396-A0C70BEB6DF5}" srcId="{E7ECB696-37F3-4B4E-8838-69C826B1F7E9}" destId="{D5A499E7-275E-463E-BA86-8E91FD18E469}" srcOrd="0" destOrd="0" parTransId="{DBAFA58C-2609-49C2-9C77-46956DB2FA4A}" sibTransId="{0892F0E2-D6FC-434D-96D5-49DEEC692FE0}"/>
    <dgm:cxn modelId="{1BC3860F-63EC-4210-B1A9-2BB126B7E6DE}" type="presOf" srcId="{D5A499E7-275E-463E-BA86-8E91FD18E469}" destId="{87C863A5-BA5B-4E81-81F8-97327252CBBB}" srcOrd="0" destOrd="0" presId="urn:microsoft.com/office/officeart/2005/8/layout/hierarchy2"/>
    <dgm:cxn modelId="{48C1EC19-4A4D-4F00-93D7-165CF8AAC7A8}" type="presOf" srcId="{A523ED33-A1A6-4EE9-9620-C1B83EB9A7CE}" destId="{2990F582-244C-404A-B399-EB1E9CCA10A9}" srcOrd="0" destOrd="0" presId="urn:microsoft.com/office/officeart/2005/8/layout/hierarchy2"/>
    <dgm:cxn modelId="{B355502B-6A16-497F-B4D3-0910556F52F1}" type="presOf" srcId="{58051733-FFDF-4A85-B31A-636F37C238E2}" destId="{3F7C48FA-0916-4E1E-81D2-DB5991CF68AB}" srcOrd="0" destOrd="0" presId="urn:microsoft.com/office/officeart/2005/8/layout/hierarchy2"/>
    <dgm:cxn modelId="{5531582B-D122-4B71-B755-E45BBBBA536B}" type="presOf" srcId="{1B47B7EC-2341-4232-8610-F34B1E0226C4}" destId="{186731BD-C031-4D94-84F9-B4DF41D6BBA4}" srcOrd="0" destOrd="0" presId="urn:microsoft.com/office/officeart/2005/8/layout/hierarchy2"/>
    <dgm:cxn modelId="{1A382430-6D0D-40B4-A295-1F25932A206F}" srcId="{D5A499E7-275E-463E-BA86-8E91FD18E469}" destId="{4EFA6C26-E433-4827-A607-B08852D06505}" srcOrd="0" destOrd="0" parTransId="{ECCEFEB4-19F5-4370-AE2A-336BF0A7B2DC}" sibTransId="{BF7EA893-FE92-4202-B432-F0EA7F523902}"/>
    <dgm:cxn modelId="{4CC6AE36-0CDE-4711-8644-B5BB2C985B36}" type="presOf" srcId="{4EFA6C26-E433-4827-A607-B08852D06505}" destId="{8BBFC1DC-1337-408F-8D87-87A9472BF8E5}" srcOrd="0" destOrd="0" presId="urn:microsoft.com/office/officeart/2005/8/layout/hierarchy2"/>
    <dgm:cxn modelId="{6CBE6C61-4650-4FEE-91E7-6F7BF361BDA3}" type="presOf" srcId="{BE3E223F-E2C0-42EE-A365-D0296BC3BDFB}" destId="{F5D3A6D4-14C8-4BD5-A434-AF69304F786C}" srcOrd="0" destOrd="0" presId="urn:microsoft.com/office/officeart/2005/8/layout/hierarchy2"/>
    <dgm:cxn modelId="{56416F45-338B-412A-9DF0-6E6DEA5E2094}" type="presOf" srcId="{E7ECB696-37F3-4B4E-8838-69C826B1F7E9}" destId="{5626BD6C-DD4F-45BA-A99F-CFAB16D293D4}" srcOrd="0" destOrd="0" presId="urn:microsoft.com/office/officeart/2005/8/layout/hierarchy2"/>
    <dgm:cxn modelId="{EEA47C47-0092-4C4A-8A84-1AFE2810CB46}" type="presOf" srcId="{BE3E223F-E2C0-42EE-A365-D0296BC3BDFB}" destId="{923807B6-06D6-4649-8E17-2F93D7681C11}" srcOrd="1" destOrd="0" presId="urn:microsoft.com/office/officeart/2005/8/layout/hierarchy2"/>
    <dgm:cxn modelId="{4690264A-6CAE-43DF-8576-34A62EC6A69D}" type="presOf" srcId="{ECCEFEB4-19F5-4370-AE2A-336BF0A7B2DC}" destId="{DD749C7C-00DA-4F19-A3B8-C834A031E7E9}" srcOrd="0" destOrd="0" presId="urn:microsoft.com/office/officeart/2005/8/layout/hierarchy2"/>
    <dgm:cxn modelId="{3460DA4A-C64C-4818-B5C9-9E0B961D4297}" type="presOf" srcId="{C26EB787-A116-422E-A1E3-DCEC5853BBC4}" destId="{49127F38-ABB8-49A0-AA7B-BA203F5E3737}" srcOrd="0" destOrd="0" presId="urn:microsoft.com/office/officeart/2005/8/layout/hierarchy2"/>
    <dgm:cxn modelId="{09842672-1F14-47CA-BD4A-0C23F2BF2879}" type="presOf" srcId="{DBAFA58C-2609-49C2-9C77-46956DB2FA4A}" destId="{9BDD526D-89A8-4244-9A13-4CC9E903E31A}" srcOrd="0" destOrd="0" presId="urn:microsoft.com/office/officeart/2005/8/layout/hierarchy2"/>
    <dgm:cxn modelId="{530AD872-7384-49D2-BFFE-86C82C738B9E}" srcId="{C26EB787-A116-422E-A1E3-DCEC5853BBC4}" destId="{449F9B09-9F2F-4423-94D8-471B1894A300}" srcOrd="0" destOrd="0" parTransId="{BE3E223F-E2C0-42EE-A365-D0296BC3BDFB}" sibTransId="{D39A6F8B-93D8-4FC5-A083-B4900730D70B}"/>
    <dgm:cxn modelId="{99728075-AC6A-45AA-8650-E6A43A9BDA75}" srcId="{60560ADA-B593-4926-9193-E70D0D432AD2}" destId="{88999454-5997-4AA1-B0A7-AD7C34DB5BAE}" srcOrd="0" destOrd="0" parTransId="{A523ED33-A1A6-4EE9-9620-C1B83EB9A7CE}" sibTransId="{C882CBA8-5652-4044-BF51-494F2557E900}"/>
    <dgm:cxn modelId="{D3D56C5A-76BB-4C8D-AE8A-9777EF4F78FD}" type="presOf" srcId="{7F71D879-16B1-4DE1-A7EA-9FEDF462BC3D}" destId="{C79C8472-9CA2-46F1-AC29-1755AE9CB7E5}" srcOrd="1" destOrd="0" presId="urn:microsoft.com/office/officeart/2005/8/layout/hierarchy2"/>
    <dgm:cxn modelId="{D88CAF83-AE8C-44CC-8BEC-662A1DCACAC1}" srcId="{60560ADA-B593-4926-9193-E70D0D432AD2}" destId="{A46ED0B3-458F-4357-8E40-2C60AE8DF05D}" srcOrd="2" destOrd="0" parTransId="{507C06C1-6640-41B2-B11A-8AF7F6820B40}" sibTransId="{7F27D24E-D82C-4329-96B2-C0D643FF4FD4}"/>
    <dgm:cxn modelId="{8F203185-95E5-4C9C-8E4B-63B509B6C5F9}" type="presOf" srcId="{6AE98E29-0432-4C12-B2A8-037496F3C587}" destId="{0A5F0418-6890-4DDC-B332-9BCDBF2D74C0}" srcOrd="0" destOrd="0" presId="urn:microsoft.com/office/officeart/2005/8/layout/hierarchy2"/>
    <dgm:cxn modelId="{BC6CD28A-1F47-4B11-9006-5EB03D4C8F72}" type="presOf" srcId="{94CB17E3-C54F-4388-A854-7CB8AFF31E43}" destId="{CE7B1DCF-ED21-4CEC-8488-ED719BCDC7DC}" srcOrd="0" destOrd="0" presId="urn:microsoft.com/office/officeart/2005/8/layout/hierarchy2"/>
    <dgm:cxn modelId="{4AD2818C-4400-43F9-9D44-28C863247320}" srcId="{60560ADA-B593-4926-9193-E70D0D432AD2}" destId="{5464130C-DC5A-49CC-860E-4A8655556D4C}" srcOrd="1" destOrd="0" parTransId="{94CB17E3-C54F-4388-A854-7CB8AFF31E43}" sibTransId="{3942FF60-DF9B-44F3-86C5-688DAE42B893}"/>
    <dgm:cxn modelId="{7AEA0A93-DB94-4900-BBD3-91EA3DA91B19}" type="presOf" srcId="{ECCEFEB4-19F5-4370-AE2A-336BF0A7B2DC}" destId="{A18B0F3B-273C-4653-A1FA-7EB8419CFAB1}" srcOrd="1" destOrd="0" presId="urn:microsoft.com/office/officeart/2005/8/layout/hierarchy2"/>
    <dgm:cxn modelId="{BD2FE39C-F0B7-4910-A41F-B559BA4BF873}" type="presOf" srcId="{A46ED0B3-458F-4357-8E40-2C60AE8DF05D}" destId="{86E16651-C49F-4D68-9863-9541FEAD7683}" srcOrd="0" destOrd="0" presId="urn:microsoft.com/office/officeart/2005/8/layout/hierarchy2"/>
    <dgm:cxn modelId="{5B0F23A0-BA04-4CCA-8D56-FB232268B1C0}" type="presOf" srcId="{DBAFA58C-2609-49C2-9C77-46956DB2FA4A}" destId="{961E11BA-559C-4137-B87D-C1B601636738}" srcOrd="1" destOrd="0" presId="urn:microsoft.com/office/officeart/2005/8/layout/hierarchy2"/>
    <dgm:cxn modelId="{21B899A5-CE1F-4A8A-AB35-11EE0422F736}" srcId="{6B69A6DE-6C99-4882-B461-48FCF77DF38E}" destId="{E7ECB696-37F3-4B4E-8838-69C826B1F7E9}" srcOrd="1" destOrd="0" parTransId="{7F71D879-16B1-4DE1-A7EA-9FEDF462BC3D}" sibTransId="{B972BD4E-7AFB-42B3-BE1F-749B420A9638}"/>
    <dgm:cxn modelId="{7FAD4DA7-8F81-43B1-8C0B-4D12B850574D}" srcId="{6B69A6DE-6C99-4882-B461-48FCF77DF38E}" destId="{60560ADA-B593-4926-9193-E70D0D432AD2}" srcOrd="0" destOrd="0" parTransId="{1B47B7EC-2341-4232-8610-F34B1E0226C4}" sibTransId="{5B35DEA9-5BE8-4AB9-97A8-264F997FD069}"/>
    <dgm:cxn modelId="{C673CFAA-FF57-47F0-940E-C7DC40677B3F}" type="presOf" srcId="{449F9B09-9F2F-4423-94D8-471B1894A300}" destId="{4398B16E-3ABF-47BB-9763-80F35FD5B37D}" srcOrd="0" destOrd="0" presId="urn:microsoft.com/office/officeart/2005/8/layout/hierarchy2"/>
    <dgm:cxn modelId="{4E0569AB-6999-40A7-AA70-73148560698A}" type="presOf" srcId="{60560ADA-B593-4926-9193-E70D0D432AD2}" destId="{FF207DC4-7C30-4F15-98AA-DFCD1119AA02}" srcOrd="0" destOrd="0" presId="urn:microsoft.com/office/officeart/2005/8/layout/hierarchy2"/>
    <dgm:cxn modelId="{3F95DEB5-1557-43AB-A920-06BDF182F48B}" type="presOf" srcId="{5464130C-DC5A-49CC-860E-4A8655556D4C}" destId="{226576E8-ED57-4AD2-932E-8D94E3248BCF}" srcOrd="0" destOrd="0" presId="urn:microsoft.com/office/officeart/2005/8/layout/hierarchy2"/>
    <dgm:cxn modelId="{7C7BCFBB-EE50-4F4B-AFC3-FBEE32AD7D9F}" type="presOf" srcId="{A523ED33-A1A6-4EE9-9620-C1B83EB9A7CE}" destId="{068E47BA-A2AE-40A1-8251-45CB9591CC7B}" srcOrd="1" destOrd="0" presId="urn:microsoft.com/office/officeart/2005/8/layout/hierarchy2"/>
    <dgm:cxn modelId="{6C14E6BD-7A9D-47DD-B988-A0EBEA97762C}" type="presOf" srcId="{6B69A6DE-6C99-4882-B461-48FCF77DF38E}" destId="{EAE6B79C-A431-430F-AD77-25DC9950D3BA}" srcOrd="0" destOrd="0" presId="urn:microsoft.com/office/officeart/2005/8/layout/hierarchy2"/>
    <dgm:cxn modelId="{FE9529C3-2E3B-4330-BE72-13003E03679C}" type="presOf" srcId="{6AE98E29-0432-4C12-B2A8-037496F3C587}" destId="{BE61BB22-F3BE-4801-900D-D31122AC2205}" srcOrd="1" destOrd="0" presId="urn:microsoft.com/office/officeart/2005/8/layout/hierarchy2"/>
    <dgm:cxn modelId="{D14061C5-61B4-4E14-AB03-E200FF195E04}" type="presOf" srcId="{507C06C1-6640-41B2-B11A-8AF7F6820B40}" destId="{8EFFDB73-B95C-4375-BAE1-8909A6B31546}" srcOrd="0" destOrd="0" presId="urn:microsoft.com/office/officeart/2005/8/layout/hierarchy2"/>
    <dgm:cxn modelId="{B59CDFC9-18B5-453C-98E7-7DAC9CA1D5CC}" srcId="{E7ECB696-37F3-4B4E-8838-69C826B1F7E9}" destId="{C26EB787-A116-422E-A1E3-DCEC5853BBC4}" srcOrd="1" destOrd="0" parTransId="{6AE98E29-0432-4C12-B2A8-037496F3C587}" sibTransId="{C309A29B-D103-4258-95C2-11F7CF9DC018}"/>
    <dgm:cxn modelId="{270002D1-6E33-494D-91CF-217689A08976}" type="presOf" srcId="{507C06C1-6640-41B2-B11A-8AF7F6820B40}" destId="{FADA02DC-1595-4C5B-8B07-AF8343D9EBE2}" srcOrd="1" destOrd="0" presId="urn:microsoft.com/office/officeart/2005/8/layout/hierarchy2"/>
    <dgm:cxn modelId="{14BFB6D4-4AA1-4F22-A917-05974965C44F}" srcId="{58051733-FFDF-4A85-B31A-636F37C238E2}" destId="{6B69A6DE-6C99-4882-B461-48FCF77DF38E}" srcOrd="0" destOrd="0" parTransId="{8189B4E8-9C9A-4097-8EE7-FBF122A74576}" sibTransId="{8C47DFF3-2A66-415B-A5AD-EF9EF673CC40}"/>
    <dgm:cxn modelId="{8DAEF3EF-C025-4444-8417-97F0203D643A}" type="presOf" srcId="{7F71D879-16B1-4DE1-A7EA-9FEDF462BC3D}" destId="{998FA454-5FBE-4330-936E-58C507AED1EE}" srcOrd="0" destOrd="0" presId="urn:microsoft.com/office/officeart/2005/8/layout/hierarchy2"/>
    <dgm:cxn modelId="{CA996EF1-9B0E-4B95-A535-7E742811FABB}" type="presOf" srcId="{1B47B7EC-2341-4232-8610-F34B1E0226C4}" destId="{D308DEF5-F7D8-4D5F-85C6-B4AB4074AABA}" srcOrd="1" destOrd="0" presId="urn:microsoft.com/office/officeart/2005/8/layout/hierarchy2"/>
    <dgm:cxn modelId="{DF9B15F2-979F-4709-864E-7E0D38AD49DC}" type="presOf" srcId="{88999454-5997-4AA1-B0A7-AD7C34DB5BAE}" destId="{BA585AC8-D523-4D6F-8E62-23542AAB36E6}" srcOrd="0" destOrd="0" presId="urn:microsoft.com/office/officeart/2005/8/layout/hierarchy2"/>
    <dgm:cxn modelId="{33BC7AFB-698C-4097-8B9C-53B4611880D1}" type="presOf" srcId="{94CB17E3-C54F-4388-A854-7CB8AFF31E43}" destId="{C039D142-2C89-47BE-8123-7001CA25C790}" srcOrd="1" destOrd="0" presId="urn:microsoft.com/office/officeart/2005/8/layout/hierarchy2"/>
    <dgm:cxn modelId="{F610EDD7-3BF9-4AAE-A9BE-5D197EA1318A}" type="presParOf" srcId="{3F7C48FA-0916-4E1E-81D2-DB5991CF68AB}" destId="{922AB43D-C67A-4CA0-A892-94D175EDB2A9}" srcOrd="0" destOrd="0" presId="urn:microsoft.com/office/officeart/2005/8/layout/hierarchy2"/>
    <dgm:cxn modelId="{B98D82D2-4BCA-4DAD-9DF8-78C62D6A9DEA}" type="presParOf" srcId="{922AB43D-C67A-4CA0-A892-94D175EDB2A9}" destId="{EAE6B79C-A431-430F-AD77-25DC9950D3BA}" srcOrd="0" destOrd="0" presId="urn:microsoft.com/office/officeart/2005/8/layout/hierarchy2"/>
    <dgm:cxn modelId="{2CA1052B-F540-4F9C-9D31-9D55A3C271D7}" type="presParOf" srcId="{922AB43D-C67A-4CA0-A892-94D175EDB2A9}" destId="{A9326C2A-3F7C-42C6-8420-0D3F733002B0}" srcOrd="1" destOrd="0" presId="urn:microsoft.com/office/officeart/2005/8/layout/hierarchy2"/>
    <dgm:cxn modelId="{B305C6DE-5514-4AB8-8723-529002D8BACD}" type="presParOf" srcId="{A9326C2A-3F7C-42C6-8420-0D3F733002B0}" destId="{186731BD-C031-4D94-84F9-B4DF41D6BBA4}" srcOrd="0" destOrd="0" presId="urn:microsoft.com/office/officeart/2005/8/layout/hierarchy2"/>
    <dgm:cxn modelId="{4D2DD5E5-7268-40F8-BB35-5ABC6D4FEDF4}" type="presParOf" srcId="{186731BD-C031-4D94-84F9-B4DF41D6BBA4}" destId="{D308DEF5-F7D8-4D5F-85C6-B4AB4074AABA}" srcOrd="0" destOrd="0" presId="urn:microsoft.com/office/officeart/2005/8/layout/hierarchy2"/>
    <dgm:cxn modelId="{D3BA7268-CED0-4C93-B2C8-5FA1C72404C4}" type="presParOf" srcId="{A9326C2A-3F7C-42C6-8420-0D3F733002B0}" destId="{A4F8F825-0D14-4A23-9274-2BAC7468E595}" srcOrd="1" destOrd="0" presId="urn:microsoft.com/office/officeart/2005/8/layout/hierarchy2"/>
    <dgm:cxn modelId="{02152AFD-5705-4644-BE2A-9B96D726B444}" type="presParOf" srcId="{A4F8F825-0D14-4A23-9274-2BAC7468E595}" destId="{FF207DC4-7C30-4F15-98AA-DFCD1119AA02}" srcOrd="0" destOrd="0" presId="urn:microsoft.com/office/officeart/2005/8/layout/hierarchy2"/>
    <dgm:cxn modelId="{4DA8540C-CFCC-41AE-BBAE-F2F85B03A725}" type="presParOf" srcId="{A4F8F825-0D14-4A23-9274-2BAC7468E595}" destId="{B77FFFFE-2608-4EEC-9015-193E3AE32854}" srcOrd="1" destOrd="0" presId="urn:microsoft.com/office/officeart/2005/8/layout/hierarchy2"/>
    <dgm:cxn modelId="{F979A986-98DB-4814-B574-2492CE3EE9F8}" type="presParOf" srcId="{B77FFFFE-2608-4EEC-9015-193E3AE32854}" destId="{2990F582-244C-404A-B399-EB1E9CCA10A9}" srcOrd="0" destOrd="0" presId="urn:microsoft.com/office/officeart/2005/8/layout/hierarchy2"/>
    <dgm:cxn modelId="{65A17712-198F-4690-99FE-090C5DC073E2}" type="presParOf" srcId="{2990F582-244C-404A-B399-EB1E9CCA10A9}" destId="{068E47BA-A2AE-40A1-8251-45CB9591CC7B}" srcOrd="0" destOrd="0" presId="urn:microsoft.com/office/officeart/2005/8/layout/hierarchy2"/>
    <dgm:cxn modelId="{C1FEA3FB-8E16-44AA-BAC5-BF8454E44438}" type="presParOf" srcId="{B77FFFFE-2608-4EEC-9015-193E3AE32854}" destId="{CBE87405-585F-4BFB-8F81-228B018BEE9D}" srcOrd="1" destOrd="0" presId="urn:microsoft.com/office/officeart/2005/8/layout/hierarchy2"/>
    <dgm:cxn modelId="{A0F64F9B-D762-4047-8B27-28F4CE525040}" type="presParOf" srcId="{CBE87405-585F-4BFB-8F81-228B018BEE9D}" destId="{BA585AC8-D523-4D6F-8E62-23542AAB36E6}" srcOrd="0" destOrd="0" presId="urn:microsoft.com/office/officeart/2005/8/layout/hierarchy2"/>
    <dgm:cxn modelId="{635521B8-3DF8-4D5D-A180-FBDA10050CA2}" type="presParOf" srcId="{CBE87405-585F-4BFB-8F81-228B018BEE9D}" destId="{3F961B09-D73F-4A4F-825E-0F6CB73300E3}" srcOrd="1" destOrd="0" presId="urn:microsoft.com/office/officeart/2005/8/layout/hierarchy2"/>
    <dgm:cxn modelId="{4A66E153-DFF0-45FE-B11B-5C77978BBCED}" type="presParOf" srcId="{B77FFFFE-2608-4EEC-9015-193E3AE32854}" destId="{CE7B1DCF-ED21-4CEC-8488-ED719BCDC7DC}" srcOrd="2" destOrd="0" presId="urn:microsoft.com/office/officeart/2005/8/layout/hierarchy2"/>
    <dgm:cxn modelId="{D68E8358-832E-444D-B3EB-14EDE3667C8E}" type="presParOf" srcId="{CE7B1DCF-ED21-4CEC-8488-ED719BCDC7DC}" destId="{C039D142-2C89-47BE-8123-7001CA25C790}" srcOrd="0" destOrd="0" presId="urn:microsoft.com/office/officeart/2005/8/layout/hierarchy2"/>
    <dgm:cxn modelId="{35217F34-EEA7-409C-B754-654F6EFE1A89}" type="presParOf" srcId="{B77FFFFE-2608-4EEC-9015-193E3AE32854}" destId="{3BBDF069-15FC-4F4F-81DE-E244D7471263}" srcOrd="3" destOrd="0" presId="urn:microsoft.com/office/officeart/2005/8/layout/hierarchy2"/>
    <dgm:cxn modelId="{C03FEE8D-D9A5-40F5-9CD3-3CA466B173B0}" type="presParOf" srcId="{3BBDF069-15FC-4F4F-81DE-E244D7471263}" destId="{226576E8-ED57-4AD2-932E-8D94E3248BCF}" srcOrd="0" destOrd="0" presId="urn:microsoft.com/office/officeart/2005/8/layout/hierarchy2"/>
    <dgm:cxn modelId="{9A261B14-D574-4381-BE7A-E65D5DCD475C}" type="presParOf" srcId="{3BBDF069-15FC-4F4F-81DE-E244D7471263}" destId="{40CCF9AC-ED2C-46EC-A8A1-6F42F1DF8E8C}" srcOrd="1" destOrd="0" presId="urn:microsoft.com/office/officeart/2005/8/layout/hierarchy2"/>
    <dgm:cxn modelId="{3CA62625-65E3-4BE5-BD2C-A060D535EB13}" type="presParOf" srcId="{B77FFFFE-2608-4EEC-9015-193E3AE32854}" destId="{8EFFDB73-B95C-4375-BAE1-8909A6B31546}" srcOrd="4" destOrd="0" presId="urn:microsoft.com/office/officeart/2005/8/layout/hierarchy2"/>
    <dgm:cxn modelId="{7ECB7049-6932-45AC-99DD-14818A4F4D94}" type="presParOf" srcId="{8EFFDB73-B95C-4375-BAE1-8909A6B31546}" destId="{FADA02DC-1595-4C5B-8B07-AF8343D9EBE2}" srcOrd="0" destOrd="0" presId="urn:microsoft.com/office/officeart/2005/8/layout/hierarchy2"/>
    <dgm:cxn modelId="{53DE9EEE-567B-49AD-8739-3B9BB28443E4}" type="presParOf" srcId="{B77FFFFE-2608-4EEC-9015-193E3AE32854}" destId="{EC0CF1A8-132E-408D-B13A-CD00B689BAAE}" srcOrd="5" destOrd="0" presId="urn:microsoft.com/office/officeart/2005/8/layout/hierarchy2"/>
    <dgm:cxn modelId="{F0BADEB1-1427-4ADA-9CA1-A51D133A02CA}" type="presParOf" srcId="{EC0CF1A8-132E-408D-B13A-CD00B689BAAE}" destId="{86E16651-C49F-4D68-9863-9541FEAD7683}" srcOrd="0" destOrd="0" presId="urn:microsoft.com/office/officeart/2005/8/layout/hierarchy2"/>
    <dgm:cxn modelId="{7B686E15-1ACB-403F-9CC0-0AFCE4483957}" type="presParOf" srcId="{EC0CF1A8-132E-408D-B13A-CD00B689BAAE}" destId="{93FD5E91-E86C-465B-BB45-833DE2F3A90F}" srcOrd="1" destOrd="0" presId="urn:microsoft.com/office/officeart/2005/8/layout/hierarchy2"/>
    <dgm:cxn modelId="{F8F12416-BF0E-40E9-AA06-1566DF9623B0}" type="presParOf" srcId="{A9326C2A-3F7C-42C6-8420-0D3F733002B0}" destId="{998FA454-5FBE-4330-936E-58C507AED1EE}" srcOrd="2" destOrd="0" presId="urn:microsoft.com/office/officeart/2005/8/layout/hierarchy2"/>
    <dgm:cxn modelId="{5C99EB71-E4D6-4F69-9FDE-65CF643FFAE7}" type="presParOf" srcId="{998FA454-5FBE-4330-936E-58C507AED1EE}" destId="{C79C8472-9CA2-46F1-AC29-1755AE9CB7E5}" srcOrd="0" destOrd="0" presId="urn:microsoft.com/office/officeart/2005/8/layout/hierarchy2"/>
    <dgm:cxn modelId="{AF93746D-5ADC-4888-B26C-85375B09CA4E}" type="presParOf" srcId="{A9326C2A-3F7C-42C6-8420-0D3F733002B0}" destId="{73D99D95-DD60-4DE1-A1E4-DE9CC4796932}" srcOrd="3" destOrd="0" presId="urn:microsoft.com/office/officeart/2005/8/layout/hierarchy2"/>
    <dgm:cxn modelId="{418446C5-0BF3-47BE-A812-44784EBF053D}" type="presParOf" srcId="{73D99D95-DD60-4DE1-A1E4-DE9CC4796932}" destId="{5626BD6C-DD4F-45BA-A99F-CFAB16D293D4}" srcOrd="0" destOrd="0" presId="urn:microsoft.com/office/officeart/2005/8/layout/hierarchy2"/>
    <dgm:cxn modelId="{4C8BB6BD-4131-4C8A-827E-E9BA7EB485D5}" type="presParOf" srcId="{73D99D95-DD60-4DE1-A1E4-DE9CC4796932}" destId="{F09341B1-AD76-4FAD-B0C7-8CCEBC9003FF}" srcOrd="1" destOrd="0" presId="urn:microsoft.com/office/officeart/2005/8/layout/hierarchy2"/>
    <dgm:cxn modelId="{BFD1E64C-30AE-4327-9CFE-66D672F440A6}" type="presParOf" srcId="{F09341B1-AD76-4FAD-B0C7-8CCEBC9003FF}" destId="{9BDD526D-89A8-4244-9A13-4CC9E903E31A}" srcOrd="0" destOrd="0" presId="urn:microsoft.com/office/officeart/2005/8/layout/hierarchy2"/>
    <dgm:cxn modelId="{61410EE8-62D1-4C47-825F-F2620CCCE3ED}" type="presParOf" srcId="{9BDD526D-89A8-4244-9A13-4CC9E903E31A}" destId="{961E11BA-559C-4137-B87D-C1B601636738}" srcOrd="0" destOrd="0" presId="urn:microsoft.com/office/officeart/2005/8/layout/hierarchy2"/>
    <dgm:cxn modelId="{C5C0C726-1080-40C3-A60E-D99043E2EA5A}" type="presParOf" srcId="{F09341B1-AD76-4FAD-B0C7-8CCEBC9003FF}" destId="{863B54E8-9B90-45D5-82DB-E8D40D08B8E2}" srcOrd="1" destOrd="0" presId="urn:microsoft.com/office/officeart/2005/8/layout/hierarchy2"/>
    <dgm:cxn modelId="{53C8AAC8-ABDB-4775-A4F7-06D9F14EFE12}" type="presParOf" srcId="{863B54E8-9B90-45D5-82DB-E8D40D08B8E2}" destId="{87C863A5-BA5B-4E81-81F8-97327252CBBB}" srcOrd="0" destOrd="0" presId="urn:microsoft.com/office/officeart/2005/8/layout/hierarchy2"/>
    <dgm:cxn modelId="{258871F4-EE79-4F2B-9734-6AAE2F891B70}" type="presParOf" srcId="{863B54E8-9B90-45D5-82DB-E8D40D08B8E2}" destId="{70167D3C-BE24-4004-AC2D-BE8C004113A3}" srcOrd="1" destOrd="0" presId="urn:microsoft.com/office/officeart/2005/8/layout/hierarchy2"/>
    <dgm:cxn modelId="{790DB480-3139-4007-98F2-1F2DD56AD691}" type="presParOf" srcId="{70167D3C-BE24-4004-AC2D-BE8C004113A3}" destId="{DD749C7C-00DA-4F19-A3B8-C834A031E7E9}" srcOrd="0" destOrd="0" presId="urn:microsoft.com/office/officeart/2005/8/layout/hierarchy2"/>
    <dgm:cxn modelId="{3C6B7395-68BD-4C4F-A603-D2C773CF7851}" type="presParOf" srcId="{DD749C7C-00DA-4F19-A3B8-C834A031E7E9}" destId="{A18B0F3B-273C-4653-A1FA-7EB8419CFAB1}" srcOrd="0" destOrd="0" presId="urn:microsoft.com/office/officeart/2005/8/layout/hierarchy2"/>
    <dgm:cxn modelId="{3B52A29C-794A-4E2A-BE00-9F903F38C870}" type="presParOf" srcId="{70167D3C-BE24-4004-AC2D-BE8C004113A3}" destId="{DAFF5586-8CAF-49C1-B264-C12984794531}" srcOrd="1" destOrd="0" presId="urn:microsoft.com/office/officeart/2005/8/layout/hierarchy2"/>
    <dgm:cxn modelId="{6FA334EF-2EA0-4FEE-87B4-1405856AA73B}" type="presParOf" srcId="{DAFF5586-8CAF-49C1-B264-C12984794531}" destId="{8BBFC1DC-1337-408F-8D87-87A9472BF8E5}" srcOrd="0" destOrd="0" presId="urn:microsoft.com/office/officeart/2005/8/layout/hierarchy2"/>
    <dgm:cxn modelId="{D55E9A1B-28CC-48F8-8D24-74FA76125D25}" type="presParOf" srcId="{DAFF5586-8CAF-49C1-B264-C12984794531}" destId="{028B9C18-DC10-4FBB-B056-999625250654}" srcOrd="1" destOrd="0" presId="urn:microsoft.com/office/officeart/2005/8/layout/hierarchy2"/>
    <dgm:cxn modelId="{7FBF3F04-BDC5-4042-8C27-B9FDF1C8E60A}" type="presParOf" srcId="{F09341B1-AD76-4FAD-B0C7-8CCEBC9003FF}" destId="{0A5F0418-6890-4DDC-B332-9BCDBF2D74C0}" srcOrd="2" destOrd="0" presId="urn:microsoft.com/office/officeart/2005/8/layout/hierarchy2"/>
    <dgm:cxn modelId="{3826ED75-9AF8-45EE-8324-A84EF3209FFA}" type="presParOf" srcId="{0A5F0418-6890-4DDC-B332-9BCDBF2D74C0}" destId="{BE61BB22-F3BE-4801-900D-D31122AC2205}" srcOrd="0" destOrd="0" presId="urn:microsoft.com/office/officeart/2005/8/layout/hierarchy2"/>
    <dgm:cxn modelId="{4DFC9AE3-7CEF-4877-B04B-F80390BE025C}" type="presParOf" srcId="{F09341B1-AD76-4FAD-B0C7-8CCEBC9003FF}" destId="{81B7E946-F4EF-4A96-B13F-5889928916A4}" srcOrd="3" destOrd="0" presId="urn:microsoft.com/office/officeart/2005/8/layout/hierarchy2"/>
    <dgm:cxn modelId="{0CE52E46-4A6D-4BA0-BDE2-69E8E5F7C9C1}" type="presParOf" srcId="{81B7E946-F4EF-4A96-B13F-5889928916A4}" destId="{49127F38-ABB8-49A0-AA7B-BA203F5E3737}" srcOrd="0" destOrd="0" presId="urn:microsoft.com/office/officeart/2005/8/layout/hierarchy2"/>
    <dgm:cxn modelId="{4E9AB686-2DC1-4873-BF53-51BF916B7B70}" type="presParOf" srcId="{81B7E946-F4EF-4A96-B13F-5889928916A4}" destId="{D1F6D518-469D-47B2-A5AA-6AEC64E82438}" srcOrd="1" destOrd="0" presId="urn:microsoft.com/office/officeart/2005/8/layout/hierarchy2"/>
    <dgm:cxn modelId="{871C15DB-584A-4AF4-A76C-07837CB3A3AF}" type="presParOf" srcId="{D1F6D518-469D-47B2-A5AA-6AEC64E82438}" destId="{F5D3A6D4-14C8-4BD5-A434-AF69304F786C}" srcOrd="0" destOrd="0" presId="urn:microsoft.com/office/officeart/2005/8/layout/hierarchy2"/>
    <dgm:cxn modelId="{E7561F5E-A083-4D43-9C91-E5223959C112}" type="presParOf" srcId="{F5D3A6D4-14C8-4BD5-A434-AF69304F786C}" destId="{923807B6-06D6-4649-8E17-2F93D7681C11}" srcOrd="0" destOrd="0" presId="urn:microsoft.com/office/officeart/2005/8/layout/hierarchy2"/>
    <dgm:cxn modelId="{D11BEFB8-9A36-4E12-89CC-6AF72F4A0EDD}" type="presParOf" srcId="{D1F6D518-469D-47B2-A5AA-6AEC64E82438}" destId="{2C26EE7B-9F58-4870-8515-1808192A7518}" srcOrd="1" destOrd="0" presId="urn:microsoft.com/office/officeart/2005/8/layout/hierarchy2"/>
    <dgm:cxn modelId="{0FB8C613-39E0-434F-B9AD-7E9256056524}" type="presParOf" srcId="{2C26EE7B-9F58-4870-8515-1808192A7518}" destId="{4398B16E-3ABF-47BB-9763-80F35FD5B37D}" srcOrd="0" destOrd="0" presId="urn:microsoft.com/office/officeart/2005/8/layout/hierarchy2"/>
    <dgm:cxn modelId="{9FCA689D-B2FC-4EBB-8BA1-05F399A64189}" type="presParOf" srcId="{2C26EE7B-9F58-4870-8515-1808192A7518}" destId="{1FCBE103-89F9-4DA3-99D5-9E9E6FB48A32}"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9F0A08B-5BAF-4CF1-A2ED-654CBF81D9C8}" type="doc">
      <dgm:prSet loTypeId="urn:microsoft.com/office/officeart/2005/8/layout/vList3" loCatId="list" qsTypeId="urn:microsoft.com/office/officeart/2005/8/quickstyle/simple3" qsCatId="simple" csTypeId="urn:microsoft.com/office/officeart/2005/8/colors/accent4_1" csCatId="accent4" phldr="1"/>
      <dgm:spPr/>
    </dgm:pt>
    <dgm:pt modelId="{AC2DF8B7-6EE0-4559-92F6-316021AAD6FA}">
      <dgm:prSet phldrT="[Texto]"/>
      <dgm:spPr/>
      <dgm:t>
        <a:bodyPr/>
        <a:lstStyle/>
        <a:p>
          <a:r>
            <a:rPr lang="es-EC" dirty="0"/>
            <a:t>Se analizaron dos poblaciones: encargados de los negocios y clientes. En ambas poblaciones prevaleció, en alto porcentaje, la manifestación de haber sido víctima de la delincuencia durante el desarrollo de las actividades comerciales, con mayor prevalencia en los encargados de negocios.</a:t>
          </a:r>
          <a:endParaRPr lang="es-MX" dirty="0"/>
        </a:p>
      </dgm:t>
    </dgm:pt>
    <dgm:pt modelId="{4319C8EB-681B-48B0-810D-098459CDF6AC}" type="parTrans" cxnId="{237AEEEF-AA30-4143-8DD9-1270D48ECFE6}">
      <dgm:prSet/>
      <dgm:spPr/>
      <dgm:t>
        <a:bodyPr/>
        <a:lstStyle/>
        <a:p>
          <a:endParaRPr lang="es-MX"/>
        </a:p>
      </dgm:t>
    </dgm:pt>
    <dgm:pt modelId="{29034596-9E4E-41FC-8BBE-13D6F4E51628}" type="sibTrans" cxnId="{237AEEEF-AA30-4143-8DD9-1270D48ECFE6}">
      <dgm:prSet/>
      <dgm:spPr/>
      <dgm:t>
        <a:bodyPr/>
        <a:lstStyle/>
        <a:p>
          <a:endParaRPr lang="es-MX"/>
        </a:p>
      </dgm:t>
    </dgm:pt>
    <dgm:pt modelId="{60322134-A04F-4689-BE43-38766A344EDD}">
      <dgm:prSet phldrT="[Texto]"/>
      <dgm:spPr/>
      <dgm:t>
        <a:bodyPr/>
        <a:lstStyle/>
        <a:p>
          <a:r>
            <a:rPr lang="es-EC" dirty="0"/>
            <a:t>Producto de la inseguridad ciudadana, encargados de los negocios y clientes reflejan un importante desacuerdo con la seguridad ciudadana brindada por parte del Estado. Aunque los representantes de los negocios favorecen más a los organismos de seguridad ciudadana y orden público, no apoyan a los comités barriales como soporte para la seguridad. </a:t>
          </a:r>
          <a:endParaRPr lang="es-MX" dirty="0"/>
        </a:p>
      </dgm:t>
    </dgm:pt>
    <dgm:pt modelId="{CBC2F9C8-6E10-4B79-8ABC-1DBDFF5F9A2C}" type="parTrans" cxnId="{190C997E-960E-4A84-BAF1-5EF2A5E6822A}">
      <dgm:prSet/>
      <dgm:spPr/>
      <dgm:t>
        <a:bodyPr/>
        <a:lstStyle/>
        <a:p>
          <a:endParaRPr lang="es-MX"/>
        </a:p>
      </dgm:t>
    </dgm:pt>
    <dgm:pt modelId="{B5E5EFB3-ABC3-4DC2-B3A6-2FFA61224619}" type="sibTrans" cxnId="{190C997E-960E-4A84-BAF1-5EF2A5E6822A}">
      <dgm:prSet/>
      <dgm:spPr/>
      <dgm:t>
        <a:bodyPr/>
        <a:lstStyle/>
        <a:p>
          <a:endParaRPr lang="es-MX"/>
        </a:p>
      </dgm:t>
    </dgm:pt>
    <dgm:pt modelId="{BB0F0CBA-22F0-4B60-B531-AC628EB27CE6}">
      <dgm:prSet phldrT="[Texto]"/>
      <dgm:spPr/>
      <dgm:t>
        <a:bodyPr/>
        <a:lstStyle/>
        <a:p>
          <a:r>
            <a:rPr lang="es-EC" dirty="0"/>
            <a:t>Sobre los Actores en el Proceso de la Comercialización, se observó una tendencia general a estar de acuerdo, tanto por los encargados de los negocios como por los clientes, coincidiendo nuevamente ambos grupos en que son afectados por la inseguridad, la informalidad, delincuencia y la poca participación en proyectos que incentiven el desarrollo de actividades comerciales.</a:t>
          </a:r>
          <a:endParaRPr lang="es-MX" dirty="0"/>
        </a:p>
      </dgm:t>
    </dgm:pt>
    <dgm:pt modelId="{219F78F0-4547-48C5-BCC3-6679411E6C74}" type="parTrans" cxnId="{AC056510-E0BC-4E3F-98AA-0CD7F92984AF}">
      <dgm:prSet/>
      <dgm:spPr/>
      <dgm:t>
        <a:bodyPr/>
        <a:lstStyle/>
        <a:p>
          <a:endParaRPr lang="es-MX"/>
        </a:p>
      </dgm:t>
    </dgm:pt>
    <dgm:pt modelId="{CDE50589-5111-450D-8F64-84C631C16190}" type="sibTrans" cxnId="{AC056510-E0BC-4E3F-98AA-0CD7F92984AF}">
      <dgm:prSet/>
      <dgm:spPr/>
      <dgm:t>
        <a:bodyPr/>
        <a:lstStyle/>
        <a:p>
          <a:endParaRPr lang="es-MX"/>
        </a:p>
      </dgm:t>
    </dgm:pt>
    <dgm:pt modelId="{1A4F86D5-DEC1-48D2-BF04-86CC2EB891F8}">
      <dgm:prSet phldrT="[Texto]"/>
      <dgm:spPr/>
      <dgm:t>
        <a:bodyPr/>
        <a:lstStyle/>
        <a:p>
          <a:r>
            <a:rPr lang="es-EC" dirty="0"/>
            <a:t>El análisis correlacional arrojó asociación entre la actividad comercial y la seguridad ciudadana, detectándose entre ambas variables una correlación positiva, tanto entre los encargados de los negocios como entre los clientes. La parte comercial y la seguridad de los ciudadanos correlacionado de forma positiva. Esto permite verificar la hipótesis de la existencia de la relación entre el desarrollo de la economía y la seguridad. </a:t>
          </a:r>
          <a:endParaRPr lang="es-MX" dirty="0"/>
        </a:p>
      </dgm:t>
    </dgm:pt>
    <dgm:pt modelId="{23FF832D-8040-49DC-A675-BF8205DC24BC}" type="parTrans" cxnId="{F478E521-DE5F-4F48-87F1-D80CE69BD8E5}">
      <dgm:prSet/>
      <dgm:spPr/>
      <dgm:t>
        <a:bodyPr/>
        <a:lstStyle/>
        <a:p>
          <a:endParaRPr lang="es-MX"/>
        </a:p>
      </dgm:t>
    </dgm:pt>
    <dgm:pt modelId="{791456BC-A04C-4DA4-8A6B-CCF7B86931E6}" type="sibTrans" cxnId="{F478E521-DE5F-4F48-87F1-D80CE69BD8E5}">
      <dgm:prSet/>
      <dgm:spPr/>
      <dgm:t>
        <a:bodyPr/>
        <a:lstStyle/>
        <a:p>
          <a:endParaRPr lang="es-MX"/>
        </a:p>
      </dgm:t>
    </dgm:pt>
    <dgm:pt modelId="{7C169F77-717A-4B9F-91C3-4D6F087CEFAD}" type="pres">
      <dgm:prSet presAssocID="{49F0A08B-5BAF-4CF1-A2ED-654CBF81D9C8}" presName="linearFlow" presStyleCnt="0">
        <dgm:presLayoutVars>
          <dgm:dir/>
          <dgm:resizeHandles val="exact"/>
        </dgm:presLayoutVars>
      </dgm:prSet>
      <dgm:spPr/>
    </dgm:pt>
    <dgm:pt modelId="{0779E793-3858-4374-901E-6451F6A62A44}" type="pres">
      <dgm:prSet presAssocID="{AC2DF8B7-6EE0-4559-92F6-316021AAD6FA}" presName="composite" presStyleCnt="0"/>
      <dgm:spPr/>
    </dgm:pt>
    <dgm:pt modelId="{7DA9E675-5BC9-4D61-A3DD-79FEE409C229}" type="pres">
      <dgm:prSet presAssocID="{AC2DF8B7-6EE0-4559-92F6-316021AAD6FA}" presName="imgShp" presStyleLbl="fgImgPlace1" presStyleIdx="0" presStyleCnt="4"/>
      <dgm:spPr>
        <a:blipFill rotWithShape="1">
          <a:blip xmlns:r="http://schemas.openxmlformats.org/officeDocument/2006/relationships" r:embed="rId1"/>
          <a:srcRect/>
          <a:stretch>
            <a:fillRect l="-19000" r="-19000"/>
          </a:stretch>
        </a:blipFill>
      </dgm:spPr>
    </dgm:pt>
    <dgm:pt modelId="{8BF71B2B-23F4-4708-BEA2-F79C6759F3D0}" type="pres">
      <dgm:prSet presAssocID="{AC2DF8B7-6EE0-4559-92F6-316021AAD6FA}" presName="txShp" presStyleLbl="node1" presStyleIdx="0" presStyleCnt="4">
        <dgm:presLayoutVars>
          <dgm:bulletEnabled val="1"/>
        </dgm:presLayoutVars>
      </dgm:prSet>
      <dgm:spPr/>
    </dgm:pt>
    <dgm:pt modelId="{1679AD29-65F9-473E-83B6-DD5BB9D8EAE0}" type="pres">
      <dgm:prSet presAssocID="{29034596-9E4E-41FC-8BBE-13D6F4E51628}" presName="spacing" presStyleCnt="0"/>
      <dgm:spPr/>
    </dgm:pt>
    <dgm:pt modelId="{2B482919-92EB-45CE-8A37-3B6A9AC90C37}" type="pres">
      <dgm:prSet presAssocID="{60322134-A04F-4689-BE43-38766A344EDD}" presName="composite" presStyleCnt="0"/>
      <dgm:spPr/>
    </dgm:pt>
    <dgm:pt modelId="{3161929A-621A-4D89-BEA7-EE55E09E07C5}" type="pres">
      <dgm:prSet presAssocID="{60322134-A04F-4689-BE43-38766A344EDD}" presName="imgShp" presStyleLbl="fgImgPlace1" presStyleIdx="1" presStyleCnt="4"/>
      <dgm:spPr>
        <a:blipFill rotWithShape="1">
          <a:blip xmlns:r="http://schemas.openxmlformats.org/officeDocument/2006/relationships" r:embed="rId2"/>
          <a:srcRect/>
          <a:stretch>
            <a:fillRect l="-25000" r="-25000"/>
          </a:stretch>
        </a:blipFill>
      </dgm:spPr>
    </dgm:pt>
    <dgm:pt modelId="{E46FB365-61F3-499F-A45F-9E0DECF84891}" type="pres">
      <dgm:prSet presAssocID="{60322134-A04F-4689-BE43-38766A344EDD}" presName="txShp" presStyleLbl="node1" presStyleIdx="1" presStyleCnt="4">
        <dgm:presLayoutVars>
          <dgm:bulletEnabled val="1"/>
        </dgm:presLayoutVars>
      </dgm:prSet>
      <dgm:spPr/>
    </dgm:pt>
    <dgm:pt modelId="{2B6875B1-F47F-450F-9D2B-A3C21600491B}" type="pres">
      <dgm:prSet presAssocID="{B5E5EFB3-ABC3-4DC2-B3A6-2FFA61224619}" presName="spacing" presStyleCnt="0"/>
      <dgm:spPr/>
    </dgm:pt>
    <dgm:pt modelId="{40DCF0E4-40A2-4933-9914-241A357BE35F}" type="pres">
      <dgm:prSet presAssocID="{BB0F0CBA-22F0-4B60-B531-AC628EB27CE6}" presName="composite" presStyleCnt="0"/>
      <dgm:spPr/>
    </dgm:pt>
    <dgm:pt modelId="{795DE52C-C9C1-440F-B710-574BF7184864}" type="pres">
      <dgm:prSet presAssocID="{BB0F0CBA-22F0-4B60-B531-AC628EB27CE6}" presName="imgShp" presStyleLbl="fgImgPlace1" presStyleIdx="2" presStyleCnt="4"/>
      <dgm:spPr>
        <a:blipFill rotWithShape="1">
          <a:blip xmlns:r="http://schemas.openxmlformats.org/officeDocument/2006/relationships" r:embed="rId3"/>
          <a:srcRect/>
          <a:stretch>
            <a:fillRect l="-17000" r="-17000"/>
          </a:stretch>
        </a:blipFill>
      </dgm:spPr>
    </dgm:pt>
    <dgm:pt modelId="{6379DD5E-2F01-4211-A1F9-D4310AAA0AF1}" type="pres">
      <dgm:prSet presAssocID="{BB0F0CBA-22F0-4B60-B531-AC628EB27CE6}" presName="txShp" presStyleLbl="node1" presStyleIdx="2" presStyleCnt="4">
        <dgm:presLayoutVars>
          <dgm:bulletEnabled val="1"/>
        </dgm:presLayoutVars>
      </dgm:prSet>
      <dgm:spPr/>
    </dgm:pt>
    <dgm:pt modelId="{629BFA66-D22F-4AEA-B487-2E9A8C286BF0}" type="pres">
      <dgm:prSet presAssocID="{CDE50589-5111-450D-8F64-84C631C16190}" presName="spacing" presStyleCnt="0"/>
      <dgm:spPr/>
    </dgm:pt>
    <dgm:pt modelId="{D4DFCCD4-2118-4388-9FAC-8C0743A23B29}" type="pres">
      <dgm:prSet presAssocID="{1A4F86D5-DEC1-48D2-BF04-86CC2EB891F8}" presName="composite" presStyleCnt="0"/>
      <dgm:spPr/>
    </dgm:pt>
    <dgm:pt modelId="{29C791CE-D21D-429D-893C-D43A1644298D}" type="pres">
      <dgm:prSet presAssocID="{1A4F86D5-DEC1-48D2-BF04-86CC2EB891F8}" presName="imgShp" presStyleLbl="fgImgPlace1" presStyleIdx="3" presStyleCnt="4" custLinFactNeighborX="-4167" custLinFactNeighborY="-5736"/>
      <dgm:spPr>
        <a:blipFill rotWithShape="1">
          <a:blip xmlns:r="http://schemas.openxmlformats.org/officeDocument/2006/relationships" r:embed="rId4"/>
          <a:srcRect/>
          <a:stretch>
            <a:fillRect l="-44000" r="-44000"/>
          </a:stretch>
        </a:blipFill>
      </dgm:spPr>
    </dgm:pt>
    <dgm:pt modelId="{4A60B266-5C87-4F12-8E1E-BD39935F5D40}" type="pres">
      <dgm:prSet presAssocID="{1A4F86D5-DEC1-48D2-BF04-86CC2EB891F8}" presName="txShp" presStyleLbl="node1" presStyleIdx="3" presStyleCnt="4">
        <dgm:presLayoutVars>
          <dgm:bulletEnabled val="1"/>
        </dgm:presLayoutVars>
      </dgm:prSet>
      <dgm:spPr/>
    </dgm:pt>
  </dgm:ptLst>
  <dgm:cxnLst>
    <dgm:cxn modelId="{AC056510-E0BC-4E3F-98AA-0CD7F92984AF}" srcId="{49F0A08B-5BAF-4CF1-A2ED-654CBF81D9C8}" destId="{BB0F0CBA-22F0-4B60-B531-AC628EB27CE6}" srcOrd="2" destOrd="0" parTransId="{219F78F0-4547-48C5-BCC3-6679411E6C74}" sibTransId="{CDE50589-5111-450D-8F64-84C631C16190}"/>
    <dgm:cxn modelId="{F478E521-DE5F-4F48-87F1-D80CE69BD8E5}" srcId="{49F0A08B-5BAF-4CF1-A2ED-654CBF81D9C8}" destId="{1A4F86D5-DEC1-48D2-BF04-86CC2EB891F8}" srcOrd="3" destOrd="0" parTransId="{23FF832D-8040-49DC-A675-BF8205DC24BC}" sibTransId="{791456BC-A04C-4DA4-8A6B-CCF7B86931E6}"/>
    <dgm:cxn modelId="{25856E23-86CA-443A-BC93-2274BAA5BF23}" type="presOf" srcId="{AC2DF8B7-6EE0-4559-92F6-316021AAD6FA}" destId="{8BF71B2B-23F4-4708-BEA2-F79C6759F3D0}" srcOrd="0" destOrd="0" presId="urn:microsoft.com/office/officeart/2005/8/layout/vList3"/>
    <dgm:cxn modelId="{F3E8005D-ED30-4C48-B8A5-49C546682B5C}" type="presOf" srcId="{BB0F0CBA-22F0-4B60-B531-AC628EB27CE6}" destId="{6379DD5E-2F01-4211-A1F9-D4310AAA0AF1}" srcOrd="0" destOrd="0" presId="urn:microsoft.com/office/officeart/2005/8/layout/vList3"/>
    <dgm:cxn modelId="{E6549D4A-7BC9-4569-BDB7-A277FBC2F1CC}" type="presOf" srcId="{60322134-A04F-4689-BE43-38766A344EDD}" destId="{E46FB365-61F3-499F-A45F-9E0DECF84891}" srcOrd="0" destOrd="0" presId="urn:microsoft.com/office/officeart/2005/8/layout/vList3"/>
    <dgm:cxn modelId="{148E3157-E857-4C9B-8618-9D02CD1FFCB1}" type="presOf" srcId="{49F0A08B-5BAF-4CF1-A2ED-654CBF81D9C8}" destId="{7C169F77-717A-4B9F-91C3-4D6F087CEFAD}" srcOrd="0" destOrd="0" presId="urn:microsoft.com/office/officeart/2005/8/layout/vList3"/>
    <dgm:cxn modelId="{190C997E-960E-4A84-BAF1-5EF2A5E6822A}" srcId="{49F0A08B-5BAF-4CF1-A2ED-654CBF81D9C8}" destId="{60322134-A04F-4689-BE43-38766A344EDD}" srcOrd="1" destOrd="0" parTransId="{CBC2F9C8-6E10-4B79-8ABC-1DBDFF5F9A2C}" sibTransId="{B5E5EFB3-ABC3-4DC2-B3A6-2FFA61224619}"/>
    <dgm:cxn modelId="{5B7B70E5-5E6A-49A4-ABA4-0B2B4B0DF692}" type="presOf" srcId="{1A4F86D5-DEC1-48D2-BF04-86CC2EB891F8}" destId="{4A60B266-5C87-4F12-8E1E-BD39935F5D40}" srcOrd="0" destOrd="0" presId="urn:microsoft.com/office/officeart/2005/8/layout/vList3"/>
    <dgm:cxn modelId="{237AEEEF-AA30-4143-8DD9-1270D48ECFE6}" srcId="{49F0A08B-5BAF-4CF1-A2ED-654CBF81D9C8}" destId="{AC2DF8B7-6EE0-4559-92F6-316021AAD6FA}" srcOrd="0" destOrd="0" parTransId="{4319C8EB-681B-48B0-810D-098459CDF6AC}" sibTransId="{29034596-9E4E-41FC-8BBE-13D6F4E51628}"/>
    <dgm:cxn modelId="{A0A62565-21C7-41E9-B0B6-8384C4483A2B}" type="presParOf" srcId="{7C169F77-717A-4B9F-91C3-4D6F087CEFAD}" destId="{0779E793-3858-4374-901E-6451F6A62A44}" srcOrd="0" destOrd="0" presId="urn:microsoft.com/office/officeart/2005/8/layout/vList3"/>
    <dgm:cxn modelId="{42B7F7F6-9C4C-40A3-9BAE-B4C767C78768}" type="presParOf" srcId="{0779E793-3858-4374-901E-6451F6A62A44}" destId="{7DA9E675-5BC9-4D61-A3DD-79FEE409C229}" srcOrd="0" destOrd="0" presId="urn:microsoft.com/office/officeart/2005/8/layout/vList3"/>
    <dgm:cxn modelId="{F241AECF-8EFF-4AF2-A0C3-1424A4C50D5B}" type="presParOf" srcId="{0779E793-3858-4374-901E-6451F6A62A44}" destId="{8BF71B2B-23F4-4708-BEA2-F79C6759F3D0}" srcOrd="1" destOrd="0" presId="urn:microsoft.com/office/officeart/2005/8/layout/vList3"/>
    <dgm:cxn modelId="{23860827-9899-462A-B546-1DF90B49CE7B}" type="presParOf" srcId="{7C169F77-717A-4B9F-91C3-4D6F087CEFAD}" destId="{1679AD29-65F9-473E-83B6-DD5BB9D8EAE0}" srcOrd="1" destOrd="0" presId="urn:microsoft.com/office/officeart/2005/8/layout/vList3"/>
    <dgm:cxn modelId="{66F2A727-A369-4234-8455-AB3416573B85}" type="presParOf" srcId="{7C169F77-717A-4B9F-91C3-4D6F087CEFAD}" destId="{2B482919-92EB-45CE-8A37-3B6A9AC90C37}" srcOrd="2" destOrd="0" presId="urn:microsoft.com/office/officeart/2005/8/layout/vList3"/>
    <dgm:cxn modelId="{351585A3-1238-499D-94F8-A4670F039122}" type="presParOf" srcId="{2B482919-92EB-45CE-8A37-3B6A9AC90C37}" destId="{3161929A-621A-4D89-BEA7-EE55E09E07C5}" srcOrd="0" destOrd="0" presId="urn:microsoft.com/office/officeart/2005/8/layout/vList3"/>
    <dgm:cxn modelId="{E11A063A-87EE-4DB4-B3DF-96CC1748F948}" type="presParOf" srcId="{2B482919-92EB-45CE-8A37-3B6A9AC90C37}" destId="{E46FB365-61F3-499F-A45F-9E0DECF84891}" srcOrd="1" destOrd="0" presId="urn:microsoft.com/office/officeart/2005/8/layout/vList3"/>
    <dgm:cxn modelId="{448DD126-3C79-4D3F-975D-071A1B5B17CD}" type="presParOf" srcId="{7C169F77-717A-4B9F-91C3-4D6F087CEFAD}" destId="{2B6875B1-F47F-450F-9D2B-A3C21600491B}" srcOrd="3" destOrd="0" presId="urn:microsoft.com/office/officeart/2005/8/layout/vList3"/>
    <dgm:cxn modelId="{0DD98EC2-C92F-422D-82D2-5A366C2E20E2}" type="presParOf" srcId="{7C169F77-717A-4B9F-91C3-4D6F087CEFAD}" destId="{40DCF0E4-40A2-4933-9914-241A357BE35F}" srcOrd="4" destOrd="0" presId="urn:microsoft.com/office/officeart/2005/8/layout/vList3"/>
    <dgm:cxn modelId="{44EB05AC-45A6-4137-B934-D936F87E6198}" type="presParOf" srcId="{40DCF0E4-40A2-4933-9914-241A357BE35F}" destId="{795DE52C-C9C1-440F-B710-574BF7184864}" srcOrd="0" destOrd="0" presId="urn:microsoft.com/office/officeart/2005/8/layout/vList3"/>
    <dgm:cxn modelId="{74B4E0DA-1C2F-4AAA-A12F-5BE97AFD391F}" type="presParOf" srcId="{40DCF0E4-40A2-4933-9914-241A357BE35F}" destId="{6379DD5E-2F01-4211-A1F9-D4310AAA0AF1}" srcOrd="1" destOrd="0" presId="urn:microsoft.com/office/officeart/2005/8/layout/vList3"/>
    <dgm:cxn modelId="{8B71190D-710E-40F6-A6EF-362E4D92B1ED}" type="presParOf" srcId="{7C169F77-717A-4B9F-91C3-4D6F087CEFAD}" destId="{629BFA66-D22F-4AEA-B487-2E9A8C286BF0}" srcOrd="5" destOrd="0" presId="urn:microsoft.com/office/officeart/2005/8/layout/vList3"/>
    <dgm:cxn modelId="{B0EF196E-D801-4280-B466-8ACDCD5B68E3}" type="presParOf" srcId="{7C169F77-717A-4B9F-91C3-4D6F087CEFAD}" destId="{D4DFCCD4-2118-4388-9FAC-8C0743A23B29}" srcOrd="6" destOrd="0" presId="urn:microsoft.com/office/officeart/2005/8/layout/vList3"/>
    <dgm:cxn modelId="{F5758520-B026-4CB7-BB5C-944F272E9F34}" type="presParOf" srcId="{D4DFCCD4-2118-4388-9FAC-8C0743A23B29}" destId="{29C791CE-D21D-429D-893C-D43A1644298D}" srcOrd="0" destOrd="0" presId="urn:microsoft.com/office/officeart/2005/8/layout/vList3"/>
    <dgm:cxn modelId="{7966F4C7-E17C-4929-B305-CA95D44B20F6}" type="presParOf" srcId="{D4DFCCD4-2118-4388-9FAC-8C0743A23B29}" destId="{4A60B266-5C87-4F12-8E1E-BD39935F5D4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9C32B05-62EA-407A-B21C-2310C7945705}" type="doc">
      <dgm:prSet loTypeId="urn:microsoft.com/office/officeart/2011/layout/RadialPictureList" loCatId="picture" qsTypeId="urn:microsoft.com/office/officeart/2005/8/quickstyle/simple4" qsCatId="simple" csTypeId="urn:microsoft.com/office/officeart/2005/8/colors/colorful1" csCatId="colorful" phldr="1"/>
      <dgm:spPr/>
      <dgm:t>
        <a:bodyPr/>
        <a:lstStyle/>
        <a:p>
          <a:endParaRPr lang="en-US"/>
        </a:p>
      </dgm:t>
    </dgm:pt>
    <dgm:pt modelId="{8EA7219F-BDB2-48EB-9EEB-3133522D132E}">
      <dgm:prSet phldrT="[Text]"/>
      <dgm:spPr>
        <a:xfrm>
          <a:off x="2285130" y="1192189"/>
          <a:ext cx="1867147" cy="1866980"/>
        </a:xfrm>
        <a:prstGeom prst="ellipse">
          <a:avLst/>
        </a:prstGeom>
        <a:gradFill rotWithShape="0">
          <a:gsLst>
            <a:gs pos="0">
              <a:srgbClr val="16A085">
                <a:hueOff val="0"/>
                <a:satOff val="0"/>
                <a:lumOff val="0"/>
                <a:alphaOff val="0"/>
                <a:shade val="51000"/>
                <a:satMod val="130000"/>
              </a:srgbClr>
            </a:gs>
            <a:gs pos="80000">
              <a:srgbClr val="16A085">
                <a:hueOff val="0"/>
                <a:satOff val="0"/>
                <a:lumOff val="0"/>
                <a:alphaOff val="0"/>
                <a:shade val="93000"/>
                <a:satMod val="130000"/>
              </a:srgbClr>
            </a:gs>
            <a:gs pos="100000">
              <a:srgbClr val="16A08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t>
        <a:bodyPr/>
        <a:lstStyle/>
        <a:p>
          <a:pPr>
            <a:buNone/>
          </a:pPr>
          <a:endParaRPr lang="en-US" dirty="0">
            <a:solidFill>
              <a:srgbClr val="2C3E50"/>
            </a:solidFill>
            <a:latin typeface="Calibri" panose="020F0502020204030204" pitchFamily="34" charset="0"/>
            <a:ea typeface="+mn-ea"/>
            <a:cs typeface="Calibri" panose="020F0502020204030204" pitchFamily="34" charset="0"/>
          </a:endParaRPr>
        </a:p>
      </dgm:t>
    </dgm:pt>
    <dgm:pt modelId="{3EE8403A-CB7C-4815-85BD-AEBCAEB71B37}" type="parTrans" cxnId="{58AD7EEF-D408-406B-87EE-4691D4C30668}">
      <dgm:prSet/>
      <dgm:spPr/>
      <dgm:t>
        <a:bodyPr/>
        <a:lstStyle/>
        <a:p>
          <a:endParaRPr lang="en-US">
            <a:solidFill>
              <a:schemeClr val="tx2"/>
            </a:solidFill>
            <a:latin typeface="Calibri" panose="020F0502020204030204" pitchFamily="34" charset="0"/>
            <a:cs typeface="Calibri" panose="020F0502020204030204" pitchFamily="34" charset="0"/>
          </a:endParaRPr>
        </a:p>
      </dgm:t>
    </dgm:pt>
    <dgm:pt modelId="{C94B7947-85DC-4B21-BB99-DF8438356F98}" type="sibTrans" cxnId="{58AD7EEF-D408-406B-87EE-4691D4C30668}">
      <dgm:prSet/>
      <dgm:spPr/>
      <dgm:t>
        <a:bodyPr/>
        <a:lstStyle/>
        <a:p>
          <a:endParaRPr lang="en-US">
            <a:solidFill>
              <a:schemeClr val="tx2"/>
            </a:solidFill>
            <a:latin typeface="Calibri" panose="020F0502020204030204" pitchFamily="34" charset="0"/>
            <a:cs typeface="Calibri" panose="020F0502020204030204" pitchFamily="34" charset="0"/>
          </a:endParaRPr>
        </a:p>
      </dgm:t>
    </dgm:pt>
    <dgm:pt modelId="{CC64D1BE-029C-4F52-88B8-0D674AF4C74C}">
      <dgm:prSet phldrT="[Text]" custT="1"/>
      <dgm:spPr>
        <a:xfrm>
          <a:off x="4728978" y="12796"/>
          <a:ext cx="1339237" cy="968253"/>
        </a:xfrm>
        <a:prstGeom prst="rect">
          <a:avLst/>
        </a:prstGeom>
        <a:noFill/>
        <a:ln>
          <a:noFill/>
        </a:ln>
        <a:effectLst/>
      </dgm:spPr>
      <dgm:t>
        <a:bodyPr/>
        <a:lstStyle/>
        <a:p>
          <a:r>
            <a:rPr lang="es-EC" sz="1200" dirty="0"/>
            <a:t>Realizar campañas que busquen educar a la población en general sobre el rol que desempeñan entidades sociales, como: los comités barriales, comités de comerciantes en conexión con el GADMUR y la Policía Nacional para un trabajo conjunto</a:t>
          </a:r>
          <a:endParaRPr lang="en-US" sz="1200" dirty="0">
            <a:solidFill>
              <a:srgbClr val="2C3E50"/>
            </a:solidFill>
            <a:latin typeface="Calibri" panose="020F0502020204030204" pitchFamily="34" charset="0"/>
            <a:ea typeface="+mn-ea"/>
            <a:cs typeface="Calibri" panose="020F0502020204030204" pitchFamily="34" charset="0"/>
          </a:endParaRPr>
        </a:p>
      </dgm:t>
    </dgm:pt>
    <dgm:pt modelId="{D2335431-CC29-428E-9B15-C7D59235A40E}" type="parTrans" cxnId="{276265FF-2367-473C-B39D-A64F24788016}">
      <dgm:prSet/>
      <dgm:spPr/>
      <dgm:t>
        <a:bodyPr/>
        <a:lstStyle/>
        <a:p>
          <a:endParaRPr lang="en-US">
            <a:latin typeface="Calibri" panose="020F0502020204030204" pitchFamily="34" charset="0"/>
            <a:cs typeface="Calibri" panose="020F0502020204030204" pitchFamily="34" charset="0"/>
          </a:endParaRPr>
        </a:p>
      </dgm:t>
    </dgm:pt>
    <dgm:pt modelId="{9DDCE76F-9592-44D4-8C66-9182DD917ADF}" type="sibTrans" cxnId="{276265FF-2367-473C-B39D-A64F24788016}">
      <dgm:prSet/>
      <dgm:spPr/>
      <dgm:t>
        <a:bodyPr/>
        <a:lstStyle/>
        <a:p>
          <a:endParaRPr lang="en-US">
            <a:latin typeface="Calibri" panose="020F0502020204030204" pitchFamily="34" charset="0"/>
            <a:cs typeface="Calibri" panose="020F0502020204030204" pitchFamily="34" charset="0"/>
          </a:endParaRPr>
        </a:p>
      </dgm:t>
    </dgm:pt>
    <dgm:pt modelId="{11FEC406-128A-4677-98F8-2CAD55950CBE}">
      <dgm:prSet phldrT="[Text]" custT="1"/>
      <dgm:spPr>
        <a:xfrm>
          <a:off x="5465202" y="949059"/>
          <a:ext cx="1339237" cy="968253"/>
        </a:xfrm>
        <a:prstGeom prst="rect">
          <a:avLst/>
        </a:prstGeom>
        <a:noFill/>
        <a:ln>
          <a:noFill/>
        </a:ln>
        <a:effectLst/>
      </dgm:spPr>
      <dgm:t>
        <a:bodyPr/>
        <a:lstStyle/>
        <a:p>
          <a:pPr algn="just"/>
          <a:r>
            <a:rPr lang="es-EC" sz="1200" dirty="0"/>
            <a:t>Deben priorizarse proyectos para garantizar seguridad ciudadana que integren a comercios y clientes, que paralelamente estimulen el desarrollo de actividades comerciales formales, para restar espacio paulatinamente a la informalidad que es percibida también como fuente de inseguridad ciudadana.</a:t>
          </a:r>
          <a:endParaRPr lang="en-US" sz="1200" dirty="0">
            <a:solidFill>
              <a:srgbClr val="2C3E50"/>
            </a:solidFill>
            <a:latin typeface="Calibri" panose="020F0502020204030204" pitchFamily="34" charset="0"/>
            <a:ea typeface="+mn-ea"/>
            <a:cs typeface="Calibri" panose="020F0502020204030204" pitchFamily="34" charset="0"/>
          </a:endParaRPr>
        </a:p>
      </dgm:t>
    </dgm:pt>
    <dgm:pt modelId="{C1EA5188-6E92-41C3-B57A-14AD165DD81F}" type="parTrans" cxnId="{2C33A6FE-D117-4FE3-9300-99D1CF6E3F0B}">
      <dgm:prSet/>
      <dgm:spPr/>
      <dgm:t>
        <a:bodyPr/>
        <a:lstStyle/>
        <a:p>
          <a:endParaRPr lang="en-US">
            <a:latin typeface="Calibri" panose="020F0502020204030204" pitchFamily="34" charset="0"/>
            <a:cs typeface="Calibri" panose="020F0502020204030204" pitchFamily="34" charset="0"/>
          </a:endParaRPr>
        </a:p>
      </dgm:t>
    </dgm:pt>
    <dgm:pt modelId="{94095245-F096-4B01-8E68-BDE1FE86A6BA}" type="sibTrans" cxnId="{2C33A6FE-D117-4FE3-9300-99D1CF6E3F0B}">
      <dgm:prSet/>
      <dgm:spPr/>
      <dgm:t>
        <a:bodyPr/>
        <a:lstStyle/>
        <a:p>
          <a:endParaRPr lang="en-US">
            <a:latin typeface="Calibri" panose="020F0502020204030204" pitchFamily="34" charset="0"/>
            <a:cs typeface="Calibri" panose="020F0502020204030204" pitchFamily="34" charset="0"/>
          </a:endParaRPr>
        </a:p>
      </dgm:t>
    </dgm:pt>
    <dgm:pt modelId="{051F8FB3-6622-4A18-8F46-183AA4BE5179}">
      <dgm:prSet phldrT="[Text]" custT="1"/>
      <dgm:spPr>
        <a:xfrm>
          <a:off x="4728978" y="3285664"/>
          <a:ext cx="1339237" cy="968253"/>
        </a:xfrm>
        <a:prstGeom prst="rect">
          <a:avLst/>
        </a:prstGeom>
        <a:noFill/>
        <a:ln>
          <a:noFill/>
        </a:ln>
        <a:effectLst/>
      </dgm:spPr>
      <dgm:t>
        <a:bodyPr/>
        <a:lstStyle/>
        <a:p>
          <a:pPr algn="just"/>
          <a:r>
            <a:rPr lang="es-EC" sz="1200" dirty="0"/>
            <a:t> Finalmente, es interesante que pudiera desarrollarse una investigación para dar respuesta a la interrogante de ¿Por qué la población no tiene muy buena percepción del trabajo, que, en función de la seguridad, desarrollan algunos cuerpos de seguridad, como la Policía Nacional? </a:t>
          </a:r>
          <a:endParaRPr lang="en-US" sz="1200" dirty="0">
            <a:solidFill>
              <a:srgbClr val="2C3E50"/>
            </a:solidFill>
            <a:latin typeface="Calibri" panose="020F0502020204030204" pitchFamily="34" charset="0"/>
            <a:ea typeface="+mn-ea"/>
            <a:cs typeface="Calibri" panose="020F0502020204030204" pitchFamily="34" charset="0"/>
          </a:endParaRPr>
        </a:p>
      </dgm:t>
    </dgm:pt>
    <dgm:pt modelId="{16EC207D-E856-4F4C-8806-280E1564B952}" type="parTrans" cxnId="{B3CB81AB-CD46-4DE4-BF19-E88C667511CF}">
      <dgm:prSet/>
      <dgm:spPr/>
      <dgm:t>
        <a:bodyPr/>
        <a:lstStyle/>
        <a:p>
          <a:endParaRPr lang="en-US">
            <a:latin typeface="Calibri" panose="020F0502020204030204" pitchFamily="34" charset="0"/>
            <a:cs typeface="Calibri" panose="020F0502020204030204" pitchFamily="34" charset="0"/>
          </a:endParaRPr>
        </a:p>
      </dgm:t>
    </dgm:pt>
    <dgm:pt modelId="{32F8B6A4-B08D-4F89-93D9-393235946E4A}" type="sibTrans" cxnId="{B3CB81AB-CD46-4DE4-BF19-E88C667511CF}">
      <dgm:prSet/>
      <dgm:spPr/>
      <dgm:t>
        <a:bodyPr/>
        <a:lstStyle/>
        <a:p>
          <a:endParaRPr lang="en-US">
            <a:latin typeface="Calibri" panose="020F0502020204030204" pitchFamily="34" charset="0"/>
            <a:cs typeface="Calibri" panose="020F0502020204030204" pitchFamily="34" charset="0"/>
          </a:endParaRPr>
        </a:p>
      </dgm:t>
    </dgm:pt>
    <dgm:pt modelId="{BB7AB97E-0E32-4B7D-95FC-AD711AE879C6}">
      <dgm:prSet phldrT="[Text]" custScaleX="329018" custLinFactX="54206" custLinFactNeighborX="100000" custLinFactNeighborY="-52829"/>
      <dgm:spPr>
        <a:xfrm>
          <a:off x="4728978" y="3285664"/>
          <a:ext cx="1339237" cy="968253"/>
        </a:xfrm>
        <a:prstGeom prst="rect">
          <a:avLst/>
        </a:prstGeom>
        <a:noFill/>
        <a:ln>
          <a:noFill/>
        </a:ln>
        <a:effectLst/>
      </dgm:spPr>
      <dgm:t>
        <a:bodyPr/>
        <a:lstStyle/>
        <a:p>
          <a:endParaRPr lang="es-MX"/>
        </a:p>
      </dgm:t>
    </dgm:pt>
    <dgm:pt modelId="{99CEE671-8272-43B6-B1B1-2C279A8EE272}" type="parTrans" cxnId="{A7CA2E20-FDDD-4BF4-9A5C-0B8325A5AD03}">
      <dgm:prSet/>
      <dgm:spPr/>
      <dgm:t>
        <a:bodyPr/>
        <a:lstStyle/>
        <a:p>
          <a:endParaRPr lang="es-MX">
            <a:latin typeface="Calibri" panose="020F0502020204030204" pitchFamily="34" charset="0"/>
            <a:cs typeface="Calibri" panose="020F0502020204030204" pitchFamily="34" charset="0"/>
          </a:endParaRPr>
        </a:p>
      </dgm:t>
    </dgm:pt>
    <dgm:pt modelId="{0A373B05-8306-4B2A-B48A-B2B4F929BB8D}" type="sibTrans" cxnId="{A7CA2E20-FDDD-4BF4-9A5C-0B8325A5AD03}">
      <dgm:prSet/>
      <dgm:spPr/>
      <dgm:t>
        <a:bodyPr/>
        <a:lstStyle/>
        <a:p>
          <a:endParaRPr lang="es-MX">
            <a:latin typeface="Calibri" panose="020F0502020204030204" pitchFamily="34" charset="0"/>
            <a:cs typeface="Calibri" panose="020F0502020204030204" pitchFamily="34" charset="0"/>
          </a:endParaRPr>
        </a:p>
      </dgm:t>
    </dgm:pt>
    <dgm:pt modelId="{0E581254-466B-48AA-8CFB-6C8F8F9E40C5}">
      <dgm:prSet phldrT="[Text]" custScaleX="329018" custLinFactX="54206" custLinFactNeighborX="100000" custLinFactNeighborY="-52829"/>
      <dgm:spPr>
        <a:xfrm>
          <a:off x="4728978" y="3285664"/>
          <a:ext cx="1339237" cy="968253"/>
        </a:xfrm>
        <a:prstGeom prst="rect">
          <a:avLst/>
        </a:prstGeom>
        <a:noFill/>
        <a:ln>
          <a:noFill/>
        </a:ln>
        <a:effectLst/>
      </dgm:spPr>
      <dgm:t>
        <a:bodyPr/>
        <a:lstStyle/>
        <a:p>
          <a:endParaRPr lang="es-MX"/>
        </a:p>
      </dgm:t>
    </dgm:pt>
    <dgm:pt modelId="{4BF977B4-7426-4506-A81A-B624FCF4975E}" type="parTrans" cxnId="{58E6E192-77F0-4FCF-9871-DC1D58DF4CCE}">
      <dgm:prSet/>
      <dgm:spPr/>
      <dgm:t>
        <a:bodyPr/>
        <a:lstStyle/>
        <a:p>
          <a:endParaRPr lang="es-MX">
            <a:latin typeface="Calibri" panose="020F0502020204030204" pitchFamily="34" charset="0"/>
            <a:cs typeface="Calibri" panose="020F0502020204030204" pitchFamily="34" charset="0"/>
          </a:endParaRPr>
        </a:p>
      </dgm:t>
    </dgm:pt>
    <dgm:pt modelId="{CA814DCE-2714-4712-A2B1-E38F937BA4E4}" type="sibTrans" cxnId="{58E6E192-77F0-4FCF-9871-DC1D58DF4CCE}">
      <dgm:prSet/>
      <dgm:spPr/>
      <dgm:t>
        <a:bodyPr/>
        <a:lstStyle/>
        <a:p>
          <a:endParaRPr lang="es-MX">
            <a:latin typeface="Calibri" panose="020F0502020204030204" pitchFamily="34" charset="0"/>
            <a:cs typeface="Calibri" panose="020F0502020204030204" pitchFamily="34" charset="0"/>
          </a:endParaRPr>
        </a:p>
      </dgm:t>
    </dgm:pt>
    <dgm:pt modelId="{2B287471-7B44-4BA2-A3CC-62217BAD9AA5}">
      <dgm:prSet phldrT="[Text]" custT="1"/>
      <dgm:spPr>
        <a:xfrm>
          <a:off x="5465202" y="2317410"/>
          <a:ext cx="1339237" cy="968253"/>
        </a:xfrm>
        <a:prstGeom prst="rect">
          <a:avLst/>
        </a:prstGeom>
        <a:noFill/>
        <a:ln>
          <a:noFill/>
        </a:ln>
        <a:effectLst/>
      </dgm:spPr>
      <dgm:t>
        <a:bodyPr/>
        <a:lstStyle/>
        <a:p>
          <a:r>
            <a:rPr lang="es-EC" sz="1200" dirty="0"/>
            <a:t>Dado el vínculo existente entre percepción de Seguridad Ciudadana y la actividad comercial, los gremios que agrupan a comerciantes deben hacer un mayor esfuerzo por coordinar con los órganos de seguridad y simultáneamente los órganos del Estado.</a:t>
          </a:r>
          <a:endParaRPr lang="en-US" sz="1200" dirty="0">
            <a:solidFill>
              <a:srgbClr val="2C3E50"/>
            </a:solidFill>
            <a:latin typeface="Calibri" panose="020F0502020204030204" pitchFamily="34" charset="0"/>
            <a:ea typeface="+mn-ea"/>
            <a:cs typeface="Calibri" panose="020F0502020204030204" pitchFamily="34" charset="0"/>
          </a:endParaRPr>
        </a:p>
      </dgm:t>
    </dgm:pt>
    <dgm:pt modelId="{6C6C2186-A265-4118-8859-89E1E7B5AE4F}" type="sibTrans" cxnId="{A817428C-8C79-4837-BDFE-91C3BE487AA7}">
      <dgm:prSet/>
      <dgm:spPr/>
      <dgm:t>
        <a:bodyPr/>
        <a:lstStyle/>
        <a:p>
          <a:endParaRPr lang="en-US">
            <a:latin typeface="Calibri" panose="020F0502020204030204" pitchFamily="34" charset="0"/>
            <a:cs typeface="Calibri" panose="020F0502020204030204" pitchFamily="34" charset="0"/>
          </a:endParaRPr>
        </a:p>
      </dgm:t>
    </dgm:pt>
    <dgm:pt modelId="{42A99957-E346-4941-9A91-98669C81617F}" type="parTrans" cxnId="{A817428C-8C79-4837-BDFE-91C3BE487AA7}">
      <dgm:prSet/>
      <dgm:spPr/>
      <dgm:t>
        <a:bodyPr/>
        <a:lstStyle/>
        <a:p>
          <a:endParaRPr lang="en-US">
            <a:latin typeface="Calibri" panose="020F0502020204030204" pitchFamily="34" charset="0"/>
            <a:cs typeface="Calibri" panose="020F0502020204030204" pitchFamily="34" charset="0"/>
          </a:endParaRPr>
        </a:p>
      </dgm:t>
    </dgm:pt>
    <dgm:pt modelId="{D67E43CF-82E4-41BC-BAF8-E31AA57DFF96}" type="pres">
      <dgm:prSet presAssocID="{B9C32B05-62EA-407A-B21C-2310C7945705}" presName="Name0" presStyleCnt="0">
        <dgm:presLayoutVars>
          <dgm:chMax val="1"/>
          <dgm:chPref val="1"/>
          <dgm:dir/>
          <dgm:resizeHandles/>
        </dgm:presLayoutVars>
      </dgm:prSet>
      <dgm:spPr/>
    </dgm:pt>
    <dgm:pt modelId="{8A0CBFC3-1509-4DE3-8A29-DD03D3D1A11C}" type="pres">
      <dgm:prSet presAssocID="{8EA7219F-BDB2-48EB-9EEB-3133522D132E}" presName="Parent" presStyleLbl="node1" presStyleIdx="0" presStyleCnt="2">
        <dgm:presLayoutVars>
          <dgm:chMax val="4"/>
          <dgm:chPref val="3"/>
        </dgm:presLayoutVars>
      </dgm:prSet>
      <dgm:spPr/>
    </dgm:pt>
    <dgm:pt modelId="{A1DEF362-0C5B-44E0-8560-E76FA97D8A4B}" type="pres">
      <dgm:prSet presAssocID="{CC64D1BE-029C-4F52-88B8-0D674AF4C74C}" presName="Accent" presStyleLbl="node1" presStyleIdx="1" presStyleCnt="2" custLinFactNeighborX="-7642" custLinFactNeighborY="-427"/>
      <dgm:spPr>
        <a:xfrm>
          <a:off x="1322502" y="153982"/>
          <a:ext cx="3763349" cy="3922920"/>
        </a:xfrm>
        <a:prstGeom prst="blockArc">
          <a:avLst>
            <a:gd name="adj1" fmla="val 16509444"/>
            <a:gd name="adj2" fmla="val 5088054"/>
            <a:gd name="adj3" fmla="val 524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gm:spPr>
    </dgm:pt>
    <dgm:pt modelId="{9EC30F5A-89A0-42B4-AF55-775A4FE46BC6}" type="pres">
      <dgm:prSet presAssocID="{CC64D1BE-029C-4F52-88B8-0D674AF4C74C}" presName="Image1" presStyleLbl="fgImgPlace1" presStyleIdx="0" presStyleCnt="4" custScaleX="77897" custScaleY="79158" custLinFactNeighborX="-49214" custLinFactNeighborY="-20624"/>
      <dgm:spPr>
        <a:xfrm>
          <a:off x="3652325" y="0"/>
          <a:ext cx="1000453" cy="1000244"/>
        </a:xfrm>
        <a:prstGeom prst="ellipse">
          <a:avLst/>
        </a:prstGeom>
        <a:solidFill>
          <a:srgbClr val="16A085">
            <a:tint val="50000"/>
            <a:hueOff val="0"/>
            <a:satOff val="0"/>
            <a:lumOff val="0"/>
            <a:alphaOff val="0"/>
          </a:srgbClr>
        </a:solidFill>
        <a:ln>
          <a:noFill/>
        </a:ln>
        <a:effectLst>
          <a:outerShdw blurRad="40000" dist="23000" dir="5400000" rotWithShape="0">
            <a:srgbClr val="000000">
              <a:alpha val="35000"/>
            </a:srgbClr>
          </a:outerShdw>
        </a:effectLst>
      </dgm:spPr>
    </dgm:pt>
    <dgm:pt modelId="{7A423974-B7C3-404E-AB6F-C62C152FF609}" type="pres">
      <dgm:prSet presAssocID="{CC64D1BE-029C-4F52-88B8-0D674AF4C74C}" presName="Child1" presStyleLbl="revTx" presStyleIdx="0" presStyleCnt="4" custScaleX="360278" custScaleY="83740" custLinFactNeighborX="86836" custLinFactNeighborY="-3911">
        <dgm:presLayoutVars>
          <dgm:chMax val="0"/>
          <dgm:chPref val="0"/>
          <dgm:bulletEnabled val="1"/>
        </dgm:presLayoutVars>
      </dgm:prSet>
      <dgm:spPr/>
    </dgm:pt>
    <dgm:pt modelId="{4C38B96D-09D1-4789-8F9F-32B9D937EFBB}" type="pres">
      <dgm:prSet presAssocID="{11FEC406-128A-4677-98F8-2CAD55950CBE}" presName="Image2" presStyleCnt="0"/>
      <dgm:spPr/>
    </dgm:pt>
    <dgm:pt modelId="{75BAD654-60AA-47A7-BB54-9B42C29E6B00}" type="pres">
      <dgm:prSet presAssocID="{11FEC406-128A-4677-98F8-2CAD55950CBE}" presName="Image" presStyleLbl="fgImgPlace1" presStyleIdx="1" presStyleCnt="4" custScaleX="69972" custScaleY="68088" custLinFactNeighborX="-7644" custLinFactNeighborY="-18566"/>
      <dgm:spPr>
        <a:xfrm>
          <a:off x="4391290" y="931571"/>
          <a:ext cx="1000453" cy="1000244"/>
        </a:xfrm>
        <a:prstGeom prst="ellipse">
          <a:avLst/>
        </a:prstGeom>
        <a:solidFill>
          <a:srgbClr val="9BBB59">
            <a:tint val="50000"/>
            <a:hueOff val="0"/>
            <a:satOff val="0"/>
            <a:lumOff val="0"/>
            <a:alphaOff val="0"/>
          </a:srgbClr>
        </a:solidFill>
        <a:ln>
          <a:noFill/>
        </a:ln>
        <a:effectLst>
          <a:outerShdw blurRad="40000" dist="23000" dir="5400000" rotWithShape="0">
            <a:srgbClr val="000000">
              <a:alpha val="35000"/>
            </a:srgbClr>
          </a:outerShdw>
        </a:effectLst>
      </dgm:spPr>
    </dgm:pt>
    <dgm:pt modelId="{8F9D0D9D-AC92-41C1-AE36-C1ECA9EEE67A}" type="pres">
      <dgm:prSet presAssocID="{11FEC406-128A-4677-98F8-2CAD55950CBE}" presName="Child2" presStyleLbl="revTx" presStyleIdx="1" presStyleCnt="4" custScaleX="301522" custLinFactX="6188" custLinFactNeighborX="100000" custLinFactNeighborY="-21223">
        <dgm:presLayoutVars>
          <dgm:chMax val="0"/>
          <dgm:chPref val="0"/>
          <dgm:bulletEnabled val="1"/>
        </dgm:presLayoutVars>
      </dgm:prSet>
      <dgm:spPr/>
    </dgm:pt>
    <dgm:pt modelId="{3AC5EFF6-9903-423E-810D-DB15B5A6C16D}" type="pres">
      <dgm:prSet presAssocID="{2B287471-7B44-4BA2-A3CC-62217BAD9AA5}" presName="Image3" presStyleCnt="0"/>
      <dgm:spPr/>
    </dgm:pt>
    <dgm:pt modelId="{3644A69A-8A4F-466F-9C27-99E1BE0472B3}" type="pres">
      <dgm:prSet presAssocID="{2B287471-7B44-4BA2-A3CC-62217BAD9AA5}" presName="Image" presStyleLbl="fgImgPlace1" presStyleIdx="2" presStyleCnt="4" custScaleX="64186" custScaleY="65143" custLinFactNeighborX="3276" custLinFactNeighborY="-56796"/>
      <dgm:spPr>
        <a:xfrm>
          <a:off x="4387453" y="2301202"/>
          <a:ext cx="1000453" cy="1000244"/>
        </a:xfrm>
        <a:prstGeom prst="ellipse">
          <a:avLst/>
        </a:prstGeom>
        <a:solidFill>
          <a:srgbClr val="F39C12">
            <a:tint val="50000"/>
            <a:hueOff val="0"/>
            <a:satOff val="0"/>
            <a:lumOff val="0"/>
            <a:alphaOff val="0"/>
          </a:srgbClr>
        </a:solidFill>
        <a:ln>
          <a:noFill/>
        </a:ln>
        <a:effectLst>
          <a:outerShdw blurRad="40000" dist="23000" dir="5400000" rotWithShape="0">
            <a:srgbClr val="000000">
              <a:alpha val="35000"/>
            </a:srgbClr>
          </a:outerShdw>
        </a:effectLst>
      </dgm:spPr>
    </dgm:pt>
    <dgm:pt modelId="{9B41EDCD-E303-4457-86B6-E20F8CC83655}" type="pres">
      <dgm:prSet presAssocID="{2B287471-7B44-4BA2-A3CC-62217BAD9AA5}" presName="Child3" presStyleLbl="revTx" presStyleIdx="2" presStyleCnt="4" custScaleX="278571" custScaleY="104201" custLinFactNeighborX="81670" custLinFactNeighborY="-52055">
        <dgm:presLayoutVars>
          <dgm:chMax val="0"/>
          <dgm:chPref val="0"/>
          <dgm:bulletEnabled val="1"/>
        </dgm:presLayoutVars>
      </dgm:prSet>
      <dgm:spPr/>
    </dgm:pt>
    <dgm:pt modelId="{180409AB-35CC-46C3-BF4E-E57C354341CF}" type="pres">
      <dgm:prSet presAssocID="{051F8FB3-6622-4A18-8F46-183AA4BE5179}" presName="Image4" presStyleCnt="0"/>
      <dgm:spPr/>
    </dgm:pt>
    <dgm:pt modelId="{A99FD718-896E-4A7C-A464-C0E0F25968F5}" type="pres">
      <dgm:prSet presAssocID="{051F8FB3-6622-4A18-8F46-183AA4BE5179}" presName="Image" presStyleLbl="fgImgPlace1" presStyleIdx="3" presStyleCnt="4" custScaleX="75011" custScaleY="75591" custLinFactNeighborX="45872" custLinFactNeighborY="-61096"/>
      <dgm:spPr>
        <a:xfrm>
          <a:off x="3652325" y="3265190"/>
          <a:ext cx="1000453" cy="1000244"/>
        </a:xfrm>
        <a:prstGeom prst="ellipse">
          <a:avLst/>
        </a:prstGeom>
        <a:solidFill>
          <a:srgbClr val="C0392B">
            <a:tint val="50000"/>
            <a:hueOff val="0"/>
            <a:satOff val="0"/>
            <a:lumOff val="0"/>
            <a:alphaOff val="0"/>
          </a:srgbClr>
        </a:solidFill>
        <a:ln>
          <a:noFill/>
        </a:ln>
        <a:effectLst>
          <a:outerShdw blurRad="40000" dist="23000" dir="5400000" rotWithShape="0">
            <a:srgbClr val="000000">
              <a:alpha val="35000"/>
            </a:srgbClr>
          </a:outerShdw>
        </a:effectLst>
      </dgm:spPr>
    </dgm:pt>
    <dgm:pt modelId="{3D90AABC-AFC5-453B-BBA1-52DEA5DE3AA2}" type="pres">
      <dgm:prSet presAssocID="{051F8FB3-6622-4A18-8F46-183AA4BE5179}" presName="Child4" presStyleLbl="revTx" presStyleIdx="3" presStyleCnt="4" custScaleX="304129" custLinFactX="24837" custLinFactNeighborX="100000" custLinFactNeighborY="-44157">
        <dgm:presLayoutVars>
          <dgm:chMax val="0"/>
          <dgm:chPref val="0"/>
          <dgm:bulletEnabled val="1"/>
        </dgm:presLayoutVars>
      </dgm:prSet>
      <dgm:spPr/>
    </dgm:pt>
  </dgm:ptLst>
  <dgm:cxnLst>
    <dgm:cxn modelId="{A7CA2E20-FDDD-4BF4-9A5C-0B8325A5AD03}" srcId="{8EA7219F-BDB2-48EB-9EEB-3133522D132E}" destId="{BB7AB97E-0E32-4B7D-95FC-AD711AE879C6}" srcOrd="5" destOrd="0" parTransId="{99CEE671-8272-43B6-B1B1-2C279A8EE272}" sibTransId="{0A373B05-8306-4B2A-B48A-B2B4F929BB8D}"/>
    <dgm:cxn modelId="{F977092B-5713-49B3-BD1B-7072457F511C}" type="presOf" srcId="{B9C32B05-62EA-407A-B21C-2310C7945705}" destId="{D67E43CF-82E4-41BC-BAF8-E31AA57DFF96}" srcOrd="0" destOrd="0" presId="urn:microsoft.com/office/officeart/2011/layout/RadialPictureList"/>
    <dgm:cxn modelId="{22238535-C6BE-419E-9FDB-94B910691659}" type="presOf" srcId="{8EA7219F-BDB2-48EB-9EEB-3133522D132E}" destId="{8A0CBFC3-1509-4DE3-8A29-DD03D3D1A11C}" srcOrd="0" destOrd="0" presId="urn:microsoft.com/office/officeart/2011/layout/RadialPictureList"/>
    <dgm:cxn modelId="{A1BCDB35-E2F3-4ED4-A18D-34F7718E38FC}" type="presOf" srcId="{11FEC406-128A-4677-98F8-2CAD55950CBE}" destId="{8F9D0D9D-AC92-41C1-AE36-C1ECA9EEE67A}" srcOrd="0" destOrd="0" presId="urn:microsoft.com/office/officeart/2011/layout/RadialPictureList"/>
    <dgm:cxn modelId="{3AEF1448-2D09-4336-A9B2-46DFC9812101}" type="presOf" srcId="{CC64D1BE-029C-4F52-88B8-0D674AF4C74C}" destId="{7A423974-B7C3-404E-AB6F-C62C152FF609}" srcOrd="0" destOrd="0" presId="urn:microsoft.com/office/officeart/2011/layout/RadialPictureList"/>
    <dgm:cxn modelId="{A817428C-8C79-4837-BDFE-91C3BE487AA7}" srcId="{8EA7219F-BDB2-48EB-9EEB-3133522D132E}" destId="{2B287471-7B44-4BA2-A3CC-62217BAD9AA5}" srcOrd="2" destOrd="0" parTransId="{42A99957-E346-4941-9A91-98669C81617F}" sibTransId="{6C6C2186-A265-4118-8859-89E1E7B5AE4F}"/>
    <dgm:cxn modelId="{58E6E192-77F0-4FCF-9871-DC1D58DF4CCE}" srcId="{8EA7219F-BDB2-48EB-9EEB-3133522D132E}" destId="{0E581254-466B-48AA-8CFB-6C8F8F9E40C5}" srcOrd="4" destOrd="0" parTransId="{4BF977B4-7426-4506-A81A-B624FCF4975E}" sibTransId="{CA814DCE-2714-4712-A2B1-E38F937BA4E4}"/>
    <dgm:cxn modelId="{B3CB81AB-CD46-4DE4-BF19-E88C667511CF}" srcId="{8EA7219F-BDB2-48EB-9EEB-3133522D132E}" destId="{051F8FB3-6622-4A18-8F46-183AA4BE5179}" srcOrd="3" destOrd="0" parTransId="{16EC207D-E856-4F4C-8806-280E1564B952}" sibTransId="{32F8B6A4-B08D-4F89-93D9-393235946E4A}"/>
    <dgm:cxn modelId="{26170AB5-012D-4521-8FBF-F6B91DCDAA61}" type="presOf" srcId="{051F8FB3-6622-4A18-8F46-183AA4BE5179}" destId="{3D90AABC-AFC5-453B-BBA1-52DEA5DE3AA2}" srcOrd="0" destOrd="0" presId="urn:microsoft.com/office/officeart/2011/layout/RadialPictureList"/>
    <dgm:cxn modelId="{B44807C2-AB56-425A-B426-65943F9A3919}" type="presOf" srcId="{2B287471-7B44-4BA2-A3CC-62217BAD9AA5}" destId="{9B41EDCD-E303-4457-86B6-E20F8CC83655}" srcOrd="0" destOrd="0" presId="urn:microsoft.com/office/officeart/2011/layout/RadialPictureList"/>
    <dgm:cxn modelId="{58AD7EEF-D408-406B-87EE-4691D4C30668}" srcId="{B9C32B05-62EA-407A-B21C-2310C7945705}" destId="{8EA7219F-BDB2-48EB-9EEB-3133522D132E}" srcOrd="0" destOrd="0" parTransId="{3EE8403A-CB7C-4815-85BD-AEBCAEB71B37}" sibTransId="{C94B7947-85DC-4B21-BB99-DF8438356F98}"/>
    <dgm:cxn modelId="{2C33A6FE-D117-4FE3-9300-99D1CF6E3F0B}" srcId="{8EA7219F-BDB2-48EB-9EEB-3133522D132E}" destId="{11FEC406-128A-4677-98F8-2CAD55950CBE}" srcOrd="1" destOrd="0" parTransId="{C1EA5188-6E92-41C3-B57A-14AD165DD81F}" sibTransId="{94095245-F096-4B01-8E68-BDE1FE86A6BA}"/>
    <dgm:cxn modelId="{276265FF-2367-473C-B39D-A64F24788016}" srcId="{8EA7219F-BDB2-48EB-9EEB-3133522D132E}" destId="{CC64D1BE-029C-4F52-88B8-0D674AF4C74C}" srcOrd="0" destOrd="0" parTransId="{D2335431-CC29-428E-9B15-C7D59235A40E}" sibTransId="{9DDCE76F-9592-44D4-8C66-9182DD917ADF}"/>
    <dgm:cxn modelId="{7F7763A0-404D-45E5-89E7-08106D64D972}" type="presParOf" srcId="{D67E43CF-82E4-41BC-BAF8-E31AA57DFF96}" destId="{8A0CBFC3-1509-4DE3-8A29-DD03D3D1A11C}" srcOrd="0" destOrd="0" presId="urn:microsoft.com/office/officeart/2011/layout/RadialPictureList"/>
    <dgm:cxn modelId="{61EF4699-01C4-448F-85EB-E273302F9D85}" type="presParOf" srcId="{D67E43CF-82E4-41BC-BAF8-E31AA57DFF96}" destId="{A1DEF362-0C5B-44E0-8560-E76FA97D8A4B}" srcOrd="1" destOrd="0" presId="urn:microsoft.com/office/officeart/2011/layout/RadialPictureList"/>
    <dgm:cxn modelId="{9E1F002D-831A-4C47-9F15-3B5742C2B190}" type="presParOf" srcId="{D67E43CF-82E4-41BC-BAF8-E31AA57DFF96}" destId="{9EC30F5A-89A0-42B4-AF55-775A4FE46BC6}" srcOrd="2" destOrd="0" presId="urn:microsoft.com/office/officeart/2011/layout/RadialPictureList"/>
    <dgm:cxn modelId="{5D8D3E6F-44D0-4758-B46E-AAD0E74A6335}" type="presParOf" srcId="{D67E43CF-82E4-41BC-BAF8-E31AA57DFF96}" destId="{7A423974-B7C3-404E-AB6F-C62C152FF609}" srcOrd="3" destOrd="0" presId="urn:microsoft.com/office/officeart/2011/layout/RadialPictureList"/>
    <dgm:cxn modelId="{58F438B2-EA78-4368-9196-ACB2C1397306}" type="presParOf" srcId="{D67E43CF-82E4-41BC-BAF8-E31AA57DFF96}" destId="{4C38B96D-09D1-4789-8F9F-32B9D937EFBB}" srcOrd="4" destOrd="0" presId="urn:microsoft.com/office/officeart/2011/layout/RadialPictureList"/>
    <dgm:cxn modelId="{95E38BDA-ADF8-49A1-9E69-B967478A927E}" type="presParOf" srcId="{4C38B96D-09D1-4789-8F9F-32B9D937EFBB}" destId="{75BAD654-60AA-47A7-BB54-9B42C29E6B00}" srcOrd="0" destOrd="0" presId="urn:microsoft.com/office/officeart/2011/layout/RadialPictureList"/>
    <dgm:cxn modelId="{072511CF-FB3A-4ECC-9216-433CC7F17370}" type="presParOf" srcId="{D67E43CF-82E4-41BC-BAF8-E31AA57DFF96}" destId="{8F9D0D9D-AC92-41C1-AE36-C1ECA9EEE67A}" srcOrd="5" destOrd="0" presId="urn:microsoft.com/office/officeart/2011/layout/RadialPictureList"/>
    <dgm:cxn modelId="{A07E8907-95B7-4BAB-862E-DF8A12B5DC2C}" type="presParOf" srcId="{D67E43CF-82E4-41BC-BAF8-E31AA57DFF96}" destId="{3AC5EFF6-9903-423E-810D-DB15B5A6C16D}" srcOrd="6" destOrd="0" presId="urn:microsoft.com/office/officeart/2011/layout/RadialPictureList"/>
    <dgm:cxn modelId="{6B8AC76E-CC96-4CE3-9BF7-B0D6E0E562ED}" type="presParOf" srcId="{3AC5EFF6-9903-423E-810D-DB15B5A6C16D}" destId="{3644A69A-8A4F-466F-9C27-99E1BE0472B3}" srcOrd="0" destOrd="0" presId="urn:microsoft.com/office/officeart/2011/layout/RadialPictureList"/>
    <dgm:cxn modelId="{9EF5B0F3-9CAE-4217-855C-98CE49E142AB}" type="presParOf" srcId="{D67E43CF-82E4-41BC-BAF8-E31AA57DFF96}" destId="{9B41EDCD-E303-4457-86B6-E20F8CC83655}" srcOrd="7" destOrd="0" presId="urn:microsoft.com/office/officeart/2011/layout/RadialPictureList"/>
    <dgm:cxn modelId="{5F9EFFD3-9631-47A5-BB3F-5198DBA69BFC}" type="presParOf" srcId="{D67E43CF-82E4-41BC-BAF8-E31AA57DFF96}" destId="{180409AB-35CC-46C3-BF4E-E57C354341CF}" srcOrd="8" destOrd="0" presId="urn:microsoft.com/office/officeart/2011/layout/RadialPictureList"/>
    <dgm:cxn modelId="{9B59AB4A-D123-483B-B4E4-6A81D3B125E5}" type="presParOf" srcId="{180409AB-35CC-46C3-BF4E-E57C354341CF}" destId="{A99FD718-896E-4A7C-A464-C0E0F25968F5}" srcOrd="0" destOrd="0" presId="urn:microsoft.com/office/officeart/2011/layout/RadialPictureList"/>
    <dgm:cxn modelId="{00CF93BD-BE9A-4AB2-AB40-F5A2004A055F}" type="presParOf" srcId="{D67E43CF-82E4-41BC-BAF8-E31AA57DFF96}" destId="{3D90AABC-AFC5-453B-BBA1-52DEA5DE3AA2}" srcOrd="9" destOrd="0" presId="urn:microsoft.com/office/officeart/2011/layout/RadialPictureList"/>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EC49D1-E283-44DB-BDCC-86E24D09C79B}">
      <dsp:nvSpPr>
        <dsp:cNvPr id="0" name=""/>
        <dsp:cNvSpPr/>
      </dsp:nvSpPr>
      <dsp:spPr>
        <a:xfrm>
          <a:off x="843778" y="0"/>
          <a:ext cx="1974650" cy="1974650"/>
        </a:xfrm>
        <a:prstGeom prst="ellipse">
          <a:avLst/>
        </a:prstGeom>
        <a:solidFill>
          <a:schemeClr val="lt1"/>
        </a:solidFill>
        <a:ln w="25400" cap="flat" cmpd="sng" algn="ctr">
          <a:solidFill>
            <a:schemeClr val="accent4"/>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b="1" kern="1200" dirty="0"/>
            <a:t>Seguridad Ciudadana</a:t>
          </a:r>
        </a:p>
      </dsp:txBody>
      <dsp:txXfrm>
        <a:off x="1132959" y="289181"/>
        <a:ext cx="1396288" cy="1396288"/>
      </dsp:txXfrm>
    </dsp:sp>
    <dsp:sp modelId="{2591694F-B049-471F-AF6C-CF9ACE684001}">
      <dsp:nvSpPr>
        <dsp:cNvPr id="0" name=""/>
        <dsp:cNvSpPr/>
      </dsp:nvSpPr>
      <dsp:spPr>
        <a:xfrm>
          <a:off x="1353732" y="2136331"/>
          <a:ext cx="1145297" cy="1145297"/>
        </a:xfrm>
        <a:prstGeom prst="mathPlus">
          <a:avLst/>
        </a:prstGeom>
        <a:solidFill>
          <a:schemeClr val="lt1"/>
        </a:solidFill>
        <a:ln w="25400" cap="flat" cmpd="sng" algn="ctr">
          <a:solidFill>
            <a:schemeClr val="accent6"/>
          </a:solidFill>
          <a:prstDash val="solid"/>
        </a:ln>
        <a:effectLst/>
        <a:scene3d>
          <a:camera prst="orthographicFront"/>
          <a:lightRig rig="flat" dir="t"/>
        </a:scene3d>
        <a:sp3d z="-80000"/>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1505541" y="2574293"/>
        <a:ext cx="841679" cy="269373"/>
      </dsp:txXfrm>
    </dsp:sp>
    <dsp:sp modelId="{C077B3A4-8AB6-4FEB-93DB-E7B6DE21ECBE}">
      <dsp:nvSpPr>
        <dsp:cNvPr id="0" name=""/>
        <dsp:cNvSpPr/>
      </dsp:nvSpPr>
      <dsp:spPr>
        <a:xfrm>
          <a:off x="939055" y="3441970"/>
          <a:ext cx="1974650" cy="1974650"/>
        </a:xfrm>
        <a:prstGeom prst="ellipse">
          <a:avLst/>
        </a:prstGeom>
        <a:solidFill>
          <a:schemeClr val="lt1"/>
        </a:solidFill>
        <a:ln w="25400" cap="flat" cmpd="sng" algn="ctr">
          <a:solidFill>
            <a:schemeClr val="accent4"/>
          </a:solidFill>
          <a:prstDash val="solid"/>
        </a:ln>
        <a:effectLst/>
        <a:scene3d>
          <a:camera prst="orthographicFront"/>
          <a:lightRig rig="flat" dir="t"/>
        </a:scene3d>
        <a:sp3d/>
      </dsp:spPr>
      <dsp:style>
        <a:lnRef idx="2">
          <a:schemeClr val="accent4"/>
        </a:lnRef>
        <a:fillRef idx="1">
          <a:schemeClr val="lt1"/>
        </a:fillRef>
        <a:effectRef idx="0">
          <a:schemeClr val="accent4"/>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C" sz="2000" b="1" kern="1200" dirty="0"/>
            <a:t>Actividad</a:t>
          </a:r>
          <a:r>
            <a:rPr lang="es-EC" sz="2000" b="1" kern="1200" baseline="0" dirty="0"/>
            <a:t> comercial</a:t>
          </a:r>
          <a:endParaRPr lang="es-EC" sz="2000" b="1" kern="1200" dirty="0"/>
        </a:p>
      </dsp:txBody>
      <dsp:txXfrm>
        <a:off x="1228236" y="3731151"/>
        <a:ext cx="1396288" cy="1396288"/>
      </dsp:txXfrm>
    </dsp:sp>
    <dsp:sp modelId="{73908F7E-196D-45BF-9AF3-D7C621631630}">
      <dsp:nvSpPr>
        <dsp:cNvPr id="0" name=""/>
        <dsp:cNvSpPr/>
      </dsp:nvSpPr>
      <dsp:spPr>
        <a:xfrm rot="78323">
          <a:off x="3400468" y="2257574"/>
          <a:ext cx="1214564" cy="998500"/>
        </a:xfrm>
        <a:prstGeom prst="rightArrow">
          <a:avLst>
            <a:gd name="adj1" fmla="val 60000"/>
            <a:gd name="adj2" fmla="val 50000"/>
          </a:avLst>
        </a:prstGeom>
        <a:gradFill rotWithShape="0">
          <a:gsLst>
            <a:gs pos="0">
              <a:schemeClr val="accent3">
                <a:hueOff val="-9083021"/>
                <a:satOff val="-1895"/>
                <a:lumOff val="-20588"/>
                <a:alphaOff val="0"/>
                <a:shade val="51000"/>
                <a:satMod val="130000"/>
              </a:schemeClr>
            </a:gs>
            <a:gs pos="80000">
              <a:schemeClr val="accent3">
                <a:hueOff val="-9083021"/>
                <a:satOff val="-1895"/>
                <a:lumOff val="-20588"/>
                <a:alphaOff val="0"/>
                <a:shade val="93000"/>
                <a:satMod val="130000"/>
              </a:schemeClr>
            </a:gs>
            <a:gs pos="100000">
              <a:schemeClr val="accent3">
                <a:hueOff val="-9083021"/>
                <a:satOff val="-1895"/>
                <a:lumOff val="-20588"/>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z="-80000" prstMaterial="plastic">
          <a:bevelT w="50800" h="50800"/>
          <a:bevelB w="25400" h="2540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s-EC" sz="1600" kern="1200"/>
        </a:p>
      </dsp:txBody>
      <dsp:txXfrm>
        <a:off x="3400507" y="2453862"/>
        <a:ext cx="915014" cy="599100"/>
      </dsp:txXfrm>
    </dsp:sp>
    <dsp:sp modelId="{7F00D289-E093-4F3F-9EA7-2E5B89A97AE6}">
      <dsp:nvSpPr>
        <dsp:cNvPr id="0" name=""/>
        <dsp:cNvSpPr/>
      </dsp:nvSpPr>
      <dsp:spPr>
        <a:xfrm>
          <a:off x="5037551" y="850637"/>
          <a:ext cx="3949300" cy="3949300"/>
        </a:xfrm>
        <a:prstGeom prst="ellipse">
          <a:avLst/>
        </a:prstGeom>
        <a:solidFill>
          <a:schemeClr val="accent4">
            <a:lumMod val="20000"/>
            <a:lumOff val="80000"/>
          </a:schemeClr>
        </a:soli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just" defTabSz="889000">
            <a:lnSpc>
              <a:spcPct val="100000"/>
            </a:lnSpc>
            <a:spcBef>
              <a:spcPct val="0"/>
            </a:spcBef>
            <a:spcAft>
              <a:spcPct val="35000"/>
            </a:spcAft>
            <a:buNone/>
          </a:pPr>
          <a:r>
            <a:rPr lang="es-EC" sz="2000" b="1" kern="1200" dirty="0">
              <a:solidFill>
                <a:schemeClr val="tx1"/>
              </a:solidFill>
            </a:rPr>
            <a:t>H1:</a:t>
          </a:r>
          <a:r>
            <a:rPr lang="es-EC" sz="2000" kern="1200" dirty="0"/>
            <a:t> </a:t>
          </a:r>
          <a:r>
            <a:rPr lang="es-EC" sz="2000" kern="1200" dirty="0">
              <a:solidFill>
                <a:schemeClr val="tx1"/>
              </a:solidFill>
            </a:rPr>
            <a:t>Existe relación directa entre la percepción de seguridad ciudadana y el desarrollo de la actividad comercial.</a:t>
          </a:r>
        </a:p>
      </dsp:txBody>
      <dsp:txXfrm>
        <a:off x="5615913" y="1428999"/>
        <a:ext cx="2792576" cy="279257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2A626A1-0BA3-418D-8EB8-3502107D0916}">
      <dsp:nvSpPr>
        <dsp:cNvPr id="0" name=""/>
        <dsp:cNvSpPr/>
      </dsp:nvSpPr>
      <dsp:spPr>
        <a:xfrm>
          <a:off x="1815677" y="1604199"/>
          <a:ext cx="3671127" cy="1130238"/>
        </a:xfrm>
        <a:prstGeom prst="roundRect">
          <a:avLst/>
        </a:prstGeom>
        <a:gradFill rotWithShape="0">
          <a:gsLst>
            <a:gs pos="0">
              <a:schemeClr val="accent4">
                <a:alpha val="90000"/>
                <a:hueOff val="0"/>
                <a:satOff val="0"/>
                <a:lumOff val="0"/>
                <a:alphaOff val="0"/>
                <a:shade val="51000"/>
                <a:satMod val="130000"/>
              </a:schemeClr>
            </a:gs>
            <a:gs pos="80000">
              <a:schemeClr val="accent4">
                <a:alpha val="90000"/>
                <a:hueOff val="0"/>
                <a:satOff val="0"/>
                <a:lumOff val="0"/>
                <a:alphaOff val="0"/>
                <a:shade val="93000"/>
                <a:satMod val="130000"/>
              </a:schemeClr>
            </a:gs>
            <a:gs pos="100000">
              <a:schemeClr val="accent4">
                <a:alpha val="90000"/>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892039" tIns="60960" rIns="60960" bIns="60960" numCol="1" spcCol="1270" anchor="ctr" anchorCtr="0">
          <a:noAutofit/>
        </a:bodyPr>
        <a:lstStyle/>
        <a:p>
          <a:pPr marL="0" lvl="0" indent="0" algn="l" defTabSz="711200">
            <a:lnSpc>
              <a:spcPct val="90000"/>
            </a:lnSpc>
            <a:spcBef>
              <a:spcPct val="0"/>
            </a:spcBef>
            <a:spcAft>
              <a:spcPct val="35000"/>
            </a:spcAft>
            <a:buNone/>
          </a:pPr>
          <a:r>
            <a:rPr lang="es-EC" sz="1600" kern="1200" dirty="0"/>
            <a:t>Negocios con actividades comerciales en el cantón Rumiñahui</a:t>
          </a:r>
          <a:endParaRPr lang="es-MX" sz="1600" b="1" kern="1200" dirty="0"/>
        </a:p>
      </dsp:txBody>
      <dsp:txXfrm>
        <a:off x="1870851" y="1659373"/>
        <a:ext cx="3560779" cy="1019890"/>
      </dsp:txXfrm>
    </dsp:sp>
    <dsp:sp modelId="{D4B2DF94-EB69-4936-96D5-7319BE4EF521}">
      <dsp:nvSpPr>
        <dsp:cNvPr id="0" name=""/>
        <dsp:cNvSpPr/>
      </dsp:nvSpPr>
      <dsp:spPr>
        <a:xfrm>
          <a:off x="375426" y="496384"/>
          <a:ext cx="1953881" cy="1954175"/>
        </a:xfrm>
        <a:prstGeom prst="ellipse">
          <a:avLst/>
        </a:prstGeom>
        <a:solidFill>
          <a:schemeClr val="accent4">
            <a:tint val="50000"/>
            <a:alpha val="90000"/>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1">
          <a:scrgbClr r="0" g="0" b="0"/>
        </a:fillRef>
        <a:effectRef idx="3">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AE6B79C-A431-430F-AD77-25DC9950D3BA}">
      <dsp:nvSpPr>
        <dsp:cNvPr id="0" name=""/>
        <dsp:cNvSpPr/>
      </dsp:nvSpPr>
      <dsp:spPr>
        <a:xfrm>
          <a:off x="3149" y="1910741"/>
          <a:ext cx="1821837" cy="910918"/>
        </a:xfrm>
        <a:prstGeom prst="roundRect">
          <a:avLst>
            <a:gd name="adj" fmla="val 10000"/>
          </a:avLst>
        </a:prstGeom>
        <a:solidFill>
          <a:srgbClr val="83C937">
            <a:alpha val="80000"/>
          </a:srgbClr>
        </a:solidFill>
        <a:ln w="38100" cap="flat" cmpd="sng" algn="ctr">
          <a:solidFill>
            <a:srgbClr val="83C937"/>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Encuesta</a:t>
          </a:r>
        </a:p>
      </dsp:txBody>
      <dsp:txXfrm>
        <a:off x="29829" y="1937421"/>
        <a:ext cx="1768477" cy="857558"/>
      </dsp:txXfrm>
    </dsp:sp>
    <dsp:sp modelId="{186731BD-C031-4D94-84F9-B4DF41D6BBA4}">
      <dsp:nvSpPr>
        <dsp:cNvPr id="0" name=""/>
        <dsp:cNvSpPr/>
      </dsp:nvSpPr>
      <dsp:spPr>
        <a:xfrm rot="18287058">
          <a:off x="1550661" y="1824213"/>
          <a:ext cx="1277387" cy="34848"/>
        </a:xfrm>
        <a:custGeom>
          <a:avLst/>
          <a:gdLst/>
          <a:ahLst/>
          <a:cxnLst/>
          <a:rect l="0" t="0" r="0" b="0"/>
          <a:pathLst>
            <a:path>
              <a:moveTo>
                <a:pt x="0" y="17424"/>
              </a:moveTo>
              <a:lnTo>
                <a:pt x="1277387" y="1742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157420" y="1809703"/>
        <a:ext cx="63869" cy="63869"/>
      </dsp:txXfrm>
    </dsp:sp>
    <dsp:sp modelId="{FF207DC4-7C30-4F15-98AA-DFCD1119AA02}">
      <dsp:nvSpPr>
        <dsp:cNvPr id="0" name=""/>
        <dsp:cNvSpPr/>
      </dsp:nvSpPr>
      <dsp:spPr>
        <a:xfrm>
          <a:off x="2553722" y="861615"/>
          <a:ext cx="1821837" cy="910918"/>
        </a:xfrm>
        <a:prstGeom prst="roundRect">
          <a:avLst>
            <a:gd name="adj" fmla="val 10000"/>
          </a:avLst>
        </a:prstGeom>
        <a:solidFill>
          <a:srgbClr val="0C758E">
            <a:alpha val="70000"/>
          </a:srgbClr>
        </a:solidFill>
        <a:ln w="38100" cap="flat" cmpd="sng" algn="ctr">
          <a:solidFill>
            <a:srgbClr val="0C758E"/>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Estructura</a:t>
          </a:r>
        </a:p>
      </dsp:txBody>
      <dsp:txXfrm>
        <a:off x="2580402" y="888295"/>
        <a:ext cx="1768477" cy="857558"/>
      </dsp:txXfrm>
    </dsp:sp>
    <dsp:sp modelId="{2990F582-244C-404A-B399-EB1E9CCA10A9}">
      <dsp:nvSpPr>
        <dsp:cNvPr id="0" name=""/>
        <dsp:cNvSpPr/>
      </dsp:nvSpPr>
      <dsp:spPr>
        <a:xfrm rot="19121472">
          <a:off x="4254856" y="979446"/>
          <a:ext cx="970142" cy="34848"/>
        </a:xfrm>
        <a:custGeom>
          <a:avLst/>
          <a:gdLst/>
          <a:ahLst/>
          <a:cxnLst/>
          <a:rect l="0" t="0" r="0" b="0"/>
          <a:pathLst>
            <a:path>
              <a:moveTo>
                <a:pt x="0" y="17424"/>
              </a:moveTo>
              <a:lnTo>
                <a:pt x="970142" y="17424"/>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715674" y="972617"/>
        <a:ext cx="48507" cy="48507"/>
      </dsp:txXfrm>
    </dsp:sp>
    <dsp:sp modelId="{BA585AC8-D523-4D6F-8E62-23542AAB36E6}">
      <dsp:nvSpPr>
        <dsp:cNvPr id="0" name=""/>
        <dsp:cNvSpPr/>
      </dsp:nvSpPr>
      <dsp:spPr>
        <a:xfrm>
          <a:off x="5104295" y="351633"/>
          <a:ext cx="2759428" cy="650068"/>
        </a:xfrm>
        <a:prstGeom prst="roundRect">
          <a:avLst>
            <a:gd name="adj" fmla="val 10000"/>
          </a:avLst>
        </a:prstGeom>
        <a:solidFill>
          <a:schemeClr val="accent3">
            <a:lumMod val="75000"/>
            <a:alpha val="50000"/>
          </a:schemeClr>
        </a:solidFill>
        <a:ln w="38100" cap="flat" cmpd="sng" algn="ctr">
          <a:solidFill>
            <a:schemeClr val="accent3">
              <a:lumMod val="60000"/>
              <a:lumOff val="4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1) Datos generales</a:t>
          </a:r>
        </a:p>
      </dsp:txBody>
      <dsp:txXfrm>
        <a:off x="5123335" y="370673"/>
        <a:ext cx="2721348" cy="611988"/>
      </dsp:txXfrm>
    </dsp:sp>
    <dsp:sp modelId="{CE7B1DCF-ED21-4CEC-8488-ED719BCDC7DC}">
      <dsp:nvSpPr>
        <dsp:cNvPr id="0" name=""/>
        <dsp:cNvSpPr/>
      </dsp:nvSpPr>
      <dsp:spPr>
        <a:xfrm rot="506739">
          <a:off x="4371565" y="1353752"/>
          <a:ext cx="736724" cy="34848"/>
        </a:xfrm>
        <a:custGeom>
          <a:avLst/>
          <a:gdLst/>
          <a:ahLst/>
          <a:cxnLst/>
          <a:rect l="0" t="0" r="0" b="0"/>
          <a:pathLst>
            <a:path>
              <a:moveTo>
                <a:pt x="0" y="17424"/>
              </a:moveTo>
              <a:lnTo>
                <a:pt x="736724" y="17424"/>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721509" y="1352758"/>
        <a:ext cx="36836" cy="36836"/>
      </dsp:txXfrm>
    </dsp:sp>
    <dsp:sp modelId="{226576E8-ED57-4AD2-932E-8D94E3248BCF}">
      <dsp:nvSpPr>
        <dsp:cNvPr id="0" name=""/>
        <dsp:cNvSpPr/>
      </dsp:nvSpPr>
      <dsp:spPr>
        <a:xfrm>
          <a:off x="5104295" y="1138339"/>
          <a:ext cx="2729878" cy="573878"/>
        </a:xfrm>
        <a:prstGeom prst="roundRect">
          <a:avLst>
            <a:gd name="adj" fmla="val 10000"/>
          </a:avLst>
        </a:prstGeom>
        <a:solidFill>
          <a:schemeClr val="accent3">
            <a:lumMod val="75000"/>
            <a:alpha val="50000"/>
          </a:schemeClr>
        </a:solidFill>
        <a:ln w="38100" cap="flat" cmpd="sng" algn="ctr">
          <a:solidFill>
            <a:schemeClr val="accent3">
              <a:lumMod val="60000"/>
              <a:lumOff val="4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2) Seguridad Ciudadana</a:t>
          </a:r>
        </a:p>
      </dsp:txBody>
      <dsp:txXfrm>
        <a:off x="5121103" y="1155147"/>
        <a:ext cx="2696262" cy="540262"/>
      </dsp:txXfrm>
    </dsp:sp>
    <dsp:sp modelId="{8EFFDB73-B95C-4375-BAE1-8909A6B31546}">
      <dsp:nvSpPr>
        <dsp:cNvPr id="0" name=""/>
        <dsp:cNvSpPr/>
      </dsp:nvSpPr>
      <dsp:spPr>
        <a:xfrm rot="2746249">
          <a:off x="4217559" y="1673956"/>
          <a:ext cx="1044736" cy="34848"/>
        </a:xfrm>
        <a:custGeom>
          <a:avLst/>
          <a:gdLst/>
          <a:ahLst/>
          <a:cxnLst/>
          <a:rect l="0" t="0" r="0" b="0"/>
          <a:pathLst>
            <a:path>
              <a:moveTo>
                <a:pt x="0" y="17424"/>
              </a:moveTo>
              <a:lnTo>
                <a:pt x="1044736" y="17424"/>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713809" y="1665262"/>
        <a:ext cx="52236" cy="52236"/>
      </dsp:txXfrm>
    </dsp:sp>
    <dsp:sp modelId="{86E16651-C49F-4D68-9863-9541FEAD7683}">
      <dsp:nvSpPr>
        <dsp:cNvPr id="0" name=""/>
        <dsp:cNvSpPr/>
      </dsp:nvSpPr>
      <dsp:spPr>
        <a:xfrm>
          <a:off x="5104295" y="1848855"/>
          <a:ext cx="2732228" cy="433661"/>
        </a:xfrm>
        <a:prstGeom prst="roundRect">
          <a:avLst>
            <a:gd name="adj" fmla="val 10000"/>
          </a:avLst>
        </a:prstGeom>
        <a:solidFill>
          <a:schemeClr val="accent3">
            <a:lumMod val="75000"/>
            <a:alpha val="50000"/>
          </a:schemeClr>
        </a:solidFill>
        <a:ln w="38100" cap="flat" cmpd="sng" algn="ctr">
          <a:solidFill>
            <a:schemeClr val="accent3">
              <a:lumMod val="60000"/>
              <a:lumOff val="4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3) Actividad comercial</a:t>
          </a:r>
        </a:p>
      </dsp:txBody>
      <dsp:txXfrm>
        <a:off x="5116996" y="1861556"/>
        <a:ext cx="2706826" cy="408259"/>
      </dsp:txXfrm>
    </dsp:sp>
    <dsp:sp modelId="{998FA454-5FBE-4330-936E-58C507AED1EE}">
      <dsp:nvSpPr>
        <dsp:cNvPr id="0" name=""/>
        <dsp:cNvSpPr/>
      </dsp:nvSpPr>
      <dsp:spPr>
        <a:xfrm rot="3312942">
          <a:off x="1550661" y="2873339"/>
          <a:ext cx="1277387" cy="34848"/>
        </a:xfrm>
        <a:custGeom>
          <a:avLst/>
          <a:gdLst/>
          <a:ahLst/>
          <a:cxnLst/>
          <a:rect l="0" t="0" r="0" b="0"/>
          <a:pathLst>
            <a:path>
              <a:moveTo>
                <a:pt x="0" y="17424"/>
              </a:moveTo>
              <a:lnTo>
                <a:pt x="1277387" y="17424"/>
              </a:lnTo>
            </a:path>
          </a:pathLst>
        </a:custGeom>
        <a:noFill/>
        <a:ln w="25400" cap="flat" cmpd="sng" algn="ctr">
          <a:solidFill>
            <a:schemeClr val="accent4">
              <a:tint val="9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2157420" y="2858828"/>
        <a:ext cx="63869" cy="63869"/>
      </dsp:txXfrm>
    </dsp:sp>
    <dsp:sp modelId="{5626BD6C-DD4F-45BA-A99F-CFAB16D293D4}">
      <dsp:nvSpPr>
        <dsp:cNvPr id="0" name=""/>
        <dsp:cNvSpPr/>
      </dsp:nvSpPr>
      <dsp:spPr>
        <a:xfrm>
          <a:off x="2553722" y="2959867"/>
          <a:ext cx="1821837" cy="910918"/>
        </a:xfrm>
        <a:prstGeom prst="roundRect">
          <a:avLst>
            <a:gd name="adj" fmla="val 10000"/>
          </a:avLst>
        </a:prstGeom>
        <a:solidFill>
          <a:srgbClr val="0C758E">
            <a:alpha val="70000"/>
          </a:srgbClr>
        </a:solidFill>
        <a:ln w="38100" cap="flat" cmpd="sng" algn="ctr">
          <a:solidFill>
            <a:srgbClr val="0C758E"/>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Validación</a:t>
          </a:r>
        </a:p>
      </dsp:txBody>
      <dsp:txXfrm>
        <a:off x="2580402" y="2986547"/>
        <a:ext cx="1768477" cy="857558"/>
      </dsp:txXfrm>
    </dsp:sp>
    <dsp:sp modelId="{9BDD526D-89A8-4244-9A13-4CC9E903E31A}">
      <dsp:nvSpPr>
        <dsp:cNvPr id="0" name=""/>
        <dsp:cNvSpPr/>
      </dsp:nvSpPr>
      <dsp:spPr>
        <a:xfrm rot="19405503">
          <a:off x="4286214" y="3127546"/>
          <a:ext cx="907427" cy="34848"/>
        </a:xfrm>
        <a:custGeom>
          <a:avLst/>
          <a:gdLst/>
          <a:ahLst/>
          <a:cxnLst/>
          <a:rect l="0" t="0" r="0" b="0"/>
          <a:pathLst>
            <a:path>
              <a:moveTo>
                <a:pt x="0" y="17424"/>
              </a:moveTo>
              <a:lnTo>
                <a:pt x="907427" y="17424"/>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717242" y="3122284"/>
        <a:ext cx="45371" cy="45371"/>
      </dsp:txXfrm>
    </dsp:sp>
    <dsp:sp modelId="{87C863A5-BA5B-4E81-81F8-97327252CBBB}">
      <dsp:nvSpPr>
        <dsp:cNvPr id="0" name=""/>
        <dsp:cNvSpPr/>
      </dsp:nvSpPr>
      <dsp:spPr>
        <a:xfrm>
          <a:off x="5104295" y="2477212"/>
          <a:ext cx="2079627" cy="794804"/>
        </a:xfrm>
        <a:prstGeom prst="roundRect">
          <a:avLst>
            <a:gd name="adj" fmla="val 10000"/>
          </a:avLst>
        </a:prstGeom>
        <a:solidFill>
          <a:schemeClr val="accent3">
            <a:lumMod val="75000"/>
            <a:alpha val="50000"/>
          </a:schemeClr>
        </a:solidFill>
        <a:ln w="38100" cap="flat" cmpd="sng" algn="ctr">
          <a:solidFill>
            <a:schemeClr val="accent3">
              <a:lumMod val="60000"/>
              <a:lumOff val="4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Por juicio de expertos</a:t>
          </a:r>
        </a:p>
      </dsp:txBody>
      <dsp:txXfrm>
        <a:off x="5127574" y="2500491"/>
        <a:ext cx="2033069" cy="748246"/>
      </dsp:txXfrm>
    </dsp:sp>
    <dsp:sp modelId="{DD749C7C-00DA-4F19-A3B8-C834A031E7E9}">
      <dsp:nvSpPr>
        <dsp:cNvPr id="0" name=""/>
        <dsp:cNvSpPr/>
      </dsp:nvSpPr>
      <dsp:spPr>
        <a:xfrm>
          <a:off x="7183923" y="2857189"/>
          <a:ext cx="728735" cy="34848"/>
        </a:xfrm>
        <a:custGeom>
          <a:avLst/>
          <a:gdLst/>
          <a:ahLst/>
          <a:cxnLst/>
          <a:rect l="0" t="0" r="0" b="0"/>
          <a:pathLst>
            <a:path>
              <a:moveTo>
                <a:pt x="0" y="17424"/>
              </a:moveTo>
              <a:lnTo>
                <a:pt x="728735" y="17424"/>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7530072" y="2856395"/>
        <a:ext cx="36436" cy="36436"/>
      </dsp:txXfrm>
    </dsp:sp>
    <dsp:sp modelId="{8BBFC1DC-1337-408F-8D87-87A9472BF8E5}">
      <dsp:nvSpPr>
        <dsp:cNvPr id="0" name=""/>
        <dsp:cNvSpPr/>
      </dsp:nvSpPr>
      <dsp:spPr>
        <a:xfrm>
          <a:off x="7912658" y="2419154"/>
          <a:ext cx="2803006" cy="910918"/>
        </a:xfrm>
        <a:prstGeom prst="roundRect">
          <a:avLst>
            <a:gd name="adj" fmla="val 10000"/>
          </a:avLst>
        </a:prstGeom>
        <a:solidFill>
          <a:schemeClr val="accent4">
            <a:alpha val="3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a:solidFill>
                <a:schemeClr val="tx1"/>
              </a:solidFill>
            </a:rPr>
            <a:t>10 </a:t>
          </a:r>
          <a:r>
            <a:rPr lang="es-MX" sz="1900" kern="1200" dirty="0">
              <a:solidFill>
                <a:schemeClr val="tx1"/>
              </a:solidFill>
            </a:rPr>
            <a:t>expertos</a:t>
          </a:r>
        </a:p>
      </dsp:txBody>
      <dsp:txXfrm>
        <a:off x="7939338" y="2445834"/>
        <a:ext cx="2749646" cy="857558"/>
      </dsp:txXfrm>
    </dsp:sp>
    <dsp:sp modelId="{0A5F0418-6890-4DDC-B332-9BCDBF2D74C0}">
      <dsp:nvSpPr>
        <dsp:cNvPr id="0" name=""/>
        <dsp:cNvSpPr/>
      </dsp:nvSpPr>
      <dsp:spPr>
        <a:xfrm rot="2011035">
          <a:off x="4302889" y="3639229"/>
          <a:ext cx="874077" cy="34848"/>
        </a:xfrm>
        <a:custGeom>
          <a:avLst/>
          <a:gdLst/>
          <a:ahLst/>
          <a:cxnLst/>
          <a:rect l="0" t="0" r="0" b="0"/>
          <a:pathLst>
            <a:path>
              <a:moveTo>
                <a:pt x="0" y="17424"/>
              </a:moveTo>
              <a:lnTo>
                <a:pt x="874077" y="17424"/>
              </a:lnTo>
            </a:path>
          </a:pathLst>
        </a:custGeom>
        <a:noFill/>
        <a:ln w="25400" cap="flat" cmpd="sng" algn="ctr">
          <a:solidFill>
            <a:schemeClr val="accent4">
              <a:tint val="7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4718075" y="3634802"/>
        <a:ext cx="43703" cy="43703"/>
      </dsp:txXfrm>
    </dsp:sp>
    <dsp:sp modelId="{49127F38-ABB8-49A0-AA7B-BA203F5E3737}">
      <dsp:nvSpPr>
        <dsp:cNvPr id="0" name=""/>
        <dsp:cNvSpPr/>
      </dsp:nvSpPr>
      <dsp:spPr>
        <a:xfrm>
          <a:off x="5104295" y="3442522"/>
          <a:ext cx="2225174" cy="910918"/>
        </a:xfrm>
        <a:prstGeom prst="roundRect">
          <a:avLst>
            <a:gd name="adj" fmla="val 10000"/>
          </a:avLst>
        </a:prstGeom>
        <a:solidFill>
          <a:schemeClr val="accent3">
            <a:lumMod val="75000"/>
            <a:alpha val="50000"/>
          </a:schemeClr>
        </a:solidFill>
        <a:ln w="38100" cap="flat" cmpd="sng" algn="ctr">
          <a:solidFill>
            <a:schemeClr val="accent3">
              <a:lumMod val="60000"/>
              <a:lumOff val="4000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t>Alfa de Cronbach</a:t>
          </a:r>
        </a:p>
      </dsp:txBody>
      <dsp:txXfrm>
        <a:off x="5130975" y="3469202"/>
        <a:ext cx="2171814" cy="857558"/>
      </dsp:txXfrm>
    </dsp:sp>
    <dsp:sp modelId="{F5D3A6D4-14C8-4BD5-A434-AF69304F786C}">
      <dsp:nvSpPr>
        <dsp:cNvPr id="0" name=""/>
        <dsp:cNvSpPr/>
      </dsp:nvSpPr>
      <dsp:spPr>
        <a:xfrm>
          <a:off x="7329469" y="3880557"/>
          <a:ext cx="728735" cy="34848"/>
        </a:xfrm>
        <a:custGeom>
          <a:avLst/>
          <a:gdLst/>
          <a:ahLst/>
          <a:cxnLst/>
          <a:rect l="0" t="0" r="0" b="0"/>
          <a:pathLst>
            <a:path>
              <a:moveTo>
                <a:pt x="0" y="17424"/>
              </a:moveTo>
              <a:lnTo>
                <a:pt x="728735" y="17424"/>
              </a:lnTo>
            </a:path>
          </a:pathLst>
        </a:custGeom>
        <a:noFill/>
        <a:ln w="25400" cap="flat" cmpd="sng" algn="ctr">
          <a:solidFill>
            <a:schemeClr val="accent4">
              <a:tint val="5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s-MX" sz="500" kern="1200"/>
        </a:p>
      </dsp:txBody>
      <dsp:txXfrm>
        <a:off x="7675618" y="3879763"/>
        <a:ext cx="36436" cy="36436"/>
      </dsp:txXfrm>
    </dsp:sp>
    <dsp:sp modelId="{4398B16E-3ABF-47BB-9763-80F35FD5B37D}">
      <dsp:nvSpPr>
        <dsp:cNvPr id="0" name=""/>
        <dsp:cNvSpPr/>
      </dsp:nvSpPr>
      <dsp:spPr>
        <a:xfrm>
          <a:off x="8058204" y="3466711"/>
          <a:ext cx="2909857" cy="862539"/>
        </a:xfrm>
        <a:prstGeom prst="roundRect">
          <a:avLst>
            <a:gd name="adj" fmla="val 10000"/>
          </a:avLst>
        </a:prstGeom>
        <a:solidFill>
          <a:schemeClr val="accent4">
            <a:alpha val="30000"/>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12065" tIns="12065" rIns="12065" bIns="12065" numCol="1" spcCol="1270" anchor="ctr" anchorCtr="0">
          <a:noAutofit/>
        </a:bodyPr>
        <a:lstStyle/>
        <a:p>
          <a:pPr marL="0" lvl="0" indent="0" algn="ctr" defTabSz="844550">
            <a:lnSpc>
              <a:spcPct val="90000"/>
            </a:lnSpc>
            <a:spcBef>
              <a:spcPct val="0"/>
            </a:spcBef>
            <a:spcAft>
              <a:spcPct val="35000"/>
            </a:spcAft>
            <a:buNone/>
          </a:pPr>
          <a:r>
            <a:rPr lang="es-MX" sz="1900" kern="1200" dirty="0">
              <a:solidFill>
                <a:schemeClr val="tx1"/>
              </a:solidFill>
            </a:rPr>
            <a:t>Global: 0.82</a:t>
          </a:r>
        </a:p>
      </dsp:txBody>
      <dsp:txXfrm>
        <a:off x="8083467" y="3491974"/>
        <a:ext cx="2859331" cy="81201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F71B2B-23F4-4708-BEA2-F79C6759F3D0}">
      <dsp:nvSpPr>
        <dsp:cNvPr id="0" name=""/>
        <dsp:cNvSpPr/>
      </dsp:nvSpPr>
      <dsp:spPr>
        <a:xfrm rot="10800000">
          <a:off x="2158494" y="1401"/>
          <a:ext cx="7649746" cy="92671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656" tIns="45720" rIns="85344" bIns="45720" numCol="1" spcCol="1270" anchor="ctr" anchorCtr="0">
          <a:noAutofit/>
        </a:bodyPr>
        <a:lstStyle/>
        <a:p>
          <a:pPr marL="0" lvl="0" indent="0" algn="ctr" defTabSz="533400">
            <a:lnSpc>
              <a:spcPct val="90000"/>
            </a:lnSpc>
            <a:spcBef>
              <a:spcPct val="0"/>
            </a:spcBef>
            <a:spcAft>
              <a:spcPct val="35000"/>
            </a:spcAft>
            <a:buNone/>
          </a:pPr>
          <a:r>
            <a:rPr lang="es-EC" sz="1200" kern="1200" dirty="0"/>
            <a:t>Se analizaron dos poblaciones: encargados de los negocios y clientes. En ambas poblaciones prevaleció, en alto porcentaje, la manifestación de haber sido víctima de la delincuencia durante el desarrollo de las actividades comerciales, con mayor prevalencia en los encargados de negocios.</a:t>
          </a:r>
          <a:endParaRPr lang="es-MX" sz="1200" kern="1200" dirty="0"/>
        </a:p>
      </dsp:txBody>
      <dsp:txXfrm rot="10800000">
        <a:off x="2390173" y="1401"/>
        <a:ext cx="7418067" cy="926715"/>
      </dsp:txXfrm>
    </dsp:sp>
    <dsp:sp modelId="{7DA9E675-5BC9-4D61-A3DD-79FEE409C229}">
      <dsp:nvSpPr>
        <dsp:cNvPr id="0" name=""/>
        <dsp:cNvSpPr/>
      </dsp:nvSpPr>
      <dsp:spPr>
        <a:xfrm>
          <a:off x="1695136" y="1401"/>
          <a:ext cx="926715" cy="926715"/>
        </a:xfrm>
        <a:prstGeom prst="ellipse">
          <a:avLst/>
        </a:prstGeom>
        <a:blipFill rotWithShape="1">
          <a:blip xmlns:r="http://schemas.openxmlformats.org/officeDocument/2006/relationships" r:embed="rId1"/>
          <a:srcRect/>
          <a:stretch>
            <a:fillRect l="-19000" r="-19000"/>
          </a:stretch>
        </a:blipFill>
        <a:ln w="9525"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E46FB365-61F3-499F-A45F-9E0DECF84891}">
      <dsp:nvSpPr>
        <dsp:cNvPr id="0" name=""/>
        <dsp:cNvSpPr/>
      </dsp:nvSpPr>
      <dsp:spPr>
        <a:xfrm rot="10800000">
          <a:off x="2158494" y="1200215"/>
          <a:ext cx="7649746" cy="92671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656" tIns="45720" rIns="85344" bIns="45720" numCol="1" spcCol="1270" anchor="ctr" anchorCtr="0">
          <a:noAutofit/>
        </a:bodyPr>
        <a:lstStyle/>
        <a:p>
          <a:pPr marL="0" lvl="0" indent="0" algn="ctr" defTabSz="533400">
            <a:lnSpc>
              <a:spcPct val="90000"/>
            </a:lnSpc>
            <a:spcBef>
              <a:spcPct val="0"/>
            </a:spcBef>
            <a:spcAft>
              <a:spcPct val="35000"/>
            </a:spcAft>
            <a:buNone/>
          </a:pPr>
          <a:r>
            <a:rPr lang="es-EC" sz="1200" kern="1200" dirty="0"/>
            <a:t>Producto de la inseguridad ciudadana, encargados de los negocios y clientes reflejan un importante desacuerdo con la seguridad ciudadana brindada por parte del Estado. Aunque los representantes de los negocios favorecen más a los organismos de seguridad ciudadana y orden público, no apoyan a los comités barriales como soporte para la seguridad. </a:t>
          </a:r>
          <a:endParaRPr lang="es-MX" sz="1200" kern="1200" dirty="0"/>
        </a:p>
      </dsp:txBody>
      <dsp:txXfrm rot="10800000">
        <a:off x="2390173" y="1200215"/>
        <a:ext cx="7418067" cy="926715"/>
      </dsp:txXfrm>
    </dsp:sp>
    <dsp:sp modelId="{3161929A-621A-4D89-BEA7-EE55E09E07C5}">
      <dsp:nvSpPr>
        <dsp:cNvPr id="0" name=""/>
        <dsp:cNvSpPr/>
      </dsp:nvSpPr>
      <dsp:spPr>
        <a:xfrm>
          <a:off x="1695136" y="1200215"/>
          <a:ext cx="926715" cy="926715"/>
        </a:xfrm>
        <a:prstGeom prst="ellipse">
          <a:avLst/>
        </a:prstGeom>
        <a:blipFill rotWithShape="1">
          <a:blip xmlns:r="http://schemas.openxmlformats.org/officeDocument/2006/relationships" r:embed="rId2"/>
          <a:srcRect/>
          <a:stretch>
            <a:fillRect l="-25000" r="-25000"/>
          </a:stretch>
        </a:blipFill>
        <a:ln w="9525"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6379DD5E-2F01-4211-A1F9-D4310AAA0AF1}">
      <dsp:nvSpPr>
        <dsp:cNvPr id="0" name=""/>
        <dsp:cNvSpPr/>
      </dsp:nvSpPr>
      <dsp:spPr>
        <a:xfrm rot="10800000">
          <a:off x="2158494" y="2399030"/>
          <a:ext cx="7649746" cy="92671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656" tIns="45720" rIns="85344" bIns="45720" numCol="1" spcCol="1270" anchor="ctr" anchorCtr="0">
          <a:noAutofit/>
        </a:bodyPr>
        <a:lstStyle/>
        <a:p>
          <a:pPr marL="0" lvl="0" indent="0" algn="ctr" defTabSz="533400">
            <a:lnSpc>
              <a:spcPct val="90000"/>
            </a:lnSpc>
            <a:spcBef>
              <a:spcPct val="0"/>
            </a:spcBef>
            <a:spcAft>
              <a:spcPct val="35000"/>
            </a:spcAft>
            <a:buNone/>
          </a:pPr>
          <a:r>
            <a:rPr lang="es-EC" sz="1200" kern="1200" dirty="0"/>
            <a:t>Sobre los Actores en el Proceso de la Comercialización, se observó una tendencia general a estar de acuerdo, tanto por los encargados de los negocios como por los clientes, coincidiendo nuevamente ambos grupos en que son afectados por la inseguridad, la informalidad, delincuencia y la poca participación en proyectos que incentiven el desarrollo de actividades comerciales.</a:t>
          </a:r>
          <a:endParaRPr lang="es-MX" sz="1200" kern="1200" dirty="0"/>
        </a:p>
      </dsp:txBody>
      <dsp:txXfrm rot="10800000">
        <a:off x="2390173" y="2399030"/>
        <a:ext cx="7418067" cy="926715"/>
      </dsp:txXfrm>
    </dsp:sp>
    <dsp:sp modelId="{795DE52C-C9C1-440F-B710-574BF7184864}">
      <dsp:nvSpPr>
        <dsp:cNvPr id="0" name=""/>
        <dsp:cNvSpPr/>
      </dsp:nvSpPr>
      <dsp:spPr>
        <a:xfrm>
          <a:off x="1695136" y="2399030"/>
          <a:ext cx="926715" cy="926715"/>
        </a:xfrm>
        <a:prstGeom prst="ellipse">
          <a:avLst/>
        </a:prstGeom>
        <a:blipFill rotWithShape="1">
          <a:blip xmlns:r="http://schemas.openxmlformats.org/officeDocument/2006/relationships" r:embed="rId3"/>
          <a:srcRect/>
          <a:stretch>
            <a:fillRect l="-17000" r="-17000"/>
          </a:stretch>
        </a:blipFill>
        <a:ln w="9525"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 modelId="{4A60B266-5C87-4F12-8E1E-BD39935F5D40}">
      <dsp:nvSpPr>
        <dsp:cNvPr id="0" name=""/>
        <dsp:cNvSpPr/>
      </dsp:nvSpPr>
      <dsp:spPr>
        <a:xfrm rot="10800000">
          <a:off x="2158494" y="3597845"/>
          <a:ext cx="7649746" cy="926715"/>
        </a:xfrm>
        <a:prstGeom prst="homePlate">
          <a:avLst/>
        </a:prstGeom>
        <a:gradFill rotWithShape="0">
          <a:gsLst>
            <a:gs pos="0">
              <a:schemeClr val="lt1">
                <a:hueOff val="0"/>
                <a:satOff val="0"/>
                <a:lumOff val="0"/>
                <a:alphaOff val="0"/>
                <a:tint val="50000"/>
                <a:satMod val="300000"/>
              </a:schemeClr>
            </a:gs>
            <a:gs pos="35000">
              <a:schemeClr val="lt1">
                <a:hueOff val="0"/>
                <a:satOff val="0"/>
                <a:lumOff val="0"/>
                <a:alphaOff val="0"/>
                <a:tint val="37000"/>
                <a:satMod val="300000"/>
              </a:schemeClr>
            </a:gs>
            <a:gs pos="100000">
              <a:schemeClr val="l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8656" tIns="45720" rIns="85344" bIns="45720" numCol="1" spcCol="1270" anchor="ctr" anchorCtr="0">
          <a:noAutofit/>
        </a:bodyPr>
        <a:lstStyle/>
        <a:p>
          <a:pPr marL="0" lvl="0" indent="0" algn="ctr" defTabSz="533400">
            <a:lnSpc>
              <a:spcPct val="90000"/>
            </a:lnSpc>
            <a:spcBef>
              <a:spcPct val="0"/>
            </a:spcBef>
            <a:spcAft>
              <a:spcPct val="35000"/>
            </a:spcAft>
            <a:buNone/>
          </a:pPr>
          <a:r>
            <a:rPr lang="es-EC" sz="1200" kern="1200" dirty="0"/>
            <a:t>El análisis correlacional arrojó asociación entre la actividad comercial y la seguridad ciudadana, detectándose entre ambas variables una correlación positiva, tanto entre los encargados de los negocios como entre los clientes. La parte comercial y la seguridad de los ciudadanos correlacionado de forma positiva. Esto permite verificar la hipótesis de la existencia de la relación entre el desarrollo de la economía y la seguridad. </a:t>
          </a:r>
          <a:endParaRPr lang="es-MX" sz="1200" kern="1200" dirty="0"/>
        </a:p>
      </dsp:txBody>
      <dsp:txXfrm rot="10800000">
        <a:off x="2390173" y="3597845"/>
        <a:ext cx="7418067" cy="926715"/>
      </dsp:txXfrm>
    </dsp:sp>
    <dsp:sp modelId="{29C791CE-D21D-429D-893C-D43A1644298D}">
      <dsp:nvSpPr>
        <dsp:cNvPr id="0" name=""/>
        <dsp:cNvSpPr/>
      </dsp:nvSpPr>
      <dsp:spPr>
        <a:xfrm>
          <a:off x="1656520" y="3544688"/>
          <a:ext cx="926715" cy="926715"/>
        </a:xfrm>
        <a:prstGeom prst="ellipse">
          <a:avLst/>
        </a:prstGeom>
        <a:blipFill rotWithShape="1">
          <a:blip xmlns:r="http://schemas.openxmlformats.org/officeDocument/2006/relationships" r:embed="rId4"/>
          <a:srcRect/>
          <a:stretch>
            <a:fillRect l="-44000" r="-44000"/>
          </a:stretch>
        </a:blipFill>
        <a:ln w="9525" cap="flat" cmpd="sng" algn="ctr">
          <a:solidFill>
            <a:schemeClr val="accent4">
              <a:shade val="80000"/>
              <a:hueOff val="0"/>
              <a:satOff val="0"/>
              <a:lumOff val="0"/>
              <a:alphaOff val="0"/>
            </a:schemeClr>
          </a:solidFill>
          <a:prstDash val="solid"/>
        </a:ln>
        <a:effectLst>
          <a:outerShdw blurRad="40000" dist="20000" dir="5400000" rotWithShape="0">
            <a:srgbClr val="000000">
              <a:alpha val="38000"/>
            </a:srgbClr>
          </a:outerShdw>
        </a:effectLst>
      </dsp:spPr>
      <dsp:style>
        <a:lnRef idx="1">
          <a:scrgbClr r="0" g="0" b="0"/>
        </a:lnRef>
        <a:fillRef idx="1">
          <a:scrgbClr r="0" g="0" b="0"/>
        </a:fillRef>
        <a:effectRef idx="1">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0CBFC3-1509-4DE3-8A29-DD03D3D1A11C}">
      <dsp:nvSpPr>
        <dsp:cNvPr id="0" name=""/>
        <dsp:cNvSpPr/>
      </dsp:nvSpPr>
      <dsp:spPr>
        <a:xfrm>
          <a:off x="2597833" y="1453800"/>
          <a:ext cx="2355915" cy="2355704"/>
        </a:xfrm>
        <a:prstGeom prst="ellipse">
          <a:avLst/>
        </a:prstGeom>
        <a:gradFill rotWithShape="0">
          <a:gsLst>
            <a:gs pos="0">
              <a:srgbClr val="16A085">
                <a:hueOff val="0"/>
                <a:satOff val="0"/>
                <a:lumOff val="0"/>
                <a:alphaOff val="0"/>
                <a:shade val="51000"/>
                <a:satMod val="130000"/>
              </a:srgbClr>
            </a:gs>
            <a:gs pos="80000">
              <a:srgbClr val="16A085">
                <a:hueOff val="0"/>
                <a:satOff val="0"/>
                <a:lumOff val="0"/>
                <a:alphaOff val="0"/>
                <a:shade val="93000"/>
                <a:satMod val="130000"/>
              </a:srgbClr>
            </a:gs>
            <a:gs pos="100000">
              <a:srgbClr val="16A085">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82550" tIns="82550" rIns="82550" bIns="82550" numCol="1" spcCol="1270" anchor="ctr" anchorCtr="0">
          <a:noAutofit/>
        </a:bodyPr>
        <a:lstStyle/>
        <a:p>
          <a:pPr marL="0" lvl="0" indent="0" algn="ctr" defTabSz="2889250">
            <a:lnSpc>
              <a:spcPct val="90000"/>
            </a:lnSpc>
            <a:spcBef>
              <a:spcPct val="0"/>
            </a:spcBef>
            <a:spcAft>
              <a:spcPct val="35000"/>
            </a:spcAft>
            <a:buNone/>
          </a:pPr>
          <a:endParaRPr lang="en-US" sz="6500" kern="1200" dirty="0">
            <a:solidFill>
              <a:srgbClr val="2C3E50"/>
            </a:solidFill>
            <a:latin typeface="Calibri" panose="020F0502020204030204" pitchFamily="34" charset="0"/>
            <a:ea typeface="+mn-ea"/>
            <a:cs typeface="Calibri" panose="020F0502020204030204" pitchFamily="34" charset="0"/>
          </a:endParaRPr>
        </a:p>
      </dsp:txBody>
      <dsp:txXfrm>
        <a:off x="2942849" y="1798785"/>
        <a:ext cx="1665883" cy="1665734"/>
      </dsp:txXfrm>
    </dsp:sp>
    <dsp:sp modelId="{A1DEF362-0C5B-44E0-8560-E76FA97D8A4B}">
      <dsp:nvSpPr>
        <dsp:cNvPr id="0" name=""/>
        <dsp:cNvSpPr/>
      </dsp:nvSpPr>
      <dsp:spPr>
        <a:xfrm>
          <a:off x="1020336" y="122684"/>
          <a:ext cx="4748489" cy="4949831"/>
        </a:xfrm>
        <a:prstGeom prst="blockArc">
          <a:avLst>
            <a:gd name="adj1" fmla="val 16509444"/>
            <a:gd name="adj2" fmla="val 5088054"/>
            <a:gd name="adj3" fmla="val 5240"/>
          </a:avLst>
        </a:prstGeom>
        <a:gradFill rotWithShape="0">
          <a:gsLst>
            <a:gs pos="0">
              <a:srgbClr val="9BBB59">
                <a:hueOff val="0"/>
                <a:satOff val="0"/>
                <a:lumOff val="0"/>
                <a:alphaOff val="0"/>
                <a:shade val="51000"/>
                <a:satMod val="130000"/>
              </a:srgbClr>
            </a:gs>
            <a:gs pos="80000">
              <a:srgbClr val="9BBB59">
                <a:hueOff val="0"/>
                <a:satOff val="0"/>
                <a:lumOff val="0"/>
                <a:alphaOff val="0"/>
                <a:shade val="93000"/>
                <a:satMod val="130000"/>
              </a:srgbClr>
            </a:gs>
            <a:gs pos="100000">
              <a:srgbClr val="9BBB5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sp>
    <dsp:sp modelId="{9EC30F5A-89A0-42B4-AF55-775A4FE46BC6}">
      <dsp:nvSpPr>
        <dsp:cNvPr id="0" name=""/>
        <dsp:cNvSpPr/>
      </dsp:nvSpPr>
      <dsp:spPr>
        <a:xfrm>
          <a:off x="3841180" y="0"/>
          <a:ext cx="983328" cy="999037"/>
        </a:xfrm>
        <a:prstGeom prst="ellipse">
          <a:avLst/>
        </a:prstGeom>
        <a:solidFill>
          <a:srgbClr val="16A085">
            <a:tint val="5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7A423974-B7C3-404E-AB6F-C62C152FF609}">
      <dsp:nvSpPr>
        <dsp:cNvPr id="0" name=""/>
        <dsp:cNvSpPr/>
      </dsp:nvSpPr>
      <dsp:spPr>
        <a:xfrm>
          <a:off x="4949673" y="17220"/>
          <a:ext cx="6088021" cy="102306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s-EC" sz="1200" kern="1200" dirty="0"/>
            <a:t>Realizar campañas que busquen educar a la población en general sobre el rol que desempeñan entidades sociales, como: los comités barriales, comités de comerciantes en conexión con el GADMUR y la Policía Nacional para un trabajo conjunto</a:t>
          </a:r>
          <a:endParaRPr lang="en-US" sz="1200" kern="1200" dirty="0">
            <a:solidFill>
              <a:srgbClr val="2C3E50"/>
            </a:solidFill>
            <a:latin typeface="Calibri" panose="020F0502020204030204" pitchFamily="34" charset="0"/>
            <a:ea typeface="+mn-ea"/>
            <a:cs typeface="Calibri" panose="020F0502020204030204" pitchFamily="34" charset="0"/>
          </a:endParaRPr>
        </a:p>
      </dsp:txBody>
      <dsp:txXfrm>
        <a:off x="4949673" y="17220"/>
        <a:ext cx="6088021" cy="1023064"/>
      </dsp:txXfrm>
    </dsp:sp>
    <dsp:sp modelId="{75BAD654-60AA-47A7-BB54-9B42C29E6B00}">
      <dsp:nvSpPr>
        <dsp:cNvPr id="0" name=""/>
        <dsp:cNvSpPr/>
      </dsp:nvSpPr>
      <dsp:spPr>
        <a:xfrm>
          <a:off x="5348362" y="1092019"/>
          <a:ext cx="883287" cy="859325"/>
        </a:xfrm>
        <a:prstGeom prst="ellipse">
          <a:avLst/>
        </a:prstGeom>
        <a:solidFill>
          <a:srgbClr val="9BBB59">
            <a:tint val="5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8F9D0D9D-AC92-41C1-AE36-C1ECA9EEE67A}">
      <dsp:nvSpPr>
        <dsp:cNvPr id="0" name=""/>
        <dsp:cNvSpPr/>
      </dsp:nvSpPr>
      <dsp:spPr>
        <a:xfrm>
          <a:off x="6290904" y="887741"/>
          <a:ext cx="5095155" cy="122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just" defTabSz="533400">
            <a:lnSpc>
              <a:spcPct val="90000"/>
            </a:lnSpc>
            <a:spcBef>
              <a:spcPct val="0"/>
            </a:spcBef>
            <a:spcAft>
              <a:spcPct val="10000"/>
            </a:spcAft>
            <a:buNone/>
          </a:pPr>
          <a:r>
            <a:rPr lang="es-EC" sz="1200" kern="1200" dirty="0"/>
            <a:t>Deben priorizarse proyectos para garantizar seguridad ciudadana que integren a comercios y clientes, que paralelamente estimulen el desarrollo de actividades comerciales formales, para restar espacio paulatinamente a la informalidad que es percibida también como fuente de inseguridad ciudadana.</a:t>
          </a:r>
          <a:endParaRPr lang="en-US" sz="1200" kern="1200" dirty="0">
            <a:solidFill>
              <a:srgbClr val="2C3E50"/>
            </a:solidFill>
            <a:latin typeface="Calibri" panose="020F0502020204030204" pitchFamily="34" charset="0"/>
            <a:ea typeface="+mn-ea"/>
            <a:cs typeface="Calibri" panose="020F0502020204030204" pitchFamily="34" charset="0"/>
          </a:endParaRPr>
        </a:p>
      </dsp:txBody>
      <dsp:txXfrm>
        <a:off x="6290904" y="887741"/>
        <a:ext cx="5095155" cy="1221715"/>
      </dsp:txXfrm>
    </dsp:sp>
    <dsp:sp modelId="{3644A69A-8A4F-466F-9C27-99E1BE0472B3}">
      <dsp:nvSpPr>
        <dsp:cNvPr id="0" name=""/>
        <dsp:cNvSpPr/>
      </dsp:nvSpPr>
      <dsp:spPr>
        <a:xfrm>
          <a:off x="5517888" y="2356273"/>
          <a:ext cx="810248" cy="822157"/>
        </a:xfrm>
        <a:prstGeom prst="ellipse">
          <a:avLst/>
        </a:prstGeom>
        <a:solidFill>
          <a:srgbClr val="F39C12">
            <a:tint val="5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9B41EDCD-E303-4457-86B6-E20F8CC83655}">
      <dsp:nvSpPr>
        <dsp:cNvPr id="0" name=""/>
        <dsp:cNvSpPr/>
      </dsp:nvSpPr>
      <dsp:spPr>
        <a:xfrm>
          <a:off x="6481672" y="2211948"/>
          <a:ext cx="4707326" cy="127303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l" defTabSz="533400">
            <a:lnSpc>
              <a:spcPct val="90000"/>
            </a:lnSpc>
            <a:spcBef>
              <a:spcPct val="0"/>
            </a:spcBef>
            <a:spcAft>
              <a:spcPct val="10000"/>
            </a:spcAft>
            <a:buNone/>
          </a:pPr>
          <a:r>
            <a:rPr lang="es-EC" sz="1200" kern="1200" dirty="0"/>
            <a:t>Dado el vínculo existente entre percepción de Seguridad Ciudadana y la actividad comercial, los gremios que agrupan a comerciantes deben hacer un mayor esfuerzo por coordinar con los órganos de seguridad y simultáneamente los órganos del Estado.</a:t>
          </a:r>
          <a:endParaRPr lang="en-US" sz="1200" kern="1200" dirty="0">
            <a:solidFill>
              <a:srgbClr val="2C3E50"/>
            </a:solidFill>
            <a:latin typeface="Calibri" panose="020F0502020204030204" pitchFamily="34" charset="0"/>
            <a:ea typeface="+mn-ea"/>
            <a:cs typeface="Calibri" panose="020F0502020204030204" pitchFamily="34" charset="0"/>
          </a:endParaRPr>
        </a:p>
      </dsp:txBody>
      <dsp:txXfrm>
        <a:off x="6481672" y="2211948"/>
        <a:ext cx="4707326" cy="1273039"/>
      </dsp:txXfrm>
    </dsp:sp>
    <dsp:sp modelId="{A99FD718-896E-4A7C-A464-C0E0F25968F5}">
      <dsp:nvSpPr>
        <dsp:cNvPr id="0" name=""/>
        <dsp:cNvSpPr/>
      </dsp:nvSpPr>
      <dsp:spPr>
        <a:xfrm>
          <a:off x="5059708" y="3452406"/>
          <a:ext cx="946897" cy="954019"/>
        </a:xfrm>
        <a:prstGeom prst="ellipse">
          <a:avLst/>
        </a:prstGeom>
        <a:solidFill>
          <a:srgbClr val="C0392B">
            <a:tint val="50000"/>
            <a:hueOff val="0"/>
            <a:satOff val="0"/>
            <a:lumOff val="0"/>
            <a:alphaOff val="0"/>
          </a:srgb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3D90AABC-AFC5-453B-BBA1-52DEA5DE3AA2}">
      <dsp:nvSpPr>
        <dsp:cNvPr id="0" name=""/>
        <dsp:cNvSpPr/>
      </dsp:nvSpPr>
      <dsp:spPr>
        <a:xfrm>
          <a:off x="6066225" y="3555816"/>
          <a:ext cx="5139208" cy="12217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just" defTabSz="533400">
            <a:lnSpc>
              <a:spcPct val="90000"/>
            </a:lnSpc>
            <a:spcBef>
              <a:spcPct val="0"/>
            </a:spcBef>
            <a:spcAft>
              <a:spcPct val="10000"/>
            </a:spcAft>
            <a:buNone/>
          </a:pPr>
          <a:r>
            <a:rPr lang="es-EC" sz="1200" kern="1200" dirty="0"/>
            <a:t> Finalmente, es interesante que pudiera desarrollarse una investigación para dar respuesta a la interrogante de ¿Por qué la población no tiene muy buena percepción del trabajo, que, en función de la seguridad, desarrollan algunos cuerpos de seguridad, como la Policía Nacional? </a:t>
          </a:r>
          <a:endParaRPr lang="en-US" sz="1200" kern="1200" dirty="0">
            <a:solidFill>
              <a:srgbClr val="2C3E50"/>
            </a:solidFill>
            <a:latin typeface="Calibri" panose="020F0502020204030204" pitchFamily="34" charset="0"/>
            <a:ea typeface="+mn-ea"/>
            <a:cs typeface="Calibri" panose="020F0502020204030204" pitchFamily="34" charset="0"/>
          </a:endParaRPr>
        </a:p>
      </dsp:txBody>
      <dsp:txXfrm>
        <a:off x="6066225" y="3555816"/>
        <a:ext cx="5139208" cy="1221715"/>
      </dsp:txXfrm>
    </dsp:sp>
  </dsp:spTree>
</dsp:drawing>
</file>

<file path=ppt/diagrams/layout1.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2.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3.xml><?xml version="1.0" encoding="utf-8"?>
<dgm:layoutDef xmlns:dgm="http://schemas.openxmlformats.org/drawingml/2006/diagram" xmlns:a="http://schemas.openxmlformats.org/drawingml/2006/main" uniqueId="urn:microsoft.com/office/officeart/2008/layout/AscendingPictureAccentProcess">
  <dgm:title val=""/>
  <dgm:desc val=""/>
  <dgm:catLst>
    <dgm:cat type="process" pri="22500"/>
    <dgm:cat type="picture" pri="16000"/>
    <dgm:cat type="pictureconvert" pri="16000"/>
  </dgm:catLst>
  <dgm:samp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shape xmlns:r="http://schemas.openxmlformats.org/officeDocument/2006/relationships" r:blip="">
      <dgm:adjLst/>
    </dgm:shape>
    <dgm:choose name="Name1">
      <dgm:if name="Name2" axis="ch" ptType="node" func="cnt" op="equ" val="1">
        <dgm:choose name="Name3">
          <dgm:if name="Name4" func="var" arg="dir" op="equ" val="norm">
            <dgm:choose name="Name5">
              <dgm:if name="Name6" axis="des" func="maxDepth" op="gt" val="1">
                <dgm:alg type="composite">
                  <dgm:param type="ar" val="2.7"/>
                </dgm:alg>
                <dgm:constrLst>
                  <dgm:constr type="primFontSz" for="ch" forName="parTx1" op="equ" val="65"/>
                  <dgm:constr type="primFontSz" for="ch" forName="desTx1" op="equ" val="65"/>
                  <dgm:constr type="userD" refType="w" fact="0.0247"/>
                  <dgm:constr type="l" for="ch" forName="parTx1" refType="w" fact="0.2711"/>
                  <dgm:constr type="t" for="ch" forName="parTx1" refType="h" fact="0.9603"/>
                  <dgm:constr type="w" for="ch" forName="parTx1" refType="w" fact="0.5325"/>
                  <dgm:constr type="h" for="ch" forName="parTx1" refType="h" fact="0.3856"/>
                  <dgm:constr type="ctrX" for="ch" forName="picture1" refType="w" fact="0.2469"/>
                  <dgm:constr type="ctrY" for="ch" forName="picture1" refType="h" fact="0.9"/>
                  <dgm:constr type="w" for="ch" forName="picture1" refType="w" fact="0.2469"/>
                  <dgm:constr type="h" for="ch" forName="picture1" refType="h" fact="0.6667"/>
                  <dgm:constr type="l" for="ch" forName="desTx1" refType="r" refFor="ch" refForName="parTx1"/>
                  <dgm:constr type="r" for="ch" forName="desTx1" refType="w"/>
                  <dgm:constr type="t" for="ch" forName="desTx1" refType="t" refFor="ch" refForName="parTx1"/>
                  <dgm:constr type="h" for="ch" forName="desTx1" refType="h" refFor="ch" refForName="parTx1"/>
                </dgm:constrLst>
              </dgm:if>
              <dgm:else name="Name7">
                <dgm:alg type="composite">
                  <dgm:param type="ar" val="2"/>
                </dgm:alg>
                <dgm:constrLst>
                  <dgm:constr type="primFontSz" for="ch" forName="parTx1" op="equ" val="65"/>
                  <dgm:constr type="userD" refType="w" fact="0.0333"/>
                  <dgm:constr type="l" for="ch" forName="parTx1" refType="w" fact="0.366"/>
                  <dgm:constr type="t" for="ch" forName="parTx1" refType="h" fact="0.7113"/>
                  <dgm:constr type="w" for="ch" forName="parTx1" refType="w" fact="0.7189"/>
                  <dgm:constr type="h" for="ch" forName="parTx1" refType="h" fact="0.3856"/>
                  <dgm:constr type="ctrX" for="ch" forName="picture1" refType="w" fact="0.3333"/>
                  <dgm:constr type="ctrY" for="ch" forName="picture1" refType="h" fact="0.6667"/>
                  <dgm:constr type="w" for="ch" forName="picture1" refType="w" fact="0.3333"/>
                  <dgm:constr type="h" for="ch" forName="picture1" refType="h" fact="0.6667"/>
                </dgm:constrLst>
              </dgm:else>
            </dgm:choose>
          </dgm:if>
          <dgm:else name="Name8">
            <dgm:choose name="Name9">
              <dgm:if name="Name10" axis="des" func="maxDepth" op="gt" val="1">
                <dgm:alg type="composite">
                  <dgm:param type="ar" val="2.7"/>
                </dgm:alg>
                <dgm:constrLst>
                  <dgm:constr type="primFontSz" for="ch" forName="parTx1" op="equ" val="65"/>
                  <dgm:constr type="primFontSz" for="ch" forName="desTx1" op="equ" val="65"/>
                  <dgm:constr type="userD" refType="w" fact="0.0247"/>
                  <dgm:constr type="r" for="ch" forName="parTx1" refType="w" fact="0.7289"/>
                  <dgm:constr type="t" for="ch" forName="parTx1" refType="h" fact="0.9603"/>
                  <dgm:constr type="w" for="ch" forName="parTx1" refType="w" fact="0.5325"/>
                  <dgm:constr type="h" for="ch" forName="parTx1" refType="h" fact="0.3856"/>
                  <dgm:constr type="ctrX" for="ch" forName="picture1" refType="w" fact="0.7531"/>
                  <dgm:constr type="ctrY" for="ch" forName="picture1" refType="h" fact="0.9"/>
                  <dgm:constr type="w" for="ch" forName="picture1" refType="w" fact="0.2469"/>
                  <dgm:constr type="h" for="ch" forName="picture1" refType="h" fact="0.6667"/>
                  <dgm:constr type="r" for="ch" forName="desTx1" refType="l" refFor="ch" refForName="parTx1"/>
                  <dgm:constr type="l" for="ch" forName="desTx1"/>
                  <dgm:constr type="t" for="ch" forName="desTx1" refType="t" refFor="ch" refForName="parTx1"/>
                  <dgm:constr type="h" for="ch" forName="desTx1" refType="h" refFor="ch" refForName="parTx1"/>
                </dgm:constrLst>
              </dgm:if>
              <dgm:else name="Name11">
                <dgm:alg type="composite">
                  <dgm:param type="ar" val="2"/>
                </dgm:alg>
                <dgm:constrLst>
                  <dgm:constr type="primFontSz" for="ch" forName="parTx1" op="equ" val="65"/>
                  <dgm:constr type="userD" refType="w" fact="0.0333"/>
                  <dgm:constr type="r" for="ch" forName="parTx1" refType="w" fact="0.634"/>
                  <dgm:constr type="t" for="ch" forName="parTx1" refType="h" fact="0.7113"/>
                  <dgm:constr type="w" for="ch" forName="parTx1" refType="w" fact="0.7189"/>
                  <dgm:constr type="h" for="ch" forName="parTx1" refType="h" fact="0.3856"/>
                  <dgm:constr type="ctrX" for="ch" forName="picture1" refType="w" fact="0.6667"/>
                  <dgm:constr type="ctrY" for="ch" forName="picture1" refType="h" fact="0.6667"/>
                  <dgm:constr type="w" for="ch" forName="picture1" refType="w" fact="0.3333"/>
                  <dgm:constr type="h" for="ch" forName="picture1" refType="h" fact="0.6667"/>
                </dgm:constrLst>
              </dgm:else>
            </dgm:choose>
          </dgm:else>
        </dgm:choose>
      </dgm:if>
      <dgm:if name="Name12" axis="ch" ptType="node" func="cnt" op="equ" val="2">
        <dgm:choose name="Name13">
          <dgm:if name="Name14" func="var" arg="dir" op="equ" val="norm">
            <dgm:choose name="Name15">
              <dgm:if name="Name16"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3221"/>
                  <dgm:constr type="ctrY" for="ch" forName="dot1" refType="h" fact="0.5911"/>
                  <dgm:constr type="w" for="ch" forName="dot1" refType="userD"/>
                  <dgm:constr type="h" for="ch" forName="dot1" refType="userD"/>
                  <dgm:constr type="ctrX" for="ch" forName="dot2" refType="w" fact="0.3056"/>
                  <dgm:constr type="ctrY" for="ch" forName="dot2" refType="h" fact="0.644"/>
                  <dgm:constr type="w" for="ch" forName="dot2" refType="userD"/>
                  <dgm:constr type="h" for="ch" forName="dot2" refType="userD"/>
                  <dgm:constr type="ctrX" for="ch" forName="dot3" refType="w" fact="0.2859"/>
                  <dgm:constr type="ctrY" for="ch" forName="dot3" refType="h" fact="0.6898"/>
                  <dgm:constr type="w" for="ch" forName="dot3" refType="userD"/>
                  <dgm:constr type="h" for="ch" forName="dot3" refType="userD"/>
                  <dgm:constr type="ctrX" for="ch" forName="dotArrow1" refType="w" fact="0.3095"/>
                  <dgm:constr type="ctrY" for="ch" forName="dotArrow1" refType="h" fact="0.0587"/>
                  <dgm:constr type="w" for="ch" forName="dotArrow1" refType="userD"/>
                  <dgm:constr type="h" for="ch" forName="dotArrow1" refType="userD"/>
                  <dgm:constr type="ctrX" for="ch" forName="dotArrow2" refType="w" fact="0.3346"/>
                  <dgm:constr type="ctrY" for="ch" forName="dotArrow2" refType="h" fact="0.0287"/>
                  <dgm:constr type="w" for="ch" forName="dotArrow2" refType="userD"/>
                  <dgm:constr type="h" for="ch" forName="dotArrow2" refType="userD"/>
                  <dgm:constr type="ctrX" for="ch" forName="dotArrow3" refType="w" fact="0.3597"/>
                  <dgm:constr type="ctrY" for="ch" forName="dotArrow3" refType="h" fact="-0.0013"/>
                  <dgm:constr type="w" for="ch" forName="dotArrow3" refType="userD"/>
                  <dgm:constr type="h" for="ch" forName="dotArrow3" refType="userD"/>
                  <dgm:constr type="ctrX" for="ch" forName="dotArrow4" refType="w" fact="0.3848"/>
                  <dgm:constr type="ctrY" for="ch" forName="dotArrow4" refType="h" fact="0.0287"/>
                  <dgm:constr type="w" for="ch" forName="dotArrow4" refType="userD"/>
                  <dgm:constr type="h" for="ch" forName="dotArrow4" refType="userD"/>
                  <dgm:constr type="ctrX" for="ch" forName="dotArrow5" refType="w" fact="0.41"/>
                  <dgm:constr type="ctrY" for="ch" forName="dotArrow5" refType="h" fact="0.0587"/>
                  <dgm:constr type="w" for="ch" forName="dotArrow5" refType="userD"/>
                  <dgm:constr type="h" for="ch" forName="dotArrow5" refType="userD"/>
                  <dgm:constr type="ctrX" for="ch" forName="dotArrow6" refType="w" fact="0.3597"/>
                  <dgm:constr type="ctrY" for="ch" forName="dotArrow6" refType="h" fact="0.062"/>
                  <dgm:constr type="w" for="ch" forName="dotArrow6" refType="userD"/>
                  <dgm:constr type="h" for="ch" forName="dotArrow6" refType="userD"/>
                  <dgm:constr type="ctrX" for="ch" forName="dotArrow7" refType="w" fact="0.3597"/>
                  <dgm:constr type="ctrY" for="ch" forName="dotArrow7" refType="h" fact="0.1253"/>
                  <dgm:constr type="w" for="ch" forName="dotArrow7" refType="userD"/>
                  <dgm:constr type="h" for="ch" forName="dotArrow7" refType="userD"/>
                  <dgm:constr type="l" for="ch" forName="parTx1" refType="w" fact="0.197"/>
                  <dgm:constr type="t" for="ch" forName="parTx1" refType="h" fact="0.8169"/>
                  <dgm:constr type="w" for="ch" forName="parTx1" refType="w" fact="0.4064"/>
                  <dgm:constr type="h" for="ch" forName="parTx1" refType="h" fact="0.218"/>
                  <dgm:constr type="ctrX" for="ch" forName="picture1" refType="w" fact="0.1785"/>
                  <dgm:constr type="ctrY" for="ch" forName="picture1" refType="h" fact="0.7834"/>
                  <dgm:constr type="w" for="ch" forName="picture1" refType="w" fact="0.1884"/>
                  <dgm:constr type="h" for="ch" forName="picture1" refType="h" fact="0.376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688"/>
                  <dgm:constr type="t" for="ch" forName="parTx2" refType="h" fact="0.3905"/>
                  <dgm:constr type="w" for="ch" forName="parTx2" refType="w" fact="0.4064"/>
                  <dgm:constr type="h" for="ch" forName="parTx2" refType="h" fact="0.218"/>
                  <dgm:constr type="ctrX" for="ch" forName="picture2" refType="w" fact="0.3503"/>
                  <dgm:constr type="ctrY" for="ch" forName="picture2" refType="h" fact="0.357"/>
                  <dgm:constr type="w" for="ch" forName="picture2" refType="w" fact="0.1884"/>
                  <dgm:constr type="h" for="ch" forName="picture2" refType="h" fact="0.3768"/>
                  <dgm:constr type="l" for="ch" forName="desTx2" refType="r" refFor="ch" refForName="parTx2"/>
                  <dgm:constr type="r" for="ch" forName="desTx2" refType="w"/>
                  <dgm:constr type="t" for="ch" forName="desTx2" refType="t" refFor="ch" refForName="parTx2"/>
                  <dgm:constr type="h" for="ch" forName="desTx2" refType="h" refFor="ch" refForName="parTx2"/>
                </dgm:constrLst>
              </dgm:if>
              <dgm:else name="Name17">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4274"/>
                  <dgm:constr type="ctrY" for="ch" forName="dot1" refType="h" fact="0.5911"/>
                  <dgm:constr type="w" for="ch" forName="dot1" refType="userD"/>
                  <dgm:constr type="h" for="ch" forName="dot1" refType="userD"/>
                  <dgm:constr type="ctrX" for="ch" forName="dot2" refType="w" fact="0.4055"/>
                  <dgm:constr type="ctrY" for="ch" forName="dot2" refType="h" fact="0.644"/>
                  <dgm:constr type="w" for="ch" forName="dot2" refType="userD"/>
                  <dgm:constr type="h" for="ch" forName="dot2" refType="userD"/>
                  <dgm:constr type="ctrX" for="ch" forName="dot3" refType="w" fact="0.3794"/>
                  <dgm:constr type="ctrY" for="ch" forName="dot3" refType="h" fact="0.6898"/>
                  <dgm:constr type="w" for="ch" forName="dot3" refType="userD"/>
                  <dgm:constr type="h" for="ch" forName="dot3" refType="userD"/>
                  <dgm:constr type="ctrX" for="ch" forName="dotArrow1" refType="w" fact="0.4106"/>
                  <dgm:constr type="ctrY" for="ch" forName="dotArrow1" refType="h" fact="0.0587"/>
                  <dgm:constr type="w" for="ch" forName="dotArrow1" refType="userD"/>
                  <dgm:constr type="h" for="ch" forName="dotArrow1" refType="userD"/>
                  <dgm:constr type="ctrX" for="ch" forName="dotArrow2" refType="w" fact="0.444"/>
                  <dgm:constr type="ctrY" for="ch" forName="dotArrow2" refType="h" fact="0.0287"/>
                  <dgm:constr type="w" for="ch" forName="dotArrow2" refType="userD"/>
                  <dgm:constr type="h" for="ch" forName="dotArrow2" refType="userD"/>
                  <dgm:constr type="ctrX" for="ch" forName="dotArrow3" refType="w" fact="0.4773"/>
                  <dgm:constr type="ctrY" for="ch" forName="dotArrow3" refType="h" fact="-0.0013"/>
                  <dgm:constr type="w" for="ch" forName="dotArrow3" refType="userD"/>
                  <dgm:constr type="h" for="ch" forName="dotArrow3" refType="userD"/>
                  <dgm:constr type="ctrX" for="ch" forName="dotArrow4" refType="w" fact="0.5106"/>
                  <dgm:constr type="ctrY" for="ch" forName="dotArrow4" refType="h" fact="0.0287"/>
                  <dgm:constr type="w" for="ch" forName="dotArrow4" refType="userD"/>
                  <dgm:constr type="h" for="ch" forName="dotArrow4" refType="userD"/>
                  <dgm:constr type="ctrX" for="ch" forName="dotArrow5" refType="w" fact="0.544"/>
                  <dgm:constr type="ctrY" for="ch" forName="dotArrow5" refType="h" fact="0.0587"/>
                  <dgm:constr type="w" for="ch" forName="dotArrow5" refType="userD"/>
                  <dgm:constr type="h" for="ch" forName="dotArrow5" refType="userD"/>
                  <dgm:constr type="ctrX" for="ch" forName="dotArrow6" refType="w" fact="0.4773"/>
                  <dgm:constr type="ctrY" for="ch" forName="dotArrow6" refType="h" fact="0.062"/>
                  <dgm:constr type="w" for="ch" forName="dotArrow6" refType="userD"/>
                  <dgm:constr type="h" for="ch" forName="dotArrow6" refType="userD"/>
                  <dgm:constr type="ctrX" for="ch" forName="dotArrow7" refType="w" fact="0.4773"/>
                  <dgm:constr type="ctrY" for="ch" forName="dotArrow7" refType="h" fact="0.1253"/>
                  <dgm:constr type="w" for="ch" forName="dotArrow7" refType="userD"/>
                  <dgm:constr type="h" for="ch" forName="dotArrow7" refType="userD"/>
                  <dgm:constr type="l" for="ch" forName="parTx1" refType="w" fact="0.2614"/>
                  <dgm:constr type="t" for="ch" forName="parTx1" refType="h" fact="0.8086"/>
                  <dgm:constr type="w" for="ch" forName="parTx1" refType="w" fact="0.5392"/>
                  <dgm:constr type="h" for="ch" forName="parTx1" refType="h" fact="0.218"/>
                  <dgm:constr type="ctrX" for="ch" forName="picture1" refType="w" fact="0.2369"/>
                  <dgm:constr type="ctrY" for="ch" forName="picture1" refType="h" fact="0.7834"/>
                  <dgm:constr type="w" for="ch" forName="picture1" refType="w" fact="0.25"/>
                  <dgm:constr type="h" for="ch" forName="picture1" refType="h" fact="0.3768"/>
                  <dgm:constr type="l" for="ch" forName="parTx2" refType="w" fact="0.4893"/>
                  <dgm:constr type="t" for="ch" forName="parTx2" refType="h" fact="0.3822"/>
                  <dgm:constr type="w" for="ch" forName="parTx2" refType="w" fact="0.5392"/>
                  <dgm:constr type="h" for="ch" forName="parTx2" refType="h" fact="0.218"/>
                  <dgm:constr type="ctrX" for="ch" forName="picture2" refType="w" fact="0.4648"/>
                  <dgm:constr type="ctrY" for="ch" forName="picture2" refType="h" fact="0.357"/>
                  <dgm:constr type="w" for="ch" forName="picture2" refType="w" fact="0.25"/>
                  <dgm:constr type="h" for="ch" forName="picture2" refType="h" fact="0.3768"/>
                </dgm:constrLst>
              </dgm:else>
            </dgm:choose>
          </dgm:if>
          <dgm:else name="Name18">
            <dgm:choose name="Name19">
              <dgm:if name="Name20" axis="des" func="maxDepth" op="gt" val="1">
                <dgm:alg type="composite">
                  <dgm:param type="ar" val="2"/>
                </dgm:alg>
                <dgm:constrLst>
                  <dgm:constr type="primFontSz" for="ch" forName="parTx1" op="equ" val="65"/>
                  <dgm:constr type="primFontSz" for="ch" forName="parTx2" refType="primFontSz" refFor="ch" refForName="parTx1" op="equ"/>
                  <dgm:constr type="primFontSz" for="ch" forName="desTx1" op="equ" val="65"/>
                  <dgm:constr type="primFontSz" for="ch" forName="desTx2" refType="primFontSz" refFor="ch" refForName="desTx1" op="equ"/>
                  <dgm:constr type="userD" refType="w" fact="0.0188"/>
                  <dgm:constr type="ctrX" for="ch" forName="dot1" refType="w" fact="0.6779"/>
                  <dgm:constr type="ctrY" for="ch" forName="dot1" refType="h" fact="0.5911"/>
                  <dgm:constr type="w" for="ch" forName="dot1" refType="userD"/>
                  <dgm:constr type="h" for="ch" forName="dot1" refType="userD"/>
                  <dgm:constr type="ctrX" for="ch" forName="dot2" refType="w" fact="0.6944"/>
                  <dgm:constr type="ctrY" for="ch" forName="dot2" refType="h" fact="0.644"/>
                  <dgm:constr type="w" for="ch" forName="dot2" refType="userD"/>
                  <dgm:constr type="h" for="ch" forName="dot2" refType="userD"/>
                  <dgm:constr type="ctrX" for="ch" forName="dot3" refType="w" fact="0.7141"/>
                  <dgm:constr type="ctrY" for="ch" forName="dot3" refType="h" fact="0.6898"/>
                  <dgm:constr type="w" for="ch" forName="dot3" refType="userD"/>
                  <dgm:constr type="h" for="ch" forName="dot3" refType="userD"/>
                  <dgm:constr type="ctrX" for="ch" forName="dotArrow1" refType="w" fact="0.6905"/>
                  <dgm:constr type="ctrY" for="ch" forName="dotArrow1" refType="h" fact="0.0587"/>
                  <dgm:constr type="w" for="ch" forName="dotArrow1" refType="userD"/>
                  <dgm:constr type="h" for="ch" forName="dotArrow1" refType="userD"/>
                  <dgm:constr type="ctrX" for="ch" forName="dotArrow2" refType="w" fact="0.6654"/>
                  <dgm:constr type="ctrY" for="ch" forName="dotArrow2" refType="h" fact="0.0287"/>
                  <dgm:constr type="w" for="ch" forName="dotArrow2" refType="userD"/>
                  <dgm:constr type="h" for="ch" forName="dotArrow2" refType="userD"/>
                  <dgm:constr type="ctrX" for="ch" forName="dotArrow3" refType="w" fact="0.6403"/>
                  <dgm:constr type="ctrY" for="ch" forName="dotArrow3" refType="h" fact="-0.0013"/>
                  <dgm:constr type="w" for="ch" forName="dotArrow3" refType="userD"/>
                  <dgm:constr type="h" for="ch" forName="dotArrow3" refType="userD"/>
                  <dgm:constr type="ctrX" for="ch" forName="dotArrow4" refType="w" fact="0.6152"/>
                  <dgm:constr type="ctrY" for="ch" forName="dotArrow4" refType="h" fact="0.0287"/>
                  <dgm:constr type="w" for="ch" forName="dotArrow4" refType="userD"/>
                  <dgm:constr type="h" for="ch" forName="dotArrow4" refType="userD"/>
                  <dgm:constr type="ctrX" for="ch" forName="dotArrow5" refType="w" fact="0.59"/>
                  <dgm:constr type="ctrY" for="ch" forName="dotArrow5" refType="h" fact="0.0587"/>
                  <dgm:constr type="w" for="ch" forName="dotArrow5" refType="userD"/>
                  <dgm:constr type="h" for="ch" forName="dotArrow5" refType="userD"/>
                  <dgm:constr type="ctrX" for="ch" forName="dotArrow6" refType="w" fact="0.6403"/>
                  <dgm:constr type="ctrY" for="ch" forName="dotArrow6" refType="h" fact="0.062"/>
                  <dgm:constr type="w" for="ch" forName="dotArrow6" refType="userD"/>
                  <dgm:constr type="h" for="ch" forName="dotArrow6" refType="userD"/>
                  <dgm:constr type="ctrX" for="ch" forName="dotArrow7" refType="w" fact="0.6403"/>
                  <dgm:constr type="ctrY" for="ch" forName="dotArrow7" refType="h" fact="0.1253"/>
                  <dgm:constr type="w" for="ch" forName="dotArrow7" refType="userD"/>
                  <dgm:constr type="h" for="ch" forName="dotArrow7" refType="userD"/>
                  <dgm:constr type="r" for="ch" forName="parTx1" refType="w" fact="0.803"/>
                  <dgm:constr type="t" for="ch" forName="parTx1" refType="h" fact="0.8169"/>
                  <dgm:constr type="w" for="ch" forName="parTx1" refType="w" fact="0.4064"/>
                  <dgm:constr type="h" for="ch" forName="parTx1" refType="h" fact="0.218"/>
                  <dgm:constr type="ctrX" for="ch" forName="picture1" refType="w" fact="0.8215"/>
                  <dgm:constr type="ctrY" for="ch" forName="picture1" refType="h" fact="0.7834"/>
                  <dgm:constr type="w" for="ch" forName="picture1" refType="w" fact="0.1884"/>
                  <dgm:constr type="h" for="ch" forName="picture1" refType="h" fact="0.376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312"/>
                  <dgm:constr type="t" for="ch" forName="parTx2" refType="h" fact="0.3905"/>
                  <dgm:constr type="w" for="ch" forName="parTx2" refType="w" fact="0.4064"/>
                  <dgm:constr type="h" for="ch" forName="parTx2" refType="h" fact="0.218"/>
                  <dgm:constr type="ctrX" for="ch" forName="picture2" refType="w" fact="0.6497"/>
                  <dgm:constr type="ctrY" for="ch" forName="picture2" refType="h" fact="0.357"/>
                  <dgm:constr type="w" for="ch" forName="picture2" refType="w" fact="0.1884"/>
                  <dgm:constr type="h" for="ch" forName="picture2" refType="h" fact="0.3768"/>
                  <dgm:constr type="r" for="ch" forName="desTx2" refType="l" refFor="ch" refForName="parTx2"/>
                  <dgm:constr type="l" for="ch" forName="desTx2"/>
                  <dgm:constr type="t" for="ch" forName="desTx2" refType="t" refFor="ch" refForName="parTx2"/>
                  <dgm:constr type="h" for="ch" forName="desTx2" refType="h" refFor="ch" refForName="parTx2"/>
                </dgm:constrLst>
              </dgm:if>
              <dgm:else name="Name21">
                <dgm:alg type="composite">
                  <dgm:param type="ar" val="1.5073"/>
                </dgm:alg>
                <dgm:constrLst>
                  <dgm:constr type="primFontSz" for="ch" forName="parTx1" op="equ" val="65"/>
                  <dgm:constr type="primFontSz" for="ch" forName="parTx2" refType="primFontSz" refFor="ch" refForName="parTx1" op="equ"/>
                  <dgm:constr type="userD" refType="w" fact="0.025"/>
                  <dgm:constr type="ctrX" for="ch" forName="dot1" refType="w" fact="0.5726"/>
                  <dgm:constr type="ctrY" for="ch" forName="dot1" refType="h" fact="0.5911"/>
                  <dgm:constr type="w" for="ch" forName="dot1" refType="userD"/>
                  <dgm:constr type="h" for="ch" forName="dot1" refType="userD"/>
                  <dgm:constr type="ctrX" for="ch" forName="dot2" refType="w" fact="0.5945"/>
                  <dgm:constr type="ctrY" for="ch" forName="dot2" refType="h" fact="0.644"/>
                  <dgm:constr type="w" for="ch" forName="dot2" refType="userD"/>
                  <dgm:constr type="h" for="ch" forName="dot2" refType="userD"/>
                  <dgm:constr type="ctrX" for="ch" forName="dot3" refType="w" fact="0.6206"/>
                  <dgm:constr type="ctrY" for="ch" forName="dot3" refType="h" fact="0.6898"/>
                  <dgm:constr type="w" for="ch" forName="dot3" refType="userD"/>
                  <dgm:constr type="h" for="ch" forName="dot3" refType="userD"/>
                  <dgm:constr type="ctrX" for="ch" forName="dotArrow1" refType="w" fact="0.5894"/>
                  <dgm:constr type="ctrY" for="ch" forName="dotArrow1" refType="h" fact="0.0587"/>
                  <dgm:constr type="w" for="ch" forName="dotArrow1" refType="userD"/>
                  <dgm:constr type="h" for="ch" forName="dotArrow1" refType="userD"/>
                  <dgm:constr type="ctrX" for="ch" forName="dotArrow2" refType="w" fact="0.556"/>
                  <dgm:constr type="ctrY" for="ch" forName="dotArrow2" refType="h" fact="0.0287"/>
                  <dgm:constr type="w" for="ch" forName="dotArrow2" refType="userD"/>
                  <dgm:constr type="h" for="ch" forName="dotArrow2" refType="userD"/>
                  <dgm:constr type="ctrX" for="ch" forName="dotArrow3" refType="w" fact="0.5227"/>
                  <dgm:constr type="ctrY" for="ch" forName="dotArrow3" refType="h" fact="-0.0013"/>
                  <dgm:constr type="w" for="ch" forName="dotArrow3" refType="userD"/>
                  <dgm:constr type="h" for="ch" forName="dotArrow3" refType="userD"/>
                  <dgm:constr type="ctrX" for="ch" forName="dotArrow4" refType="w" fact="0.4894"/>
                  <dgm:constr type="ctrY" for="ch" forName="dotArrow4" refType="h" fact="0.0287"/>
                  <dgm:constr type="w" for="ch" forName="dotArrow4" refType="userD"/>
                  <dgm:constr type="h" for="ch" forName="dotArrow4" refType="userD"/>
                  <dgm:constr type="ctrX" for="ch" forName="dotArrow5" refType="w" fact="0.456"/>
                  <dgm:constr type="ctrY" for="ch" forName="dotArrow5" refType="h" fact="0.0587"/>
                  <dgm:constr type="w" for="ch" forName="dotArrow5" refType="userD"/>
                  <dgm:constr type="h" for="ch" forName="dotArrow5" refType="userD"/>
                  <dgm:constr type="ctrX" for="ch" forName="dotArrow6" refType="w" fact="0.5227"/>
                  <dgm:constr type="ctrY" for="ch" forName="dotArrow6" refType="h" fact="0.062"/>
                  <dgm:constr type="w" for="ch" forName="dotArrow6" refType="userD"/>
                  <dgm:constr type="h" for="ch" forName="dotArrow6" refType="userD"/>
                  <dgm:constr type="ctrX" for="ch" forName="dotArrow7" refType="w" fact="0.5227"/>
                  <dgm:constr type="ctrY" for="ch" forName="dotArrow7" refType="h" fact="0.1253"/>
                  <dgm:constr type="w" for="ch" forName="dotArrow7" refType="userD"/>
                  <dgm:constr type="h" for="ch" forName="dotArrow7" refType="userD"/>
                  <dgm:constr type="r" for="ch" forName="parTx1" refType="w" fact="0.7386"/>
                  <dgm:constr type="t" for="ch" forName="parTx1" refType="h" fact="0.8086"/>
                  <dgm:constr type="w" for="ch" forName="parTx1" refType="w" fact="0.5392"/>
                  <dgm:constr type="h" for="ch" forName="parTx1" refType="h" fact="0.218"/>
                  <dgm:constr type="ctrX" for="ch" forName="picture1" refType="w" fact="0.7631"/>
                  <dgm:constr type="ctrY" for="ch" forName="picture1" refType="h" fact="0.7834"/>
                  <dgm:constr type="w" for="ch" forName="picture1" refType="w" fact="0.25"/>
                  <dgm:constr type="h" for="ch" forName="picture1" refType="h" fact="0.3768"/>
                  <dgm:constr type="r" for="ch" forName="parTx2" refType="w" fact="0.5107"/>
                  <dgm:constr type="t" for="ch" forName="parTx2" refType="h" fact="0.3822"/>
                  <dgm:constr type="w" for="ch" forName="parTx2" refType="w" fact="0.5392"/>
                  <dgm:constr type="h" for="ch" forName="parTx2" refType="h" fact="0.218"/>
                  <dgm:constr type="ctrX" for="ch" forName="picture2" refType="w" fact="0.5352"/>
                  <dgm:constr type="ctrY" for="ch" forName="picture2" refType="h" fact="0.357"/>
                  <dgm:constr type="w" for="ch" forName="picture2" refType="w" fact="0.25"/>
                  <dgm:constr type="h" for="ch" forName="picture2" refType="h" fact="0.3768"/>
                </dgm:constrLst>
              </dgm:else>
            </dgm:choose>
          </dgm:else>
        </dgm:choose>
      </dgm:if>
      <dgm:if name="Name22" axis="ch" ptType="node" func="cnt" op="equ" val="3">
        <dgm:choose name="Name23">
          <dgm:if name="Name24" func="var" arg="dir" op="equ" val="norm">
            <dgm:choose name="Name25">
              <dgm:if name="Name26"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2981"/>
                  <dgm:constr type="ctrY" for="ch" forName="dot1" refType="h" fact="0.763"/>
                  <dgm:constr type="w" for="ch" forName="dot1" refType="userD"/>
                  <dgm:constr type="h" for="ch" forName="dot1" refType="userD"/>
                  <dgm:constr type="ctrX" for="ch" forName="dot2" refType="w" fact="0.2676"/>
                  <dgm:constr type="ctrY" for="ch" forName="dot2" refType="h" fact="0.7887"/>
                  <dgm:constr type="w" for="ch" forName="dot2" refType="userD"/>
                  <dgm:constr type="h" for="ch" forName="dot2" refType="userD"/>
                  <dgm:constr type="ctrX" for="ch" forName="dot3" refType="w" fact="0.2357"/>
                  <dgm:constr type="ctrY" for="ch" forName="dot3" refType="h" fact="0.809"/>
                  <dgm:constr type="w" for="ch" forName="dot3" refType="userD"/>
                  <dgm:constr type="h" for="ch" forName="dot3" refType="userD"/>
                  <dgm:constr type="ctrX" for="ch" forName="dot4" refType="w" fact="0.4445"/>
                  <dgm:constr type="ctrY" for="ch" forName="dot4" refType="h" fact="0.4655"/>
                  <dgm:constr type="w" for="ch" forName="dot4" refType="userD"/>
                  <dgm:constr type="h" for="ch" forName="dot4" refType="userD"/>
                  <dgm:constr type="ctrX" for="ch" forName="dot5" refType="w" fact="0.4323"/>
                  <dgm:constr type="ctrY" for="ch" forName="dot5" refType="h" fact="0.5178"/>
                  <dgm:constr type="w" for="ch" forName="dot5" refType="userD"/>
                  <dgm:constr type="h" for="ch" forName="dot5" refType="userD"/>
                  <dgm:constr type="ctrX" for="ch" forName="dotArrow1" refType="w" fact="0.4236"/>
                  <dgm:constr type="ctrY" for="ch" forName="dotArrow1" refType="h" fact="0.0718"/>
                  <dgm:constr type="w" for="ch" forName="dotArrow1" refType="userD"/>
                  <dgm:constr type="h" for="ch" forName="dotArrow1" refType="userD"/>
                  <dgm:constr type="ctrX" for="ch" forName="dotArrow2" refType="w" fact="0.446"/>
                  <dgm:constr type="ctrY" for="ch" forName="dotArrow2" refType="h" fact="0.0468"/>
                  <dgm:constr type="w" for="ch" forName="dotArrow2" refType="userD"/>
                  <dgm:constr type="h" for="ch" forName="dotArrow2" refType="userD"/>
                  <dgm:constr type="ctrX" for="ch" forName="dotArrow3" refType="w" fact="0.4685"/>
                  <dgm:constr type="ctrY" for="ch" forName="dotArrow3" refType="h" fact="0.0218"/>
                  <dgm:constr type="w" for="ch" forName="dotArrow3" refType="userD"/>
                  <dgm:constr type="h" for="ch" forName="dotArrow3" refType="userD"/>
                  <dgm:constr type="ctrX" for="ch" forName="dotArrow4" refType="w" fact="0.491"/>
                  <dgm:constr type="ctrY" for="ch" forName="dotArrow4" refType="h" fact="0.0468"/>
                  <dgm:constr type="w" for="ch" forName="dotArrow4" refType="userD"/>
                  <dgm:constr type="h" for="ch" forName="dotArrow4" refType="userD"/>
                  <dgm:constr type="ctrX" for="ch" forName="dotArrow5" refType="w" fact="0.5135"/>
                  <dgm:constr type="ctrY" for="ch" forName="dotArrow5" refType="h" fact="0.0718"/>
                  <dgm:constr type="w" for="ch" forName="dotArrow5" refType="userD"/>
                  <dgm:constr type="h" for="ch" forName="dotArrow5" refType="userD"/>
                  <dgm:constr type="ctrX" for="ch" forName="dotArrow6" refType="w" fact="0.4685"/>
                  <dgm:constr type="ctrY" for="ch" forName="dotArrow6" refType="h" fact="0.0745"/>
                  <dgm:constr type="w" for="ch" forName="dotArrow6" refType="userD"/>
                  <dgm:constr type="h" for="ch" forName="dotArrow6" refType="userD"/>
                  <dgm:constr type="ctrX" for="ch" forName="dotArrow7" refType="w" fact="0.4685"/>
                  <dgm:constr type="ctrY" for="ch" forName="dotArrow7" refType="h" fact="0.1273"/>
                  <dgm:constr type="w" for="ch" forName="dotArrow7" refType="userD"/>
                  <dgm:constr type="h" for="ch" forName="dotArrow7" refType="userD"/>
                  <dgm:constr type="l" for="ch" forName="parTx1" refType="w" fact="0.1487"/>
                  <dgm:constr type="t" for="ch" forName="parTx1" refType="h" fact="0.8596"/>
                  <dgm:constr type="w" for="ch" forName="parTx1" refType="w" fact="0.3491"/>
                  <dgm:constr type="h" for="ch" forName="parTx1" refType="h" fact="0.1638"/>
                  <dgm:constr type="ctrX" for="ch" forName="picture1" refType="w" fact="0.1328"/>
                  <dgm:constr type="ctrY" for="ch" forName="picture1" refType="h" fact="0.8361"/>
                  <dgm:constr type="w" for="ch" forName="picture1" refType="w" fact="0.1618"/>
                  <dgm:constr type="h" for="ch" forName="picture1" refType="h" fact="0.2832"/>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732"/>
                  <dgm:constr type="t" for="ch" forName="parTx2" refType="h" fact="0.6469"/>
                  <dgm:constr type="w" for="ch" forName="parTx2" refType="w" fact="0.3491"/>
                  <dgm:constr type="h" for="ch" forName="parTx2" refType="h" fact="0.1638"/>
                  <dgm:constr type="ctrX" for="ch" forName="picture2" refType="w" fact="0.3573"/>
                  <dgm:constr type="ctrY" for="ch" forName="picture2" refType="h" fact="0.6234"/>
                  <dgm:constr type="w" for="ch" forName="picture2" refType="w" fact="0.1618"/>
                  <dgm:constr type="h" for="ch" forName="picture2" refType="h" fact="0.2832"/>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4763"/>
                  <dgm:constr type="t" for="ch" forName="parTx3" refType="h" fact="0.3243"/>
                  <dgm:constr type="w" for="ch" forName="parTx3" refType="w" fact="0.3491"/>
                  <dgm:constr type="h" for="ch" forName="parTx3" refType="h" fact="0.1638"/>
                  <dgm:constr type="ctrX" for="ch" forName="picture3" refType="w" fact="0.4604"/>
                  <dgm:constr type="ctrY" for="ch" forName="picture3" refType="h" fact="0.3008"/>
                  <dgm:constr type="w" for="ch" forName="picture3" refType="w" fact="0.1618"/>
                  <dgm:constr type="h" for="ch" forName="picture3" refType="h" fact="0.2832"/>
                  <dgm:constr type="l" for="ch" forName="desTx3" refType="r" refFor="ch" refForName="parTx3"/>
                  <dgm:constr type="r" for="ch" forName="desTx3" refType="w"/>
                  <dgm:constr type="t" for="ch" forName="desTx3" refType="t" refFor="ch" refForName="parTx3"/>
                  <dgm:constr type="h" for="ch" forName="desTx3" refType="h" refFor="ch" refForName="parTx3"/>
                </dgm:constrLst>
              </dgm:if>
              <dgm:else name="Name27">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3684"/>
                  <dgm:constr type="ctrY" for="ch" forName="dot1" refType="h" fact="0.763"/>
                  <dgm:constr type="w" for="ch" forName="dot1" refType="userD"/>
                  <dgm:constr type="h" for="ch" forName="dot1" refType="userD"/>
                  <dgm:constr type="ctrX" for="ch" forName="dot2" refType="w" fact="0.3307"/>
                  <dgm:constr type="ctrY" for="ch" forName="dot2" refType="h" fact="0.7887"/>
                  <dgm:constr type="w" for="ch" forName="dot2" refType="userD"/>
                  <dgm:constr type="h" for="ch" forName="dot2" refType="userD"/>
                  <dgm:constr type="ctrX" for="ch" forName="dot3" refType="w" fact="0.2912"/>
                  <dgm:constr type="ctrY" for="ch" forName="dot3" refType="h" fact="0.809"/>
                  <dgm:constr type="w" for="ch" forName="dot3" refType="userD"/>
                  <dgm:constr type="h" for="ch" forName="dot3" refType="userD"/>
                  <dgm:constr type="ctrX" for="ch" forName="dot4" refType="w" fact="0.5494"/>
                  <dgm:constr type="ctrY" for="ch" forName="dot4" refType="h" fact="0.4655"/>
                  <dgm:constr type="w" for="ch" forName="dot4" refType="userD"/>
                  <dgm:constr type="h" for="ch" forName="dot4" refType="userD"/>
                  <dgm:constr type="ctrX" for="ch" forName="dot5" refType="w" fact="0.5342"/>
                  <dgm:constr type="ctrY" for="ch" forName="dot5" refType="h" fact="0.5178"/>
                  <dgm:constr type="w" for="ch" forName="dot5" refType="userD"/>
                  <dgm:constr type="h" for="ch" forName="dot5" refType="userD"/>
                  <dgm:constr type="ctrX" for="ch" forName="dotArrow1" refType="w" fact="0.5234"/>
                  <dgm:constr type="ctrY" for="ch" forName="dotArrow1" refType="h" fact="0.0718"/>
                  <dgm:constr type="w" for="ch" forName="dotArrow1" refType="userD"/>
                  <dgm:constr type="h" for="ch" forName="dotArrow1" refType="userD"/>
                  <dgm:constr type="ctrX" for="ch" forName="dotArrow2" refType="w" fact="0.5512"/>
                  <dgm:constr type="ctrY" for="ch" forName="dotArrow2" refType="h" fact="0.0468"/>
                  <dgm:constr type="w" for="ch" forName="dotArrow2" refType="userD"/>
                  <dgm:constr type="h" for="ch" forName="dotArrow2" refType="userD"/>
                  <dgm:constr type="ctrX" for="ch" forName="dotArrow3" refType="w" fact="0.579"/>
                  <dgm:constr type="ctrY" for="ch" forName="dotArrow3" refType="h" fact="0.0218"/>
                  <dgm:constr type="w" for="ch" forName="dotArrow3" refType="userD"/>
                  <dgm:constr type="h" for="ch" forName="dotArrow3" refType="userD"/>
                  <dgm:constr type="ctrX" for="ch" forName="dotArrow4" refType="w" fact="0.6068"/>
                  <dgm:constr type="ctrY" for="ch" forName="dotArrow4" refType="h" fact="0.0468"/>
                  <dgm:constr type="w" for="ch" forName="dotArrow4" refType="userD"/>
                  <dgm:constr type="h" for="ch" forName="dotArrow4" refType="userD"/>
                  <dgm:constr type="ctrX" for="ch" forName="dotArrow5" refType="w" fact="0.6346"/>
                  <dgm:constr type="ctrY" for="ch" forName="dotArrow5" refType="h" fact="0.0718"/>
                  <dgm:constr type="w" for="ch" forName="dotArrow5" refType="userD"/>
                  <dgm:constr type="h" for="ch" forName="dotArrow5" refType="userD"/>
                  <dgm:constr type="ctrX" for="ch" forName="dotArrow6" refType="w" fact="0.579"/>
                  <dgm:constr type="ctrY" for="ch" forName="dotArrow6" refType="h" fact="0.0745"/>
                  <dgm:constr type="w" for="ch" forName="dotArrow6" refType="userD"/>
                  <dgm:constr type="h" for="ch" forName="dotArrow6" refType="userD"/>
                  <dgm:constr type="ctrX" for="ch" forName="dotArrow7" refType="w" fact="0.579"/>
                  <dgm:constr type="ctrY" for="ch" forName="dotArrow7" refType="h" fact="0.1273"/>
                  <dgm:constr type="w" for="ch" forName="dotArrow7" refType="userD"/>
                  <dgm:constr type="h" for="ch" forName="dotArrow7" refType="userD"/>
                  <dgm:constr type="l" for="ch" forName="parTx1" refType="w" fact="0.1837"/>
                  <dgm:constr type="t" for="ch" forName="parTx1" refType="h" fact="0.8551"/>
                  <dgm:constr type="w" for="ch" forName="parTx1" refType="w" fact="0.4314"/>
                  <dgm:constr type="h" for="ch" forName="parTx1" refType="h" fact="0.1638"/>
                  <dgm:constr type="ctrX" for="ch" forName="picture1" refType="w" fact="0.1641"/>
                  <dgm:constr type="ctrY" for="ch" forName="picture1" refType="h" fact="0.8361"/>
                  <dgm:constr type="w" for="ch" forName="picture1" refType="w" fact="0.2"/>
                  <dgm:constr type="h" for="ch" forName="picture1" refType="h" fact="0.2832"/>
                  <dgm:constr type="l" for="ch" forName="parTx2" refType="w" fact="0.4612"/>
                  <dgm:constr type="t" for="ch" forName="parTx2" refType="h" fact="0.6424"/>
                  <dgm:constr type="w" for="ch" forName="parTx2" refType="w" fact="0.4314"/>
                  <dgm:constr type="h" for="ch" forName="parTx2" refType="h" fact="0.1638"/>
                  <dgm:constr type="ctrX" for="ch" forName="picture2" refType="w" fact="0.4416"/>
                  <dgm:constr type="ctrY" for="ch" forName="picture2" refType="h" fact="0.6234"/>
                  <dgm:constr type="w" for="ch" forName="picture2" refType="w" fact="0.2"/>
                  <dgm:constr type="h" for="ch" forName="picture2" refType="h" fact="0.2832"/>
                  <dgm:constr type="l" for="ch" forName="parTx3" refType="w" fact="0.5886"/>
                  <dgm:constr type="t" for="ch" forName="parTx3" refType="h" fact="0.3198"/>
                  <dgm:constr type="w" for="ch" forName="parTx3" refType="w" fact="0.4314"/>
                  <dgm:constr type="h" for="ch" forName="parTx3" refType="h" fact="0.1638"/>
                  <dgm:constr type="ctrX" for="ch" forName="picture3" refType="w" fact="0.569"/>
                  <dgm:constr type="ctrY" for="ch" forName="picture3" refType="h" fact="0.3008"/>
                  <dgm:constr type="w" for="ch" forName="picture3" refType="w" fact="0.2"/>
                  <dgm:constr type="h" for="ch" forName="picture3" refType="h" fact="0.2832"/>
                </dgm:constrLst>
              </dgm:else>
            </dgm:choose>
          </dgm:if>
          <dgm:else name="Name28">
            <dgm:choose name="Name29">
              <dgm:if name="Name30" axis="des" func="maxDepth" op="gt" val="1">
                <dgm:alg type="composite">
                  <dgm:param type="ar" val="1.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userD" refType="w" fact="0.0162"/>
                  <dgm:constr type="ctrX" for="ch" forName="dot1" refType="w" fact="0.7019"/>
                  <dgm:constr type="ctrY" for="ch" forName="dot1" refType="h" fact="0.763"/>
                  <dgm:constr type="w" for="ch" forName="dot1" refType="userD"/>
                  <dgm:constr type="h" for="ch" forName="dot1" refType="userD"/>
                  <dgm:constr type="ctrX" for="ch" forName="dot2" refType="w" fact="0.7324"/>
                  <dgm:constr type="ctrY" for="ch" forName="dot2" refType="h" fact="0.7887"/>
                  <dgm:constr type="w" for="ch" forName="dot2" refType="userD"/>
                  <dgm:constr type="h" for="ch" forName="dot2" refType="userD"/>
                  <dgm:constr type="ctrX" for="ch" forName="dot3" refType="w" fact="0.7643"/>
                  <dgm:constr type="ctrY" for="ch" forName="dot3" refType="h" fact="0.809"/>
                  <dgm:constr type="w" for="ch" forName="dot3" refType="userD"/>
                  <dgm:constr type="h" for="ch" forName="dot3" refType="userD"/>
                  <dgm:constr type="ctrX" for="ch" forName="dot4" refType="w" fact="0.5555"/>
                  <dgm:constr type="ctrY" for="ch" forName="dot4" refType="h" fact="0.4655"/>
                  <dgm:constr type="w" for="ch" forName="dot4" refType="userD"/>
                  <dgm:constr type="h" for="ch" forName="dot4" refType="userD"/>
                  <dgm:constr type="ctrX" for="ch" forName="dot5" refType="w" fact="0.5677"/>
                  <dgm:constr type="ctrY" for="ch" forName="dot5" refType="h" fact="0.5178"/>
                  <dgm:constr type="w" for="ch" forName="dot5" refType="userD"/>
                  <dgm:constr type="h" for="ch" forName="dot5" refType="userD"/>
                  <dgm:constr type="ctrX" for="ch" forName="dotArrow1" refType="w" fact="0.5764"/>
                  <dgm:constr type="ctrY" for="ch" forName="dotArrow1" refType="h" fact="0.0718"/>
                  <dgm:constr type="w" for="ch" forName="dotArrow1" refType="userD"/>
                  <dgm:constr type="h" for="ch" forName="dotArrow1" refType="userD"/>
                  <dgm:constr type="ctrX" for="ch" forName="dotArrow2" refType="w" fact="0.554"/>
                  <dgm:constr type="ctrY" for="ch" forName="dotArrow2" refType="h" fact="0.0468"/>
                  <dgm:constr type="w" for="ch" forName="dotArrow2" refType="userD"/>
                  <dgm:constr type="h" for="ch" forName="dotArrow2" refType="userD"/>
                  <dgm:constr type="ctrX" for="ch" forName="dotArrow3" refType="w" fact="0.5315"/>
                  <dgm:constr type="ctrY" for="ch" forName="dotArrow3" refType="h" fact="0.0218"/>
                  <dgm:constr type="w" for="ch" forName="dotArrow3" refType="userD"/>
                  <dgm:constr type="h" for="ch" forName="dotArrow3" refType="userD"/>
                  <dgm:constr type="ctrX" for="ch" forName="dotArrow4" refType="w" fact="0.509"/>
                  <dgm:constr type="ctrY" for="ch" forName="dotArrow4" refType="h" fact="0.0468"/>
                  <dgm:constr type="w" for="ch" forName="dotArrow4" refType="userD"/>
                  <dgm:constr type="h" for="ch" forName="dotArrow4" refType="userD"/>
                  <dgm:constr type="ctrX" for="ch" forName="dotArrow5" refType="w" fact="0.4865"/>
                  <dgm:constr type="ctrY" for="ch" forName="dotArrow5" refType="h" fact="0.0718"/>
                  <dgm:constr type="w" for="ch" forName="dotArrow5" refType="userD"/>
                  <dgm:constr type="h" for="ch" forName="dotArrow5" refType="userD"/>
                  <dgm:constr type="ctrX" for="ch" forName="dotArrow6" refType="w" fact="0.5315"/>
                  <dgm:constr type="ctrY" for="ch" forName="dotArrow6" refType="h" fact="0.0745"/>
                  <dgm:constr type="w" for="ch" forName="dotArrow6" refType="userD"/>
                  <dgm:constr type="h" for="ch" forName="dotArrow6" refType="userD"/>
                  <dgm:constr type="ctrX" for="ch" forName="dotArrow7" refType="w" fact="0.5315"/>
                  <dgm:constr type="ctrY" for="ch" forName="dotArrow7" refType="h" fact="0.1273"/>
                  <dgm:constr type="w" for="ch" forName="dotArrow7" refType="userD"/>
                  <dgm:constr type="h" for="ch" forName="dotArrow7" refType="userD"/>
                  <dgm:constr type="r" for="ch" forName="parTx1" refType="w" fact="0.8513"/>
                  <dgm:constr type="t" for="ch" forName="parTx1" refType="h" fact="0.8596"/>
                  <dgm:constr type="w" for="ch" forName="parTx1" refType="w" fact="0.3491"/>
                  <dgm:constr type="h" for="ch" forName="parTx1" refType="h" fact="0.1638"/>
                  <dgm:constr type="ctrX" for="ch" forName="picture1" refType="w" fact="0.8672"/>
                  <dgm:constr type="ctrY" for="ch" forName="picture1" refType="h" fact="0.8361"/>
                  <dgm:constr type="w" for="ch" forName="picture1" refType="w" fact="0.1618"/>
                  <dgm:constr type="h" for="ch" forName="picture1" refType="h" fact="0.2832"/>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268"/>
                  <dgm:constr type="t" for="ch" forName="parTx2" refType="h" fact="0.6469"/>
                  <dgm:constr type="w" for="ch" forName="parTx2" refType="w" fact="0.3491"/>
                  <dgm:constr type="h" for="ch" forName="parTx2" refType="h" fact="0.1638"/>
                  <dgm:constr type="ctrX" for="ch" forName="picture2" refType="w" fact="0.6427"/>
                  <dgm:constr type="ctrY" for="ch" forName="picture2" refType="h" fact="0.6234"/>
                  <dgm:constr type="w" for="ch" forName="picture2" refType="w" fact="0.1618"/>
                  <dgm:constr type="h" for="ch" forName="picture2" refType="h" fact="0.2832"/>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5237"/>
                  <dgm:constr type="t" for="ch" forName="parTx3" refType="h" fact="0.3243"/>
                  <dgm:constr type="w" for="ch" forName="parTx3" refType="w" fact="0.3491"/>
                  <dgm:constr type="h" for="ch" forName="parTx3" refType="h" fact="0.1638"/>
                  <dgm:constr type="ctrX" for="ch" forName="picture3" refType="w" fact="0.5396"/>
                  <dgm:constr type="ctrY" for="ch" forName="picture3" refType="h" fact="0.3008"/>
                  <dgm:constr type="w" for="ch" forName="picture3" refType="w" fact="0.1618"/>
                  <dgm:constr type="h" for="ch" forName="picture3" refType="h" fact="0.2832"/>
                  <dgm:constr type="r" for="ch" forName="desTx3" refType="l" refFor="ch" refForName="parTx3"/>
                  <dgm:constr type="l" for="ch" forName="desTx3"/>
                  <dgm:constr type="t" for="ch" forName="desTx3" refType="t" refFor="ch" refForName="parTx3"/>
                  <dgm:constr type="h" for="ch" forName="desTx3" refType="h" refFor="ch" refForName="parTx3"/>
                </dgm:constrLst>
              </dgm:if>
              <dgm:else name="Name31">
                <dgm:alg type="composite">
                  <dgm:param type="ar" val="1.416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userD" refType="w" fact="0.02"/>
                  <dgm:constr type="ctrX" for="ch" forName="dot1" refType="w" fact="0.6316"/>
                  <dgm:constr type="ctrY" for="ch" forName="dot1" refType="h" fact="0.763"/>
                  <dgm:constr type="w" for="ch" forName="dot1" refType="userD"/>
                  <dgm:constr type="h" for="ch" forName="dot1" refType="userD"/>
                  <dgm:constr type="ctrX" for="ch" forName="dot2" refType="w" fact="0.6693"/>
                  <dgm:constr type="ctrY" for="ch" forName="dot2" refType="h" fact="0.7887"/>
                  <dgm:constr type="w" for="ch" forName="dot2" refType="userD"/>
                  <dgm:constr type="h" for="ch" forName="dot2" refType="userD"/>
                  <dgm:constr type="ctrX" for="ch" forName="dot3" refType="w" fact="0.7088"/>
                  <dgm:constr type="ctrY" for="ch" forName="dot3" refType="h" fact="0.809"/>
                  <dgm:constr type="w" for="ch" forName="dot3" refType="userD"/>
                  <dgm:constr type="h" for="ch" forName="dot3" refType="userD"/>
                  <dgm:constr type="ctrX" for="ch" forName="dot4" refType="w" fact="0.4506"/>
                  <dgm:constr type="ctrY" for="ch" forName="dot4" refType="h" fact="0.4655"/>
                  <dgm:constr type="w" for="ch" forName="dot4" refType="userD"/>
                  <dgm:constr type="h" for="ch" forName="dot4" refType="userD"/>
                  <dgm:constr type="ctrX" for="ch" forName="dot5" refType="w" fact="0.4658"/>
                  <dgm:constr type="ctrY" for="ch" forName="dot5" refType="h" fact="0.5178"/>
                  <dgm:constr type="w" for="ch" forName="dot5" refType="userD"/>
                  <dgm:constr type="h" for="ch" forName="dot5" refType="userD"/>
                  <dgm:constr type="ctrX" for="ch" forName="dotArrow1" refType="w" fact="0.4766"/>
                  <dgm:constr type="ctrY" for="ch" forName="dotArrow1" refType="h" fact="0.0718"/>
                  <dgm:constr type="w" for="ch" forName="dotArrow1" refType="userD"/>
                  <dgm:constr type="h" for="ch" forName="dotArrow1" refType="userD"/>
                  <dgm:constr type="ctrX" for="ch" forName="dotArrow2" refType="w" fact="0.4488"/>
                  <dgm:constr type="ctrY" for="ch" forName="dotArrow2" refType="h" fact="0.0468"/>
                  <dgm:constr type="w" for="ch" forName="dotArrow2" refType="userD"/>
                  <dgm:constr type="h" for="ch" forName="dotArrow2" refType="userD"/>
                  <dgm:constr type="ctrX" for="ch" forName="dotArrow3" refType="w" fact="0.421"/>
                  <dgm:constr type="ctrY" for="ch" forName="dotArrow3" refType="h" fact="0.0218"/>
                  <dgm:constr type="w" for="ch" forName="dotArrow3" refType="userD"/>
                  <dgm:constr type="h" for="ch" forName="dotArrow3" refType="userD"/>
                  <dgm:constr type="ctrX" for="ch" forName="dotArrow4" refType="w" fact="0.3932"/>
                  <dgm:constr type="ctrY" for="ch" forName="dotArrow4" refType="h" fact="0.0468"/>
                  <dgm:constr type="w" for="ch" forName="dotArrow4" refType="userD"/>
                  <dgm:constr type="h" for="ch" forName="dotArrow4" refType="userD"/>
                  <dgm:constr type="ctrX" for="ch" forName="dotArrow5" refType="w" fact="0.3654"/>
                  <dgm:constr type="ctrY" for="ch" forName="dotArrow5" refType="h" fact="0.0718"/>
                  <dgm:constr type="w" for="ch" forName="dotArrow5" refType="userD"/>
                  <dgm:constr type="h" for="ch" forName="dotArrow5" refType="userD"/>
                  <dgm:constr type="ctrX" for="ch" forName="dotArrow6" refType="w" fact="0.421"/>
                  <dgm:constr type="ctrY" for="ch" forName="dotArrow6" refType="h" fact="0.0745"/>
                  <dgm:constr type="w" for="ch" forName="dotArrow6" refType="userD"/>
                  <dgm:constr type="h" for="ch" forName="dotArrow6" refType="userD"/>
                  <dgm:constr type="ctrX" for="ch" forName="dotArrow7" refType="w" fact="0.421"/>
                  <dgm:constr type="ctrY" for="ch" forName="dotArrow7" refType="h" fact="0.1273"/>
                  <dgm:constr type="w" for="ch" forName="dotArrow7" refType="userD"/>
                  <dgm:constr type="h" for="ch" forName="dotArrow7" refType="userD"/>
                  <dgm:constr type="r" for="ch" forName="parTx1" refType="w" fact="0.8163"/>
                  <dgm:constr type="t" for="ch" forName="parTx1" refType="h" fact="0.8551"/>
                  <dgm:constr type="w" for="ch" forName="parTx1" refType="w" fact="0.4314"/>
                  <dgm:constr type="h" for="ch" forName="parTx1" refType="h" fact="0.1638"/>
                  <dgm:constr type="ctrX" for="ch" forName="picture1" refType="w" fact="0.8359"/>
                  <dgm:constr type="ctrY" for="ch" forName="picture1" refType="h" fact="0.8361"/>
                  <dgm:constr type="w" for="ch" forName="picture1" refType="w" fact="0.2"/>
                  <dgm:constr type="h" for="ch" forName="picture1" refType="h" fact="0.2832"/>
                  <dgm:constr type="r" for="ch" forName="parTx2" refType="w" fact="0.5388"/>
                  <dgm:constr type="t" for="ch" forName="parTx2" refType="h" fact="0.6424"/>
                  <dgm:constr type="w" for="ch" forName="parTx2" refType="w" fact="0.4314"/>
                  <dgm:constr type="h" for="ch" forName="parTx2" refType="h" fact="0.1638"/>
                  <dgm:constr type="ctrX" for="ch" forName="picture2" refType="w" fact="0.5584"/>
                  <dgm:constr type="ctrY" for="ch" forName="picture2" refType="h" fact="0.6234"/>
                  <dgm:constr type="w" for="ch" forName="picture2" refType="w" fact="0.2"/>
                  <dgm:constr type="h" for="ch" forName="picture2" refType="h" fact="0.2832"/>
                  <dgm:constr type="r" for="ch" forName="parTx3" refType="w" fact="0.4114"/>
                  <dgm:constr type="t" for="ch" forName="parTx3" refType="h" fact="0.3198"/>
                  <dgm:constr type="w" for="ch" forName="parTx3" refType="w" fact="0.4314"/>
                  <dgm:constr type="h" for="ch" forName="parTx3" refType="h" fact="0.1638"/>
                  <dgm:constr type="ctrX" for="ch" forName="picture3" refType="w" fact="0.431"/>
                  <dgm:constr type="ctrY" for="ch" forName="picture3" refType="h" fact="0.3008"/>
                  <dgm:constr type="w" for="ch" forName="picture3" refType="w" fact="0.2"/>
                  <dgm:constr type="h" for="ch" forName="picture3" refType="h" fact="0.2832"/>
                </dgm:constrLst>
              </dgm:else>
            </dgm:choose>
          </dgm:else>
        </dgm:choose>
      </dgm:if>
      <dgm:if name="Name32" axis="ch" ptType="node" func="cnt" op="equ" val="4">
        <dgm:choose name="Name33">
          <dgm:if name="Name34" func="var" arg="dir" op="equ" val="norm">
            <dgm:choose name="Name35">
              <dgm:if name="Name36"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3253"/>
                  <dgm:constr type="ctrY" for="ch" forName="dot1" refType="h" fact="0.8215"/>
                  <dgm:constr type="w" for="ch" forName="dot1" refType="userD"/>
                  <dgm:constr type="h" for="ch" forName="dot1" refType="userD"/>
                  <dgm:constr type="ctrX" for="ch" forName="dot2" refType="w" fact="0.2949"/>
                  <dgm:constr type="ctrY" for="ch" forName="dot2" refType="h" fact="0.843"/>
                  <dgm:constr type="w" for="ch" forName="dot2" refType="userD"/>
                  <dgm:constr type="h" for="ch" forName="dot2" refType="userD"/>
                  <dgm:constr type="ctrX" for="ch" forName="dot3" refType="w" fact="0.2635"/>
                  <dgm:constr type="ctrY" for="ch" forName="dot3" refType="h" fact="0.8607"/>
                  <dgm:constr type="w" for="ch" forName="dot3" refType="userD"/>
                  <dgm:constr type="h" for="ch" forName="dot3" refType="userD"/>
                  <dgm:constr type="ctrX" for="ch" forName="dot4" refType="w" fact="0.2313"/>
                  <dgm:constr type="ctrY" for="ch" forName="dot4" refType="h" fact="0.8745"/>
                  <dgm:constr type="w" for="ch" forName="dot4" refType="userD"/>
                  <dgm:constr type="h" for="ch" forName="dot4" refType="userD"/>
                  <dgm:constr type="ctrX" for="ch" forName="dot5" refType="w" fact="0.4675"/>
                  <dgm:constr type="ctrY" for="ch" forName="dot5" refType="h" fact="0.6419"/>
                  <dgm:constr type="w" for="ch" forName="dot5" refType="userD"/>
                  <dgm:constr type="h" for="ch" forName="dot5" refType="userD"/>
                  <dgm:constr type="ctrX" for="ch" forName="dot6" refType="w" fact="0.5486"/>
                  <dgm:constr type="ctrY" for="ch" forName="dot6" refType="h" fact="0.3784"/>
                  <dgm:constr type="w" for="ch" forName="dot6" refType="userD"/>
                  <dgm:constr type="h" for="ch" forName="dot6" refType="userD"/>
                  <dgm:constr type="ctrX" for="ch" forName="dotArrow1" refType="w" fact="0.5267"/>
                  <dgm:constr type="ctrY" for="ch" forName="dotArrow1" refType="h" fact="0.0496"/>
                  <dgm:constr type="w" for="ch" forName="dotArrow1" refType="userD"/>
                  <dgm:constr type="h" for="ch" forName="dotArrow1" refType="userD"/>
                  <dgm:constr type="ctrX" for="ch" forName="dotArrow2" refType="w" fact="0.5462"/>
                  <dgm:constr type="ctrY" for="ch" forName="dotArrow2" refType="h" fact="0.0282"/>
                  <dgm:constr type="w" for="ch" forName="dotArrow2" refType="userD"/>
                  <dgm:constr type="h" for="ch" forName="dotArrow2" refType="userD"/>
                  <dgm:constr type="ctrX" for="ch" forName="dotArrow3" refType="w" fact="0.5657"/>
                  <dgm:constr type="ctrY" for="ch" forName="dotArrow3" refType="h" fact="0.0068"/>
                  <dgm:constr type="w" for="ch" forName="dotArrow3" refType="userD"/>
                  <dgm:constr type="h" for="ch" forName="dotArrow3" refType="userD"/>
                  <dgm:constr type="ctrX" for="ch" forName="dotArrow4" refType="w" fact="0.5851"/>
                  <dgm:constr type="ctrY" for="ch" forName="dotArrow4" refType="h" fact="0.0282"/>
                  <dgm:constr type="w" for="ch" forName="dotArrow4" refType="userD"/>
                  <dgm:constr type="h" for="ch" forName="dotArrow4" refType="userD"/>
                  <dgm:constr type="ctrX" for="ch" forName="dotArrow5" refType="w" fact="0.6046"/>
                  <dgm:constr type="ctrY" for="ch" forName="dotArrow5" refType="h" fact="0.0496"/>
                  <dgm:constr type="w" for="ch" forName="dotArrow5" refType="userD"/>
                  <dgm:constr type="h" for="ch" forName="dotArrow5" refType="userD"/>
                  <dgm:constr type="ctrX" for="ch" forName="dotArrow6" refType="w" fact="0.5657"/>
                  <dgm:constr type="ctrY" for="ch" forName="dotArrow6" refType="h" fact="0.052"/>
                  <dgm:constr type="w" for="ch" forName="dotArrow6" refType="userD"/>
                  <dgm:constr type="h" for="ch" forName="dotArrow6" refType="userD"/>
                  <dgm:constr type="ctrX" for="ch" forName="dotArrow7" refType="w" fact="0.5657"/>
                  <dgm:constr type="ctrY" for="ch" forName="dotArrow7" refType="h" fact="0.0972"/>
                  <dgm:constr type="w" for="ch" forName="dotArrow7" refType="userD"/>
                  <dgm:constr type="h" for="ch" forName="dotArrow7" refType="userD"/>
                  <dgm:constr type="l" for="ch" forName="parTx1" refType="w" fact="0.1466"/>
                  <dgm:constr type="t" for="ch" forName="parTx1" refType="h" fact="0.9095"/>
                  <dgm:constr type="w" for="ch" forName="parTx1" refType="w" fact="0.294"/>
                  <dgm:constr type="h" for="ch" forName="parTx1" refType="h" fact="0.1222"/>
                  <dgm:constr type="ctrX" for="ch" forName="picture1" refType="w" fact="0.1333"/>
                  <dgm:constr type="ctrY" for="ch" forName="picture1" refType="h" fact="0.8922"/>
                  <dgm:constr type="w" for="ch" forName="picture1" refType="w" fact="0.1363"/>
                  <dgm:constr type="h" for="ch" forName="picture1" refType="h" fact="0.211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105"/>
                  <dgm:constr type="t" for="ch" forName="parTx2" refType="h" fact="0.762"/>
                  <dgm:constr type="w" for="ch" forName="parTx2" refType="w" fact="0.294"/>
                  <dgm:constr type="h" for="ch" forName="parTx2" refType="h" fact="0.1222"/>
                  <dgm:constr type="ctrX" for="ch" forName="picture2" refType="w" fact="0.3972"/>
                  <dgm:constr type="ctrY" for="ch" forName="picture2" refType="h" fact="0.7447"/>
                  <dgm:constr type="w" for="ch" forName="picture2" refType="w" fact="0.1363"/>
                  <dgm:constr type="h" for="ch" forName="picture2" refType="h" fact="0.211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229"/>
                  <dgm:constr type="t" for="ch" forName="parTx3" refType="h" fact="0.5294"/>
                  <dgm:constr type="w" for="ch" forName="parTx3" refType="w" fact="0.294"/>
                  <dgm:constr type="h" for="ch" forName="parTx3" refType="h" fact="0.1222"/>
                  <dgm:constr type="ctrX" for="ch" forName="picture3" refType="w" fact="0.5095"/>
                  <dgm:constr type="ctrY" for="ch" forName="picture3" refType="h" fact="0.5121"/>
                  <dgm:constr type="w" for="ch" forName="picture3" refType="w" fact="0.1363"/>
                  <dgm:constr type="h" for="ch" forName="picture3" refType="h" fact="0.211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722"/>
                  <dgm:constr type="t" for="ch" forName="parTx4" refType="h" fact="0.2523"/>
                  <dgm:constr type="w" for="ch" forName="parTx4" refType="w" fact="0.294"/>
                  <dgm:constr type="h" for="ch" forName="parTx4" refType="h" fact="0.1222"/>
                  <dgm:constr type="ctrX" for="ch" forName="picture4" refType="w" fact="0.5588"/>
                  <dgm:constr type="ctrY" for="ch" forName="picture4" refType="h" fact="0.235"/>
                  <dgm:constr type="w" for="ch" forName="picture4" refType="w" fact="0.1363"/>
                  <dgm:constr type="h" for="ch" forName="picture4" refType="h" fact="0.2113"/>
                  <dgm:constr type="l" for="ch" forName="desTx4" refType="r" refFor="ch" refForName="parTx4"/>
                  <dgm:constr type="r" for="ch" forName="desTx4" refType="w"/>
                  <dgm:constr type="t" for="ch" forName="desTx4" refType="t" refFor="ch" refForName="parTx4"/>
                  <dgm:constr type="h" for="ch" forName="desTx4" refType="h" refFor="ch" refForName="parTx4"/>
                </dgm:constrLst>
              </dgm:if>
              <dgm:else name="Name37">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3978"/>
                  <dgm:constr type="ctrY" for="ch" forName="dot1" refType="h" fact="0.8215"/>
                  <dgm:constr type="w" for="ch" forName="dot1" refType="userD"/>
                  <dgm:constr type="h" for="ch" forName="dot1" refType="userD"/>
                  <dgm:constr type="ctrX" for="ch" forName="dot2" refType="w" fact="0.3606"/>
                  <dgm:constr type="ctrY" for="ch" forName="dot2" refType="h" fact="0.843"/>
                  <dgm:constr type="w" for="ch" forName="dot2" refType="userD"/>
                  <dgm:constr type="h" for="ch" forName="dot2" refType="userD"/>
                  <dgm:constr type="ctrX" for="ch" forName="dot3" refType="w" fact="0.3223"/>
                  <dgm:constr type="ctrY" for="ch" forName="dot3" refType="h" fact="0.8607"/>
                  <dgm:constr type="w" for="ch" forName="dot3" refType="userD"/>
                  <dgm:constr type="h" for="ch" forName="dot3" refType="userD"/>
                  <dgm:constr type="ctrX" for="ch" forName="dot4" refType="w" fact="0.2829"/>
                  <dgm:constr type="ctrY" for="ch" forName="dot4" refType="h" fact="0.8745"/>
                  <dgm:constr type="w" for="ch" forName="dot4" refType="userD"/>
                  <dgm:constr type="h" for="ch" forName="dot4" refType="userD"/>
                  <dgm:constr type="ctrX" for="ch" forName="dot5" refType="w" fact="0.5717"/>
                  <dgm:constr type="ctrY" for="ch" forName="dot5" refType="h" fact="0.6419"/>
                  <dgm:constr type="w" for="ch" forName="dot5" refType="userD"/>
                  <dgm:constr type="h" for="ch" forName="dot5" refType="userD"/>
                  <dgm:constr type="ctrX" for="ch" forName="dot6" refType="w" fact="0.6709"/>
                  <dgm:constr type="ctrY" for="ch" forName="dot6" refType="h" fact="0.3784"/>
                  <dgm:constr type="w" for="ch" forName="dot6" refType="userD"/>
                  <dgm:constr type="h" for="ch" forName="dot6" refType="userD"/>
                  <dgm:constr type="ctrX" for="ch" forName="dotArrow1" refType="w" fact="0.6441"/>
                  <dgm:constr type="ctrY" for="ch" forName="dotArrow1" refType="h" fact="0.0496"/>
                  <dgm:constr type="w" for="ch" forName="dotArrow1" refType="userD"/>
                  <dgm:constr type="h" for="ch" forName="dotArrow1" refType="userD"/>
                  <dgm:constr type="ctrX" for="ch" forName="dotArrow2" refType="w" fact="0.6679"/>
                  <dgm:constr type="ctrY" for="ch" forName="dotArrow2" refType="h" fact="0.0282"/>
                  <dgm:constr type="w" for="ch" forName="dotArrow2" refType="userD"/>
                  <dgm:constr type="h" for="ch" forName="dotArrow2" refType="userD"/>
                  <dgm:constr type="ctrX" for="ch" forName="dotArrow3" refType="w" fact="0.6917"/>
                  <dgm:constr type="ctrY" for="ch" forName="dotArrow3" refType="h" fact="0.0068"/>
                  <dgm:constr type="w" for="ch" forName="dotArrow3" refType="userD"/>
                  <dgm:constr type="h" for="ch" forName="dotArrow3" refType="userD"/>
                  <dgm:constr type="ctrX" for="ch" forName="dotArrow4" refType="w" fact="0.7155"/>
                  <dgm:constr type="ctrY" for="ch" forName="dotArrow4" refType="h" fact="0.0282"/>
                  <dgm:constr type="w" for="ch" forName="dotArrow4" refType="userD"/>
                  <dgm:constr type="h" for="ch" forName="dotArrow4" refType="userD"/>
                  <dgm:constr type="ctrX" for="ch" forName="dotArrow5" refType="w" fact="0.7394"/>
                  <dgm:constr type="ctrY" for="ch" forName="dotArrow5" refType="h" fact="0.0496"/>
                  <dgm:constr type="w" for="ch" forName="dotArrow5" refType="userD"/>
                  <dgm:constr type="h" for="ch" forName="dotArrow5" refType="userD"/>
                  <dgm:constr type="ctrX" for="ch" forName="dotArrow6" refType="w" fact="0.6917"/>
                  <dgm:constr type="ctrY" for="ch" forName="dotArrow6" refType="h" fact="0.052"/>
                  <dgm:constr type="w" for="ch" forName="dotArrow6" refType="userD"/>
                  <dgm:constr type="h" for="ch" forName="dotArrow6" refType="userD"/>
                  <dgm:constr type="ctrX" for="ch" forName="dotArrow7" refType="w" fact="0.6917"/>
                  <dgm:constr type="ctrY" for="ch" forName="dotArrow7" refType="h" fact="0.0972"/>
                  <dgm:constr type="w" for="ch" forName="dotArrow7" refType="userD"/>
                  <dgm:constr type="h" for="ch" forName="dotArrow7" refType="userD"/>
                  <dgm:constr type="l" for="ch" forName="parTx1" refType="w" fact="0.1793"/>
                  <dgm:constr type="t" for="ch" forName="parTx1" refType="h" fact="0.9064"/>
                  <dgm:constr type="w" for="ch" forName="parTx1" refType="w" fact="0.3595"/>
                  <dgm:constr type="h" for="ch" forName="parTx1" refType="h" fact="0.1222"/>
                  <dgm:constr type="ctrX" for="ch" forName="picture1" refType="w" fact="0.163"/>
                  <dgm:constr type="ctrY" for="ch" forName="picture1" refType="h" fact="0.8922"/>
                  <dgm:constr type="w" for="ch" forName="picture1" refType="w" fact="0.1667"/>
                  <dgm:constr type="h" for="ch" forName="picture1" refType="h" fact="0.2113"/>
                  <dgm:constr type="l" for="ch" forName="parTx2" refType="w" fact="0.502"/>
                  <dgm:constr type="t" for="ch" forName="parTx2" refType="h" fact="0.7589"/>
                  <dgm:constr type="w" for="ch" forName="parTx2" refType="w" fact="0.3595"/>
                  <dgm:constr type="h" for="ch" forName="parTx2" refType="h" fact="0.1222"/>
                  <dgm:constr type="ctrX" for="ch" forName="picture2" refType="w" fact="0.4857"/>
                  <dgm:constr type="ctrY" for="ch" forName="picture2" refType="h" fact="0.7447"/>
                  <dgm:constr type="w" for="ch" forName="picture2" refType="w" fact="0.1667"/>
                  <dgm:constr type="h" for="ch" forName="picture2" refType="h" fact="0.2113"/>
                  <dgm:constr type="l" for="ch" forName="parTx3" refType="w" fact="0.6394"/>
                  <dgm:constr type="t" for="ch" forName="parTx3" refType="h" fact="0.5263"/>
                  <dgm:constr type="w" for="ch" forName="parTx3" refType="w" fact="0.3595"/>
                  <dgm:constr type="h" for="ch" forName="parTx3" refType="h" fact="0.1222"/>
                  <dgm:constr type="ctrX" for="ch" forName="picture3" refType="w" fact="0.6231"/>
                  <dgm:constr type="ctrY" for="ch" forName="picture3" refType="h" fact="0.5121"/>
                  <dgm:constr type="w" for="ch" forName="picture3" refType="w" fact="0.1667"/>
                  <dgm:constr type="h" for="ch" forName="picture3" refType="h" fact="0.2113"/>
                  <dgm:constr type="l" for="ch" forName="parTx4" refType="w" fact="0.6997"/>
                  <dgm:constr type="t" for="ch" forName="parTx4" refType="h" fact="0.2492"/>
                  <dgm:constr type="w" for="ch" forName="parTx4" refType="w" fact="0.3595"/>
                  <dgm:constr type="h" for="ch" forName="parTx4" refType="h" fact="0.1222"/>
                  <dgm:constr type="ctrX" for="ch" forName="picture4" refType="w" fact="0.6834"/>
                  <dgm:constr type="ctrY" for="ch" forName="picture4" refType="h" fact="0.235"/>
                  <dgm:constr type="w" for="ch" forName="picture4" refType="w" fact="0.1667"/>
                  <dgm:constr type="h" for="ch" forName="picture4" refType="h" fact="0.2113"/>
                </dgm:constrLst>
              </dgm:else>
            </dgm:choose>
          </dgm:if>
          <dgm:else name="Name38">
            <dgm:choose name="Name39">
              <dgm:if name="Name40" axis="des" func="maxDepth" op="gt" val="1">
                <dgm:alg type="composite">
                  <dgm:param type="ar" val="1.5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userD" refType="w" fact="0.0136"/>
                  <dgm:constr type="ctrX" for="ch" forName="dot1" refType="w" fact="0.6747"/>
                  <dgm:constr type="ctrY" for="ch" forName="dot1" refType="h" fact="0.8215"/>
                  <dgm:constr type="w" for="ch" forName="dot1" refType="userD"/>
                  <dgm:constr type="h" for="ch" forName="dot1" refType="userD"/>
                  <dgm:constr type="ctrX" for="ch" forName="dot2" refType="w" fact="0.7051"/>
                  <dgm:constr type="ctrY" for="ch" forName="dot2" refType="h" fact="0.843"/>
                  <dgm:constr type="w" for="ch" forName="dot2" refType="userD"/>
                  <dgm:constr type="h" for="ch" forName="dot2" refType="userD"/>
                  <dgm:constr type="ctrX" for="ch" forName="dot3" refType="w" fact="0.7365"/>
                  <dgm:constr type="ctrY" for="ch" forName="dot3" refType="h" fact="0.8607"/>
                  <dgm:constr type="w" for="ch" forName="dot3" refType="userD"/>
                  <dgm:constr type="h" for="ch" forName="dot3" refType="userD"/>
                  <dgm:constr type="ctrX" for="ch" forName="dot4" refType="w" fact="0.7687"/>
                  <dgm:constr type="ctrY" for="ch" forName="dot4" refType="h" fact="0.8745"/>
                  <dgm:constr type="w" for="ch" forName="dot4" refType="userD"/>
                  <dgm:constr type="h" for="ch" forName="dot4" refType="userD"/>
                  <dgm:constr type="ctrX" for="ch" forName="dot5" refType="w" fact="0.5325"/>
                  <dgm:constr type="ctrY" for="ch" forName="dot5" refType="h" fact="0.6419"/>
                  <dgm:constr type="w" for="ch" forName="dot5" refType="userD"/>
                  <dgm:constr type="h" for="ch" forName="dot5" refType="userD"/>
                  <dgm:constr type="ctrX" for="ch" forName="dot6" refType="w" fact="0.4514"/>
                  <dgm:constr type="ctrY" for="ch" forName="dot6" refType="h" fact="0.3784"/>
                  <dgm:constr type="w" for="ch" forName="dot6" refType="userD"/>
                  <dgm:constr type="h" for="ch" forName="dot6" refType="userD"/>
                  <dgm:constr type="ctrX" for="ch" forName="dotArrow1" refType="w" fact="0.4733"/>
                  <dgm:constr type="ctrY" for="ch" forName="dotArrow1" refType="h" fact="0.0496"/>
                  <dgm:constr type="w" for="ch" forName="dotArrow1" refType="userD"/>
                  <dgm:constr type="h" for="ch" forName="dotArrow1" refType="userD"/>
                  <dgm:constr type="ctrX" for="ch" forName="dotArrow2" refType="w" fact="0.4538"/>
                  <dgm:constr type="ctrY" for="ch" forName="dotArrow2" refType="h" fact="0.0282"/>
                  <dgm:constr type="w" for="ch" forName="dotArrow2" refType="userD"/>
                  <dgm:constr type="h" for="ch" forName="dotArrow2" refType="userD"/>
                  <dgm:constr type="ctrX" for="ch" forName="dotArrow3" refType="w" fact="0.4343"/>
                  <dgm:constr type="ctrY" for="ch" forName="dotArrow3" refType="h" fact="0.0068"/>
                  <dgm:constr type="w" for="ch" forName="dotArrow3" refType="userD"/>
                  <dgm:constr type="h" for="ch" forName="dotArrow3" refType="userD"/>
                  <dgm:constr type="ctrX" for="ch" forName="dotArrow4" refType="w" fact="0.4149"/>
                  <dgm:constr type="ctrY" for="ch" forName="dotArrow4" refType="h" fact="0.0282"/>
                  <dgm:constr type="w" for="ch" forName="dotArrow4" refType="userD"/>
                  <dgm:constr type="h" for="ch" forName="dotArrow4" refType="userD"/>
                  <dgm:constr type="ctrX" for="ch" forName="dotArrow5" refType="w" fact="0.3954"/>
                  <dgm:constr type="ctrY" for="ch" forName="dotArrow5" refType="h" fact="0.0496"/>
                  <dgm:constr type="w" for="ch" forName="dotArrow5" refType="userD"/>
                  <dgm:constr type="h" for="ch" forName="dotArrow5" refType="userD"/>
                  <dgm:constr type="ctrX" for="ch" forName="dotArrow6" refType="w" fact="0.4343"/>
                  <dgm:constr type="ctrY" for="ch" forName="dotArrow6" refType="h" fact="0.052"/>
                  <dgm:constr type="w" for="ch" forName="dotArrow6" refType="userD"/>
                  <dgm:constr type="h" for="ch" forName="dotArrow6" refType="userD"/>
                  <dgm:constr type="ctrX" for="ch" forName="dotArrow7" refType="w" fact="0.4343"/>
                  <dgm:constr type="ctrY" for="ch" forName="dotArrow7" refType="h" fact="0.0972"/>
                  <dgm:constr type="w" for="ch" forName="dotArrow7" refType="userD"/>
                  <dgm:constr type="h" for="ch" forName="dotArrow7" refType="userD"/>
                  <dgm:constr type="r" for="ch" forName="parTx1" refType="w" fact="0.8534"/>
                  <dgm:constr type="t" for="ch" forName="parTx1" refType="h" fact="0.9095"/>
                  <dgm:constr type="w" for="ch" forName="parTx1" refType="w" fact="0.294"/>
                  <dgm:constr type="h" for="ch" forName="parTx1" refType="h" fact="0.1222"/>
                  <dgm:constr type="ctrX" for="ch" forName="picture1" refType="w" fact="0.8667"/>
                  <dgm:constr type="ctrY" for="ch" forName="picture1" refType="h" fact="0.8922"/>
                  <dgm:constr type="w" for="ch" forName="picture1" refType="w" fact="0.1363"/>
                  <dgm:constr type="h" for="ch" forName="picture1" refType="h" fact="0.211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895"/>
                  <dgm:constr type="t" for="ch" forName="parTx2" refType="h" fact="0.762"/>
                  <dgm:constr type="w" for="ch" forName="parTx2" refType="w" fact="0.294"/>
                  <dgm:constr type="h" for="ch" forName="parTx2" refType="h" fact="0.1222"/>
                  <dgm:constr type="ctrX" for="ch" forName="picture2" refType="w" fact="0.6028"/>
                  <dgm:constr type="ctrY" for="ch" forName="picture2" refType="h" fact="0.7447"/>
                  <dgm:constr type="w" for="ch" forName="picture2" refType="w" fact="0.1363"/>
                  <dgm:constr type="h" for="ch" forName="picture2" refType="h" fact="0.211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771"/>
                  <dgm:constr type="t" for="ch" forName="parTx3" refType="h" fact="0.5294"/>
                  <dgm:constr type="w" for="ch" forName="parTx3" refType="w" fact="0.294"/>
                  <dgm:constr type="h" for="ch" forName="parTx3" refType="h" fact="0.1222"/>
                  <dgm:constr type="ctrX" for="ch" forName="picture3" refType="w" fact="0.4905"/>
                  <dgm:constr type="ctrY" for="ch" forName="picture3" refType="h" fact="0.5121"/>
                  <dgm:constr type="w" for="ch" forName="picture3" refType="w" fact="0.1363"/>
                  <dgm:constr type="h" for="ch" forName="picture3" refType="h" fact="0.211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278"/>
                  <dgm:constr type="t" for="ch" forName="parTx4" refType="h" fact="0.2523"/>
                  <dgm:constr type="w" for="ch" forName="parTx4" refType="w" fact="0.294"/>
                  <dgm:constr type="h" for="ch" forName="parTx4" refType="h" fact="0.1222"/>
                  <dgm:constr type="ctrX" for="ch" forName="picture4" refType="w" fact="0.4412"/>
                  <dgm:constr type="ctrY" for="ch" forName="picture4" refType="h" fact="0.235"/>
                  <dgm:constr type="w" for="ch" forName="picture4" refType="w" fact="0.1363"/>
                  <dgm:constr type="h" for="ch" forName="picture4" refType="h" fact="0.2113"/>
                  <dgm:constr type="r" for="ch" forName="desTx4" refType="l" refFor="ch" refForName="parTx4"/>
                  <dgm:constr type="l" for="ch" forName="desTx4"/>
                  <dgm:constr type="t" for="ch" forName="desTx4" refType="t" refFor="ch" refForName="parTx4"/>
                  <dgm:constr type="h" for="ch" forName="desTx4" refType="h" refFor="ch" refForName="parTx4"/>
                </dgm:constrLst>
              </dgm:if>
              <dgm:else name="Name41">
                <dgm:alg type="composite">
                  <dgm:param type="ar" val="1.267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userD" refType="w" fact="0.0167"/>
                  <dgm:constr type="ctrX" for="ch" forName="dot1" refType="w" fact="0.6022"/>
                  <dgm:constr type="ctrY" for="ch" forName="dot1" refType="h" fact="0.8215"/>
                  <dgm:constr type="w" for="ch" forName="dot1" refType="userD"/>
                  <dgm:constr type="h" for="ch" forName="dot1" refType="userD"/>
                  <dgm:constr type="ctrX" for="ch" forName="dot2" refType="w" fact="0.6394"/>
                  <dgm:constr type="ctrY" for="ch" forName="dot2" refType="h" fact="0.843"/>
                  <dgm:constr type="w" for="ch" forName="dot2" refType="userD"/>
                  <dgm:constr type="h" for="ch" forName="dot2" refType="userD"/>
                  <dgm:constr type="ctrX" for="ch" forName="dot3" refType="w" fact="0.6777"/>
                  <dgm:constr type="ctrY" for="ch" forName="dot3" refType="h" fact="0.8607"/>
                  <dgm:constr type="w" for="ch" forName="dot3" refType="userD"/>
                  <dgm:constr type="h" for="ch" forName="dot3" refType="userD"/>
                  <dgm:constr type="ctrX" for="ch" forName="dot4" refType="w" fact="0.7171"/>
                  <dgm:constr type="ctrY" for="ch" forName="dot4" refType="h" fact="0.8745"/>
                  <dgm:constr type="w" for="ch" forName="dot4" refType="userD"/>
                  <dgm:constr type="h" for="ch" forName="dot4" refType="userD"/>
                  <dgm:constr type="ctrX" for="ch" forName="dot5" refType="w" fact="0.4283"/>
                  <dgm:constr type="ctrY" for="ch" forName="dot5" refType="h" fact="0.6419"/>
                  <dgm:constr type="w" for="ch" forName="dot5" refType="userD"/>
                  <dgm:constr type="h" for="ch" forName="dot5" refType="userD"/>
                  <dgm:constr type="ctrX" for="ch" forName="dot6" refType="w" fact="0.3291"/>
                  <dgm:constr type="ctrY" for="ch" forName="dot6" refType="h" fact="0.3784"/>
                  <dgm:constr type="w" for="ch" forName="dot6" refType="userD"/>
                  <dgm:constr type="h" for="ch" forName="dot6" refType="userD"/>
                  <dgm:constr type="ctrX" for="ch" forName="dotArrow1" refType="w" fact="0.3559"/>
                  <dgm:constr type="ctrY" for="ch" forName="dotArrow1" refType="h" fact="0.0496"/>
                  <dgm:constr type="w" for="ch" forName="dotArrow1" refType="userD"/>
                  <dgm:constr type="h" for="ch" forName="dotArrow1" refType="userD"/>
                  <dgm:constr type="ctrX" for="ch" forName="dotArrow2" refType="w" fact="0.3321"/>
                  <dgm:constr type="ctrY" for="ch" forName="dotArrow2" refType="h" fact="0.0282"/>
                  <dgm:constr type="w" for="ch" forName="dotArrow2" refType="userD"/>
                  <dgm:constr type="h" for="ch" forName="dotArrow2" refType="userD"/>
                  <dgm:constr type="ctrX" for="ch" forName="dotArrow3" refType="w" fact="0.3083"/>
                  <dgm:constr type="ctrY" for="ch" forName="dotArrow3" refType="h" fact="0.0068"/>
                  <dgm:constr type="w" for="ch" forName="dotArrow3" refType="userD"/>
                  <dgm:constr type="h" for="ch" forName="dotArrow3" refType="userD"/>
                  <dgm:constr type="ctrX" for="ch" forName="dotArrow4" refType="w" fact="0.2845"/>
                  <dgm:constr type="ctrY" for="ch" forName="dotArrow4" refType="h" fact="0.0282"/>
                  <dgm:constr type="w" for="ch" forName="dotArrow4" refType="userD"/>
                  <dgm:constr type="h" for="ch" forName="dotArrow4" refType="userD"/>
                  <dgm:constr type="ctrX" for="ch" forName="dotArrow5" refType="w" fact="0.2606"/>
                  <dgm:constr type="ctrY" for="ch" forName="dotArrow5" refType="h" fact="0.0496"/>
                  <dgm:constr type="w" for="ch" forName="dotArrow5" refType="userD"/>
                  <dgm:constr type="h" for="ch" forName="dotArrow5" refType="userD"/>
                  <dgm:constr type="ctrX" for="ch" forName="dotArrow6" refType="w" fact="0.3083"/>
                  <dgm:constr type="ctrY" for="ch" forName="dotArrow6" refType="h" fact="0.052"/>
                  <dgm:constr type="w" for="ch" forName="dotArrow6" refType="userD"/>
                  <dgm:constr type="h" for="ch" forName="dotArrow6" refType="userD"/>
                  <dgm:constr type="ctrX" for="ch" forName="dotArrow7" refType="w" fact="0.3083"/>
                  <dgm:constr type="ctrY" for="ch" forName="dotArrow7" refType="h" fact="0.0972"/>
                  <dgm:constr type="w" for="ch" forName="dotArrow7" refType="userD"/>
                  <dgm:constr type="h" for="ch" forName="dotArrow7" refType="userD"/>
                  <dgm:constr type="r" for="ch" forName="parTx1" refType="w" fact="0.8207"/>
                  <dgm:constr type="t" for="ch" forName="parTx1" refType="h" fact="0.9064"/>
                  <dgm:constr type="w" for="ch" forName="parTx1" refType="w" fact="0.3595"/>
                  <dgm:constr type="h" for="ch" forName="parTx1" refType="h" fact="0.1222"/>
                  <dgm:constr type="ctrX" for="ch" forName="picture1" refType="w" fact="0.837"/>
                  <dgm:constr type="ctrY" for="ch" forName="picture1" refType="h" fact="0.8922"/>
                  <dgm:constr type="w" for="ch" forName="picture1" refType="w" fact="0.1667"/>
                  <dgm:constr type="h" for="ch" forName="picture1" refType="h" fact="0.2113"/>
                  <dgm:constr type="r" for="ch" forName="parTx2" refType="w" fact="0.498"/>
                  <dgm:constr type="t" for="ch" forName="parTx2" refType="h" fact="0.7589"/>
                  <dgm:constr type="w" for="ch" forName="parTx2" refType="w" fact="0.3595"/>
                  <dgm:constr type="h" for="ch" forName="parTx2" refType="h" fact="0.1222"/>
                  <dgm:constr type="ctrX" for="ch" forName="picture2" refType="w" fact="0.5143"/>
                  <dgm:constr type="ctrY" for="ch" forName="picture2" refType="h" fact="0.7447"/>
                  <dgm:constr type="w" for="ch" forName="picture2" refType="w" fact="0.1667"/>
                  <dgm:constr type="h" for="ch" forName="picture2" refType="h" fact="0.2113"/>
                  <dgm:constr type="r" for="ch" forName="parTx3" refType="w" fact="0.3606"/>
                  <dgm:constr type="t" for="ch" forName="parTx3" refType="h" fact="0.5263"/>
                  <dgm:constr type="w" for="ch" forName="parTx3" refType="w" fact="0.3595"/>
                  <dgm:constr type="h" for="ch" forName="parTx3" refType="h" fact="0.1222"/>
                  <dgm:constr type="ctrX" for="ch" forName="picture3" refType="w" fact="0.3769"/>
                  <dgm:constr type="ctrY" for="ch" forName="picture3" refType="h" fact="0.5121"/>
                  <dgm:constr type="w" for="ch" forName="picture3" refType="w" fact="0.1667"/>
                  <dgm:constr type="h" for="ch" forName="picture3" refType="h" fact="0.2113"/>
                  <dgm:constr type="r" for="ch" forName="parTx4" refType="w" fact="0.3003"/>
                  <dgm:constr type="t" for="ch" forName="parTx4" refType="h" fact="0.2492"/>
                  <dgm:constr type="w" for="ch" forName="parTx4" refType="w" fact="0.3595"/>
                  <dgm:constr type="h" for="ch" forName="parTx4" refType="h" fact="0.1222"/>
                  <dgm:constr type="ctrX" for="ch" forName="picture4" refType="w" fact="0.3166"/>
                  <dgm:constr type="ctrY" for="ch" forName="picture4" refType="h" fact="0.235"/>
                  <dgm:constr type="w" for="ch" forName="picture4" refType="w" fact="0.1667"/>
                  <dgm:constr type="h" for="ch" forName="picture4" refType="h" fact="0.2113"/>
                </dgm:constrLst>
              </dgm:else>
            </dgm:choose>
          </dgm:else>
        </dgm:choose>
      </dgm:if>
      <dgm:if name="Name42" axis="ch" ptType="node" func="cnt" op="equ" val="5">
        <dgm:choose name="Name43">
          <dgm:if name="Name44" func="var" arg="dir" op="equ" val="norm">
            <dgm:choose name="Name45">
              <dgm:if name="Name46"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3263"/>
                  <dgm:constr type="ctrY" for="ch" forName="dot1" refType="h" fact="0.8674"/>
                  <dgm:constr type="w" for="ch" forName="dot1" refType="userD"/>
                  <dgm:constr type="h" for="ch" forName="dot1" refType="userD"/>
                  <dgm:constr type="ctrX" for="ch" forName="dot2" refType="w" fact="0.3001"/>
                  <dgm:constr type="ctrY" for="ch" forName="dot2" refType="h" fact="0.8824"/>
                  <dgm:constr type="w" for="ch" forName="dot2" refType="userD"/>
                  <dgm:constr type="h" for="ch" forName="dot2" refType="userD"/>
                  <dgm:constr type="ctrX" for="ch" forName="dot3" refType="w" fact="0.2733"/>
                  <dgm:constr type="ctrY" for="ch" forName="dot3" refType="h" fact="0.8948"/>
                  <dgm:constr type="w" for="ch" forName="dot3" refType="userD"/>
                  <dgm:constr type="h" for="ch" forName="dot3" refType="userD"/>
                  <dgm:constr type="ctrX" for="ch" forName="dot4" refType="w" fact="0.2462"/>
                  <dgm:constr type="ctrY" for="ch" forName="dot4" refType="h" fact="0.9044"/>
                  <dgm:constr type="w" for="ch" forName="dot4" refType="userD"/>
                  <dgm:constr type="h" for="ch" forName="dot4" refType="userD"/>
                  <dgm:constr type="ctrX" for="ch" forName="dot5" refType="w" fact="0.4691"/>
                  <dgm:constr type="ctrY" for="ch" forName="dot5" refType="h" fact="0.7222"/>
                  <dgm:constr type="w" for="ch" forName="dot5" refType="userD"/>
                  <dgm:constr type="h" for="ch" forName="dot5" refType="userD"/>
                  <dgm:constr type="ctrX" for="ch" forName="dot6" refType="w" fact="0.4484"/>
                  <dgm:constr type="ctrY" for="ch" forName="dot6" refType="h" fact="0.7518"/>
                  <dgm:constr type="w" for="ch" forName="dot6" refType="userD"/>
                  <dgm:constr type="h" for="ch" forName="dot6" refType="userD"/>
                  <dgm:constr type="ctrX" for="ch" forName="dot7" refType="w" fact="0.5549"/>
                  <dgm:constr type="ctrY" for="ch" forName="dot7" refType="h" fact="0.5422"/>
                  <dgm:constr type="w" for="ch" forName="dot7" refType="userD"/>
                  <dgm:constr type="h" for="ch" forName="dot7" refType="userD"/>
                  <dgm:constr type="ctrX" for="ch" forName="dot8" refType="w" fact="0.601"/>
                  <dgm:constr type="ctrY" for="ch" forName="dot8" refType="h" fact="0.3229"/>
                  <dgm:constr type="w" for="ch" forName="dot8" refType="userD"/>
                  <dgm:constr type="h" for="ch" forName="dot8" refType="userD"/>
                  <dgm:constr type="ctrX" for="ch" forName="dotArrow1" refType="w" fact="0.5779"/>
                  <dgm:constr type="ctrY" for="ch" forName="dotArrow1" refType="h" fact="0.0635"/>
                  <dgm:constr type="w" for="ch" forName="dotArrow1" refType="userD"/>
                  <dgm:constr type="h" for="ch" forName="dotArrow1" refType="userD"/>
                  <dgm:constr type="ctrX" for="ch" forName="dotArrow2" refType="w" fact="0.5951"/>
                  <dgm:constr type="ctrY" for="ch" forName="dotArrow2" refType="h" fact="0.0448"/>
                  <dgm:constr type="w" for="ch" forName="dotArrow2" refType="userD"/>
                  <dgm:constr type="h" for="ch" forName="dotArrow2" refType="userD"/>
                  <dgm:constr type="ctrX" for="ch" forName="dotArrow3" refType="w" fact="0.6123"/>
                  <dgm:constr type="ctrY" for="ch" forName="dotArrow3" refType="h" fact="0.026"/>
                  <dgm:constr type="w" for="ch" forName="dotArrow3" refType="userD"/>
                  <dgm:constr type="h" for="ch" forName="dotArrow3" refType="userD"/>
                  <dgm:constr type="ctrX" for="ch" forName="dotArrow4" refType="w" fact="0.6295"/>
                  <dgm:constr type="ctrY" for="ch" forName="dotArrow4" refType="h" fact="0.0448"/>
                  <dgm:constr type="w" for="ch" forName="dotArrow4" refType="userD"/>
                  <dgm:constr type="h" for="ch" forName="dotArrow4" refType="userD"/>
                  <dgm:constr type="ctrX" for="ch" forName="dotArrow5" refType="w" fact="0.6467"/>
                  <dgm:constr type="ctrY" for="ch" forName="dotArrow5" refType="h" fact="0.0635"/>
                  <dgm:constr type="w" for="ch" forName="dotArrow5" refType="userD"/>
                  <dgm:constr type="h" for="ch" forName="dotArrow5" refType="userD"/>
                  <dgm:constr type="ctrX" for="ch" forName="dotArrow6" refType="w" fact="0.6123"/>
                  <dgm:constr type="ctrY" for="ch" forName="dotArrow6" refType="h" fact="0.0656"/>
                  <dgm:constr type="w" for="ch" forName="dotArrow6" refType="userD"/>
                  <dgm:constr type="h" for="ch" forName="dotArrow6" refType="userD"/>
                  <dgm:constr type="ctrX" for="ch" forName="dotArrow7" refType="w" fact="0.6123"/>
                  <dgm:constr type="ctrY" for="ch" forName="dotArrow7" refType="h" fact="0.1052"/>
                  <dgm:constr type="w" for="ch" forName="dotArrow7" refType="userD"/>
                  <dgm:constr type="h" for="ch" forName="dotArrow7" refType="userD"/>
                  <dgm:constr type="l" for="ch" forName="parTx1" refType="w" fact="0.1746"/>
                  <dgm:constr type="t" for="ch" forName="parTx1" refType="h" fact="0.9304"/>
                  <dgm:constr type="w" for="ch" forName="parTx1" refType="w" fact="0.2544"/>
                  <dgm:constr type="h" for="ch" forName="parTx1" refType="h" fact="0.0962"/>
                  <dgm:constr type="ctrX" for="ch" forName="picture1" refType="w" fact="0.1631"/>
                  <dgm:constr type="ctrY" for="ch" forName="picture1" refType="h" fact="0.9169"/>
                  <dgm:constr type="w" for="ch" forName="picture1" refType="w" fact="0.118"/>
                  <dgm:constr type="h" for="ch" forName="picture1" refType="h" fact="0.166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3982"/>
                  <dgm:constr type="t" for="ch" forName="parTx2" refType="h" fact="0.8167"/>
                  <dgm:constr type="w" for="ch" forName="parTx2" refType="w" fact="0.2544"/>
                  <dgm:constr type="h" for="ch" forName="parTx2" refType="h" fact="0.0962"/>
                  <dgm:constr type="ctrX" for="ch" forName="picture2" refType="w" fact="0.3866"/>
                  <dgm:constr type="ctrY" for="ch" forName="picture2" refType="h" fact="0.8032"/>
                  <dgm:constr type="w" for="ch" forName="picture2" refType="w" fact="0.118"/>
                  <dgm:constr type="h" for="ch" forName="picture2" refType="h" fact="0.166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194"/>
                  <dgm:constr type="t" for="ch" forName="parTx3" refType="h" fact="0.6524"/>
                  <dgm:constr type="w" for="ch" forName="parTx3" refType="w" fact="0.2544"/>
                  <dgm:constr type="h" for="ch" forName="parTx3" refType="h" fact="0.0962"/>
                  <dgm:constr type="ctrX" for="ch" forName="picture3" refType="w" fact="0.5078"/>
                  <dgm:constr type="ctrY" for="ch" forName="picture3" refType="h" fact="0.6389"/>
                  <dgm:constr type="w" for="ch" forName="picture3" refType="w" fact="0.118"/>
                  <dgm:constr type="h" for="ch" forName="picture3" refType="h" fact="0.166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827"/>
                  <dgm:constr type="t" for="ch" forName="parTx4" refType="h" fact="0.4412"/>
                  <dgm:constr type="w" for="ch" forName="parTx4" refType="w" fact="0.2544"/>
                  <dgm:constr type="h" for="ch" forName="parTx4" refType="h" fact="0.0962"/>
                  <dgm:constr type="ctrX" for="ch" forName="picture4" refType="w" fact="0.5712"/>
                  <dgm:constr type="ctrY" for="ch" forName="picture4" refType="h" fact="0.4277"/>
                  <dgm:constr type="w" for="ch" forName="picture4" refType="w" fact="0.118"/>
                  <dgm:constr type="h" for="ch" forName="picture4" refType="h" fact="0.166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18"/>
                  <dgm:constr type="t" for="ch" forName="parTx5" refType="h" fact="0.2262"/>
                  <dgm:constr type="w" for="ch" forName="parTx5" refType="w" fact="0.2544"/>
                  <dgm:constr type="h" for="ch" forName="parTx5" refType="h" fact="0.0962"/>
                  <dgm:constr type="ctrX" for="ch" forName="picture5" refType="w" fact="0.6064"/>
                  <dgm:constr type="ctrY" for="ch" forName="picture5" refType="h" fact="0.2127"/>
                  <dgm:constr type="w" for="ch" forName="picture5" refType="w" fact="0.118"/>
                  <dgm:constr type="h" for="ch" forName="picture5" refType="h" fact="0.1663"/>
                  <dgm:constr type="l" for="ch" forName="desTx5" refType="r" refFor="ch" refForName="parTx5"/>
                  <dgm:constr type="r" for="ch" forName="desTx5" refType="w"/>
                  <dgm:constr type="t" for="ch" forName="desTx5" refType="t" refFor="ch" refForName="parTx5"/>
                  <dgm:constr type="h" for="ch" forName="desTx5" refType="h" refFor="ch" refForName="parTx5"/>
                </dgm:constrLst>
              </dgm:if>
              <dgm:else name="Name47">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3951"/>
                  <dgm:constr type="ctrY" for="ch" forName="dot1" refType="h" fact="0.8674"/>
                  <dgm:constr type="w" for="ch" forName="dot1" refType="userD"/>
                  <dgm:constr type="h" for="ch" forName="dot1" refType="userD"/>
                  <dgm:constr type="ctrX" for="ch" forName="dot2" refType="w" fact="0.3634"/>
                  <dgm:constr type="ctrY" for="ch" forName="dot2" refType="h" fact="0.8824"/>
                  <dgm:constr type="w" for="ch" forName="dot2" refType="userD"/>
                  <dgm:constr type="h" for="ch" forName="dot2" refType="userD"/>
                  <dgm:constr type="ctrX" for="ch" forName="dot3" refType="w" fact="0.331"/>
                  <dgm:constr type="ctrY" for="ch" forName="dot3" refType="h" fact="0.8948"/>
                  <dgm:constr type="w" for="ch" forName="dot3" refType="userD"/>
                  <dgm:constr type="h" for="ch" forName="dot3" refType="userD"/>
                  <dgm:constr type="ctrX" for="ch" forName="dot4" refType="w" fact="0.2981"/>
                  <dgm:constr type="ctrY" for="ch" forName="dot4" refType="h" fact="0.9044"/>
                  <dgm:constr type="w" for="ch" forName="dot4" refType="userD"/>
                  <dgm:constr type="h" for="ch" forName="dot4" refType="userD"/>
                  <dgm:constr type="ctrX" for="ch" forName="dot5" refType="w" fact="0.5681"/>
                  <dgm:constr type="ctrY" for="ch" forName="dot5" refType="h" fact="0.7222"/>
                  <dgm:constr type="w" for="ch" forName="dot5" refType="userD"/>
                  <dgm:constr type="h" for="ch" forName="dot5" refType="userD"/>
                  <dgm:constr type="ctrX" for="ch" forName="dot6" refType="w" fact="0.543"/>
                  <dgm:constr type="ctrY" for="ch" forName="dot6" refType="h" fact="0.7518"/>
                  <dgm:constr type="w" for="ch" forName="dot6" refType="userD"/>
                  <dgm:constr type="h" for="ch" forName="dot6" refType="userD"/>
                  <dgm:constr type="ctrX" for="ch" forName="dot7" refType="w" fact="0.672"/>
                  <dgm:constr type="ctrY" for="ch" forName="dot7" refType="h" fact="0.5422"/>
                  <dgm:constr type="w" for="ch" forName="dot7" refType="userD"/>
                  <dgm:constr type="h" for="ch" forName="dot7" refType="userD"/>
                  <dgm:constr type="ctrX" for="ch" forName="dot8" refType="w" fact="0.7278"/>
                  <dgm:constr type="ctrY" for="ch" forName="dot8" refType="h" fact="0.3229"/>
                  <dgm:constr type="w" for="ch" forName="dot8" refType="userD"/>
                  <dgm:constr type="h" for="ch" forName="dot8" refType="userD"/>
                  <dgm:constr type="ctrX" for="ch" forName="dotArrow1" refType="w" fact="0.6999"/>
                  <dgm:constr type="ctrY" for="ch" forName="dotArrow1" refType="h" fact="0.0635"/>
                  <dgm:constr type="w" for="ch" forName="dotArrow1" refType="userD"/>
                  <dgm:constr type="h" for="ch" forName="dotArrow1" refType="userD"/>
                  <dgm:constr type="ctrX" for="ch" forName="dotArrow2" refType="w" fact="0.7207"/>
                  <dgm:constr type="ctrY" for="ch" forName="dotArrow2" refType="h" fact="0.0448"/>
                  <dgm:constr type="w" for="ch" forName="dotArrow2" refType="userD"/>
                  <dgm:constr type="h" for="ch" forName="dotArrow2" refType="userD"/>
                  <dgm:constr type="ctrX" for="ch" forName="dotArrow3" refType="w" fact="0.7415"/>
                  <dgm:constr type="ctrY" for="ch" forName="dotArrow3" refType="h" fact="0.026"/>
                  <dgm:constr type="w" for="ch" forName="dotArrow3" refType="userD"/>
                  <dgm:constr type="h" for="ch" forName="dotArrow3" refType="userD"/>
                  <dgm:constr type="ctrX" for="ch" forName="dotArrow4" refType="w" fact="0.7624"/>
                  <dgm:constr type="ctrY" for="ch" forName="dotArrow4" refType="h" fact="0.0448"/>
                  <dgm:constr type="w" for="ch" forName="dotArrow4" refType="userD"/>
                  <dgm:constr type="h" for="ch" forName="dotArrow4" refType="userD"/>
                  <dgm:constr type="ctrX" for="ch" forName="dotArrow5" refType="w" fact="0.7832"/>
                  <dgm:constr type="ctrY" for="ch" forName="dotArrow5" refType="h" fact="0.0635"/>
                  <dgm:constr type="w" for="ch" forName="dotArrow5" refType="userD"/>
                  <dgm:constr type="h" for="ch" forName="dotArrow5" refType="userD"/>
                  <dgm:constr type="ctrX" for="ch" forName="dotArrow6" refType="w" fact="0.7415"/>
                  <dgm:constr type="ctrY" for="ch" forName="dotArrow6" refType="h" fact="0.0656"/>
                  <dgm:constr type="w" for="ch" forName="dotArrow6" refType="userD"/>
                  <dgm:constr type="h" for="ch" forName="dotArrow6" refType="userD"/>
                  <dgm:constr type="ctrX" for="ch" forName="dotArrow7" refType="w" fact="0.7415"/>
                  <dgm:constr type="ctrY" for="ch" forName="dotArrow7" refType="h" fact="0.1052"/>
                  <dgm:constr type="w" for="ch" forName="dotArrow7" refType="userD"/>
                  <dgm:constr type="h" for="ch" forName="dotArrow7" refType="userD"/>
                  <dgm:constr type="l" for="ch" forName="parTx1" refType="w" fact="0.2115"/>
                  <dgm:constr type="t" for="ch" forName="parTx1" refType="h" fact="0.928"/>
                  <dgm:constr type="w" for="ch" forName="parTx1" refType="w" fact="0.3081"/>
                  <dgm:constr type="h" for="ch" forName="parTx1" refType="h" fact="0.0962"/>
                  <dgm:constr type="ctrX" for="ch" forName="picture1" refType="w" fact="0.1975"/>
                  <dgm:constr type="ctrY" for="ch" forName="picture1" refType="h" fact="0.9169"/>
                  <dgm:constr type="w" for="ch" forName="picture1" refType="w" fact="0.1429"/>
                  <dgm:constr type="h" for="ch" forName="picture1" refType="h" fact="0.1663"/>
                  <dgm:constr type="l" for="ch" forName="parTx2" refType="w" fact="0.4822"/>
                  <dgm:constr type="t" for="ch" forName="parTx2" refType="h" fact="0.8143"/>
                  <dgm:constr type="w" for="ch" forName="parTx2" refType="w" fact="0.3081"/>
                  <dgm:constr type="h" for="ch" forName="parTx2" refType="h" fact="0.0962"/>
                  <dgm:constr type="ctrX" for="ch" forName="picture2" refType="w" fact="0.4682"/>
                  <dgm:constr type="ctrY" for="ch" forName="picture2" refType="h" fact="0.8032"/>
                  <dgm:constr type="w" for="ch" forName="picture2" refType="w" fact="0.1429"/>
                  <dgm:constr type="h" for="ch" forName="picture2" refType="h" fact="0.1663"/>
                  <dgm:constr type="l" for="ch" forName="parTx3" refType="w" fact="0.629"/>
                  <dgm:constr type="t" for="ch" forName="parTx3" refType="h" fact="0.65"/>
                  <dgm:constr type="w" for="ch" forName="parTx3" refType="w" fact="0.3081"/>
                  <dgm:constr type="h" for="ch" forName="parTx3" refType="h" fact="0.0962"/>
                  <dgm:constr type="ctrX" for="ch" forName="picture3" refType="w" fact="0.615"/>
                  <dgm:constr type="ctrY" for="ch" forName="picture3" refType="h" fact="0.6389"/>
                  <dgm:constr type="w" for="ch" forName="picture3" refType="w" fact="0.1429"/>
                  <dgm:constr type="h" for="ch" forName="picture3" refType="h" fact="0.1663"/>
                  <dgm:constr type="l" for="ch" forName="parTx4" refType="w" fact="0.7057"/>
                  <dgm:constr type="t" for="ch" forName="parTx4" refType="h" fact="0.4388"/>
                  <dgm:constr type="w" for="ch" forName="parTx4" refType="w" fact="0.3081"/>
                  <dgm:constr type="h" for="ch" forName="parTx4" refType="h" fact="0.0962"/>
                  <dgm:constr type="ctrX" for="ch" forName="picture4" refType="w" fact="0.6917"/>
                  <dgm:constr type="ctrY" for="ch" forName="picture4" refType="h" fact="0.4277"/>
                  <dgm:constr type="w" for="ch" forName="picture4" refType="w" fact="0.1429"/>
                  <dgm:constr type="h" for="ch" forName="picture4" refType="h" fact="0.1663"/>
                  <dgm:constr type="l" for="ch" forName="parTx5" refType="w" fact="0.7484"/>
                  <dgm:constr type="t" for="ch" forName="parTx5" refType="h" fact="0.2238"/>
                  <dgm:constr type="w" for="ch" forName="parTx5" refType="w" fact="0.3081"/>
                  <dgm:constr type="h" for="ch" forName="parTx5" refType="h" fact="0.0962"/>
                  <dgm:constr type="ctrX" for="ch" forName="picture5" refType="w" fact="0.7344"/>
                  <dgm:constr type="ctrY" for="ch" forName="picture5" refType="h" fact="0.2127"/>
                  <dgm:constr type="w" for="ch" forName="picture5" refType="w" fact="0.1429"/>
                  <dgm:constr type="h" for="ch" forName="picture5" refType="h" fact="0.1663"/>
                </dgm:constrLst>
              </dgm:else>
            </dgm:choose>
          </dgm:if>
          <dgm:else name="Name48">
            <dgm:choose name="Name49">
              <dgm:if name="Name50" axis="des" func="maxDepth" op="gt" val="1">
                <dgm:alg type="composite">
                  <dgm:param type="ar" val="1.41"/>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userD" refType="w" fact="0.0118"/>
                  <dgm:constr type="ctrX" for="ch" forName="dot1" refType="w" fact="0.6737"/>
                  <dgm:constr type="ctrY" for="ch" forName="dot1" refType="h" fact="0.8674"/>
                  <dgm:constr type="w" for="ch" forName="dot1" refType="userD"/>
                  <dgm:constr type="h" for="ch" forName="dot1" refType="userD"/>
                  <dgm:constr type="ctrX" for="ch" forName="dot2" refType="w" fact="0.6999"/>
                  <dgm:constr type="ctrY" for="ch" forName="dot2" refType="h" fact="0.8824"/>
                  <dgm:constr type="w" for="ch" forName="dot2" refType="userD"/>
                  <dgm:constr type="h" for="ch" forName="dot2" refType="userD"/>
                  <dgm:constr type="ctrX" for="ch" forName="dot3" refType="w" fact="0.7267"/>
                  <dgm:constr type="ctrY" for="ch" forName="dot3" refType="h" fact="0.8948"/>
                  <dgm:constr type="w" for="ch" forName="dot3" refType="userD"/>
                  <dgm:constr type="h" for="ch" forName="dot3" refType="userD"/>
                  <dgm:constr type="ctrX" for="ch" forName="dot4" refType="w" fact="0.7538"/>
                  <dgm:constr type="ctrY" for="ch" forName="dot4" refType="h" fact="0.9044"/>
                  <dgm:constr type="w" for="ch" forName="dot4" refType="userD"/>
                  <dgm:constr type="h" for="ch" forName="dot4" refType="userD"/>
                  <dgm:constr type="ctrX" for="ch" forName="dot5" refType="w" fact="0.5309"/>
                  <dgm:constr type="ctrY" for="ch" forName="dot5" refType="h" fact="0.7222"/>
                  <dgm:constr type="w" for="ch" forName="dot5" refType="userD"/>
                  <dgm:constr type="h" for="ch" forName="dot5" refType="userD"/>
                  <dgm:constr type="ctrX" for="ch" forName="dot6" refType="w" fact="0.5516"/>
                  <dgm:constr type="ctrY" for="ch" forName="dot6" refType="h" fact="0.7518"/>
                  <dgm:constr type="w" for="ch" forName="dot6" refType="userD"/>
                  <dgm:constr type="h" for="ch" forName="dot6" refType="userD"/>
                  <dgm:constr type="ctrX" for="ch" forName="dot7" refType="w" fact="0.4451"/>
                  <dgm:constr type="ctrY" for="ch" forName="dot7" refType="h" fact="0.5422"/>
                  <dgm:constr type="w" for="ch" forName="dot7" refType="userD"/>
                  <dgm:constr type="h" for="ch" forName="dot7" refType="userD"/>
                  <dgm:constr type="ctrX" for="ch" forName="dot8" refType="w" fact="0.399"/>
                  <dgm:constr type="ctrY" for="ch" forName="dot8" refType="h" fact="0.3229"/>
                  <dgm:constr type="w" for="ch" forName="dot8" refType="userD"/>
                  <dgm:constr type="h" for="ch" forName="dot8" refType="userD"/>
                  <dgm:constr type="ctrX" for="ch" forName="dotArrow1" refType="w" fact="0.4221"/>
                  <dgm:constr type="ctrY" for="ch" forName="dotArrow1" refType="h" fact="0.0635"/>
                  <dgm:constr type="w" for="ch" forName="dotArrow1" refType="userD"/>
                  <dgm:constr type="h" for="ch" forName="dotArrow1" refType="userD"/>
                  <dgm:constr type="ctrX" for="ch" forName="dotArrow2" refType="w" fact="0.4049"/>
                  <dgm:constr type="ctrY" for="ch" forName="dotArrow2" refType="h" fact="0.0448"/>
                  <dgm:constr type="w" for="ch" forName="dotArrow2" refType="userD"/>
                  <dgm:constr type="h" for="ch" forName="dotArrow2" refType="userD"/>
                  <dgm:constr type="ctrX" for="ch" forName="dotArrow3" refType="w" fact="0.3877"/>
                  <dgm:constr type="ctrY" for="ch" forName="dotArrow3" refType="h" fact="0.026"/>
                  <dgm:constr type="w" for="ch" forName="dotArrow3" refType="userD"/>
                  <dgm:constr type="h" for="ch" forName="dotArrow3" refType="userD"/>
                  <dgm:constr type="ctrX" for="ch" forName="dotArrow4" refType="w" fact="0.3705"/>
                  <dgm:constr type="ctrY" for="ch" forName="dotArrow4" refType="h" fact="0.0448"/>
                  <dgm:constr type="w" for="ch" forName="dotArrow4" refType="userD"/>
                  <dgm:constr type="h" for="ch" forName="dotArrow4" refType="userD"/>
                  <dgm:constr type="ctrX" for="ch" forName="dotArrow5" refType="w" fact="0.3533"/>
                  <dgm:constr type="ctrY" for="ch" forName="dotArrow5" refType="h" fact="0.0635"/>
                  <dgm:constr type="w" for="ch" forName="dotArrow5" refType="userD"/>
                  <dgm:constr type="h" for="ch" forName="dotArrow5" refType="userD"/>
                  <dgm:constr type="ctrX" for="ch" forName="dotArrow6" refType="w" fact="0.3877"/>
                  <dgm:constr type="ctrY" for="ch" forName="dotArrow6" refType="h" fact="0.0656"/>
                  <dgm:constr type="w" for="ch" forName="dotArrow6" refType="userD"/>
                  <dgm:constr type="h" for="ch" forName="dotArrow6" refType="userD"/>
                  <dgm:constr type="ctrX" for="ch" forName="dotArrow7" refType="w" fact="0.3877"/>
                  <dgm:constr type="ctrY" for="ch" forName="dotArrow7" refType="h" fact="0.1052"/>
                  <dgm:constr type="w" for="ch" forName="dotArrow7" refType="userD"/>
                  <dgm:constr type="h" for="ch" forName="dotArrow7" refType="userD"/>
                  <dgm:constr type="r" for="ch" forName="parTx1" refType="w" fact="0.8254"/>
                  <dgm:constr type="t" for="ch" forName="parTx1" refType="h" fact="0.9304"/>
                  <dgm:constr type="w" for="ch" forName="parTx1" refType="w" fact="0.2544"/>
                  <dgm:constr type="h" for="ch" forName="parTx1" refType="h" fact="0.0962"/>
                  <dgm:constr type="ctrX" for="ch" forName="picture1" refType="w" fact="0.8369"/>
                  <dgm:constr type="ctrY" for="ch" forName="picture1" refType="h" fact="0.9169"/>
                  <dgm:constr type="w" for="ch" forName="picture1" refType="w" fact="0.118"/>
                  <dgm:constr type="h" for="ch" forName="picture1" refType="h" fact="0.166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6018"/>
                  <dgm:constr type="t" for="ch" forName="parTx2" refType="h" fact="0.8167"/>
                  <dgm:constr type="w" for="ch" forName="parTx2" refType="w" fact="0.2544"/>
                  <dgm:constr type="h" for="ch" forName="parTx2" refType="h" fact="0.0962"/>
                  <dgm:constr type="ctrX" for="ch" forName="picture2" refType="w" fact="0.6134"/>
                  <dgm:constr type="ctrY" for="ch" forName="picture2" refType="h" fact="0.8032"/>
                  <dgm:constr type="w" for="ch" forName="picture2" refType="w" fact="0.118"/>
                  <dgm:constr type="h" for="ch" forName="picture2" refType="h" fact="0.166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806"/>
                  <dgm:constr type="t" for="ch" forName="parTx3" refType="h" fact="0.6524"/>
                  <dgm:constr type="w" for="ch" forName="parTx3" refType="w" fact="0.2544"/>
                  <dgm:constr type="h" for="ch" forName="parTx3" refType="h" fact="0.0962"/>
                  <dgm:constr type="ctrX" for="ch" forName="picture3" refType="w" fact="0.4922"/>
                  <dgm:constr type="ctrY" for="ch" forName="picture3" refType="h" fact="0.6389"/>
                  <dgm:constr type="w" for="ch" forName="picture3" refType="w" fact="0.118"/>
                  <dgm:constr type="h" for="ch" forName="picture3" refType="h" fact="0.166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173"/>
                  <dgm:constr type="t" for="ch" forName="parTx4" refType="h" fact="0.4412"/>
                  <dgm:constr type="w" for="ch" forName="parTx4" refType="w" fact="0.2544"/>
                  <dgm:constr type="h" for="ch" forName="parTx4" refType="h" fact="0.0962"/>
                  <dgm:constr type="ctrX" for="ch" forName="picture4" refType="w" fact="0.4288"/>
                  <dgm:constr type="ctrY" for="ch" forName="picture4" refType="h" fact="0.4277"/>
                  <dgm:constr type="w" for="ch" forName="picture4" refType="w" fact="0.118"/>
                  <dgm:constr type="h" for="ch" forName="picture4" refType="h" fact="0.166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82"/>
                  <dgm:constr type="t" for="ch" forName="parTx5" refType="h" fact="0.2262"/>
                  <dgm:constr type="w" for="ch" forName="parTx5" refType="w" fact="0.2544"/>
                  <dgm:constr type="h" for="ch" forName="parTx5" refType="h" fact="0.0962"/>
                  <dgm:constr type="ctrX" for="ch" forName="picture5" refType="w" fact="0.3936"/>
                  <dgm:constr type="ctrY" for="ch" forName="picture5" refType="h" fact="0.2127"/>
                  <dgm:constr type="w" for="ch" forName="picture5" refType="w" fact="0.118"/>
                  <dgm:constr type="h" for="ch" forName="picture5" refType="h" fact="0.1663"/>
                  <dgm:constr type="r" for="ch" forName="desTx5" refType="l" refFor="ch" refForName="parTx5"/>
                  <dgm:constr type="l" for="ch" forName="desTx5"/>
                  <dgm:constr type="t" for="ch" forName="desTx5" refType="t" refFor="ch" refForName="parTx5"/>
                  <dgm:constr type="h" for="ch" forName="desTx5" refType="h" refFor="ch" refForName="parTx5"/>
                </dgm:constrLst>
              </dgm:if>
              <dgm:else name="Name51">
                <dgm:alg type="composite">
                  <dgm:param type="ar" val="1.164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userD" refType="w" fact="0.0143"/>
                  <dgm:constr type="ctrX" for="ch" forName="dot1" refType="w" fact="0.6049"/>
                  <dgm:constr type="ctrY" for="ch" forName="dot1" refType="h" fact="0.8674"/>
                  <dgm:constr type="w" for="ch" forName="dot1" refType="userD"/>
                  <dgm:constr type="h" for="ch" forName="dot1" refType="userD"/>
                  <dgm:constr type="ctrX" for="ch" forName="dot2" refType="w" fact="0.6366"/>
                  <dgm:constr type="ctrY" for="ch" forName="dot2" refType="h" fact="0.8824"/>
                  <dgm:constr type="w" for="ch" forName="dot2" refType="userD"/>
                  <dgm:constr type="h" for="ch" forName="dot2" refType="userD"/>
                  <dgm:constr type="ctrX" for="ch" forName="dot3" refType="w" fact="0.669"/>
                  <dgm:constr type="ctrY" for="ch" forName="dot3" refType="h" fact="0.8948"/>
                  <dgm:constr type="w" for="ch" forName="dot3" refType="userD"/>
                  <dgm:constr type="h" for="ch" forName="dot3" refType="userD"/>
                  <dgm:constr type="ctrX" for="ch" forName="dot4" refType="w" fact="0.7019"/>
                  <dgm:constr type="ctrY" for="ch" forName="dot4" refType="h" fact="0.9044"/>
                  <dgm:constr type="w" for="ch" forName="dot4" refType="userD"/>
                  <dgm:constr type="h" for="ch" forName="dot4" refType="userD"/>
                  <dgm:constr type="ctrX" for="ch" forName="dot5" refType="w" fact="0.4319"/>
                  <dgm:constr type="ctrY" for="ch" forName="dot5" refType="h" fact="0.7222"/>
                  <dgm:constr type="w" for="ch" forName="dot5" refType="userD"/>
                  <dgm:constr type="h" for="ch" forName="dot5" refType="userD"/>
                  <dgm:constr type="ctrX" for="ch" forName="dot6" refType="w" fact="0.457"/>
                  <dgm:constr type="ctrY" for="ch" forName="dot6" refType="h" fact="0.7518"/>
                  <dgm:constr type="w" for="ch" forName="dot6" refType="userD"/>
                  <dgm:constr type="h" for="ch" forName="dot6" refType="userD"/>
                  <dgm:constr type="ctrX" for="ch" forName="dot7" refType="w" fact="0.328"/>
                  <dgm:constr type="ctrY" for="ch" forName="dot7" refType="h" fact="0.5422"/>
                  <dgm:constr type="w" for="ch" forName="dot7" refType="userD"/>
                  <dgm:constr type="h" for="ch" forName="dot7" refType="userD"/>
                  <dgm:constr type="ctrX" for="ch" forName="dot8" refType="w" fact="0.2722"/>
                  <dgm:constr type="ctrY" for="ch" forName="dot8" refType="h" fact="0.3229"/>
                  <dgm:constr type="w" for="ch" forName="dot8" refType="userD"/>
                  <dgm:constr type="h" for="ch" forName="dot8" refType="userD"/>
                  <dgm:constr type="ctrX" for="ch" forName="dotArrow1" refType="w" fact="0.3001"/>
                  <dgm:constr type="ctrY" for="ch" forName="dotArrow1" refType="h" fact="0.0635"/>
                  <dgm:constr type="w" for="ch" forName="dotArrow1" refType="userD"/>
                  <dgm:constr type="h" for="ch" forName="dotArrow1" refType="userD"/>
                  <dgm:constr type="ctrX" for="ch" forName="dotArrow2" refType="w" fact="0.2793"/>
                  <dgm:constr type="ctrY" for="ch" forName="dotArrow2" refType="h" fact="0.0448"/>
                  <dgm:constr type="w" for="ch" forName="dotArrow2" refType="userD"/>
                  <dgm:constr type="h" for="ch" forName="dotArrow2" refType="userD"/>
                  <dgm:constr type="ctrX" for="ch" forName="dotArrow3" refType="w" fact="0.2585"/>
                  <dgm:constr type="ctrY" for="ch" forName="dotArrow3" refType="h" fact="0.026"/>
                  <dgm:constr type="w" for="ch" forName="dotArrow3" refType="userD"/>
                  <dgm:constr type="h" for="ch" forName="dotArrow3" refType="userD"/>
                  <dgm:constr type="ctrX" for="ch" forName="dotArrow4" refType="w" fact="0.2376"/>
                  <dgm:constr type="ctrY" for="ch" forName="dotArrow4" refType="h" fact="0.0448"/>
                  <dgm:constr type="w" for="ch" forName="dotArrow4" refType="userD"/>
                  <dgm:constr type="h" for="ch" forName="dotArrow4" refType="userD"/>
                  <dgm:constr type="ctrX" for="ch" forName="dotArrow5" refType="w" fact="0.2168"/>
                  <dgm:constr type="ctrY" for="ch" forName="dotArrow5" refType="h" fact="0.0635"/>
                  <dgm:constr type="w" for="ch" forName="dotArrow5" refType="userD"/>
                  <dgm:constr type="h" for="ch" forName="dotArrow5" refType="userD"/>
                  <dgm:constr type="ctrX" for="ch" forName="dotArrow6" refType="w" fact="0.2585"/>
                  <dgm:constr type="ctrY" for="ch" forName="dotArrow6" refType="h" fact="0.0656"/>
                  <dgm:constr type="w" for="ch" forName="dotArrow6" refType="userD"/>
                  <dgm:constr type="h" for="ch" forName="dotArrow6" refType="userD"/>
                  <dgm:constr type="ctrX" for="ch" forName="dotArrow7" refType="w" fact="0.2585"/>
                  <dgm:constr type="ctrY" for="ch" forName="dotArrow7" refType="h" fact="0.1052"/>
                  <dgm:constr type="w" for="ch" forName="dotArrow7" refType="userD"/>
                  <dgm:constr type="h" for="ch" forName="dotArrow7" refType="userD"/>
                  <dgm:constr type="r" for="ch" forName="parTx1" refType="w" fact="0.7885"/>
                  <dgm:constr type="t" for="ch" forName="parTx1" refType="h" fact="0.928"/>
                  <dgm:constr type="w" for="ch" forName="parTx1" refType="w" fact="0.3081"/>
                  <dgm:constr type="h" for="ch" forName="parTx1" refType="h" fact="0.0962"/>
                  <dgm:constr type="ctrX" for="ch" forName="picture1" refType="w" fact="0.8025"/>
                  <dgm:constr type="ctrY" for="ch" forName="picture1" refType="h" fact="0.9169"/>
                  <dgm:constr type="w" for="ch" forName="picture1" refType="w" fact="0.1429"/>
                  <dgm:constr type="h" for="ch" forName="picture1" refType="h" fact="0.1663"/>
                  <dgm:constr type="r" for="ch" forName="parTx2" refType="w" fact="0.5178"/>
                  <dgm:constr type="t" for="ch" forName="parTx2" refType="h" fact="0.8143"/>
                  <dgm:constr type="w" for="ch" forName="parTx2" refType="w" fact="0.3081"/>
                  <dgm:constr type="h" for="ch" forName="parTx2" refType="h" fact="0.0962"/>
                  <dgm:constr type="ctrX" for="ch" forName="picture2" refType="w" fact="0.5318"/>
                  <dgm:constr type="ctrY" for="ch" forName="picture2" refType="h" fact="0.8032"/>
                  <dgm:constr type="w" for="ch" forName="picture2" refType="w" fact="0.1429"/>
                  <dgm:constr type="h" for="ch" forName="picture2" refType="h" fact="0.1663"/>
                  <dgm:constr type="r" for="ch" forName="parTx3" refType="w" fact="0.371"/>
                  <dgm:constr type="t" for="ch" forName="parTx3" refType="h" fact="0.65"/>
                  <dgm:constr type="w" for="ch" forName="parTx3" refType="w" fact="0.3081"/>
                  <dgm:constr type="h" for="ch" forName="parTx3" refType="h" fact="0.0962"/>
                  <dgm:constr type="ctrX" for="ch" forName="picture3" refType="w" fact="0.385"/>
                  <dgm:constr type="ctrY" for="ch" forName="picture3" refType="h" fact="0.6389"/>
                  <dgm:constr type="w" for="ch" forName="picture3" refType="w" fact="0.1429"/>
                  <dgm:constr type="h" for="ch" forName="picture3" refType="h" fact="0.1663"/>
                  <dgm:constr type="r" for="ch" forName="parTx4" refType="w" fact="0.2943"/>
                  <dgm:constr type="t" for="ch" forName="parTx4" refType="h" fact="0.4388"/>
                  <dgm:constr type="w" for="ch" forName="parTx4" refType="w" fact="0.3081"/>
                  <dgm:constr type="h" for="ch" forName="parTx4" refType="h" fact="0.0962"/>
                  <dgm:constr type="ctrX" for="ch" forName="picture4" refType="w" fact="0.3083"/>
                  <dgm:constr type="ctrY" for="ch" forName="picture4" refType="h" fact="0.4277"/>
                  <dgm:constr type="w" for="ch" forName="picture4" refType="w" fact="0.1429"/>
                  <dgm:constr type="h" for="ch" forName="picture4" refType="h" fact="0.1663"/>
                  <dgm:constr type="r" for="ch" forName="parTx5" refType="w" fact="0.2516"/>
                  <dgm:constr type="t" for="ch" forName="parTx5" refType="h" fact="0.2238"/>
                  <dgm:constr type="w" for="ch" forName="parTx5" refType="w" fact="0.3081"/>
                  <dgm:constr type="h" for="ch" forName="parTx5" refType="h" fact="0.0962"/>
                  <dgm:constr type="ctrX" for="ch" forName="picture5" refType="w" fact="0.2656"/>
                  <dgm:constr type="ctrY" for="ch" forName="picture5" refType="h" fact="0.2127"/>
                  <dgm:constr type="w" for="ch" forName="picture5" refType="w" fact="0.1429"/>
                  <dgm:constr type="h" for="ch" forName="picture5" refType="h" fact="0.1663"/>
                </dgm:constrLst>
              </dgm:else>
            </dgm:choose>
          </dgm:else>
        </dgm:choose>
      </dgm:if>
      <dgm:if name="Name52" axis="ch" ptType="node" func="cnt" op="equ" val="6">
        <dgm:choose name="Name53">
          <dgm:if name="Name54" func="var" arg="dir" op="equ" val="norm">
            <dgm:choose name="Name55">
              <dgm:if name="Name56"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3608"/>
                  <dgm:constr type="ctrY" for="ch" forName="dot1" refType="h" fact="0.8839"/>
                  <dgm:constr type="w" for="ch" forName="dot1" refType="userD"/>
                  <dgm:constr type="h" for="ch" forName="dot1" refType="userD"/>
                  <dgm:constr type="ctrX" for="ch" forName="dot2" refType="w" fact="0.3384"/>
                  <dgm:constr type="ctrY" for="ch" forName="dot2" refType="h" fact="0.8967"/>
                  <dgm:constr type="w" for="ch" forName="dot2" refType="userD"/>
                  <dgm:constr type="h" for="ch" forName="dot2" refType="userD"/>
                  <dgm:constr type="ctrX" for="ch" forName="dot3" refType="w" fact="0.3155"/>
                  <dgm:constr type="ctrY" for="ch" forName="dot3" refType="h" fact="0.9076"/>
                  <dgm:constr type="w" for="ch" forName="dot3" refType="userD"/>
                  <dgm:constr type="h" for="ch" forName="dot3" refType="userD"/>
                  <dgm:constr type="ctrX" for="ch" forName="dot4" refType="w" fact="0.2923"/>
                  <dgm:constr type="ctrY" for="ch" forName="dot4" refType="h" fact="0.9165"/>
                  <dgm:constr type="w" for="ch" forName="dot4" refType="userD"/>
                  <dgm:constr type="h" for="ch" forName="dot4" refType="userD"/>
                  <dgm:constr type="ctrX" for="ch" forName="dot5" refType="w" fact="0.2688"/>
                  <dgm:constr type="ctrY" for="ch" forName="dot5" refType="h" fact="0.9234"/>
                  <dgm:constr type="w" for="ch" forName="dot5" refType="userD"/>
                  <dgm:constr type="h" for="ch" forName="dot5" refType="userD"/>
                  <dgm:constr type="ctrX" for="ch" forName="dot6" refType="w" fact="0.4883"/>
                  <dgm:constr type="ctrY" for="ch" forName="dot6" refType="h" fact="0.764"/>
                  <dgm:constr type="w" for="ch" forName="dot6" refType="userD"/>
                  <dgm:constr type="h" for="ch" forName="dot6" refType="userD"/>
                  <dgm:constr type="ctrX" for="ch" forName="dot7" refType="w" fact="0.4695"/>
                  <dgm:constr type="ctrY" for="ch" forName="dot7" refType="h" fact="0.7878"/>
                  <dgm:constr type="w" for="ch" forName="dot7" refType="userD"/>
                  <dgm:constr type="h" for="ch" forName="dot7" refType="userD"/>
                  <dgm:constr type="ctrX" for="ch" forName="dot8" refType="w" fact="0.5696"/>
                  <dgm:constr type="ctrY" for="ch" forName="dot8" refType="h" fact="0.6227"/>
                  <dgm:constr type="w" for="ch" forName="dot8" refType="userD"/>
                  <dgm:constr type="h" for="ch" forName="dot8" refType="userD"/>
                  <dgm:constr type="ctrX" for="ch" forName="dot9" refType="w" fact="0.6247"/>
                  <dgm:constr type="ctrY" for="ch" forName="dot9" refType="h" fact="0.4556"/>
                  <dgm:constr type="w" for="ch" forName="dot9" refType="userD"/>
                  <dgm:constr type="h" for="ch" forName="dot9" refType="userD"/>
                  <dgm:constr type="ctrX" for="ch" forName="dot10" refType="w" fact="0.6509"/>
                  <dgm:constr type="ctrY" for="ch" forName="dot10" refType="h" fact="0.2816"/>
                  <dgm:constr type="w" for="ch" forName="dot10" refType="userD"/>
                  <dgm:constr type="h" for="ch" forName="dot10" refType="userD"/>
                  <dgm:constr type="ctrX" for="ch" forName="dotArrow1" refType="w" fact="0.6281"/>
                  <dgm:constr type="ctrY" for="ch" forName="dotArrow1" refType="h" fact="0.0748"/>
                  <dgm:constr type="w" for="ch" forName="dotArrow1" refType="userD"/>
                  <dgm:constr type="h" for="ch" forName="dotArrow1" refType="userD"/>
                  <dgm:constr type="ctrX" for="ch" forName="dotArrow2" refType="w" fact="0.6437"/>
                  <dgm:constr type="ctrY" for="ch" forName="dotArrow2" refType="h" fact="0.0581"/>
                  <dgm:constr type="w" for="ch" forName="dotArrow2" refType="userD"/>
                  <dgm:constr type="h" for="ch" forName="dotArrow2" refType="userD"/>
                  <dgm:constr type="ctrX" for="ch" forName="dotArrow3" refType="w" fact="0.6593"/>
                  <dgm:constr type="ctrY" for="ch" forName="dotArrow3" refType="h" fact="0.0414"/>
                  <dgm:constr type="w" for="ch" forName="dotArrow3" refType="userD"/>
                  <dgm:constr type="h" for="ch" forName="dotArrow3" refType="userD"/>
                  <dgm:constr type="ctrX" for="ch" forName="dotArrow4" refType="w" fact="0.675"/>
                  <dgm:constr type="ctrY" for="ch" forName="dotArrow4" refType="h" fact="0.0581"/>
                  <dgm:constr type="w" for="ch" forName="dotArrow4" refType="userD"/>
                  <dgm:constr type="h" for="ch" forName="dotArrow4" refType="userD"/>
                  <dgm:constr type="ctrX" for="ch" forName="dotArrow5" refType="w" fact="0.6906"/>
                  <dgm:constr type="ctrY" for="ch" forName="dotArrow5" refType="h" fact="0.0748"/>
                  <dgm:constr type="w" for="ch" forName="dotArrow5" refType="userD"/>
                  <dgm:constr type="h" for="ch" forName="dotArrow5" refType="userD"/>
                  <dgm:constr type="ctrX" for="ch" forName="dotArrow6" refType="w" fact="0.6593"/>
                  <dgm:constr type="ctrY" for="ch" forName="dotArrow6" refType="h" fact="0.0766"/>
                  <dgm:constr type="w" for="ch" forName="dotArrow6" refType="userD"/>
                  <dgm:constr type="h" for="ch" forName="dotArrow6" refType="userD"/>
                  <dgm:constr type="ctrX" for="ch" forName="dotArrow7" refType="w" fact="0.6593"/>
                  <dgm:constr type="ctrY" for="ch" forName="dotArrow7" refType="h" fact="0.1118"/>
                  <dgm:constr type="w" for="ch" forName="dotArrow7" refType="userD"/>
                  <dgm:constr type="h" for="ch" forName="dotArrow7" refType="userD"/>
                  <dgm:constr type="l" for="ch" forName="parTx1" refType="w" fact="0.2091"/>
                  <dgm:constr type="t" for="ch" forName="parTx1" refType="h" fact="0.9433"/>
                  <dgm:constr type="w" for="ch" forName="parTx1" refType="w" fact="0.2275"/>
                  <dgm:constr type="h" for="ch" forName="parTx1" refType="h" fact="0.0811"/>
                  <dgm:constr type="ctrX" for="ch" forName="picture1" refType="w" fact="0.1988"/>
                  <dgm:constr type="ctrY" for="ch" forName="picture1" refType="h" fact="0.9322"/>
                  <dgm:constr type="w" for="ch" forName="picture1" refType="w" fact="0.1055"/>
                  <dgm:constr type="h" for="ch" forName="picture1" refType="h" fact="0.1403"/>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273"/>
                  <dgm:constr type="t" for="ch" forName="parTx2" refType="h" fact="0.8468"/>
                  <dgm:constr type="w" for="ch" forName="parTx2" refType="w" fact="0.2275"/>
                  <dgm:constr type="h" for="ch" forName="parTx2" refType="h" fact="0.0811"/>
                  <dgm:constr type="ctrX" for="ch" forName="picture2" refType="w" fact="0.4169"/>
                  <dgm:constr type="ctrY" for="ch" forName="picture2" refType="h" fact="0.8357"/>
                  <dgm:constr type="w" for="ch" forName="picture2" refType="w" fact="0.1055"/>
                  <dgm:constr type="h" for="ch" forName="picture2" refType="h" fact="0.1403"/>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349"/>
                  <dgm:constr type="t" for="ch" forName="parTx3" refType="h" fact="0.7023"/>
                  <dgm:constr type="w" for="ch" forName="parTx3" refType="w" fact="0.2275"/>
                  <dgm:constr type="h" for="ch" forName="parTx3" refType="h" fact="0.0811"/>
                  <dgm:constr type="ctrX" for="ch" forName="picture3" refType="w" fact="0.5245"/>
                  <dgm:constr type="ctrY" for="ch" forName="picture3" refType="h" fact="0.6912"/>
                  <dgm:constr type="w" for="ch" forName="picture3" refType="w" fact="0.1055"/>
                  <dgm:constr type="h" for="ch" forName="picture3" refType="h" fact="0.1403"/>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5998"/>
                  <dgm:constr type="t" for="ch" forName="parTx4" refType="h" fact="0.5441"/>
                  <dgm:constr type="w" for="ch" forName="parTx4" refType="w" fact="0.2275"/>
                  <dgm:constr type="h" for="ch" forName="parTx4" refType="h" fact="0.0811"/>
                  <dgm:constr type="ctrX" for="ch" forName="picture4" refType="w" fact="0.5894"/>
                  <dgm:constr type="ctrY" for="ch" forName="picture4" refType="h" fact="0.533"/>
                  <dgm:constr type="w" for="ch" forName="picture4" refType="w" fact="0.1055"/>
                  <dgm:constr type="h" for="ch" forName="picture4" refType="h" fact="0.1403"/>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416"/>
                  <dgm:constr type="t" for="ch" forName="parTx5" refType="h" fact="0.3737"/>
                  <dgm:constr type="w" for="ch" forName="parTx5" refType="w" fact="0.2275"/>
                  <dgm:constr type="h" for="ch" forName="parTx5" refType="h" fact="0.0811"/>
                  <dgm:constr type="ctrX" for="ch" forName="picture5" refType="w" fact="0.6313"/>
                  <dgm:constr type="ctrY" for="ch" forName="picture5" refType="h" fact="0.3626"/>
                  <dgm:constr type="w" for="ch" forName="picture5" refType="w" fact="0.1055"/>
                  <dgm:constr type="h" for="ch" forName="picture5" refType="h" fact="0.1403"/>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644"/>
                  <dgm:constr type="t" for="ch" forName="parTx6" refType="h" fact="0.2061"/>
                  <dgm:constr type="w" for="ch" forName="parTx6" refType="w" fact="0.2275"/>
                  <dgm:constr type="h" for="ch" forName="parTx6" refType="h" fact="0.0811"/>
                  <dgm:constr type="ctrX" for="ch" forName="picture6" refType="w" fact="0.6541"/>
                  <dgm:constr type="ctrY" for="ch" forName="picture6" refType="h" fact="0.195"/>
                  <dgm:constr type="w" for="ch" forName="picture6" refType="w" fact="0.1055"/>
                  <dgm:constr type="h" for="ch" forName="picture6" refType="h" fact="0.1403"/>
                  <dgm:constr type="l" for="ch" forName="desTx6" refType="r" refFor="ch" refForName="parTx6"/>
                  <dgm:constr type="r" for="ch" forName="desTx6" refType="w"/>
                  <dgm:constr type="t" for="ch" forName="desTx6" refType="t" refFor="ch" refForName="parTx6"/>
                  <dgm:constr type="h" for="ch" forName="desTx6" refType="h" refFor="ch" refForName="parTx6"/>
                </dgm:constrLst>
              </dgm:if>
              <dgm:else name="Name57">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4276"/>
                  <dgm:constr type="ctrY" for="ch" forName="dot1" refType="h" fact="0.8839"/>
                  <dgm:constr type="w" for="ch" forName="dot1" refType="userD"/>
                  <dgm:constr type="h" for="ch" forName="dot1" refType="userD"/>
                  <dgm:constr type="ctrX" for="ch" forName="dot2" refType="w" fact="0.401"/>
                  <dgm:constr type="ctrY" for="ch" forName="dot2" refType="h" fact="0.8967"/>
                  <dgm:constr type="w" for="ch" forName="dot2" refType="userD"/>
                  <dgm:constr type="h" for="ch" forName="dot2" refType="userD"/>
                  <dgm:constr type="ctrX" for="ch" forName="dot3" refType="w" fact="0.3739"/>
                  <dgm:constr type="ctrY" for="ch" forName="dot3" refType="h" fact="0.9076"/>
                  <dgm:constr type="w" for="ch" forName="dot3" refType="userD"/>
                  <dgm:constr type="h" for="ch" forName="dot3" refType="userD"/>
                  <dgm:constr type="ctrX" for="ch" forName="dot4" refType="w" fact="0.3464"/>
                  <dgm:constr type="ctrY" for="ch" forName="dot4" refType="h" fact="0.9165"/>
                  <dgm:constr type="w" for="ch" forName="dot4" refType="userD"/>
                  <dgm:constr type="h" for="ch" forName="dot4" refType="userD"/>
                  <dgm:constr type="ctrX" for="ch" forName="dot5" refType="w" fact="0.3186"/>
                  <dgm:constr type="ctrY" for="ch" forName="dot5" refType="h" fact="0.9234"/>
                  <dgm:constr type="w" for="ch" forName="dot5" refType="userD"/>
                  <dgm:constr type="h" for="ch" forName="dot5" refType="userD"/>
                  <dgm:constr type="ctrX" for="ch" forName="dot6" refType="w" fact="0.5786"/>
                  <dgm:constr type="ctrY" for="ch" forName="dot6" refType="h" fact="0.764"/>
                  <dgm:constr type="w" for="ch" forName="dot6" refType="userD"/>
                  <dgm:constr type="h" for="ch" forName="dot6" refType="userD"/>
                  <dgm:constr type="ctrX" for="ch" forName="dot7" refType="w" fact="0.5564"/>
                  <dgm:constr type="ctrY" for="ch" forName="dot7" refType="h" fact="0.7878"/>
                  <dgm:constr type="w" for="ch" forName="dot7" refType="userD"/>
                  <dgm:constr type="h" for="ch" forName="dot7" refType="userD"/>
                  <dgm:constr type="ctrX" for="ch" forName="dot8" refType="w" fact="0.675"/>
                  <dgm:constr type="ctrY" for="ch" forName="dot8" refType="h" fact="0.6227"/>
                  <dgm:constr type="w" for="ch" forName="dot8" refType="userD"/>
                  <dgm:constr type="h" for="ch" forName="dot8" refType="userD"/>
                  <dgm:constr type="ctrX" for="ch" forName="dot9" refType="w" fact="0.7403"/>
                  <dgm:constr type="ctrY" for="ch" forName="dot9" refType="h" fact="0.4556"/>
                  <dgm:constr type="w" for="ch" forName="dot9" refType="userD"/>
                  <dgm:constr type="h" for="ch" forName="dot9" refType="userD"/>
                  <dgm:constr type="ctrX" for="ch" forName="dot10" refType="w" fact="0.7714"/>
                  <dgm:constr type="ctrY" for="ch" forName="dot10" refType="h" fact="0.2816"/>
                  <dgm:constr type="w" for="ch" forName="dot10" refType="userD"/>
                  <dgm:constr type="h" for="ch" forName="dot10" refType="userD"/>
                  <dgm:constr type="ctrX" for="ch" forName="dotArrow1" refType="w" fact="0.7443"/>
                  <dgm:constr type="ctrY" for="ch" forName="dotArrow1" refType="h" fact="0.0748"/>
                  <dgm:constr type="w" for="ch" forName="dotArrow1" refType="userD"/>
                  <dgm:constr type="h" for="ch" forName="dotArrow1" refType="userD"/>
                  <dgm:constr type="ctrX" for="ch" forName="dotArrow2" refType="w" fact="0.7628"/>
                  <dgm:constr type="ctrY" for="ch" forName="dotArrow2" refType="h" fact="0.0581"/>
                  <dgm:constr type="w" for="ch" forName="dotArrow2" refType="userD"/>
                  <dgm:constr type="h" for="ch" forName="dotArrow2" refType="userD"/>
                  <dgm:constr type="ctrX" for="ch" forName="dotArrow3" refType="w" fact="0.7814"/>
                  <dgm:constr type="ctrY" for="ch" forName="dotArrow3" refType="h" fact="0.0414"/>
                  <dgm:constr type="w" for="ch" forName="dotArrow3" refType="userD"/>
                  <dgm:constr type="h" for="ch" forName="dotArrow3" refType="userD"/>
                  <dgm:constr type="ctrX" for="ch" forName="dotArrow4" refType="w" fact="0.7999"/>
                  <dgm:constr type="ctrY" for="ch" forName="dotArrow4" refType="h" fact="0.0581"/>
                  <dgm:constr type="w" for="ch" forName="dotArrow4" refType="userD"/>
                  <dgm:constr type="h" for="ch" forName="dotArrow4" refType="userD"/>
                  <dgm:constr type="ctrX" for="ch" forName="dotArrow5" refType="w" fact="0.8184"/>
                  <dgm:constr type="ctrY" for="ch" forName="dotArrow5" refType="h" fact="0.0748"/>
                  <dgm:constr type="w" for="ch" forName="dotArrow5" refType="userD"/>
                  <dgm:constr type="h" for="ch" forName="dotArrow5" refType="userD"/>
                  <dgm:constr type="ctrX" for="ch" forName="dotArrow6" refType="w" fact="0.7814"/>
                  <dgm:constr type="ctrY" for="ch" forName="dotArrow6" refType="h" fact="0.0766"/>
                  <dgm:constr type="w" for="ch" forName="dotArrow6" refType="userD"/>
                  <dgm:constr type="h" for="ch" forName="dotArrow6" refType="userD"/>
                  <dgm:constr type="ctrX" for="ch" forName="dotArrow7" refType="w" fact="0.7814"/>
                  <dgm:constr type="ctrY" for="ch" forName="dotArrow7" refType="h" fact="0.1118"/>
                  <dgm:constr type="w" for="ch" forName="dotArrow7" refType="userD"/>
                  <dgm:constr type="h" for="ch" forName="dotArrow7" refType="userD"/>
                  <dgm:constr type="l" for="ch" forName="parTx1" refType="w" fact="0.2479"/>
                  <dgm:constr type="t" for="ch" forName="parTx1" refType="h" fact="0.9416"/>
                  <dgm:constr type="w" for="ch" forName="parTx1" refType="w" fact="0.2696"/>
                  <dgm:constr type="h" for="ch" forName="parTx1" refType="h" fact="0.0811"/>
                  <dgm:constr type="ctrX" for="ch" forName="picture1" refType="w" fact="0.2356"/>
                  <dgm:constr type="ctrY" for="ch" forName="picture1" refType="h" fact="0.9322"/>
                  <dgm:constr type="w" for="ch" forName="picture1" refType="w" fact="0.125"/>
                  <dgm:constr type="h" for="ch" forName="picture1" refType="h" fact="0.1403"/>
                  <dgm:constr type="l" for="ch" forName="parTx2" refType="w" fact="0.5064"/>
                  <dgm:constr type="t" for="ch" forName="parTx2" refType="h" fact="0.8451"/>
                  <dgm:constr type="w" for="ch" forName="parTx2" refType="w" fact="0.2696"/>
                  <dgm:constr type="h" for="ch" forName="parTx2" refType="h" fact="0.0811"/>
                  <dgm:constr type="ctrX" for="ch" forName="picture2" refType="w" fact="0.4941"/>
                  <dgm:constr type="ctrY" for="ch" forName="picture2" refType="h" fact="0.8357"/>
                  <dgm:constr type="w" for="ch" forName="picture2" refType="w" fact="0.125"/>
                  <dgm:constr type="h" for="ch" forName="picture2" refType="h" fact="0.1403"/>
                  <dgm:constr type="l" for="ch" forName="parTx3" refType="w" fact="0.6339"/>
                  <dgm:constr type="t" for="ch" forName="parTx3" refType="h" fact="0.7006"/>
                  <dgm:constr type="w" for="ch" forName="parTx3" refType="w" fact="0.2696"/>
                  <dgm:constr type="h" for="ch" forName="parTx3" refType="h" fact="0.0811"/>
                  <dgm:constr type="ctrX" for="ch" forName="picture3" refType="w" fact="0.6216"/>
                  <dgm:constr type="ctrY" for="ch" forName="picture3" refType="h" fact="0.6912"/>
                  <dgm:constr type="w" for="ch" forName="picture3" refType="w" fact="0.125"/>
                  <dgm:constr type="h" for="ch" forName="picture3" refType="h" fact="0.1403"/>
                  <dgm:constr type="l" for="ch" forName="parTx4" refType="w" fact="0.7108"/>
                  <dgm:constr type="t" for="ch" forName="parTx4" refType="h" fact="0.5424"/>
                  <dgm:constr type="w" for="ch" forName="parTx4" refType="w" fact="0.2696"/>
                  <dgm:constr type="h" for="ch" forName="parTx4" refType="h" fact="0.0811"/>
                  <dgm:constr type="ctrX" for="ch" forName="picture4" refType="w" fact="0.6985"/>
                  <dgm:constr type="ctrY" for="ch" forName="picture4" refType="h" fact="0.533"/>
                  <dgm:constr type="w" for="ch" forName="picture4" refType="w" fact="0.125"/>
                  <dgm:constr type="h" for="ch" forName="picture4" refType="h" fact="0.1403"/>
                  <dgm:constr type="l" for="ch" forName="parTx5" refType="w" fact="0.7604"/>
                  <dgm:constr type="t" for="ch" forName="parTx5" refType="h" fact="0.372"/>
                  <dgm:constr type="w" for="ch" forName="parTx5" refType="w" fact="0.2696"/>
                  <dgm:constr type="h" for="ch" forName="parTx5" refType="h" fact="0.0811"/>
                  <dgm:constr type="ctrX" for="ch" forName="picture5" refType="w" fact="0.7481"/>
                  <dgm:constr type="ctrY" for="ch" forName="picture5" refType="h" fact="0.3626"/>
                  <dgm:constr type="w" for="ch" forName="picture5" refType="w" fact="0.125"/>
                  <dgm:constr type="h" for="ch" forName="picture5" refType="h" fact="0.1403"/>
                  <dgm:constr type="l" for="ch" forName="parTx6" refType="w" fact="0.7874"/>
                  <dgm:constr type="t" for="ch" forName="parTx6" refType="h" fact="0.2044"/>
                  <dgm:constr type="w" for="ch" forName="parTx6" refType="w" fact="0.2696"/>
                  <dgm:constr type="h" for="ch" forName="parTx6" refType="h" fact="0.0811"/>
                  <dgm:constr type="ctrX" for="ch" forName="picture6" refType="w" fact="0.7751"/>
                  <dgm:constr type="ctrY" for="ch" forName="picture6" refType="h" fact="0.195"/>
                  <dgm:constr type="w" for="ch" forName="picture6" refType="w" fact="0.125"/>
                  <dgm:constr type="h" for="ch" forName="picture6" refType="h" fact="0.1403"/>
                </dgm:constrLst>
              </dgm:else>
            </dgm:choose>
          </dgm:if>
          <dgm:else name="Name58">
            <dgm:choose name="Name59">
              <dgm:if name="Name60" axis="des" func="maxDepth" op="gt" val="1">
                <dgm:alg type="composite">
                  <dgm:param type="ar" val="1.3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userD" refType="w" fact="0.0105"/>
                  <dgm:constr type="ctrX" for="ch" forName="dot1" refType="w" fact="0.6392"/>
                  <dgm:constr type="ctrY" for="ch" forName="dot1" refType="h" fact="0.8839"/>
                  <dgm:constr type="w" for="ch" forName="dot1" refType="userD"/>
                  <dgm:constr type="h" for="ch" forName="dot1" refType="userD"/>
                  <dgm:constr type="ctrX" for="ch" forName="dot2" refType="w" fact="0.6616"/>
                  <dgm:constr type="ctrY" for="ch" forName="dot2" refType="h" fact="0.8967"/>
                  <dgm:constr type="w" for="ch" forName="dot2" refType="userD"/>
                  <dgm:constr type="h" for="ch" forName="dot2" refType="userD"/>
                  <dgm:constr type="ctrX" for="ch" forName="dot3" refType="w" fact="0.6845"/>
                  <dgm:constr type="ctrY" for="ch" forName="dot3" refType="h" fact="0.9076"/>
                  <dgm:constr type="w" for="ch" forName="dot3" refType="userD"/>
                  <dgm:constr type="h" for="ch" forName="dot3" refType="userD"/>
                  <dgm:constr type="ctrX" for="ch" forName="dot4" refType="w" fact="0.7077"/>
                  <dgm:constr type="ctrY" for="ch" forName="dot4" refType="h" fact="0.9165"/>
                  <dgm:constr type="w" for="ch" forName="dot4" refType="userD"/>
                  <dgm:constr type="h" for="ch" forName="dot4" refType="userD"/>
                  <dgm:constr type="ctrX" for="ch" forName="dot5" refType="w" fact="0.7312"/>
                  <dgm:constr type="ctrY" for="ch" forName="dot5" refType="h" fact="0.9234"/>
                  <dgm:constr type="w" for="ch" forName="dot5" refType="userD"/>
                  <dgm:constr type="h" for="ch" forName="dot5" refType="userD"/>
                  <dgm:constr type="ctrX" for="ch" forName="dot6" refType="w" fact="0.5117"/>
                  <dgm:constr type="ctrY" for="ch" forName="dot6" refType="h" fact="0.764"/>
                  <dgm:constr type="w" for="ch" forName="dot6" refType="userD"/>
                  <dgm:constr type="h" for="ch" forName="dot6" refType="userD"/>
                  <dgm:constr type="ctrX" for="ch" forName="dot7" refType="w" fact="0.5305"/>
                  <dgm:constr type="ctrY" for="ch" forName="dot7" refType="h" fact="0.7878"/>
                  <dgm:constr type="w" for="ch" forName="dot7" refType="userD"/>
                  <dgm:constr type="h" for="ch" forName="dot7" refType="userD"/>
                  <dgm:constr type="ctrX" for="ch" forName="dot8" refType="w" fact="0.4304"/>
                  <dgm:constr type="ctrY" for="ch" forName="dot8" refType="h" fact="0.6227"/>
                  <dgm:constr type="w" for="ch" forName="dot8" refType="userD"/>
                  <dgm:constr type="h" for="ch" forName="dot8" refType="userD"/>
                  <dgm:constr type="ctrX" for="ch" forName="dot9" refType="w" fact="0.3753"/>
                  <dgm:constr type="ctrY" for="ch" forName="dot9" refType="h" fact="0.4556"/>
                  <dgm:constr type="w" for="ch" forName="dot9" refType="userD"/>
                  <dgm:constr type="h" for="ch" forName="dot9" refType="userD"/>
                  <dgm:constr type="ctrX" for="ch" forName="dot10" refType="w" fact="0.3491"/>
                  <dgm:constr type="ctrY" for="ch" forName="dot10" refType="h" fact="0.2816"/>
                  <dgm:constr type="w" for="ch" forName="dot10" refType="userD"/>
                  <dgm:constr type="h" for="ch" forName="dot10" refType="userD"/>
                  <dgm:constr type="ctrX" for="ch" forName="dotArrow1" refType="w" fact="0.3719"/>
                  <dgm:constr type="ctrY" for="ch" forName="dotArrow1" refType="h" fact="0.0748"/>
                  <dgm:constr type="w" for="ch" forName="dotArrow1" refType="userD"/>
                  <dgm:constr type="h" for="ch" forName="dotArrow1" refType="userD"/>
                  <dgm:constr type="ctrX" for="ch" forName="dotArrow2" refType="w" fact="0.3563"/>
                  <dgm:constr type="ctrY" for="ch" forName="dotArrow2" refType="h" fact="0.0581"/>
                  <dgm:constr type="w" for="ch" forName="dotArrow2" refType="userD"/>
                  <dgm:constr type="h" for="ch" forName="dotArrow2" refType="userD"/>
                  <dgm:constr type="ctrX" for="ch" forName="dotArrow3" refType="w" fact="0.3407"/>
                  <dgm:constr type="ctrY" for="ch" forName="dotArrow3" refType="h" fact="0.0414"/>
                  <dgm:constr type="w" for="ch" forName="dotArrow3" refType="userD"/>
                  <dgm:constr type="h" for="ch" forName="dotArrow3" refType="userD"/>
                  <dgm:constr type="ctrX" for="ch" forName="dotArrow4" refType="w" fact="0.325"/>
                  <dgm:constr type="ctrY" for="ch" forName="dotArrow4" refType="h" fact="0.0581"/>
                  <dgm:constr type="w" for="ch" forName="dotArrow4" refType="userD"/>
                  <dgm:constr type="h" for="ch" forName="dotArrow4" refType="userD"/>
                  <dgm:constr type="ctrX" for="ch" forName="dotArrow5" refType="w" fact="0.3094"/>
                  <dgm:constr type="ctrY" for="ch" forName="dotArrow5" refType="h" fact="0.0748"/>
                  <dgm:constr type="w" for="ch" forName="dotArrow5" refType="userD"/>
                  <dgm:constr type="h" for="ch" forName="dotArrow5" refType="userD"/>
                  <dgm:constr type="ctrX" for="ch" forName="dotArrow6" refType="w" fact="0.3407"/>
                  <dgm:constr type="ctrY" for="ch" forName="dotArrow6" refType="h" fact="0.0766"/>
                  <dgm:constr type="w" for="ch" forName="dotArrow6" refType="userD"/>
                  <dgm:constr type="h" for="ch" forName="dotArrow6" refType="userD"/>
                  <dgm:constr type="ctrX" for="ch" forName="dotArrow7" refType="w" fact="0.3407"/>
                  <dgm:constr type="ctrY" for="ch" forName="dotArrow7" refType="h" fact="0.1118"/>
                  <dgm:constr type="w" for="ch" forName="dotArrow7" refType="userD"/>
                  <dgm:constr type="h" for="ch" forName="dotArrow7" refType="userD"/>
                  <dgm:constr type="r" for="ch" forName="parTx1" refType="w" fact="0.7909"/>
                  <dgm:constr type="t" for="ch" forName="parTx1" refType="h" fact="0.9433"/>
                  <dgm:constr type="w" for="ch" forName="parTx1" refType="w" fact="0.2275"/>
                  <dgm:constr type="h" for="ch" forName="parTx1" refType="h" fact="0.0811"/>
                  <dgm:constr type="ctrX" for="ch" forName="picture1" refType="w" fact="0.8012"/>
                  <dgm:constr type="ctrY" for="ch" forName="picture1" refType="h" fact="0.9322"/>
                  <dgm:constr type="w" for="ch" forName="picture1" refType="w" fact="0.1055"/>
                  <dgm:constr type="h" for="ch" forName="picture1" refType="h" fact="0.1403"/>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727"/>
                  <dgm:constr type="t" for="ch" forName="parTx2" refType="h" fact="0.8468"/>
                  <dgm:constr type="w" for="ch" forName="parTx2" refType="w" fact="0.2275"/>
                  <dgm:constr type="h" for="ch" forName="parTx2" refType="h" fact="0.0811"/>
                  <dgm:constr type="ctrX" for="ch" forName="picture2" refType="w" fact="0.5831"/>
                  <dgm:constr type="ctrY" for="ch" forName="picture2" refType="h" fact="0.8357"/>
                  <dgm:constr type="w" for="ch" forName="picture2" refType="w" fact="0.1055"/>
                  <dgm:constr type="h" for="ch" forName="picture2" refType="h" fact="0.1403"/>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651"/>
                  <dgm:constr type="t" for="ch" forName="parTx3" refType="h" fact="0.7023"/>
                  <dgm:constr type="w" for="ch" forName="parTx3" refType="w" fact="0.2275"/>
                  <dgm:constr type="h" for="ch" forName="parTx3" refType="h" fact="0.0811"/>
                  <dgm:constr type="ctrX" for="ch" forName="picture3" refType="w" fact="0.4755"/>
                  <dgm:constr type="ctrY" for="ch" forName="picture3" refType="h" fact="0.6912"/>
                  <dgm:constr type="w" for="ch" forName="picture3" refType="w" fact="0.1055"/>
                  <dgm:constr type="h" for="ch" forName="picture3" refType="h" fact="0.1403"/>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4002"/>
                  <dgm:constr type="t" for="ch" forName="parTx4" refType="h" fact="0.5441"/>
                  <dgm:constr type="w" for="ch" forName="parTx4" refType="w" fact="0.2275"/>
                  <dgm:constr type="h" for="ch" forName="parTx4" refType="h" fact="0.0811"/>
                  <dgm:constr type="ctrX" for="ch" forName="picture4" refType="w" fact="0.4106"/>
                  <dgm:constr type="ctrY" for="ch" forName="picture4" refType="h" fact="0.533"/>
                  <dgm:constr type="w" for="ch" forName="picture4" refType="w" fact="0.1055"/>
                  <dgm:constr type="h" for="ch" forName="picture4" refType="h" fact="0.1403"/>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584"/>
                  <dgm:constr type="t" for="ch" forName="parTx5" refType="h" fact="0.3737"/>
                  <dgm:constr type="w" for="ch" forName="parTx5" refType="w" fact="0.2275"/>
                  <dgm:constr type="h" for="ch" forName="parTx5" refType="h" fact="0.0811"/>
                  <dgm:constr type="ctrX" for="ch" forName="picture5" refType="w" fact="0.3687"/>
                  <dgm:constr type="ctrY" for="ch" forName="picture5" refType="h" fact="0.3626"/>
                  <dgm:constr type="w" for="ch" forName="picture5" refType="w" fact="0.1055"/>
                  <dgm:constr type="h" for="ch" forName="picture5" refType="h" fact="0.1403"/>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356"/>
                  <dgm:constr type="t" for="ch" forName="parTx6" refType="h" fact="0.2061"/>
                  <dgm:constr type="w" for="ch" forName="parTx6" refType="w" fact="0.2275"/>
                  <dgm:constr type="h" for="ch" forName="parTx6" refType="h" fact="0.0811"/>
                  <dgm:constr type="ctrX" for="ch" forName="picture6" refType="w" fact="0.3459"/>
                  <dgm:constr type="ctrY" for="ch" forName="picture6" refType="h" fact="0.195"/>
                  <dgm:constr type="w" for="ch" forName="picture6" refType="w" fact="0.1055"/>
                  <dgm:constr type="h" for="ch" forName="picture6" refType="h" fact="0.1403"/>
                  <dgm:constr type="r" for="ch" forName="desTx6" refType="l" refFor="ch" refForName="parTx6"/>
                  <dgm:constr type="l" for="ch" forName="desTx6"/>
                  <dgm:constr type="t" for="ch" forName="desTx6" refType="t" refFor="ch" refForName="parTx6"/>
                  <dgm:constr type="h" for="ch" forName="desTx6" refType="h" refFor="ch" refForName="parTx6"/>
                </dgm:constrLst>
              </dgm:if>
              <dgm:else name="Name61">
                <dgm:alg type="composite">
                  <dgm:param type="ar" val="1.1223"/>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userD" refType="w" fact="0.0125"/>
                  <dgm:constr type="ctrX" for="ch" forName="dot1" refType="w" fact="0.5724"/>
                  <dgm:constr type="ctrY" for="ch" forName="dot1" refType="h" fact="0.8839"/>
                  <dgm:constr type="w" for="ch" forName="dot1" refType="userD"/>
                  <dgm:constr type="h" for="ch" forName="dot1" refType="userD"/>
                  <dgm:constr type="ctrX" for="ch" forName="dot2" refType="w" fact="0.599"/>
                  <dgm:constr type="ctrY" for="ch" forName="dot2" refType="h" fact="0.8967"/>
                  <dgm:constr type="w" for="ch" forName="dot2" refType="userD"/>
                  <dgm:constr type="h" for="ch" forName="dot2" refType="userD"/>
                  <dgm:constr type="ctrX" for="ch" forName="dot3" refType="w" fact="0.6261"/>
                  <dgm:constr type="ctrY" for="ch" forName="dot3" refType="h" fact="0.9076"/>
                  <dgm:constr type="w" for="ch" forName="dot3" refType="userD"/>
                  <dgm:constr type="h" for="ch" forName="dot3" refType="userD"/>
                  <dgm:constr type="ctrX" for="ch" forName="dot4" refType="w" fact="0.6536"/>
                  <dgm:constr type="ctrY" for="ch" forName="dot4" refType="h" fact="0.9165"/>
                  <dgm:constr type="w" for="ch" forName="dot4" refType="userD"/>
                  <dgm:constr type="h" for="ch" forName="dot4" refType="userD"/>
                  <dgm:constr type="ctrX" for="ch" forName="dot5" refType="w" fact="0.6814"/>
                  <dgm:constr type="ctrY" for="ch" forName="dot5" refType="h" fact="0.9234"/>
                  <dgm:constr type="w" for="ch" forName="dot5" refType="userD"/>
                  <dgm:constr type="h" for="ch" forName="dot5" refType="userD"/>
                  <dgm:constr type="ctrX" for="ch" forName="dot6" refType="w" fact="0.4214"/>
                  <dgm:constr type="ctrY" for="ch" forName="dot6" refType="h" fact="0.764"/>
                  <dgm:constr type="w" for="ch" forName="dot6" refType="userD"/>
                  <dgm:constr type="h" for="ch" forName="dot6" refType="userD"/>
                  <dgm:constr type="ctrX" for="ch" forName="dot7" refType="w" fact="0.4436"/>
                  <dgm:constr type="ctrY" for="ch" forName="dot7" refType="h" fact="0.7878"/>
                  <dgm:constr type="w" for="ch" forName="dot7" refType="userD"/>
                  <dgm:constr type="h" for="ch" forName="dot7" refType="userD"/>
                  <dgm:constr type="ctrX" for="ch" forName="dot8" refType="w" fact="0.325"/>
                  <dgm:constr type="ctrY" for="ch" forName="dot8" refType="h" fact="0.6227"/>
                  <dgm:constr type="w" for="ch" forName="dot8" refType="userD"/>
                  <dgm:constr type="h" for="ch" forName="dot8" refType="userD"/>
                  <dgm:constr type="ctrX" for="ch" forName="dot9" refType="w" fact="0.2597"/>
                  <dgm:constr type="ctrY" for="ch" forName="dot9" refType="h" fact="0.4556"/>
                  <dgm:constr type="w" for="ch" forName="dot9" refType="userD"/>
                  <dgm:constr type="h" for="ch" forName="dot9" refType="userD"/>
                  <dgm:constr type="ctrX" for="ch" forName="dot10" refType="w" fact="0.2286"/>
                  <dgm:constr type="ctrY" for="ch" forName="dot10" refType="h" fact="0.2816"/>
                  <dgm:constr type="w" for="ch" forName="dot10" refType="userD"/>
                  <dgm:constr type="h" for="ch" forName="dot10" refType="userD"/>
                  <dgm:constr type="ctrX" for="ch" forName="dotArrow1" refType="w" fact="0.2557"/>
                  <dgm:constr type="ctrY" for="ch" forName="dotArrow1" refType="h" fact="0.0748"/>
                  <dgm:constr type="w" for="ch" forName="dotArrow1" refType="userD"/>
                  <dgm:constr type="h" for="ch" forName="dotArrow1" refType="userD"/>
                  <dgm:constr type="ctrX" for="ch" forName="dotArrow2" refType="w" fact="0.2372"/>
                  <dgm:constr type="ctrY" for="ch" forName="dotArrow2" refType="h" fact="0.0581"/>
                  <dgm:constr type="w" for="ch" forName="dotArrow2" refType="userD"/>
                  <dgm:constr type="h" for="ch" forName="dotArrow2" refType="userD"/>
                  <dgm:constr type="ctrX" for="ch" forName="dotArrow3" refType="w" fact="0.2187"/>
                  <dgm:constr type="ctrY" for="ch" forName="dotArrow3" refType="h" fact="0.0414"/>
                  <dgm:constr type="w" for="ch" forName="dotArrow3" refType="userD"/>
                  <dgm:constr type="h" for="ch" forName="dotArrow3" refType="userD"/>
                  <dgm:constr type="ctrX" for="ch" forName="dotArrow4" refType="w" fact="0.2001"/>
                  <dgm:constr type="ctrY" for="ch" forName="dotArrow4" refType="h" fact="0.0581"/>
                  <dgm:constr type="w" for="ch" forName="dotArrow4" refType="userD"/>
                  <dgm:constr type="h" for="ch" forName="dotArrow4" refType="userD"/>
                  <dgm:constr type="ctrX" for="ch" forName="dotArrow5" refType="w" fact="0.1816"/>
                  <dgm:constr type="ctrY" for="ch" forName="dotArrow5" refType="h" fact="0.0748"/>
                  <dgm:constr type="w" for="ch" forName="dotArrow5" refType="userD"/>
                  <dgm:constr type="h" for="ch" forName="dotArrow5" refType="userD"/>
                  <dgm:constr type="ctrX" for="ch" forName="dotArrow6" refType="w" fact="0.2187"/>
                  <dgm:constr type="ctrY" for="ch" forName="dotArrow6" refType="h" fact="0.0766"/>
                  <dgm:constr type="w" for="ch" forName="dotArrow6" refType="userD"/>
                  <dgm:constr type="h" for="ch" forName="dotArrow6" refType="userD"/>
                  <dgm:constr type="ctrX" for="ch" forName="dotArrow7" refType="w" fact="0.2187"/>
                  <dgm:constr type="ctrY" for="ch" forName="dotArrow7" refType="h" fact="0.1118"/>
                  <dgm:constr type="w" for="ch" forName="dotArrow7" refType="userD"/>
                  <dgm:constr type="h" for="ch" forName="dotArrow7" refType="userD"/>
                  <dgm:constr type="r" for="ch" forName="parTx1" refType="w" fact="0.7522"/>
                  <dgm:constr type="t" for="ch" forName="parTx1" refType="h" fact="0.9416"/>
                  <dgm:constr type="w" for="ch" forName="parTx1" refType="w" fact="0.2696"/>
                  <dgm:constr type="h" for="ch" forName="parTx1" refType="h" fact="0.0811"/>
                  <dgm:constr type="ctrX" for="ch" forName="picture1" refType="w" fact="0.7644"/>
                  <dgm:constr type="ctrY" for="ch" forName="picture1" refType="h" fact="0.9322"/>
                  <dgm:constr type="w" for="ch" forName="picture1" refType="w" fact="0.125"/>
                  <dgm:constr type="h" for="ch" forName="picture1" refType="h" fact="0.1403"/>
                  <dgm:constr type="r" for="ch" forName="parTx2" refType="w" fact="0.4937"/>
                  <dgm:constr type="t" for="ch" forName="parTx2" refType="h" fact="0.8451"/>
                  <dgm:constr type="w" for="ch" forName="parTx2" refType="w" fact="0.2696"/>
                  <dgm:constr type="h" for="ch" forName="parTx2" refType="h" fact="0.0811"/>
                  <dgm:constr type="ctrX" for="ch" forName="picture2" refType="w" fact="0.5059"/>
                  <dgm:constr type="ctrY" for="ch" forName="picture2" refType="h" fact="0.8357"/>
                  <dgm:constr type="w" for="ch" forName="picture2" refType="w" fact="0.125"/>
                  <dgm:constr type="h" for="ch" forName="picture2" refType="h" fact="0.1403"/>
                  <dgm:constr type="r" for="ch" forName="parTx3" refType="w" fact="0.3662"/>
                  <dgm:constr type="t" for="ch" forName="parTx3" refType="h" fact="0.7006"/>
                  <dgm:constr type="w" for="ch" forName="parTx3" refType="w" fact="0.2696"/>
                  <dgm:constr type="h" for="ch" forName="parTx3" refType="h" fact="0.0811"/>
                  <dgm:constr type="ctrX" for="ch" forName="picture3" refType="w" fact="0.3784"/>
                  <dgm:constr type="ctrY" for="ch" forName="picture3" refType="h" fact="0.6912"/>
                  <dgm:constr type="w" for="ch" forName="picture3" refType="w" fact="0.125"/>
                  <dgm:constr type="h" for="ch" forName="picture3" refType="h" fact="0.1403"/>
                  <dgm:constr type="r" for="ch" forName="parTx4" refType="w" fact="0.2893"/>
                  <dgm:constr type="t" for="ch" forName="parTx4" refType="h" fact="0.5424"/>
                  <dgm:constr type="w" for="ch" forName="parTx4" refType="w" fact="0.2696"/>
                  <dgm:constr type="h" for="ch" forName="parTx4" refType="h" fact="0.0811"/>
                  <dgm:constr type="ctrX" for="ch" forName="picture4" refType="w" fact="0.3015"/>
                  <dgm:constr type="ctrY" for="ch" forName="picture4" refType="h" fact="0.533"/>
                  <dgm:constr type="w" for="ch" forName="picture4" refType="w" fact="0.125"/>
                  <dgm:constr type="h" for="ch" forName="picture4" refType="h" fact="0.1403"/>
                  <dgm:constr type="r" for="ch" forName="parTx5" refType="w" fact="0.2397"/>
                  <dgm:constr type="t" for="ch" forName="parTx5" refType="h" fact="0.372"/>
                  <dgm:constr type="w" for="ch" forName="parTx5" refType="w" fact="0.2696"/>
                  <dgm:constr type="h" for="ch" forName="parTx5" refType="h" fact="0.0811"/>
                  <dgm:constr type="ctrX" for="ch" forName="picture5" refType="w" fact="0.2519"/>
                  <dgm:constr type="ctrY" for="ch" forName="picture5" refType="h" fact="0.3626"/>
                  <dgm:constr type="w" for="ch" forName="picture5" refType="w" fact="0.125"/>
                  <dgm:constr type="h" for="ch" forName="picture5" refType="h" fact="0.1403"/>
                  <dgm:constr type="r" for="ch" forName="parTx6" refType="w" fact="0.2127"/>
                  <dgm:constr type="t" for="ch" forName="parTx6" refType="h" fact="0.2044"/>
                  <dgm:constr type="w" for="ch" forName="parTx6" refType="w" fact="0.2696"/>
                  <dgm:constr type="h" for="ch" forName="parTx6" refType="h" fact="0.0811"/>
                  <dgm:constr type="ctrX" for="ch" forName="picture6" refType="w" fact="0.2249"/>
                  <dgm:constr type="ctrY" for="ch" forName="picture6" refType="h" fact="0.195"/>
                  <dgm:constr type="w" for="ch" forName="picture6" refType="w" fact="0.125"/>
                  <dgm:constr type="h" for="ch" forName="picture6" refType="h" fact="0.1403"/>
                </dgm:constrLst>
              </dgm:else>
            </dgm:choose>
          </dgm:else>
        </dgm:choose>
      </dgm:if>
      <dgm:else name="Name62">
        <dgm:choose name="Name63">
          <dgm:if name="Name64" func="var" arg="dir" op="equ" val="norm">
            <dgm:choose name="Name65">
              <dgm:if name="Name66"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3909"/>
                  <dgm:constr type="ctrY" for="ch" forName="dot1" refType="h" fact="0.8342"/>
                  <dgm:constr type="w" for="ch" forName="dot1" refType="userD"/>
                  <dgm:constr type="h" for="ch" forName="dot1" refType="userD"/>
                  <dgm:constr type="ctrX" for="ch" forName="dot2" refType="w" fact="0.3721"/>
                  <dgm:constr type="ctrY" for="ch" forName="dot2" refType="h" fact="0.8448"/>
                  <dgm:constr type="w" for="ch" forName="dot2" refType="userD"/>
                  <dgm:constr type="h" for="ch" forName="dot2" refType="userD"/>
                  <dgm:constr type="ctrX" for="ch" forName="dot3" refType="w" fact="0.353"/>
                  <dgm:constr type="ctrY" for="ch" forName="dot3" refType="h" fact="0.8539"/>
                  <dgm:constr type="w" for="ch" forName="dot3" refType="userD"/>
                  <dgm:constr type="h" for="ch" forName="dot3" refType="userD"/>
                  <dgm:constr type="ctrX" for="ch" forName="dot4" refType="w" fact="0.3337"/>
                  <dgm:constr type="ctrY" for="ch" forName="dot4" refType="h" fact="0.8615"/>
                  <dgm:constr type="w" for="ch" forName="dot4" refType="userD"/>
                  <dgm:constr type="h" for="ch" forName="dot4" refType="userD"/>
                  <dgm:constr type="ctrX" for="ch" forName="dot5" refType="w" fact="0.3142"/>
                  <dgm:constr type="ctrY" for="ch" forName="dot5" refType="h" fact="0.8676"/>
                  <dgm:constr type="w" for="ch" forName="dot5" refType="userD"/>
                  <dgm:constr type="h" for="ch" forName="dot5" refType="userD"/>
                  <dgm:constr type="ctrX" for="ch" forName="dot6" refType="w" fact="0.5088"/>
                  <dgm:constr type="ctrY" for="ch" forName="dot6" refType="h" fact="0.7255"/>
                  <dgm:constr type="w" for="ch" forName="dot6" refType="userD"/>
                  <dgm:constr type="h" for="ch" forName="dot6" refType="userD"/>
                  <dgm:constr type="ctrX" for="ch" forName="dot7" refType="w" fact="0.4926"/>
                  <dgm:constr type="ctrY" for="ch" forName="dot7" refType="h" fact="0.7454"/>
                  <dgm:constr type="w" for="ch" forName="dot7" refType="userD"/>
                  <dgm:constr type="h" for="ch" forName="dot7" refType="userD"/>
                  <dgm:constr type="ctrX" for="ch" forName="dot8" refType="w" fact="0.5836"/>
                  <dgm:constr type="ctrY" for="ch" forName="dot8" refType="h" fact="0.6026"/>
                  <dgm:constr type="w" for="ch" forName="dot8" refType="userD"/>
                  <dgm:constr type="h" for="ch" forName="dot8" refType="userD"/>
                  <dgm:constr type="ctrX" for="ch" forName="dot9" refType="w" fact="0.6371"/>
                  <dgm:constr type="ctrY" for="ch" forName="dot9" refType="h" fact="0.4632"/>
                  <dgm:constr type="w" for="ch" forName="dot9" refType="userD"/>
                  <dgm:constr type="h" for="ch" forName="dot9" refType="userD"/>
                  <dgm:constr type="ctrX" for="ch" forName="dot10" refType="w" fact="0.6701"/>
                  <dgm:constr type="ctrY" for="ch" forName="dot10" refType="h" fact="0.3187"/>
                  <dgm:constr type="w" for="ch" forName="dot10" refType="userD"/>
                  <dgm:constr type="h" for="ch" forName="dot10" refType="userD"/>
                  <dgm:constr type="ctrX" for="ch" forName="dot11" refType="w" fact="0.6853"/>
                  <dgm:constr type="ctrY" for="ch" forName="dot11" refType="h" fact="0.1763"/>
                  <dgm:constr type="w" for="ch" forName="dot11" refType="userD"/>
                  <dgm:constr type="h" for="ch" forName="dot11" refType="userD"/>
                  <dgm:constr type="ctrX" for="ch" forName="dotArrow1" refType="w" fact="0.6627"/>
                  <dgm:constr type="ctrY" for="ch" forName="dotArrow1" refType="h" fact="-0.0099"/>
                  <dgm:constr type="w" for="ch" forName="dotArrow1" refType="userD"/>
                  <dgm:constr type="h" for="ch" forName="dotArrow1" refType="userD"/>
                  <dgm:constr type="ctrX" for="ch" forName="dotArrow2" refType="w" fact="0.6773"/>
                  <dgm:constr type="ctrY" for="ch" forName="dotArrow2" refType="h" fact="-0.0239"/>
                  <dgm:constr type="w" for="ch" forName="dotArrow2" refType="userD"/>
                  <dgm:constr type="h" for="ch" forName="dotArrow2" refType="userD"/>
                  <dgm:constr type="ctrX" for="ch" forName="dotArrow3" refType="w" fact="0.6919"/>
                  <dgm:constr type="ctrY" for="ch" forName="dotArrow3" refType="h" fact="-0.0378"/>
                  <dgm:constr type="w" for="ch" forName="dotArrow3" refType="userD"/>
                  <dgm:constr type="h" for="ch" forName="dotArrow3" refType="userD"/>
                  <dgm:constr type="ctrX" for="ch" forName="dotArrow4" refType="w" fact="0.7065"/>
                  <dgm:constr type="ctrY" for="ch" forName="dotArrow4" refType="h" fact="-0.0239"/>
                  <dgm:constr type="w" for="ch" forName="dotArrow4" refType="userD"/>
                  <dgm:constr type="h" for="ch" forName="dotArrow4" refType="userD"/>
                  <dgm:constr type="ctrX" for="ch" forName="dotArrow5" refType="w" fact="0.7212"/>
                  <dgm:constr type="ctrY" for="ch" forName="dotArrow5" refType="h" fact="-0.0099"/>
                  <dgm:constr type="w" for="ch" forName="dotArrow5" refType="userD"/>
                  <dgm:constr type="h" for="ch" forName="dotArrow5" refType="userD"/>
                  <dgm:constr type="ctrX" for="ch" forName="dotArrow6" refType="w" fact="0.6919"/>
                  <dgm:constr type="ctrY" for="ch" forName="dotArrow6" refType="h" fact="-0.0084"/>
                  <dgm:constr type="w" for="ch" forName="dotArrow6" refType="userD"/>
                  <dgm:constr type="h" for="ch" forName="dotArrow6" refType="userD"/>
                  <dgm:constr type="ctrX" for="ch" forName="dotArrow7" refType="w" fact="0.6919"/>
                  <dgm:constr type="ctrY" for="ch" forName="dotArrow7" refType="h" fact="0.0211"/>
                  <dgm:constr type="w" for="ch" forName="dotArrow7" refType="userD"/>
                  <dgm:constr type="h" for="ch" forName="dotArrow7" refType="userD"/>
                  <dgm:constr type="l" for="ch" forName="parTx1" refType="w" fact="0.2556"/>
                  <dgm:constr type="t" for="ch" forName="parTx1" refType="h" fact="0.8856"/>
                  <dgm:constr type="w" for="ch" forName="parTx1" refType="w" fact="0.2101"/>
                  <dgm:constr type="h" for="ch" forName="parTx1" refType="h" fact="0.0704"/>
                  <dgm:constr type="ctrX" for="ch" forName="picture1" refType="w" fact="0.246"/>
                  <dgm:constr type="ctrY" for="ch" forName="picture1" refType="h" fact="0.8769"/>
                  <dgm:constr type="w" for="ch" forName="picture1" refType="w" fact="0.0974"/>
                  <dgm:constr type="h" for="ch" forName="picture1" refType="h" fact="0.1218"/>
                  <dgm:constr type="l" for="ch" forName="desTx1" refType="r" refFor="ch" refForName="parTx1"/>
                  <dgm:constr type="r" for="ch" forName="desTx1" refType="w"/>
                  <dgm:constr type="t" for="ch" forName="desTx1" refType="t" refFor="ch" refForName="parTx1"/>
                  <dgm:constr type="h" for="ch" forName="desTx1" refType="h" refFor="ch" refForName="parTx1"/>
                  <dgm:constr type="l" for="ch" forName="parTx2" refType="w" fact="0.4535"/>
                  <dgm:constr type="t" for="ch" forName="parTx2" refType="h" fact="0.7956"/>
                  <dgm:constr type="w" for="ch" forName="parTx2" refType="w" fact="0.2101"/>
                  <dgm:constr type="h" for="ch" forName="parTx2" refType="h" fact="0.0704"/>
                  <dgm:constr type="ctrX" for="ch" forName="picture2" refType="w" fact="0.4439"/>
                  <dgm:constr type="ctrY" for="ch" forName="picture2" refType="h" fact="0.787"/>
                  <dgm:constr type="w" for="ch" forName="picture2" refType="w" fact="0.0974"/>
                  <dgm:constr type="h" for="ch" forName="picture2" refType="h" fact="0.1218"/>
                  <dgm:constr type="l" for="ch" forName="desTx2" refType="r" refFor="ch" refForName="parTx2"/>
                  <dgm:constr type="r" for="ch" forName="desTx2" refType="w"/>
                  <dgm:constr type="t" for="ch" forName="desTx2" refType="t" refFor="ch" refForName="parTx2"/>
                  <dgm:constr type="h" for="ch" forName="desTx2" refType="h" refFor="ch" refForName="parTx2"/>
                  <dgm:constr type="l" for="ch" forName="parTx3" refType="w" fact="0.5511"/>
                  <dgm:constr type="t" for="ch" forName="parTx3" refType="h" fact="0.673"/>
                  <dgm:constr type="w" for="ch" forName="parTx3" refType="w" fact="0.2101"/>
                  <dgm:constr type="h" for="ch" forName="parTx3" refType="h" fact="0.0704"/>
                  <dgm:constr type="ctrX" for="ch" forName="picture3" refType="w" fact="0.5415"/>
                  <dgm:constr type="ctrY" for="ch" forName="picture3" refType="h" fact="0.6644"/>
                  <dgm:constr type="w" for="ch" forName="picture3" refType="w" fact="0.0974"/>
                  <dgm:constr type="h" for="ch" forName="picture3" refType="h" fact="0.1218"/>
                  <dgm:constr type="l" for="ch" forName="desTx3" refType="r" refFor="ch" refForName="parTx3"/>
                  <dgm:constr type="r" for="ch" forName="desTx3" refType="w"/>
                  <dgm:constr type="t" for="ch" forName="desTx3" refType="t" refFor="ch" refForName="parTx3"/>
                  <dgm:constr type="h" for="ch" forName="desTx3" refType="h" refFor="ch" refForName="parTx3"/>
                  <dgm:constr type="l" for="ch" forName="parTx4" refType="w" fact="0.6132"/>
                  <dgm:constr type="t" for="ch" forName="parTx4" refType="h" fact="0.538"/>
                  <dgm:constr type="w" for="ch" forName="parTx4" refType="w" fact="0.2101"/>
                  <dgm:constr type="h" for="ch" forName="parTx4" refType="h" fact="0.0704"/>
                  <dgm:constr type="ctrX" for="ch" forName="picture4" refType="w" fact="0.6037"/>
                  <dgm:constr type="ctrY" for="ch" forName="picture4" refType="h" fact="0.5294"/>
                  <dgm:constr type="w" for="ch" forName="picture4" refType="w" fact="0.0974"/>
                  <dgm:constr type="h" for="ch" forName="picture4" refType="h" fact="0.1218"/>
                  <dgm:constr type="l" for="ch" forName="desTx4" refType="r" refFor="ch" refForName="parTx4"/>
                  <dgm:constr type="r" for="ch" forName="desTx4" refType="w"/>
                  <dgm:constr type="t" for="ch" forName="desTx4" refType="t" refFor="ch" refForName="parTx4"/>
                  <dgm:constr type="h" for="ch" forName="desTx4" refType="h" refFor="ch" refForName="parTx4"/>
                  <dgm:constr type="l" for="ch" forName="parTx5" refType="w" fact="0.6576"/>
                  <dgm:constr type="t" for="ch" forName="parTx5" refType="h" fact="0.3951"/>
                  <dgm:constr type="w" for="ch" forName="parTx5" refType="w" fact="0.2101"/>
                  <dgm:constr type="h" for="ch" forName="parTx5" refType="h" fact="0.0704"/>
                  <dgm:constr type="ctrX" for="ch" forName="picture5" refType="w" fact="0.648"/>
                  <dgm:constr type="ctrY" for="ch" forName="picture5" refType="h" fact="0.3864"/>
                  <dgm:constr type="w" for="ch" forName="picture5" refType="w" fact="0.0974"/>
                  <dgm:constr type="h" for="ch" forName="picture5" refType="h" fact="0.1218"/>
                  <dgm:constr type="l" for="ch" forName="desTx5" refType="r" refFor="ch" refForName="parTx5"/>
                  <dgm:constr type="r" for="ch" forName="desTx5" refType="w"/>
                  <dgm:constr type="t" for="ch" forName="desTx5" refType="t" refFor="ch" refForName="parTx5"/>
                  <dgm:constr type="h" for="ch" forName="desTx5" refType="h" refFor="ch" refForName="parTx5"/>
                  <dgm:constr type="l" for="ch" forName="parTx6" refType="w" fact="0.6828"/>
                  <dgm:constr type="t" for="ch" forName="parTx6" refType="h" fact="0.2531"/>
                  <dgm:constr type="w" for="ch" forName="parTx6" refType="w" fact="0.2101"/>
                  <dgm:constr type="h" for="ch" forName="parTx6" refType="h" fact="0.0704"/>
                  <dgm:constr type="ctrX" for="ch" forName="picture6" refType="w" fact="0.6733"/>
                  <dgm:constr type="ctrY" for="ch" forName="picture6" refType="h" fact="0.2444"/>
                  <dgm:constr type="w" for="ch" forName="picture6" refType="w" fact="0.0974"/>
                  <dgm:constr type="h" for="ch" forName="picture6" refType="h" fact="0.1218"/>
                  <dgm:constr type="l" for="ch" forName="desTx6" refType="r" refFor="ch" refForName="parTx6"/>
                  <dgm:constr type="r" for="ch" forName="desTx6" refType="w"/>
                  <dgm:constr type="t" for="ch" forName="desTx6" refType="t" refFor="ch" refForName="parTx6"/>
                  <dgm:constr type="h" for="ch" forName="desTx6" refType="h" refFor="ch" refForName="parTx6"/>
                  <dgm:constr type="l" for="ch" forName="parTx7" refType="w" fact="0.6966"/>
                  <dgm:constr type="t" for="ch" forName="parTx7" refType="h" fact="0.1162"/>
                  <dgm:constr type="w" for="ch" forName="parTx7" refType="w" fact="0.2101"/>
                  <dgm:constr type="h" for="ch" forName="parTx7" refType="h" fact="0.0704"/>
                  <dgm:constr type="ctrX" for="ch" forName="picture7" refType="w" fact="0.6871"/>
                  <dgm:constr type="ctrY" for="ch" forName="picture7" refType="h" fact="0.1075"/>
                  <dgm:constr type="w" for="ch" forName="picture7" refType="w" fact="0.0974"/>
                  <dgm:constr type="h" for="ch" forName="picture7" refType="h" fact="0.1218"/>
                  <dgm:constr type="l" for="ch" forName="desTx7" refType="r" refFor="ch" refForName="parTx7"/>
                  <dgm:constr type="r" for="ch" forName="desTx7" refType="w"/>
                  <dgm:constr type="t" for="ch" forName="desTx7" refType="t" refFor="ch" refForName="parTx7"/>
                  <dgm:constr type="h" for="ch" forName="desTx7" refType="h" refFor="ch" refForName="parTx7"/>
                </dgm:constrLst>
              </dgm:if>
              <dgm:else name="Name67">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4459"/>
                  <dgm:constr type="ctrY" for="ch" forName="dot1" refType="h" fact="0.8342"/>
                  <dgm:constr type="w" for="ch" forName="dot1" refType="userD"/>
                  <dgm:constr type="h" for="ch" forName="dot1" refType="userD"/>
                  <dgm:constr type="ctrX" for="ch" forName="dot2" refType="w" fact="0.4244"/>
                  <dgm:constr type="ctrY" for="ch" forName="dot2" refType="h" fact="0.8448"/>
                  <dgm:constr type="w" for="ch" forName="dot2" refType="userD"/>
                  <dgm:constr type="h" for="ch" forName="dot2" refType="userD"/>
                  <dgm:constr type="ctrX" for="ch" forName="dot3" refType="w" fact="0.4026"/>
                  <dgm:constr type="ctrY" for="ch" forName="dot3" refType="h" fact="0.8539"/>
                  <dgm:constr type="w" for="ch" forName="dot3" refType="userD"/>
                  <dgm:constr type="h" for="ch" forName="dot3" refType="userD"/>
                  <dgm:constr type="ctrX" for="ch" forName="dot4" refType="w" fact="0.3806"/>
                  <dgm:constr type="ctrY" for="ch" forName="dot4" refType="h" fact="0.8615"/>
                  <dgm:constr type="w" for="ch" forName="dot4" refType="userD"/>
                  <dgm:constr type="h" for="ch" forName="dot4" refType="userD"/>
                  <dgm:constr type="ctrX" for="ch" forName="dot5" refType="w" fact="0.3584"/>
                  <dgm:constr type="ctrY" for="ch" forName="dot5" refType="h" fact="0.8676"/>
                  <dgm:constr type="w" for="ch" forName="dot5" refType="userD"/>
                  <dgm:constr type="h" for="ch" forName="dot5" refType="userD"/>
                  <dgm:constr type="ctrX" for="ch" forName="dot6" refType="w" fact="0.5803"/>
                  <dgm:constr type="ctrY" for="ch" forName="dot6" refType="h" fact="0.7255"/>
                  <dgm:constr type="w" for="ch" forName="dot6" refType="userD"/>
                  <dgm:constr type="h" for="ch" forName="dot6" refType="userD"/>
                  <dgm:constr type="ctrX" for="ch" forName="dot7" refType="w" fact="0.5618"/>
                  <dgm:constr type="ctrY" for="ch" forName="dot7" refType="h" fact="0.7454"/>
                  <dgm:constr type="w" for="ch" forName="dot7" refType="userD"/>
                  <dgm:constr type="h" for="ch" forName="dot7" refType="userD"/>
                  <dgm:constr type="ctrX" for="ch" forName="dot8" refType="w" fact="0.6656"/>
                  <dgm:constr type="ctrY" for="ch" forName="dot8" refType="h" fact="0.6026"/>
                  <dgm:constr type="w" for="ch" forName="dot8" refType="userD"/>
                  <dgm:constr type="h" for="ch" forName="dot8" refType="userD"/>
                  <dgm:constr type="ctrX" for="ch" forName="dot9" refType="w" fact="0.7266"/>
                  <dgm:constr type="ctrY" for="ch" forName="dot9" refType="h" fact="0.4632"/>
                  <dgm:constr type="w" for="ch" forName="dot9" refType="userD"/>
                  <dgm:constr type="h" for="ch" forName="dot9" refType="userD"/>
                  <dgm:constr type="ctrX" for="ch" forName="dot10" refType="w" fact="0.7643"/>
                  <dgm:constr type="ctrY" for="ch" forName="dot10" refType="h" fact="0.3187"/>
                  <dgm:constr type="w" for="ch" forName="dot10" refType="userD"/>
                  <dgm:constr type="h" for="ch" forName="dot10" refType="userD"/>
                  <dgm:constr type="ctrX" for="ch" forName="dot11" refType="w" fact="0.7816"/>
                  <dgm:constr type="ctrY" for="ch" forName="dot11" refType="h" fact="0.1763"/>
                  <dgm:constr type="w" for="ch" forName="dot11" refType="userD"/>
                  <dgm:constr type="h" for="ch" forName="dot11" refType="userD"/>
                  <dgm:constr type="ctrX" for="ch" forName="dotArrow1" refType="w" fact="0.7558"/>
                  <dgm:constr type="ctrY" for="ch" forName="dotArrow1" refType="h" fact="-0.0099"/>
                  <dgm:constr type="w" for="ch" forName="dotArrow1" refType="userD"/>
                  <dgm:constr type="h" for="ch" forName="dotArrow1" refType="userD"/>
                  <dgm:constr type="ctrX" for="ch" forName="dotArrow2" refType="w" fact="0.7725"/>
                  <dgm:constr type="ctrY" for="ch" forName="dotArrow2" refType="h" fact="-0.0239"/>
                  <dgm:constr type="w" for="ch" forName="dotArrow2" refType="userD"/>
                  <dgm:constr type="h" for="ch" forName="dotArrow2" refType="userD"/>
                  <dgm:constr type="ctrX" for="ch" forName="dotArrow3" refType="w" fact="0.7892"/>
                  <dgm:constr type="ctrY" for="ch" forName="dotArrow3" refType="h" fact="-0.0378"/>
                  <dgm:constr type="w" for="ch" forName="dotArrow3" refType="userD"/>
                  <dgm:constr type="h" for="ch" forName="dotArrow3" refType="userD"/>
                  <dgm:constr type="ctrX" for="ch" forName="dotArrow4" refType="w" fact="0.8058"/>
                  <dgm:constr type="ctrY" for="ch" forName="dotArrow4" refType="h" fact="-0.0239"/>
                  <dgm:constr type="w" for="ch" forName="dotArrow4" refType="userD"/>
                  <dgm:constr type="h" for="ch" forName="dotArrow4" refType="userD"/>
                  <dgm:constr type="ctrX" for="ch" forName="dotArrow5" refType="w" fact="0.8225"/>
                  <dgm:constr type="ctrY" for="ch" forName="dotArrow5" refType="h" fact="-0.0099"/>
                  <dgm:constr type="w" for="ch" forName="dotArrow5" refType="userD"/>
                  <dgm:constr type="h" for="ch" forName="dotArrow5" refType="userD"/>
                  <dgm:constr type="ctrX" for="ch" forName="dotArrow6" refType="w" fact="0.7892"/>
                  <dgm:constr type="ctrY" for="ch" forName="dotArrow6" refType="h" fact="-0.0084"/>
                  <dgm:constr type="w" for="ch" forName="dotArrow6" refType="userD"/>
                  <dgm:constr type="h" for="ch" forName="dotArrow6" refType="userD"/>
                  <dgm:constr type="ctrX" for="ch" forName="dotArrow7" refType="w" fact="0.7892"/>
                  <dgm:constr type="ctrY" for="ch" forName="dotArrow7" refType="h" fact="0.0211"/>
                  <dgm:constr type="w" for="ch" forName="dotArrow7" refType="userD"/>
                  <dgm:constr type="h" for="ch" forName="dotArrow7" refType="userD"/>
                  <dgm:constr type="l" for="ch" forName="parTx1" refType="w" fact="0.2915"/>
                  <dgm:constr type="t" for="ch" forName="parTx1" refType="h" fact="0.8845"/>
                  <dgm:constr type="w" for="ch" forName="parTx1" refType="w" fact="0.2396"/>
                  <dgm:constr type="h" for="ch" forName="parTx1" refType="h" fact="0.0704"/>
                  <dgm:constr type="ctrX" for="ch" forName="picture1" refType="w" fact="0.2806"/>
                  <dgm:constr type="ctrY" for="ch" forName="picture1" refType="h" fact="0.8769"/>
                  <dgm:constr type="w" for="ch" forName="picture1" refType="w" fact="0.1111"/>
                  <dgm:constr type="h" for="ch" forName="picture1" refType="h" fact="0.1218"/>
                  <dgm:constr type="l" for="ch" forName="parTx2" refType="w" fact="0.5172"/>
                  <dgm:constr type="t" for="ch" forName="parTx2" refType="h" fact="0.7946"/>
                  <dgm:constr type="w" for="ch" forName="parTx2" refType="w" fact="0.2396"/>
                  <dgm:constr type="h" for="ch" forName="parTx2" refType="h" fact="0.0704"/>
                  <dgm:constr type="ctrX" for="ch" forName="picture2" refType="w" fact="0.5063"/>
                  <dgm:constr type="ctrY" for="ch" forName="picture2" refType="h" fact="0.787"/>
                  <dgm:constr type="w" for="ch" forName="picture2" refType="w" fact="0.1111"/>
                  <dgm:constr type="h" for="ch" forName="picture2" refType="h" fact="0.1218"/>
                  <dgm:constr type="l" for="ch" forName="parTx3" refType="w" fact="0.6285"/>
                  <dgm:constr type="t" for="ch" forName="parTx3" refType="h" fact="0.672"/>
                  <dgm:constr type="w" for="ch" forName="parTx3" refType="w" fact="0.2396"/>
                  <dgm:constr type="h" for="ch" forName="parTx3" refType="h" fact="0.0704"/>
                  <dgm:constr type="ctrX" for="ch" forName="picture3" refType="w" fact="0.6176"/>
                  <dgm:constr type="ctrY" for="ch" forName="picture3" refType="h" fact="0.6644"/>
                  <dgm:constr type="w" for="ch" forName="picture3" refType="w" fact="0.1111"/>
                  <dgm:constr type="h" for="ch" forName="picture3" refType="h" fact="0.1218"/>
                  <dgm:constr type="l" for="ch" forName="parTx4" refType="w" fact="0.6994"/>
                  <dgm:constr type="t" for="ch" forName="parTx4" refType="h" fact="0.5369"/>
                  <dgm:constr type="w" for="ch" forName="parTx4" refType="w" fact="0.2396"/>
                  <dgm:constr type="h" for="ch" forName="parTx4" refType="h" fact="0.0704"/>
                  <dgm:constr type="ctrX" for="ch" forName="picture4" refType="w" fact="0.6885"/>
                  <dgm:constr type="ctrY" for="ch" forName="picture4" refType="h" fact="0.5294"/>
                  <dgm:constr type="w" for="ch" forName="picture4" refType="w" fact="0.1111"/>
                  <dgm:constr type="h" for="ch" forName="picture4" refType="h" fact="0.1218"/>
                  <dgm:constr type="l" for="ch" forName="parTx5" refType="w" fact="0.75"/>
                  <dgm:constr type="t" for="ch" forName="parTx5" refType="h" fact="0.394"/>
                  <dgm:constr type="w" for="ch" forName="parTx5" refType="w" fact="0.2396"/>
                  <dgm:constr type="h" for="ch" forName="parTx5" refType="h" fact="0.0704"/>
                  <dgm:constr type="ctrX" for="ch" forName="picture5" refType="w" fact="0.7391"/>
                  <dgm:constr type="ctrY" for="ch" forName="picture5" refType="h" fact="0.3864"/>
                  <dgm:constr type="w" for="ch" forName="picture5" refType="w" fact="0.1111"/>
                  <dgm:constr type="h" for="ch" forName="picture5" refType="h" fact="0.1218"/>
                  <dgm:constr type="l" for="ch" forName="parTx6" refType="w" fact="0.7788"/>
                  <dgm:constr type="t" for="ch" forName="parTx6" refType="h" fact="0.252"/>
                  <dgm:constr type="w" for="ch" forName="parTx6" refType="w" fact="0.2396"/>
                  <dgm:constr type="h" for="ch" forName="parTx6" refType="h" fact="0.0704"/>
                  <dgm:constr type="ctrX" for="ch" forName="picture6" refType="w" fact="0.7679"/>
                  <dgm:constr type="ctrY" for="ch" forName="picture6" refType="h" fact="0.2444"/>
                  <dgm:constr type="w" for="ch" forName="picture6" refType="w" fact="0.1111"/>
                  <dgm:constr type="h" for="ch" forName="picture6" refType="h" fact="0.1218"/>
                  <dgm:constr type="l" for="ch" forName="parTx7" refType="w" fact="0.7945"/>
                  <dgm:constr type="t" for="ch" forName="parTx7" refType="h" fact="0.1151"/>
                  <dgm:constr type="w" for="ch" forName="parTx7" refType="w" fact="0.2396"/>
                  <dgm:constr type="h" for="ch" forName="parTx7" refType="h" fact="0.0704"/>
                  <dgm:constr type="ctrX" for="ch" forName="picture7" refType="w" fact="0.7836"/>
                  <dgm:constr type="ctrY" for="ch" forName="picture7" refType="h" fact="0.1075"/>
                  <dgm:constr type="w" for="ch" forName="picture7" refType="w" fact="0.1111"/>
                  <dgm:constr type="h" for="ch" forName="picture7" refType="h" fact="0.1218"/>
                </dgm:constrLst>
              </dgm:else>
            </dgm:choose>
          </dgm:if>
          <dgm:else name="Name68">
            <dgm:choose name="Name69">
              <dgm:if name="Name70" axis="des" func="maxDepth" op="gt" val="1">
                <dgm:alg type="composite">
                  <dgm:param type="ar" val="1.25"/>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primFontSz" for="ch" forName="desTx1" op="equ" val="65"/>
                  <dgm:constr type="primFontSz" for="ch" forName="desTx2" refType="primFontSz" refFor="ch" refForName="desTx1" op="equ"/>
                  <dgm:constr type="primFontSz" for="ch" forName="desTx3" refType="primFontSz" refFor="ch" refForName="desTx1" op="equ"/>
                  <dgm:constr type="primFontSz" for="ch" forName="desTx4" refType="primFontSz" refFor="ch" refForName="desTx1" op="equ"/>
                  <dgm:constr type="primFontSz" for="ch" forName="desTx5" refType="primFontSz" refFor="ch" refForName="desTx1" op="equ"/>
                  <dgm:constr type="primFontSz" for="ch" forName="desTx6" refType="primFontSz" refFor="ch" refForName="desTx1" op="equ"/>
                  <dgm:constr type="primFontSz" for="ch" forName="desTx7" refType="primFontSz" refFor="ch" refForName="desTx1" op="equ"/>
                  <dgm:constr type="userD" refType="w" fact="0.0097"/>
                  <dgm:constr type="ctrX" for="ch" forName="dot1" refType="w" fact="0.6091"/>
                  <dgm:constr type="ctrY" for="ch" forName="dot1" refType="h" fact="0.8342"/>
                  <dgm:constr type="w" for="ch" forName="dot1" refType="userD"/>
                  <dgm:constr type="h" for="ch" forName="dot1" refType="userD"/>
                  <dgm:constr type="ctrX" for="ch" forName="dot2" refType="w" fact="0.6279"/>
                  <dgm:constr type="ctrY" for="ch" forName="dot2" refType="h" fact="0.8448"/>
                  <dgm:constr type="w" for="ch" forName="dot2" refType="userD"/>
                  <dgm:constr type="h" for="ch" forName="dot2" refType="userD"/>
                  <dgm:constr type="ctrX" for="ch" forName="dot3" refType="w" fact="0.647"/>
                  <dgm:constr type="ctrY" for="ch" forName="dot3" refType="h" fact="0.8539"/>
                  <dgm:constr type="w" for="ch" forName="dot3" refType="userD"/>
                  <dgm:constr type="h" for="ch" forName="dot3" refType="userD"/>
                  <dgm:constr type="ctrX" for="ch" forName="dot4" refType="w" fact="0.6663"/>
                  <dgm:constr type="ctrY" for="ch" forName="dot4" refType="h" fact="0.8615"/>
                  <dgm:constr type="w" for="ch" forName="dot4" refType="userD"/>
                  <dgm:constr type="h" for="ch" forName="dot4" refType="userD"/>
                  <dgm:constr type="ctrX" for="ch" forName="dot5" refType="w" fact="0.6858"/>
                  <dgm:constr type="ctrY" for="ch" forName="dot5" refType="h" fact="0.8676"/>
                  <dgm:constr type="w" for="ch" forName="dot5" refType="userD"/>
                  <dgm:constr type="h" for="ch" forName="dot5" refType="userD"/>
                  <dgm:constr type="ctrX" for="ch" forName="dot6" refType="w" fact="0.4912"/>
                  <dgm:constr type="ctrY" for="ch" forName="dot6" refType="h" fact="0.7255"/>
                  <dgm:constr type="w" for="ch" forName="dot6" refType="userD"/>
                  <dgm:constr type="h" for="ch" forName="dot6" refType="userD"/>
                  <dgm:constr type="ctrX" for="ch" forName="dot7" refType="w" fact="0.5074"/>
                  <dgm:constr type="ctrY" for="ch" forName="dot7" refType="h" fact="0.7454"/>
                  <dgm:constr type="w" for="ch" forName="dot7" refType="userD"/>
                  <dgm:constr type="h" for="ch" forName="dot7" refType="userD"/>
                  <dgm:constr type="ctrX" for="ch" forName="dot8" refType="w" fact="0.4164"/>
                  <dgm:constr type="ctrY" for="ch" forName="dot8" refType="h" fact="0.6026"/>
                  <dgm:constr type="w" for="ch" forName="dot8" refType="userD"/>
                  <dgm:constr type="h" for="ch" forName="dot8" refType="userD"/>
                  <dgm:constr type="ctrX" for="ch" forName="dot9" refType="w" fact="0.3629"/>
                  <dgm:constr type="ctrY" for="ch" forName="dot9" refType="h" fact="0.4632"/>
                  <dgm:constr type="w" for="ch" forName="dot9" refType="userD"/>
                  <dgm:constr type="h" for="ch" forName="dot9" refType="userD"/>
                  <dgm:constr type="ctrX" for="ch" forName="dot10" refType="w" fact="0.3299"/>
                  <dgm:constr type="ctrY" for="ch" forName="dot10" refType="h" fact="0.3187"/>
                  <dgm:constr type="w" for="ch" forName="dot10" refType="userD"/>
                  <dgm:constr type="h" for="ch" forName="dot10" refType="userD"/>
                  <dgm:constr type="ctrX" for="ch" forName="dot11" refType="w" fact="0.3147"/>
                  <dgm:constr type="ctrY" for="ch" forName="dot11" refType="h" fact="0.1763"/>
                  <dgm:constr type="w" for="ch" forName="dot11" refType="userD"/>
                  <dgm:constr type="h" for="ch" forName="dot11" refType="userD"/>
                  <dgm:constr type="ctrX" for="ch" forName="dotArrow1" refType="w" fact="0.3373"/>
                  <dgm:constr type="ctrY" for="ch" forName="dotArrow1" refType="h" fact="-0.0099"/>
                  <dgm:constr type="w" for="ch" forName="dotArrow1" refType="userD"/>
                  <dgm:constr type="h" for="ch" forName="dotArrow1" refType="userD"/>
                  <dgm:constr type="ctrX" for="ch" forName="dotArrow2" refType="w" fact="0.3227"/>
                  <dgm:constr type="ctrY" for="ch" forName="dotArrow2" refType="h" fact="-0.0239"/>
                  <dgm:constr type="w" for="ch" forName="dotArrow2" refType="userD"/>
                  <dgm:constr type="h" for="ch" forName="dotArrow2" refType="userD"/>
                  <dgm:constr type="ctrX" for="ch" forName="dotArrow3" refType="w" fact="0.3081"/>
                  <dgm:constr type="ctrY" for="ch" forName="dotArrow3" refType="h" fact="-0.0378"/>
                  <dgm:constr type="w" for="ch" forName="dotArrow3" refType="userD"/>
                  <dgm:constr type="h" for="ch" forName="dotArrow3" refType="userD"/>
                  <dgm:constr type="ctrX" for="ch" forName="dotArrow4" refType="w" fact="0.2935"/>
                  <dgm:constr type="ctrY" for="ch" forName="dotArrow4" refType="h" fact="-0.0239"/>
                  <dgm:constr type="w" for="ch" forName="dotArrow4" refType="userD"/>
                  <dgm:constr type="h" for="ch" forName="dotArrow4" refType="userD"/>
                  <dgm:constr type="ctrX" for="ch" forName="dotArrow5" refType="w" fact="0.2788"/>
                  <dgm:constr type="ctrY" for="ch" forName="dotArrow5" refType="h" fact="-0.0099"/>
                  <dgm:constr type="w" for="ch" forName="dotArrow5" refType="userD"/>
                  <dgm:constr type="h" for="ch" forName="dotArrow5" refType="userD"/>
                  <dgm:constr type="ctrX" for="ch" forName="dotArrow6" refType="w" fact="0.3081"/>
                  <dgm:constr type="ctrY" for="ch" forName="dotArrow6" refType="h" fact="-0.0084"/>
                  <dgm:constr type="w" for="ch" forName="dotArrow6" refType="userD"/>
                  <dgm:constr type="h" for="ch" forName="dotArrow6" refType="userD"/>
                  <dgm:constr type="ctrX" for="ch" forName="dotArrow7" refType="w" fact="0.3081"/>
                  <dgm:constr type="ctrY" for="ch" forName="dotArrow7" refType="h" fact="0.0211"/>
                  <dgm:constr type="w" for="ch" forName="dotArrow7" refType="userD"/>
                  <dgm:constr type="h" for="ch" forName="dotArrow7" refType="userD"/>
                  <dgm:constr type="r" for="ch" forName="parTx1" refType="w" fact="0.7444"/>
                  <dgm:constr type="t" for="ch" forName="parTx1" refType="h" fact="0.8856"/>
                  <dgm:constr type="w" for="ch" forName="parTx1" refType="w" fact="0.2101"/>
                  <dgm:constr type="h" for="ch" forName="parTx1" refType="h" fact="0.0704"/>
                  <dgm:constr type="ctrX" for="ch" forName="picture1" refType="w" fact="0.754"/>
                  <dgm:constr type="ctrY" for="ch" forName="picture1" refType="h" fact="0.8769"/>
                  <dgm:constr type="w" for="ch" forName="picture1" refType="w" fact="0.0974"/>
                  <dgm:constr type="h" for="ch" forName="picture1" refType="h" fact="0.1218"/>
                  <dgm:constr type="r" for="ch" forName="desTx1" refType="l" refFor="ch" refForName="parTx1"/>
                  <dgm:constr type="l" for="ch" forName="desTx1"/>
                  <dgm:constr type="t" for="ch" forName="desTx1" refType="t" refFor="ch" refForName="parTx1"/>
                  <dgm:constr type="h" for="ch" forName="desTx1" refType="h" refFor="ch" refForName="parTx1"/>
                  <dgm:constr type="r" for="ch" forName="parTx2" refType="w" fact="0.5465"/>
                  <dgm:constr type="t" for="ch" forName="parTx2" refType="h" fact="0.7956"/>
                  <dgm:constr type="w" for="ch" forName="parTx2" refType="w" fact="0.2101"/>
                  <dgm:constr type="h" for="ch" forName="parTx2" refType="h" fact="0.0704"/>
                  <dgm:constr type="ctrX" for="ch" forName="picture2" refType="w" fact="0.5561"/>
                  <dgm:constr type="ctrY" for="ch" forName="picture2" refType="h" fact="0.787"/>
                  <dgm:constr type="w" for="ch" forName="picture2" refType="w" fact="0.0974"/>
                  <dgm:constr type="h" for="ch" forName="picture2" refType="h" fact="0.1218"/>
                  <dgm:constr type="r" for="ch" forName="desTx2" refType="l" refFor="ch" refForName="parTx2"/>
                  <dgm:constr type="l" for="ch" forName="desTx2"/>
                  <dgm:constr type="t" for="ch" forName="desTx2" refType="t" refFor="ch" refForName="parTx2"/>
                  <dgm:constr type="h" for="ch" forName="desTx2" refType="h" refFor="ch" refForName="parTx2"/>
                  <dgm:constr type="r" for="ch" forName="parTx3" refType="w" fact="0.4489"/>
                  <dgm:constr type="t" for="ch" forName="parTx3" refType="h" fact="0.673"/>
                  <dgm:constr type="w" for="ch" forName="parTx3" refType="w" fact="0.2101"/>
                  <dgm:constr type="h" for="ch" forName="parTx3" refType="h" fact="0.0704"/>
                  <dgm:constr type="ctrX" for="ch" forName="picture3" refType="w" fact="0.4585"/>
                  <dgm:constr type="ctrY" for="ch" forName="picture3" refType="h" fact="0.6644"/>
                  <dgm:constr type="w" for="ch" forName="picture3" refType="w" fact="0.0974"/>
                  <dgm:constr type="h" for="ch" forName="picture3" refType="h" fact="0.1218"/>
                  <dgm:constr type="r" for="ch" forName="desTx3" refType="l" refFor="ch" refForName="parTx3"/>
                  <dgm:constr type="l" for="ch" forName="desTx3"/>
                  <dgm:constr type="t" for="ch" forName="desTx3" refType="t" refFor="ch" refForName="parTx3"/>
                  <dgm:constr type="h" for="ch" forName="desTx3" refType="h" refFor="ch" refForName="parTx3"/>
                  <dgm:constr type="r" for="ch" forName="parTx4" refType="w" fact="0.3868"/>
                  <dgm:constr type="t" for="ch" forName="parTx4" refType="h" fact="0.538"/>
                  <dgm:constr type="w" for="ch" forName="parTx4" refType="w" fact="0.2101"/>
                  <dgm:constr type="h" for="ch" forName="parTx4" refType="h" fact="0.0704"/>
                  <dgm:constr type="ctrX" for="ch" forName="picture4" refType="w" fact="0.3963"/>
                  <dgm:constr type="ctrY" for="ch" forName="picture4" refType="h" fact="0.5294"/>
                  <dgm:constr type="w" for="ch" forName="picture4" refType="w" fact="0.0974"/>
                  <dgm:constr type="h" for="ch" forName="picture4" refType="h" fact="0.1218"/>
                  <dgm:constr type="r" for="ch" forName="desTx4" refType="l" refFor="ch" refForName="parTx4"/>
                  <dgm:constr type="l" for="ch" forName="desTx4"/>
                  <dgm:constr type="t" for="ch" forName="desTx4" refType="t" refFor="ch" refForName="parTx4"/>
                  <dgm:constr type="h" for="ch" forName="desTx4" refType="h" refFor="ch" refForName="parTx4"/>
                  <dgm:constr type="r" for="ch" forName="parTx5" refType="w" fact="0.3424"/>
                  <dgm:constr type="t" for="ch" forName="parTx5" refType="h" fact="0.3951"/>
                  <dgm:constr type="w" for="ch" forName="parTx5" refType="w" fact="0.2101"/>
                  <dgm:constr type="h" for="ch" forName="parTx5" refType="h" fact="0.0704"/>
                  <dgm:constr type="ctrX" for="ch" forName="picture5" refType="w" fact="0.352"/>
                  <dgm:constr type="ctrY" for="ch" forName="picture5" refType="h" fact="0.3864"/>
                  <dgm:constr type="w" for="ch" forName="picture5" refType="w" fact="0.0974"/>
                  <dgm:constr type="h" for="ch" forName="picture5" refType="h" fact="0.1218"/>
                  <dgm:constr type="r" for="ch" forName="desTx5" refType="l" refFor="ch" refForName="parTx5"/>
                  <dgm:constr type="l" for="ch" forName="desTx5"/>
                  <dgm:constr type="t" for="ch" forName="desTx5" refType="t" refFor="ch" refForName="parTx5"/>
                  <dgm:constr type="h" for="ch" forName="desTx5" refType="h" refFor="ch" refForName="parTx5"/>
                  <dgm:constr type="r" for="ch" forName="parTx6" refType="w" fact="0.3172"/>
                  <dgm:constr type="t" for="ch" forName="parTx6" refType="h" fact="0.2531"/>
                  <dgm:constr type="w" for="ch" forName="parTx6" refType="w" fact="0.2101"/>
                  <dgm:constr type="h" for="ch" forName="parTx6" refType="h" fact="0.0704"/>
                  <dgm:constr type="ctrX" for="ch" forName="picture6" refType="w" fact="0.3267"/>
                  <dgm:constr type="ctrY" for="ch" forName="picture6" refType="h" fact="0.2444"/>
                  <dgm:constr type="w" for="ch" forName="picture6" refType="w" fact="0.0974"/>
                  <dgm:constr type="h" for="ch" forName="picture6" refType="h" fact="0.1218"/>
                  <dgm:constr type="r" for="ch" forName="desTx6" refType="l" refFor="ch" refForName="parTx6"/>
                  <dgm:constr type="l" for="ch" forName="desTx6"/>
                  <dgm:constr type="t" for="ch" forName="desTx6" refType="t" refFor="ch" refForName="parTx6"/>
                  <dgm:constr type="h" for="ch" forName="desTx6" refType="h" refFor="ch" refForName="parTx6"/>
                  <dgm:constr type="r" for="ch" forName="parTx7" refType="w" fact="0.3034"/>
                  <dgm:constr type="t" for="ch" forName="parTx7" refType="h" fact="0.1162"/>
                  <dgm:constr type="w" for="ch" forName="parTx7" refType="w" fact="0.2101"/>
                  <dgm:constr type="h" for="ch" forName="parTx7" refType="h" fact="0.0704"/>
                  <dgm:constr type="ctrX" for="ch" forName="picture7" refType="w" fact="0.3129"/>
                  <dgm:constr type="ctrY" for="ch" forName="picture7" refType="h" fact="0.1075"/>
                  <dgm:constr type="w" for="ch" forName="picture7" refType="w" fact="0.0974"/>
                  <dgm:constr type="h" for="ch" forName="picture7" refType="h" fact="0.1218"/>
                  <dgm:constr type="r" for="ch" forName="desTx7" refType="l" refFor="ch" refForName="parTx7"/>
                  <dgm:constr type="l" for="ch" forName="desTx7"/>
                  <dgm:constr type="t" for="ch" forName="desTx7" refType="t" refFor="ch" refForName="parTx7"/>
                  <dgm:constr type="h" for="ch" forName="desTx7" refType="h" refFor="ch" refForName="parTx7"/>
                </dgm:constrLst>
              </dgm:if>
              <dgm:else name="Name71">
                <dgm:alg type="composite">
                  <dgm:param type="ar" val="1.096"/>
                </dgm:alg>
                <dgm:constrLst>
                  <dgm:constr type="primFontSz" for="ch" forName="parTx1" op="equ" val="65"/>
                  <dgm:constr type="primFontSz" for="ch" forName="parTx2" refType="primFontSz" refFor="ch" refForName="parTx1" op="equ"/>
                  <dgm:constr type="primFontSz" for="ch" forName="parTx3" refType="primFontSz" refFor="ch" refForName="parTx1" op="equ"/>
                  <dgm:constr type="primFontSz" for="ch" forName="parTx4" refType="primFontSz" refFor="ch" refForName="parTx1" op="equ"/>
                  <dgm:constr type="primFontSz" for="ch" forName="parTx5" refType="primFontSz" refFor="ch" refForName="parTx1" op="equ"/>
                  <dgm:constr type="primFontSz" for="ch" forName="parTx6" refType="primFontSz" refFor="ch" refForName="parTx1" op="equ"/>
                  <dgm:constr type="primFontSz" for="ch" forName="parTx7" refType="primFontSz" refFor="ch" refForName="parTx1" op="equ"/>
                  <dgm:constr type="userD" refType="w" fact="0.0111"/>
                  <dgm:constr type="ctrX" for="ch" forName="dot1" refType="w" fact="0.5541"/>
                  <dgm:constr type="ctrY" for="ch" forName="dot1" refType="h" fact="0.8342"/>
                  <dgm:constr type="w" for="ch" forName="dot1" refType="userD"/>
                  <dgm:constr type="h" for="ch" forName="dot1" refType="userD"/>
                  <dgm:constr type="ctrX" for="ch" forName="dot2" refType="w" fact="0.5756"/>
                  <dgm:constr type="ctrY" for="ch" forName="dot2" refType="h" fact="0.8448"/>
                  <dgm:constr type="w" for="ch" forName="dot2" refType="userD"/>
                  <dgm:constr type="h" for="ch" forName="dot2" refType="userD"/>
                  <dgm:constr type="ctrX" for="ch" forName="dot3" refType="w" fact="0.5974"/>
                  <dgm:constr type="ctrY" for="ch" forName="dot3" refType="h" fact="0.8539"/>
                  <dgm:constr type="w" for="ch" forName="dot3" refType="userD"/>
                  <dgm:constr type="h" for="ch" forName="dot3" refType="userD"/>
                  <dgm:constr type="ctrX" for="ch" forName="dot4" refType="w" fact="0.6194"/>
                  <dgm:constr type="ctrY" for="ch" forName="dot4" refType="h" fact="0.8615"/>
                  <dgm:constr type="w" for="ch" forName="dot4" refType="userD"/>
                  <dgm:constr type="h" for="ch" forName="dot4" refType="userD"/>
                  <dgm:constr type="ctrX" for="ch" forName="dot5" refType="w" fact="0.6416"/>
                  <dgm:constr type="ctrY" for="ch" forName="dot5" refType="h" fact="0.8676"/>
                  <dgm:constr type="w" for="ch" forName="dot5" refType="userD"/>
                  <dgm:constr type="h" for="ch" forName="dot5" refType="userD"/>
                  <dgm:constr type="ctrX" for="ch" forName="dot6" refType="w" fact="0.4197"/>
                  <dgm:constr type="ctrY" for="ch" forName="dot6" refType="h" fact="0.7255"/>
                  <dgm:constr type="w" for="ch" forName="dot6" refType="userD"/>
                  <dgm:constr type="h" for="ch" forName="dot6" refType="userD"/>
                  <dgm:constr type="ctrX" for="ch" forName="dot7" refType="w" fact="0.4382"/>
                  <dgm:constr type="ctrY" for="ch" forName="dot7" refType="h" fact="0.7454"/>
                  <dgm:constr type="w" for="ch" forName="dot7" refType="userD"/>
                  <dgm:constr type="h" for="ch" forName="dot7" refType="userD"/>
                  <dgm:constr type="ctrX" for="ch" forName="dot8" refType="w" fact="0.3344"/>
                  <dgm:constr type="ctrY" for="ch" forName="dot8" refType="h" fact="0.6026"/>
                  <dgm:constr type="w" for="ch" forName="dot8" refType="userD"/>
                  <dgm:constr type="h" for="ch" forName="dot8" refType="userD"/>
                  <dgm:constr type="ctrX" for="ch" forName="dot9" refType="w" fact="0.2734"/>
                  <dgm:constr type="ctrY" for="ch" forName="dot9" refType="h" fact="0.4632"/>
                  <dgm:constr type="w" for="ch" forName="dot9" refType="userD"/>
                  <dgm:constr type="h" for="ch" forName="dot9" refType="userD"/>
                  <dgm:constr type="ctrX" for="ch" forName="dot10" refType="w" fact="0.2357"/>
                  <dgm:constr type="ctrY" for="ch" forName="dot10" refType="h" fact="0.3187"/>
                  <dgm:constr type="w" for="ch" forName="dot10" refType="userD"/>
                  <dgm:constr type="h" for="ch" forName="dot10" refType="userD"/>
                  <dgm:constr type="ctrX" for="ch" forName="dot11" refType="w" fact="0.2184"/>
                  <dgm:constr type="ctrY" for="ch" forName="dot11" refType="h" fact="0.1763"/>
                  <dgm:constr type="w" for="ch" forName="dot11" refType="userD"/>
                  <dgm:constr type="h" for="ch" forName="dot11" refType="userD"/>
                  <dgm:constr type="ctrX" for="ch" forName="dotArrow1" refType="w" fact="0.2442"/>
                  <dgm:constr type="ctrY" for="ch" forName="dotArrow1" refType="h" fact="-0.0099"/>
                  <dgm:constr type="w" for="ch" forName="dotArrow1" refType="userD"/>
                  <dgm:constr type="h" for="ch" forName="dotArrow1" refType="userD"/>
                  <dgm:constr type="ctrX" for="ch" forName="dotArrow2" refType="w" fact="0.2275"/>
                  <dgm:constr type="ctrY" for="ch" forName="dotArrow2" refType="h" fact="-0.0239"/>
                  <dgm:constr type="w" for="ch" forName="dotArrow2" refType="userD"/>
                  <dgm:constr type="h" for="ch" forName="dotArrow2" refType="userD"/>
                  <dgm:constr type="ctrX" for="ch" forName="dotArrow3" refType="w" fact="0.2108"/>
                  <dgm:constr type="ctrY" for="ch" forName="dotArrow3" refType="h" fact="-0.0378"/>
                  <dgm:constr type="w" for="ch" forName="dotArrow3" refType="userD"/>
                  <dgm:constr type="h" for="ch" forName="dotArrow3" refType="userD"/>
                  <dgm:constr type="ctrX" for="ch" forName="dotArrow4" refType="w" fact="0.1942"/>
                  <dgm:constr type="ctrY" for="ch" forName="dotArrow4" refType="h" fact="-0.0239"/>
                  <dgm:constr type="w" for="ch" forName="dotArrow4" refType="userD"/>
                  <dgm:constr type="h" for="ch" forName="dotArrow4" refType="userD"/>
                  <dgm:constr type="ctrX" for="ch" forName="dotArrow5" refType="w" fact="0.1775"/>
                  <dgm:constr type="ctrY" for="ch" forName="dotArrow5" refType="h" fact="-0.0099"/>
                  <dgm:constr type="w" for="ch" forName="dotArrow5" refType="userD"/>
                  <dgm:constr type="h" for="ch" forName="dotArrow5" refType="userD"/>
                  <dgm:constr type="ctrX" for="ch" forName="dotArrow6" refType="w" fact="0.2108"/>
                  <dgm:constr type="ctrY" for="ch" forName="dotArrow6" refType="h" fact="-0.0084"/>
                  <dgm:constr type="w" for="ch" forName="dotArrow6" refType="userD"/>
                  <dgm:constr type="h" for="ch" forName="dotArrow6" refType="userD"/>
                  <dgm:constr type="ctrX" for="ch" forName="dotArrow7" refType="w" fact="0.2108"/>
                  <dgm:constr type="ctrY" for="ch" forName="dotArrow7" refType="h" fact="0.0211"/>
                  <dgm:constr type="w" for="ch" forName="dotArrow7" refType="userD"/>
                  <dgm:constr type="h" for="ch" forName="dotArrow7" refType="userD"/>
                  <dgm:constr type="r" for="ch" forName="parTx1" refType="w" fact="0.7085"/>
                  <dgm:constr type="t" for="ch" forName="parTx1" refType="h" fact="0.8845"/>
                  <dgm:constr type="w" for="ch" forName="parTx1" refType="w" fact="0.2396"/>
                  <dgm:constr type="h" for="ch" forName="parTx1" refType="h" fact="0.0704"/>
                  <dgm:constr type="ctrX" for="ch" forName="picture1" refType="w" fact="0.7194"/>
                  <dgm:constr type="ctrY" for="ch" forName="picture1" refType="h" fact="0.8769"/>
                  <dgm:constr type="w" for="ch" forName="picture1" refType="w" fact="0.1111"/>
                  <dgm:constr type="h" for="ch" forName="picture1" refType="h" fact="0.1218"/>
                  <dgm:constr type="r" for="ch" forName="parTx2" refType="w" fact="0.4828"/>
                  <dgm:constr type="t" for="ch" forName="parTx2" refType="h" fact="0.7946"/>
                  <dgm:constr type="w" for="ch" forName="parTx2" refType="w" fact="0.2396"/>
                  <dgm:constr type="h" for="ch" forName="parTx2" refType="h" fact="0.0704"/>
                  <dgm:constr type="ctrX" for="ch" forName="picture2" refType="w" fact="0.4937"/>
                  <dgm:constr type="ctrY" for="ch" forName="picture2" refType="h" fact="0.787"/>
                  <dgm:constr type="w" for="ch" forName="picture2" refType="w" fact="0.1111"/>
                  <dgm:constr type="h" for="ch" forName="picture2" refType="h" fact="0.1218"/>
                  <dgm:constr type="r" for="ch" forName="parTx3" refType="w" fact="0.3715"/>
                  <dgm:constr type="t" for="ch" forName="parTx3" refType="h" fact="0.672"/>
                  <dgm:constr type="w" for="ch" forName="parTx3" refType="w" fact="0.2396"/>
                  <dgm:constr type="h" for="ch" forName="parTx3" refType="h" fact="0.0704"/>
                  <dgm:constr type="ctrX" for="ch" forName="picture3" refType="w" fact="0.3824"/>
                  <dgm:constr type="ctrY" for="ch" forName="picture3" refType="h" fact="0.6644"/>
                  <dgm:constr type="w" for="ch" forName="picture3" refType="w" fact="0.1111"/>
                  <dgm:constr type="h" for="ch" forName="picture3" refType="h" fact="0.1218"/>
                  <dgm:constr type="r" for="ch" forName="parTx4" refType="w" fact="0.3006"/>
                  <dgm:constr type="t" for="ch" forName="parTx4" refType="h" fact="0.5369"/>
                  <dgm:constr type="w" for="ch" forName="parTx4" refType="w" fact="0.2396"/>
                  <dgm:constr type="h" for="ch" forName="parTx4" refType="h" fact="0.0704"/>
                  <dgm:constr type="ctrX" for="ch" forName="picture4" refType="w" fact="0.3115"/>
                  <dgm:constr type="ctrY" for="ch" forName="picture4" refType="h" fact="0.5294"/>
                  <dgm:constr type="w" for="ch" forName="picture4" refType="w" fact="0.1111"/>
                  <dgm:constr type="h" for="ch" forName="picture4" refType="h" fact="0.1218"/>
                  <dgm:constr type="r" for="ch" forName="parTx5" refType="w" fact="0.25"/>
                  <dgm:constr type="t" for="ch" forName="parTx5" refType="h" fact="0.394"/>
                  <dgm:constr type="w" for="ch" forName="parTx5" refType="w" fact="0.2396"/>
                  <dgm:constr type="h" for="ch" forName="parTx5" refType="h" fact="0.0704"/>
                  <dgm:constr type="ctrX" for="ch" forName="picture5" refType="w" fact="0.2609"/>
                  <dgm:constr type="ctrY" for="ch" forName="picture5" refType="h" fact="0.3864"/>
                  <dgm:constr type="w" for="ch" forName="picture5" refType="w" fact="0.1111"/>
                  <dgm:constr type="h" for="ch" forName="picture5" refType="h" fact="0.1218"/>
                  <dgm:constr type="r" for="ch" forName="parTx6" refType="w" fact="0.2212"/>
                  <dgm:constr type="t" for="ch" forName="parTx6" refType="h" fact="0.252"/>
                  <dgm:constr type="w" for="ch" forName="parTx6" refType="w" fact="0.2396"/>
                  <dgm:constr type="h" for="ch" forName="parTx6" refType="h" fact="0.0704"/>
                  <dgm:constr type="ctrX" for="ch" forName="picture6" refType="w" fact="0.2321"/>
                  <dgm:constr type="ctrY" for="ch" forName="picture6" refType="h" fact="0.2444"/>
                  <dgm:constr type="w" for="ch" forName="picture6" refType="w" fact="0.1111"/>
                  <dgm:constr type="h" for="ch" forName="picture6" refType="h" fact="0.1218"/>
                  <dgm:constr type="r" for="ch" forName="parTx7" refType="w" fact="0.2055"/>
                  <dgm:constr type="t" for="ch" forName="parTx7" refType="h" fact="0.1151"/>
                  <dgm:constr type="w" for="ch" forName="parTx7" refType="w" fact="0.2396"/>
                  <dgm:constr type="h" for="ch" forName="parTx7" refType="h" fact="0.0704"/>
                  <dgm:constr type="ctrX" for="ch" forName="picture7" refType="w" fact="0.2164"/>
                  <dgm:constr type="ctrY" for="ch" forName="picture7" refType="h" fact="0.1075"/>
                  <dgm:constr type="w" for="ch" forName="picture7" refType="w" fact="0.1111"/>
                  <dgm:constr type="h" for="ch" forName="picture7" refType="h" fact="0.1218"/>
                </dgm:constrLst>
              </dgm:else>
            </dgm:choose>
          </dgm:else>
        </dgm:choose>
      </dgm:else>
    </dgm:choose>
    <dgm:forEach name="wrapper" axis="self" ptType="parTrans">
      <dgm:forEach name="wrapper2" axis="self" ptType="sibTrans" st="2">
        <dgm:forEach name="imageRepeat" axis="self">
          <dgm:layoutNode name="imageRepeatNode" styleLbl="fgImgPlace1">
            <dgm:alg type="sp"/>
            <dgm:shape xmlns:r="http://schemas.openxmlformats.org/officeDocument/2006/relationships" type="ellipse" r:blip="" blipPhldr="1">
              <dgm:adjLst/>
            </dgm:shape>
            <dgm:presOf axis="self"/>
          </dgm:layoutNode>
        </dgm:forEach>
      </dgm:forEach>
    </dgm:forEach>
    <dgm:choose name="Name72">
      <dgm:if name="Name73" axis="ch" ptType="node" func="cnt" op="gte" val="2">
        <dgm:layoutNode name="dot1" styleLbl="alignNode1">
          <dgm:alg type="sp"/>
          <dgm:shape xmlns:r="http://schemas.openxmlformats.org/officeDocument/2006/relationships" type="ellipse" r:blip="">
            <dgm:adjLst/>
          </dgm:shape>
          <dgm:presOf/>
        </dgm:layoutNode>
        <dgm:layoutNode name="dot2" styleLbl="alignNode1">
          <dgm:alg type="sp"/>
          <dgm:shape xmlns:r="http://schemas.openxmlformats.org/officeDocument/2006/relationships" type="ellipse" r:blip="">
            <dgm:adjLst/>
          </dgm:shape>
          <dgm:presOf/>
        </dgm:layoutNode>
        <dgm:layoutNode name="dot3" styleLbl="alignNode1">
          <dgm:alg type="sp"/>
          <dgm:shape xmlns:r="http://schemas.openxmlformats.org/officeDocument/2006/relationships" type="ellipse" r:blip="">
            <dgm:adjLst/>
          </dgm:shape>
          <dgm:presOf/>
        </dgm:layoutNode>
      </dgm:if>
      <dgm:else name="Name74"/>
    </dgm:choose>
    <dgm:choose name="Name75">
      <dgm:if name="Name76" axis="ch" ptType="node" func="cnt" op="gte" val="3">
        <dgm:layoutNode name="dot4" styleLbl="alignNode1">
          <dgm:alg type="sp"/>
          <dgm:shape xmlns:r="http://schemas.openxmlformats.org/officeDocument/2006/relationships" type="ellipse" r:blip="">
            <dgm:adjLst/>
          </dgm:shape>
          <dgm:presOf/>
        </dgm:layoutNode>
        <dgm:layoutNode name="dot5" styleLbl="alignNode1">
          <dgm:alg type="sp"/>
          <dgm:shape xmlns:r="http://schemas.openxmlformats.org/officeDocument/2006/relationships" type="ellipse" r:blip="">
            <dgm:adjLst/>
          </dgm:shape>
          <dgm:presOf/>
        </dgm:layoutNode>
      </dgm:if>
      <dgm:else name="Name77"/>
    </dgm:choose>
    <dgm:choose name="Name78">
      <dgm:if name="Name79" axis="ch" ptType="node" func="cnt" op="gte" val="4">
        <dgm:layoutNode name="dot6" styleLbl="alignNode1">
          <dgm:alg type="sp"/>
          <dgm:shape xmlns:r="http://schemas.openxmlformats.org/officeDocument/2006/relationships" type="ellipse" r:blip="">
            <dgm:adjLst/>
          </dgm:shape>
          <dgm:presOf/>
        </dgm:layoutNode>
      </dgm:if>
      <dgm:else name="Name80"/>
    </dgm:choose>
    <dgm:choose name="Name81">
      <dgm:if name="Name82" axis="ch" ptType="node" func="cnt" op="gte" val="5">
        <dgm:layoutNode name="dot7" styleLbl="alignNode1">
          <dgm:alg type="sp"/>
          <dgm:shape xmlns:r="http://schemas.openxmlformats.org/officeDocument/2006/relationships" type="ellipse" r:blip="">
            <dgm:adjLst/>
          </dgm:shape>
          <dgm:presOf/>
        </dgm:layoutNode>
        <dgm:layoutNode name="dot8" styleLbl="alignNode1">
          <dgm:alg type="sp"/>
          <dgm:shape xmlns:r="http://schemas.openxmlformats.org/officeDocument/2006/relationships" type="ellipse" r:blip="">
            <dgm:adjLst/>
          </dgm:shape>
          <dgm:presOf/>
        </dgm:layoutNode>
      </dgm:if>
      <dgm:else name="Name83"/>
    </dgm:choose>
    <dgm:choose name="Name84">
      <dgm:if name="Name85" axis="ch" ptType="node" func="cnt" op="gte" val="6">
        <dgm:layoutNode name="dot9" styleLbl="alignNode1">
          <dgm:alg type="sp"/>
          <dgm:shape xmlns:r="http://schemas.openxmlformats.org/officeDocument/2006/relationships" type="ellipse" r:blip="">
            <dgm:adjLst/>
          </dgm:shape>
          <dgm:presOf/>
        </dgm:layoutNode>
        <dgm:layoutNode name="dot10" styleLbl="alignNode1">
          <dgm:alg type="sp"/>
          <dgm:shape xmlns:r="http://schemas.openxmlformats.org/officeDocument/2006/relationships" type="ellipse" r:blip="">
            <dgm:adjLst/>
          </dgm:shape>
          <dgm:presOf/>
        </dgm:layoutNode>
      </dgm:if>
      <dgm:else name="Name86"/>
    </dgm:choose>
    <dgm:choose name="Name87">
      <dgm:if name="Name88" axis="ch" ptType="node" func="cnt" op="gte" val="7">
        <dgm:layoutNode name="dot11" styleLbl="alignNode1">
          <dgm:alg type="sp"/>
          <dgm:shape xmlns:r="http://schemas.openxmlformats.org/officeDocument/2006/relationships" type="ellipse" r:blip="">
            <dgm:adjLst/>
          </dgm:shape>
          <dgm:presOf/>
        </dgm:layoutNode>
      </dgm:if>
      <dgm:else name="Name89"/>
    </dgm:choose>
    <dgm:choose name="Name90">
      <dgm:if name="Name91" axis="ch" ptType="node" func="cnt" op="gte" val="2">
        <dgm:layoutNode name="dotArrow1" styleLbl="alignNode1">
          <dgm:alg type="sp"/>
          <dgm:shape xmlns:r="http://schemas.openxmlformats.org/officeDocument/2006/relationships" type="ellipse" r:blip="">
            <dgm:adjLst/>
          </dgm:shape>
          <dgm:presOf/>
        </dgm:layoutNode>
        <dgm:layoutNode name="dotArrow2" styleLbl="alignNode1">
          <dgm:alg type="sp"/>
          <dgm:shape xmlns:r="http://schemas.openxmlformats.org/officeDocument/2006/relationships" type="ellipse" r:blip="">
            <dgm:adjLst/>
          </dgm:shape>
          <dgm:presOf/>
        </dgm:layoutNode>
        <dgm:layoutNode name="dotArrow3" styleLbl="alignNode1">
          <dgm:alg type="sp"/>
          <dgm:shape xmlns:r="http://schemas.openxmlformats.org/officeDocument/2006/relationships" type="ellipse" r:blip="">
            <dgm:adjLst/>
          </dgm:shape>
          <dgm:presOf/>
        </dgm:layoutNode>
        <dgm:layoutNode name="dotArrow4" styleLbl="alignNode1">
          <dgm:alg type="sp"/>
          <dgm:shape xmlns:r="http://schemas.openxmlformats.org/officeDocument/2006/relationships" type="ellipse" r:blip="">
            <dgm:adjLst/>
          </dgm:shape>
          <dgm:presOf/>
        </dgm:layoutNode>
        <dgm:layoutNode name="dotArrow5" styleLbl="alignNode1">
          <dgm:alg type="sp"/>
          <dgm:shape xmlns:r="http://schemas.openxmlformats.org/officeDocument/2006/relationships" type="ellipse" r:blip="">
            <dgm:adjLst/>
          </dgm:shape>
          <dgm:presOf/>
        </dgm:layoutNode>
        <dgm:layoutNode name="dotArrow6" styleLbl="alignNode1">
          <dgm:alg type="sp"/>
          <dgm:shape xmlns:r="http://schemas.openxmlformats.org/officeDocument/2006/relationships" type="ellipse" r:blip="">
            <dgm:adjLst/>
          </dgm:shape>
          <dgm:presOf/>
        </dgm:layoutNode>
        <dgm:layoutNode name="dotArrow7" styleLbl="alignNode1">
          <dgm:alg type="sp"/>
          <dgm:shape xmlns:r="http://schemas.openxmlformats.org/officeDocument/2006/relationships" type="ellipse" r:blip="">
            <dgm:adjLst/>
          </dgm:shape>
          <dgm:presOf/>
        </dgm:layoutNode>
      </dgm:if>
      <dgm:else name="Name92"/>
    </dgm:choose>
    <dgm:forEach name="Name93" axis="ch" ptType="node" cnt="1">
      <dgm:layoutNode name="parTx1">
        <dgm:choose name="Name94">
          <dgm:if name="Name95" func="var" arg="dir" op="equ" val="norm">
            <dgm:alg type="tx">
              <dgm:param type="parTxLTRAlign" val="l"/>
              <dgm:param type="parTxRTLAlign" val="r"/>
            </dgm:alg>
          </dgm:if>
          <dgm:else name="Name96">
            <dgm:alg type="tx">
              <dgm:param type="parTxLTRAlign" val="r"/>
              <dgm:param type="parTxRTLAlign" val="l"/>
            </dgm:alg>
          </dgm:else>
        </dgm:choose>
        <dgm:shape xmlns:r="http://schemas.openxmlformats.org/officeDocument/2006/relationships" type="roundRect" r:blip="">
          <dgm:adjLst/>
        </dgm:shape>
        <dgm:presOf axis="self" ptType="node"/>
        <dgm:choose name="Name97">
          <dgm:if name="Name98" func="var" arg="dir" op="equ" val="norm">
            <dgm:constrLst>
              <dgm:constr type="lMarg" refType="w" fact="0.6"/>
              <dgm:constr type="rMarg" refType="primFontSz" fact="0.3"/>
              <dgm:constr type="tMarg" refType="primFontSz" fact="0.3"/>
              <dgm:constr type="bMarg" refType="primFontSz" fact="0.3"/>
            </dgm:constrLst>
          </dgm:if>
          <dgm:else name="Name99">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00">
        <dgm:if name="Name101" axis="ch" ptType="node" func="cnt" op="gte" val="1">
          <dgm:layoutNode name="desTx1" styleLbl="revTx">
            <dgm:varLst>
              <dgm:bulletEnabled val="1"/>
            </dgm:varLst>
            <dgm:choose name="Name102">
              <dgm:if name="Name103" func="var" arg="dir" op="equ" val="norm">
                <dgm:choose name="Name104">
                  <dgm:if name="Name105" axis="ch" ptType="node" func="cnt" op="gte" val="2">
                    <dgm:alg type="tx">
                      <dgm:param type="parTxLTRAlign" val="l"/>
                      <dgm:param type="parTxRTLAlign" val="l"/>
                      <dgm:param type="stBulletLvl" val="1"/>
                    </dgm:alg>
                  </dgm:if>
                  <dgm:else name="Name106">
                    <dgm:alg type="tx">
                      <dgm:param type="parTxLTRAlign" val="l"/>
                      <dgm:param type="parTxRTLAlign" val="l"/>
                    </dgm:alg>
                  </dgm:else>
                </dgm:choose>
              </dgm:if>
              <dgm:else name="Name107">
                <dgm:choose name="Name108">
                  <dgm:if name="Name109" axis="ch" ptType="node" func="cnt" op="gte" val="2">
                    <dgm:alg type="tx">
                      <dgm:param type="parTxLTRAlign" val="r"/>
                      <dgm:param type="parTxRTLAlign" val="r"/>
                      <dgm:param type="shpTxLTRAlignCh" val="r"/>
                      <dgm:param type="shpTxRTLAlignCh" val="r"/>
                      <dgm:param type="stBulletLvl" val="1"/>
                    </dgm:alg>
                  </dgm:if>
                  <dgm:else name="Name110">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11"/>
      </dgm:choose>
    </dgm:forEach>
    <dgm:forEach name="Name112" axis="ch" ptType="sibTrans" hideLastTrans="0" cnt="1">
      <dgm:layoutNode name="picture1">
        <dgm:alg type="sp"/>
        <dgm:shape xmlns:r="http://schemas.openxmlformats.org/officeDocument/2006/relationships" r:blip="">
          <dgm:adjLst/>
        </dgm:shape>
        <dgm:presOf/>
        <dgm:constrLst/>
        <dgm:forEach name="Name113" ref="imageRepeat"/>
      </dgm:layoutNode>
    </dgm:forEach>
    <dgm:forEach name="Name114" axis="ch" ptType="node" st="2" cnt="1">
      <dgm:layoutNode name="parTx2">
        <dgm:choose name="Name115">
          <dgm:if name="Name116" func="var" arg="dir" op="equ" val="norm">
            <dgm:alg type="tx">
              <dgm:param type="parTxLTRAlign" val="l"/>
              <dgm:param type="parTxRTLAlign" val="r"/>
            </dgm:alg>
          </dgm:if>
          <dgm:else name="Name117">
            <dgm:alg type="tx">
              <dgm:param type="parTxLTRAlign" val="r"/>
              <dgm:param type="parTxRTLAlign" val="l"/>
            </dgm:alg>
          </dgm:else>
        </dgm:choose>
        <dgm:shape xmlns:r="http://schemas.openxmlformats.org/officeDocument/2006/relationships" type="roundRect" r:blip="">
          <dgm:adjLst/>
        </dgm:shape>
        <dgm:presOf axis="self" ptType="node"/>
        <dgm:choose name="Name118">
          <dgm:if name="Name119" func="var" arg="dir" op="equ" val="norm">
            <dgm:constrLst>
              <dgm:constr type="lMarg" refType="w" fact="0.6"/>
              <dgm:constr type="rMarg" refType="primFontSz" fact="0.3"/>
              <dgm:constr type="tMarg" refType="primFontSz" fact="0.3"/>
              <dgm:constr type="bMarg" refType="primFontSz" fact="0.3"/>
            </dgm:constrLst>
          </dgm:if>
          <dgm:else name="Name120">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21">
        <dgm:if name="Name122" axis="ch" ptType="node" func="cnt" op="gte" val="1">
          <dgm:layoutNode name="desTx2" styleLbl="revTx">
            <dgm:varLst>
              <dgm:bulletEnabled val="1"/>
            </dgm:varLst>
            <dgm:choose name="Name123">
              <dgm:if name="Name124" func="var" arg="dir" op="equ" val="norm">
                <dgm:choose name="Name125">
                  <dgm:if name="Name126" axis="ch" ptType="node" func="cnt" op="gte" val="2">
                    <dgm:alg type="tx">
                      <dgm:param type="parTxLTRAlign" val="l"/>
                      <dgm:param type="parTxRTLAlign" val="l"/>
                      <dgm:param type="stBulletLvl" val="1"/>
                    </dgm:alg>
                  </dgm:if>
                  <dgm:else name="Name127">
                    <dgm:alg type="tx">
                      <dgm:param type="parTxLTRAlign" val="l"/>
                      <dgm:param type="parTxRTLAlign" val="l"/>
                    </dgm:alg>
                  </dgm:else>
                </dgm:choose>
              </dgm:if>
              <dgm:else name="Name128">
                <dgm:choose name="Name129">
                  <dgm:if name="Name130" axis="ch" ptType="node" func="cnt" op="gte" val="2">
                    <dgm:alg type="tx">
                      <dgm:param type="parTxLTRAlign" val="r"/>
                      <dgm:param type="parTxRTLAlign" val="r"/>
                      <dgm:param type="shpTxLTRAlignCh" val="r"/>
                      <dgm:param type="shpTxRTLAlignCh" val="r"/>
                      <dgm:param type="stBulletLvl" val="1"/>
                    </dgm:alg>
                  </dgm:if>
                  <dgm:else name="Name131">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32"/>
      </dgm:choose>
    </dgm:forEach>
    <dgm:forEach name="Name133" axis="ch" ptType="sibTrans" hideLastTrans="0" st="2" cnt="1">
      <dgm:layoutNode name="picture2">
        <dgm:alg type="sp"/>
        <dgm:shape xmlns:r="http://schemas.openxmlformats.org/officeDocument/2006/relationships" r:blip="">
          <dgm:adjLst/>
        </dgm:shape>
        <dgm:presOf/>
        <dgm:constrLst/>
        <dgm:forEach name="Name134" ref="imageRepeat"/>
      </dgm:layoutNode>
    </dgm:forEach>
    <dgm:forEach name="Name135" axis="ch" ptType="node" st="3" cnt="1">
      <dgm:layoutNode name="parTx3">
        <dgm:choose name="Name136">
          <dgm:if name="Name137" func="var" arg="dir" op="equ" val="norm">
            <dgm:alg type="tx">
              <dgm:param type="parTxLTRAlign" val="l"/>
              <dgm:param type="parTxRTLAlign" val="r"/>
            </dgm:alg>
          </dgm:if>
          <dgm:else name="Name138">
            <dgm:alg type="tx">
              <dgm:param type="parTxLTRAlign" val="r"/>
              <dgm:param type="parTxRTLAlign" val="l"/>
            </dgm:alg>
          </dgm:else>
        </dgm:choose>
        <dgm:shape xmlns:r="http://schemas.openxmlformats.org/officeDocument/2006/relationships" type="roundRect" r:blip="">
          <dgm:adjLst/>
        </dgm:shape>
        <dgm:presOf axis="self" ptType="node"/>
        <dgm:choose name="Name139">
          <dgm:if name="Name140" func="var" arg="dir" op="equ" val="norm">
            <dgm:constrLst>
              <dgm:constr type="lMarg" refType="w" fact="0.6"/>
              <dgm:constr type="rMarg" refType="primFontSz" fact="0.3"/>
              <dgm:constr type="tMarg" refType="primFontSz" fact="0.3"/>
              <dgm:constr type="bMarg" refType="primFontSz" fact="0.3"/>
            </dgm:constrLst>
          </dgm:if>
          <dgm:else name="Name141">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42">
        <dgm:if name="Name143" axis="ch" ptType="node" func="cnt" op="gte" val="1">
          <dgm:layoutNode name="desTx3" styleLbl="revTx">
            <dgm:varLst>
              <dgm:bulletEnabled val="1"/>
            </dgm:varLst>
            <dgm:choose name="Name144">
              <dgm:if name="Name145" func="var" arg="dir" op="equ" val="norm">
                <dgm:choose name="Name146">
                  <dgm:if name="Name147" axis="ch" ptType="node" func="cnt" op="gte" val="2">
                    <dgm:alg type="tx">
                      <dgm:param type="parTxLTRAlign" val="l"/>
                      <dgm:param type="parTxRTLAlign" val="l"/>
                      <dgm:param type="stBulletLvl" val="1"/>
                    </dgm:alg>
                  </dgm:if>
                  <dgm:else name="Name148">
                    <dgm:alg type="tx">
                      <dgm:param type="parTxLTRAlign" val="l"/>
                      <dgm:param type="parTxRTLAlign" val="l"/>
                    </dgm:alg>
                  </dgm:else>
                </dgm:choose>
              </dgm:if>
              <dgm:else name="Name149">
                <dgm:choose name="Name150">
                  <dgm:if name="Name151" axis="ch" ptType="node" func="cnt" op="gte" val="2">
                    <dgm:alg type="tx">
                      <dgm:param type="parTxLTRAlign" val="r"/>
                      <dgm:param type="parTxRTLAlign" val="r"/>
                      <dgm:param type="shpTxLTRAlignCh" val="r"/>
                      <dgm:param type="shpTxRTLAlignCh" val="r"/>
                      <dgm:param type="stBulletLvl" val="1"/>
                    </dgm:alg>
                  </dgm:if>
                  <dgm:else name="Name152">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53"/>
      </dgm:choose>
    </dgm:forEach>
    <dgm:forEach name="Name154" axis="ch" ptType="sibTrans" hideLastTrans="0" st="3" cnt="1">
      <dgm:layoutNode name="picture3">
        <dgm:alg type="sp"/>
        <dgm:shape xmlns:r="http://schemas.openxmlformats.org/officeDocument/2006/relationships" r:blip="">
          <dgm:adjLst/>
        </dgm:shape>
        <dgm:presOf/>
        <dgm:constrLst/>
        <dgm:forEach name="Name155" ref="imageRepeat"/>
      </dgm:layoutNode>
    </dgm:forEach>
    <dgm:forEach name="Name156" axis="ch" ptType="node" st="4" cnt="1">
      <dgm:layoutNode name="parTx4">
        <dgm:choose name="Name157">
          <dgm:if name="Name158" func="var" arg="dir" op="equ" val="norm">
            <dgm:alg type="tx">
              <dgm:param type="parTxLTRAlign" val="l"/>
              <dgm:param type="parTxRTLAlign" val="r"/>
            </dgm:alg>
          </dgm:if>
          <dgm:else name="Name159">
            <dgm:alg type="tx">
              <dgm:param type="parTxLTRAlign" val="r"/>
              <dgm:param type="parTxRTLAlign" val="l"/>
            </dgm:alg>
          </dgm:else>
        </dgm:choose>
        <dgm:shape xmlns:r="http://schemas.openxmlformats.org/officeDocument/2006/relationships" type="roundRect" r:blip="">
          <dgm:adjLst/>
        </dgm:shape>
        <dgm:presOf axis="self" ptType="node"/>
        <dgm:choose name="Name160">
          <dgm:if name="Name161" func="var" arg="dir" op="equ" val="norm">
            <dgm:constrLst>
              <dgm:constr type="lMarg" refType="w" fact="0.6"/>
              <dgm:constr type="rMarg" refType="primFontSz" fact="0.3"/>
              <dgm:constr type="tMarg" refType="primFontSz" fact="0.3"/>
              <dgm:constr type="bMarg" refType="primFontSz" fact="0.3"/>
            </dgm:constrLst>
          </dgm:if>
          <dgm:else name="Name162">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63">
        <dgm:if name="Name164" axis="ch" ptType="node" func="cnt" op="gte" val="1">
          <dgm:layoutNode name="desTx4" styleLbl="revTx">
            <dgm:varLst>
              <dgm:bulletEnabled val="1"/>
            </dgm:varLst>
            <dgm:choose name="Name165">
              <dgm:if name="Name166" func="var" arg="dir" op="equ" val="norm">
                <dgm:choose name="Name167">
                  <dgm:if name="Name168" axis="ch" ptType="node" func="cnt" op="gte" val="2">
                    <dgm:alg type="tx">
                      <dgm:param type="parTxLTRAlign" val="l"/>
                      <dgm:param type="parTxRTLAlign" val="l"/>
                      <dgm:param type="stBulletLvl" val="1"/>
                    </dgm:alg>
                  </dgm:if>
                  <dgm:else name="Name169">
                    <dgm:alg type="tx">
                      <dgm:param type="parTxLTRAlign" val="l"/>
                      <dgm:param type="parTxRTLAlign" val="l"/>
                    </dgm:alg>
                  </dgm:else>
                </dgm:choose>
              </dgm:if>
              <dgm:else name="Name170">
                <dgm:choose name="Name171">
                  <dgm:if name="Name172" axis="ch" ptType="node" func="cnt" op="gte" val="2">
                    <dgm:alg type="tx">
                      <dgm:param type="parTxLTRAlign" val="r"/>
                      <dgm:param type="parTxRTLAlign" val="r"/>
                      <dgm:param type="shpTxLTRAlignCh" val="r"/>
                      <dgm:param type="shpTxRTLAlignCh" val="r"/>
                      <dgm:param type="stBulletLvl" val="1"/>
                    </dgm:alg>
                  </dgm:if>
                  <dgm:else name="Name173">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74"/>
      </dgm:choose>
    </dgm:forEach>
    <dgm:forEach name="Name175" axis="ch" ptType="sibTrans" hideLastTrans="0" st="4" cnt="1">
      <dgm:layoutNode name="picture4">
        <dgm:alg type="sp"/>
        <dgm:shape xmlns:r="http://schemas.openxmlformats.org/officeDocument/2006/relationships" r:blip="">
          <dgm:adjLst/>
        </dgm:shape>
        <dgm:presOf/>
        <dgm:constrLst/>
        <dgm:forEach name="Name176" ref="imageRepeat"/>
      </dgm:layoutNode>
    </dgm:forEach>
    <dgm:forEach name="Name177" axis="ch" ptType="node" st="5" cnt="1">
      <dgm:layoutNode name="parTx5">
        <dgm:choose name="Name178">
          <dgm:if name="Name179" func="var" arg="dir" op="equ" val="norm">
            <dgm:alg type="tx">
              <dgm:param type="parTxLTRAlign" val="l"/>
              <dgm:param type="parTxRTLAlign" val="r"/>
            </dgm:alg>
          </dgm:if>
          <dgm:else name="Name180">
            <dgm:alg type="tx">
              <dgm:param type="parTxLTRAlign" val="r"/>
              <dgm:param type="parTxRTLAlign" val="l"/>
            </dgm:alg>
          </dgm:else>
        </dgm:choose>
        <dgm:shape xmlns:r="http://schemas.openxmlformats.org/officeDocument/2006/relationships" type="roundRect" r:blip="">
          <dgm:adjLst/>
        </dgm:shape>
        <dgm:presOf axis="self" ptType="node"/>
        <dgm:choose name="Name181">
          <dgm:if name="Name182" func="var" arg="dir" op="equ" val="norm">
            <dgm:constrLst>
              <dgm:constr type="lMarg" refType="w" fact="0.6"/>
              <dgm:constr type="rMarg" refType="primFontSz" fact="0.3"/>
              <dgm:constr type="tMarg" refType="primFontSz" fact="0.3"/>
              <dgm:constr type="bMarg" refType="primFontSz" fact="0.3"/>
            </dgm:constrLst>
          </dgm:if>
          <dgm:else name="Name183">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184">
        <dgm:if name="Name185" axis="ch" ptType="node" func="cnt" op="gte" val="1">
          <dgm:layoutNode name="desTx5" styleLbl="revTx">
            <dgm:varLst>
              <dgm:bulletEnabled val="1"/>
            </dgm:varLst>
            <dgm:choose name="Name186">
              <dgm:if name="Name187" func="var" arg="dir" op="equ" val="norm">
                <dgm:choose name="Name188">
                  <dgm:if name="Name189" axis="ch" ptType="node" func="cnt" op="gte" val="2">
                    <dgm:alg type="tx">
                      <dgm:param type="parTxLTRAlign" val="l"/>
                      <dgm:param type="parTxRTLAlign" val="l"/>
                      <dgm:param type="stBulletLvl" val="1"/>
                    </dgm:alg>
                  </dgm:if>
                  <dgm:else name="Name190">
                    <dgm:alg type="tx">
                      <dgm:param type="parTxLTRAlign" val="l"/>
                      <dgm:param type="parTxRTLAlign" val="l"/>
                    </dgm:alg>
                  </dgm:else>
                </dgm:choose>
              </dgm:if>
              <dgm:else name="Name191">
                <dgm:choose name="Name192">
                  <dgm:if name="Name193" axis="ch" ptType="node" func="cnt" op="gte" val="2">
                    <dgm:alg type="tx">
                      <dgm:param type="parTxLTRAlign" val="r"/>
                      <dgm:param type="parTxRTLAlign" val="r"/>
                      <dgm:param type="shpTxLTRAlignCh" val="r"/>
                      <dgm:param type="shpTxRTLAlignCh" val="r"/>
                      <dgm:param type="stBulletLvl" val="1"/>
                    </dgm:alg>
                  </dgm:if>
                  <dgm:else name="Name194">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195"/>
      </dgm:choose>
    </dgm:forEach>
    <dgm:forEach name="Name196" axis="ch" ptType="sibTrans" hideLastTrans="0" st="5" cnt="1">
      <dgm:layoutNode name="picture5">
        <dgm:alg type="sp"/>
        <dgm:shape xmlns:r="http://schemas.openxmlformats.org/officeDocument/2006/relationships" r:blip="">
          <dgm:adjLst/>
        </dgm:shape>
        <dgm:presOf/>
        <dgm:constrLst/>
        <dgm:forEach name="Name197" ref="imageRepeat"/>
      </dgm:layoutNode>
    </dgm:forEach>
    <dgm:forEach name="Name198" axis="ch" ptType="node" st="6" cnt="1">
      <dgm:layoutNode name="parTx6">
        <dgm:choose name="Name199">
          <dgm:if name="Name200" func="var" arg="dir" op="equ" val="norm">
            <dgm:alg type="tx">
              <dgm:param type="parTxLTRAlign" val="l"/>
              <dgm:param type="parTxRTLAlign" val="r"/>
            </dgm:alg>
          </dgm:if>
          <dgm:else name="Name201">
            <dgm:alg type="tx">
              <dgm:param type="parTxLTRAlign" val="r"/>
              <dgm:param type="parTxRTLAlign" val="l"/>
            </dgm:alg>
          </dgm:else>
        </dgm:choose>
        <dgm:shape xmlns:r="http://schemas.openxmlformats.org/officeDocument/2006/relationships" type="roundRect" r:blip="">
          <dgm:adjLst/>
        </dgm:shape>
        <dgm:presOf axis="self" ptType="node"/>
        <dgm:choose name="Name202">
          <dgm:if name="Name203" func="var" arg="dir" op="equ" val="norm">
            <dgm:constrLst>
              <dgm:constr type="lMarg" refType="w" fact="0.6"/>
              <dgm:constr type="rMarg" refType="primFontSz" fact="0.3"/>
              <dgm:constr type="tMarg" refType="primFontSz" fact="0.3"/>
              <dgm:constr type="bMarg" refType="primFontSz" fact="0.3"/>
            </dgm:constrLst>
          </dgm:if>
          <dgm:else name="Name204">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05">
        <dgm:if name="Name206" axis="ch" ptType="node" func="cnt" op="gte" val="1">
          <dgm:layoutNode name="desTx6" styleLbl="revTx">
            <dgm:varLst>
              <dgm:bulletEnabled val="1"/>
            </dgm:varLst>
            <dgm:choose name="Name207">
              <dgm:if name="Name208" func="var" arg="dir" op="equ" val="norm">
                <dgm:choose name="Name209">
                  <dgm:if name="Name210" axis="ch" ptType="node" func="cnt" op="gte" val="2">
                    <dgm:alg type="tx">
                      <dgm:param type="parTxLTRAlign" val="l"/>
                      <dgm:param type="parTxRTLAlign" val="l"/>
                      <dgm:param type="stBulletLvl" val="1"/>
                    </dgm:alg>
                  </dgm:if>
                  <dgm:else name="Name211">
                    <dgm:alg type="tx">
                      <dgm:param type="parTxLTRAlign" val="l"/>
                      <dgm:param type="parTxRTLAlign" val="l"/>
                    </dgm:alg>
                  </dgm:else>
                </dgm:choose>
              </dgm:if>
              <dgm:else name="Name212">
                <dgm:choose name="Name213">
                  <dgm:if name="Name214" axis="ch" ptType="node" func="cnt" op="gte" val="2">
                    <dgm:alg type="tx">
                      <dgm:param type="parTxLTRAlign" val="r"/>
                      <dgm:param type="parTxRTLAlign" val="r"/>
                      <dgm:param type="shpTxLTRAlignCh" val="r"/>
                      <dgm:param type="shpTxRTLAlignCh" val="r"/>
                      <dgm:param type="stBulletLvl" val="1"/>
                    </dgm:alg>
                  </dgm:if>
                  <dgm:else name="Name215">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16"/>
      </dgm:choose>
    </dgm:forEach>
    <dgm:forEach name="Name217" axis="ch" ptType="sibTrans" hideLastTrans="0" st="6" cnt="1">
      <dgm:layoutNode name="picture6">
        <dgm:alg type="sp"/>
        <dgm:shape xmlns:r="http://schemas.openxmlformats.org/officeDocument/2006/relationships" r:blip="">
          <dgm:adjLst/>
        </dgm:shape>
        <dgm:presOf/>
        <dgm:constrLst/>
        <dgm:forEach name="Name218" ref="imageRepeat"/>
      </dgm:layoutNode>
    </dgm:forEach>
    <dgm:forEach name="Name219" axis="ch" ptType="node" st="7" cnt="1">
      <dgm:layoutNode name="parTx7">
        <dgm:choose name="Name220">
          <dgm:if name="Name221" func="var" arg="dir" op="equ" val="norm">
            <dgm:alg type="tx">
              <dgm:param type="parTxLTRAlign" val="l"/>
              <dgm:param type="parTxRTLAlign" val="r"/>
            </dgm:alg>
          </dgm:if>
          <dgm:else name="Name222">
            <dgm:alg type="tx">
              <dgm:param type="parTxLTRAlign" val="r"/>
              <dgm:param type="parTxRTLAlign" val="l"/>
            </dgm:alg>
          </dgm:else>
        </dgm:choose>
        <dgm:shape xmlns:r="http://schemas.openxmlformats.org/officeDocument/2006/relationships" type="roundRect" r:blip="">
          <dgm:adjLst/>
        </dgm:shape>
        <dgm:presOf axis="self" ptType="node"/>
        <dgm:choose name="Name223">
          <dgm:if name="Name224" func="var" arg="dir" op="equ" val="norm">
            <dgm:constrLst>
              <dgm:constr type="lMarg" refType="w" fact="0.6"/>
              <dgm:constr type="rMarg" refType="primFontSz" fact="0.3"/>
              <dgm:constr type="tMarg" refType="primFontSz" fact="0.3"/>
              <dgm:constr type="bMarg" refType="primFontSz" fact="0.3"/>
            </dgm:constrLst>
          </dgm:if>
          <dgm:else name="Name225">
            <dgm:constrLst>
              <dgm:constr type="rMarg" refType="w" fact="0.6"/>
              <dgm:constr type="lMarg" refType="primFontSz" fact="0.3"/>
              <dgm:constr type="tMarg" refType="primFontSz" fact="0.3"/>
              <dgm:constr type="bMarg" refType="primFontSz" fact="0.3"/>
            </dgm:constrLst>
          </dgm:else>
        </dgm:choose>
        <dgm:ruleLst>
          <dgm:rule type="primFontSz" val="5" fact="NaN" max="NaN"/>
        </dgm:ruleLst>
      </dgm:layoutNode>
      <dgm:choose name="Name226">
        <dgm:if name="Name227" axis="ch" ptType="node" func="cnt" op="gte" val="1">
          <dgm:layoutNode name="desTx7" styleLbl="revTx">
            <dgm:varLst>
              <dgm:bulletEnabled val="1"/>
            </dgm:varLst>
            <dgm:choose name="Name228">
              <dgm:if name="Name229" func="var" arg="dir" op="equ" val="norm">
                <dgm:choose name="Name230">
                  <dgm:if name="Name231" axis="ch" ptType="node" func="cnt" op="gte" val="2">
                    <dgm:alg type="tx">
                      <dgm:param type="parTxLTRAlign" val="l"/>
                      <dgm:param type="parTxRTLAlign" val="l"/>
                      <dgm:param type="stBulletLvl" val="1"/>
                    </dgm:alg>
                  </dgm:if>
                  <dgm:else name="Name232">
                    <dgm:alg type="tx">
                      <dgm:param type="parTxLTRAlign" val="l"/>
                      <dgm:param type="parTxRTLAlign" val="l"/>
                    </dgm:alg>
                  </dgm:else>
                </dgm:choose>
              </dgm:if>
              <dgm:else name="Name233">
                <dgm:choose name="Name234">
                  <dgm:if name="Name235" axis="ch" ptType="node" func="cnt" op="gte" val="2">
                    <dgm:alg type="tx">
                      <dgm:param type="parTxLTRAlign" val="r"/>
                      <dgm:param type="parTxRTLAlign" val="r"/>
                      <dgm:param type="shpTxLTRAlignCh" val="r"/>
                      <dgm:param type="shpTxRTLAlignCh" val="r"/>
                      <dgm:param type="stBulletLvl" val="1"/>
                    </dgm:alg>
                  </dgm:if>
                  <dgm:else name="Name236">
                    <dgm:alg type="tx">
                      <dgm:param type="parTxLTRAlign" val="r"/>
                      <dgm:param type="parTxRTLAlign" val="r"/>
                      <dgm:param type="shpTxLTRAlignCh" val="r"/>
                      <dgm:param type="shpTxRTLAlignCh" val="r"/>
                    </dgm:alg>
                  </dgm:else>
                </dgm:choose>
              </dgm:else>
            </dgm:choose>
            <dgm:shape xmlns:r="http://schemas.openxmlformats.org/officeDocument/2006/relationships" type="rect" r:blip="">
              <dgm:adjLst/>
            </dgm:shape>
            <dgm:presOf axis="des" ptType="node"/>
            <dgm:constrLst>
              <dgm:constr type="rMarg" refType="primFontSz" fact="0.2"/>
              <dgm:constr type="tMarg" refType="primFontSz" fact="0.2"/>
              <dgm:constr type="bMarg" refType="primFontSz" fact="0.2"/>
            </dgm:constrLst>
            <dgm:ruleLst>
              <dgm:rule type="primFontSz" val="5" fact="NaN" max="NaN"/>
            </dgm:ruleLst>
          </dgm:layoutNode>
        </dgm:if>
        <dgm:else name="Name237"/>
      </dgm:choose>
    </dgm:forEach>
    <dgm:forEach name="Name238" axis="ch" ptType="sibTrans" hideLastTrans="0" st="7" cnt="1">
      <dgm:layoutNode name="picture7">
        <dgm:alg type="sp"/>
        <dgm:shape xmlns:r="http://schemas.openxmlformats.org/officeDocument/2006/relationships" r:blip="">
          <dgm:adjLst/>
        </dgm:shape>
        <dgm:presOf/>
        <dgm:constrLst/>
        <dgm:forEach name="Name239" ref="imageRepea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11/layout/RadialPictureList">
  <dgm:title val="Radial Picture List"/>
  <dgm:desc val="Use to show relationships to a central idea. The Level 1 shape contains text and all Level 2 shapes contain a picture with corresponding text. Limited to four Level 2 pictures.  Unused pictures do not appear, but remain available if you switch layouts. Works best with a small amount of Level 2 text."/>
  <dgm:catLst>
    <dgm:cat type="picture" pri="2500"/>
    <dgm:cat type="officeonline" pri="2500"/>
  </dgm:catLst>
  <dgm:sampData>
    <dgm:dataModel>
      <dgm:ptLst>
        <dgm:pt modelId="0" type="doc"/>
        <dgm:pt modelId="10">
          <dgm:prSet phldr="1"/>
        </dgm:pt>
        <dgm:pt modelId="11">
          <dgm:prSet phldr="1"/>
        </dgm:pt>
        <dgm:pt modelId="12">
          <dgm:prSet phldr="1"/>
        </dgm:pt>
        <dgm:pt modelId="13">
          <dgm:prSet phldr="1"/>
        </dgm:pt>
      </dgm:ptLst>
      <dgm:cxnLst>
        <dgm:cxn modelId="1" srcId="0" destId="10" srcOrd="0" destOrd="0"/>
        <dgm:cxn modelId="2" srcId="10" destId="11" srcOrd="0" destOrd="0"/>
        <dgm:cxn modelId="3" srcId="10" destId="12" srcOrd="1" destOrd="0"/>
        <dgm:cxn modelId="4" srcId="10" destId="13" srcOrd="2" destOrd="0"/>
      </dgm:cxnLst>
      <dgm:bg/>
      <dgm:whole/>
    </dgm:dataModel>
  </dgm:sampData>
  <dgm:styleData>
    <dgm:dataModel>
      <dgm:ptLst>
        <dgm:pt modelId="0" type="doc"/>
        <dgm:pt modelId="10">
          <dgm:prSet phldr="1"/>
        </dgm:pt>
        <dgm:pt modelId="11">
          <dgm:prSet phldr="1"/>
        </dgm:pt>
        <dgm:pt modelId="12">
          <dgm:prSet phldr="1"/>
        </dgm:pt>
      </dgm:ptLst>
      <dgm:cxnLst>
        <dgm:cxn modelId="1" srcId="0" destId="10" srcOrd="0" destOrd="0"/>
        <dgm:cxn modelId="2" srcId="10" destId="11" srcOrd="0" destOrd="0"/>
        <dgm:cxn modelId="3" srcId="10" destId="12" srcOrd="1"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Lst>
      <dgm:cxnLst>
        <dgm:cxn modelId="1" srcId="0" destId="10" srcOrd="0" destOrd="0"/>
        <dgm:cxn modelId="2" srcId="10" destId="11" srcOrd="0" destOrd="0"/>
        <dgm:cxn modelId="3" srcId="10" destId="12" srcOrd="1" destOrd="0"/>
        <dgm:cxn modelId="4" srcId="10" destId="13" srcOrd="2" destOrd="0"/>
        <dgm:cxn modelId="5" srcId="10" destId="14" srcOrd="3" destOrd="0"/>
      </dgm:cxnLst>
      <dgm:bg/>
      <dgm:whole/>
    </dgm:dataModel>
  </dgm:clrData>
  <dgm:layoutNode name="Name0">
    <dgm:varLst>
      <dgm:chMax val="1"/>
      <dgm:chPref val="1"/>
      <dgm:dir/>
      <dgm:resizeHandles/>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l" for="ch" forName="Accent" refType="w" fact="0"/>
              <dgm:constr type="t" for="ch" forName="Accent" refType="h" fact="0"/>
              <dgm:constr type="w" for="ch" forName="Accent" refType="w" fact="0.6747"/>
              <dgm:constr type="h" for="ch" forName="Accent" refType="h"/>
              <dgm:constr type="l" for="ch" forName="Child1" refType="w" fact="0.76"/>
              <dgm:constr type="t" for="ch" forName="Child1" refType="h" fact="0.3739"/>
              <dgm:constr type="w" for="ch" forName="Child1" refType="w" fact="0.24"/>
              <dgm:constr type="h" for="ch" forName="Child1" refType="h" fact="0.255"/>
              <dgm:constr type="l" for="ch" forName="Parent" refType="w" fact="0.1726"/>
              <dgm:constr type="t" for="ch" forName="Parent" refType="h" fact="0.2646"/>
              <dgm:constr type="w" for="ch" forName="Parent" refType="w" fact="0.3347"/>
              <dgm:constr type="h" for="ch" forName="Parent" refType="h" fact="0.4759"/>
              <dgm:constr type="l" for="ch" forName="Image1" refType="w" fact="0.5661"/>
              <dgm:constr type="t" for="ch" forName="Image1" refType="h" fact="0.3744"/>
              <dgm:constr type="w" for="ch" forName="Image1" refType="w" fact="0.1793"/>
              <dgm:constr type="h" for="ch" forName="Image1" refType="h" fact="0.255"/>
            </dgm:constrLst>
          </dgm:if>
          <dgm:if name="Name6"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 refType="w" fact="0"/>
              <dgm:constr type="t" for="ch" forName="Accent" refType="h" fact="0"/>
              <dgm:constr type="w" for="ch" forName="Accent" refType="w" fact="0.6946"/>
              <dgm:constr type="h" for="ch" forName="Accent" refType="h"/>
              <dgm:constr type="l" for="ch" forName="Parent" refType="w" fact="0.1777"/>
              <dgm:constr type="t" for="ch" forName="Parent" refType="h" fact="0.2646"/>
              <dgm:constr type="w" for="ch" forName="Parent" refType="w" fact="0.3446"/>
              <dgm:constr type="h" for="ch" forName="Parent" refType="h" fact="0.4759"/>
              <dgm:constr type="l" for="ch" forName="Image1" refType="w" fact="0.5531"/>
              <dgm:constr type="t" for="ch" forName="Image1" refType="h" fact="0.1585"/>
              <dgm:constr type="w" for="ch" forName="Image1" refType="w" fact="0.1846"/>
              <dgm:constr type="h" for="ch" forName="Image1" refType="h" fact="0.255"/>
              <dgm:constr type="l" for="ch" forName="Image2" refType="w" fact="0.5531"/>
              <dgm:constr type="t" for="ch" forName="Image2" refType="h" fact="0.5624"/>
              <dgm:constr type="w" for="ch" forName="Image2" refType="w" fact="0.1846"/>
              <dgm:constr type="h" for="ch" forName="Image2" refType="h" fact="0.255"/>
              <dgm:constr type="l" for="ch" forName="Child1" refType="w" fact="0.7529"/>
              <dgm:constr type="t" for="ch" forName="Child1" refType="h" fact="0.1618"/>
              <dgm:constr type="w" for="ch" forName="Child1" refType="w" fact="0.2471"/>
              <dgm:constr type="h" for="ch" forName="Child1" refType="h" fact="0.2468"/>
              <dgm:constr type="l" for="ch" forName="Child2" refType="w" fact="0.7529"/>
              <dgm:constr type="t" for="ch" forName="Child2" refType="h" fact="0.5657"/>
              <dgm:constr type="w" for="ch" forName="Child2" refType="w" fact="0.2471"/>
              <dgm:constr type="h" for="ch" forName="Child2" refType="h" fact="0.2468"/>
            </dgm:constrLst>
          </dgm:if>
          <dgm:if name="Name7"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 refType="w" fact="0"/>
              <dgm:constr type="t" for="ch" forName="Accent" refType="h" fact="0"/>
              <dgm:constr type="w" for="ch" forName="Accent" refType="w" fact="0.6747"/>
              <dgm:constr type="h" for="ch" forName="Accent" refType="h"/>
              <dgm:constr type="l" for="ch" forName="Parent" refType="w" fact="0.1726"/>
              <dgm:constr type="t" for="ch" forName="Parent" refType="h" fact="0.2646"/>
              <dgm:constr type="w" for="ch" forName="Parent" refType="w" fact="0.3347"/>
              <dgm:constr type="h" for="ch" forName="Parent" refType="h" fact="0.4759"/>
              <dgm:constr type="l" for="ch" forName="Image1" refType="w" fact="0.4968"/>
              <dgm:constr type="t" for="ch" forName="Image1" refType="h" fact="0.0843"/>
              <dgm:constr type="w" for="ch" forName="Image1" refType="w" fact="0.1793"/>
              <dgm:constr type="h" for="ch" forName="Image1" refType="h" fact="0.255"/>
              <dgm:constr type="l" for="ch" forName="Image2" refType="w" fact="0.5661"/>
              <dgm:constr type="t" for="ch" forName="Image2" refType="h" fact="0.3744"/>
              <dgm:constr type="w" for="ch" forName="Image2" refType="w" fact="0.1793"/>
              <dgm:constr type="h" for="ch" forName="Image2" refType="h" fact="0.255"/>
              <dgm:constr type="l" for="ch" forName="Image3" refType="w" fact="0.4968"/>
              <dgm:constr type="t" for="ch" forName="Image3" refType="h" fact="0.6686"/>
              <dgm:constr type="w" for="ch" forName="Image3" refType="w" fact="0.1793"/>
              <dgm:constr type="h" for="ch" forName="Image3" refType="h" fact="0.255"/>
              <dgm:constr type="l" for="ch" forName="Child1" refType="w" fact="0.6897"/>
              <dgm:constr type="t" for="ch" forName="Child1" refType="h" fact="0.0884"/>
              <dgm:constr type="w" for="ch" forName="Child1" refType="w" fact="0.24"/>
              <dgm:constr type="h" for="ch" forName="Child1" refType="h" fact="0.2468"/>
              <dgm:constr type="l" for="ch" forName="Child2" refType="w" fact="0.76"/>
              <dgm:constr type="t" for="ch" forName="Child2" refType="h" fact="0.378"/>
              <dgm:constr type="w" for="ch" forName="Child2" refType="w" fact="0.24"/>
              <dgm:constr type="h" for="ch" forName="Child2" refType="h" fact="0.2468"/>
              <dgm:constr type="l" for="ch" forName="Child3" refType="w" fact="0.6897"/>
              <dgm:constr type="t" for="ch" forName="Child3" refType="h" fact="0.6738"/>
              <dgm:constr type="w" for="ch" forName="Child3" refType="w" fact="0.24"/>
              <dgm:constr type="h" for="ch" forName="Child3" refType="h" fact="0.2468"/>
            </dgm:constrLst>
          </dgm:if>
          <dgm:else name="Name8">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 refType="w" fact="0"/>
              <dgm:constr type="t" for="ch" forName="Accent" refType="h" fact="0.0361"/>
              <dgm:constr type="w" for="ch" forName="Accent" refType="w" fact="0.6865"/>
              <dgm:constr type="h" for="ch" forName="Accent" refType="h" fact="0.9197"/>
              <dgm:constr type="l" for="ch" forName="Parent" refType="w" fact="0.1756"/>
              <dgm:constr type="t" for="ch" forName="Parent" refType="h" fact="0.2795"/>
              <dgm:constr type="w" for="ch" forName="Parent" refType="w" fact="0.3406"/>
              <dgm:constr type="h" for="ch" forName="Parent" refType="h" fact="0.4377"/>
              <dgm:constr type="l" for="ch" forName="Image1" refType="w" fact="0.425"/>
              <dgm:constr type="t" for="ch" forName="Image1" refType="h" fact="0"/>
              <dgm:constr type="w" for="ch" forName="Image1" refType="w" fact="0.1825"/>
              <dgm:constr type="h" for="ch" forName="Image1" refType="h" fact="0.2345"/>
              <dgm:constr type="l" for="ch" forName="Image2" refType="w" fact="0.5598"/>
              <dgm:constr type="t" for="ch" forName="Image2" refType="h" fact="0.2184"/>
              <dgm:constr type="w" for="ch" forName="Image2" refType="w" fact="0.1825"/>
              <dgm:constr type="h" for="ch" forName="Image2" refType="h" fact="0.2345"/>
              <dgm:constr type="l" for="ch" forName="Image3" refType="w" fact="0.5591"/>
              <dgm:constr type="t" for="ch" forName="Image3" refType="h" fact="0.5395"/>
              <dgm:constr type="w" for="ch" forName="Image3" refType="w" fact="0.1825"/>
              <dgm:constr type="h" for="ch" forName="Image3" refType="h" fact="0.2345"/>
              <dgm:constr type="l" for="ch" forName="Image4" refType="w" fact="0.425"/>
              <dgm:constr type="t" for="ch" forName="Image4" refType="h" fact="0.7655"/>
              <dgm:constr type="w" for="ch" forName="Image4" refType="w" fact="0.1825"/>
              <dgm:constr type="h" for="ch" forName="Image4" refType="h" fact="0.2345"/>
              <dgm:constr type="l" for="ch" forName="Child1" refType="w" fact="0.6214"/>
              <dgm:constr type="t" for="ch" forName="Child1" refType="h" fact="0.003"/>
              <dgm:constr type="w" for="ch" forName="Child1" refType="w" fact="0.2443"/>
              <dgm:constr type="h" for="ch" forName="Child1" refType="h" fact="0.227"/>
              <dgm:constr type="l" for="ch" forName="Child2" refType="w" fact="0.7557"/>
              <dgm:constr type="t" for="ch" forName="Child2" refType="h" fact="0.2225"/>
              <dgm:constr type="w" for="ch" forName="Child2" refType="w" fact="0.2443"/>
              <dgm:constr type="h" for="ch" forName="Child2" refType="h" fact="0.227"/>
              <dgm:constr type="l" for="ch" forName="Child3" refType="w" fact="0.7557"/>
              <dgm:constr type="t" for="ch" forName="Child3" refType="h" fact="0.5433"/>
              <dgm:constr type="w" for="ch" forName="Child3" refType="w" fact="0.2443"/>
              <dgm:constr type="h" for="ch" forName="Child3" refType="h" fact="0.227"/>
              <dgm:constr type="l" for="ch" forName="Child4" refType="w" fact="0.6214"/>
              <dgm:constr type="t" for="ch" forName="Child4" refType="h" fact="0.7703"/>
              <dgm:constr type="w" for="ch" forName="Child4" refType="w" fact="0.2443"/>
              <dgm:constr type="h" for="ch" forName="Child4" refType="h" fact="0.227"/>
            </dgm:constrLst>
          </dgm:else>
        </dgm:choose>
      </dgm:if>
      <dgm:else name="Name9">
        <dgm:choose name="Name10">
          <dgm:if name="Name11" axis="ch ch" ptType="node node" st="1 1" cnt="1 0" func="cnt" op="equ" val="0">
            <dgm:alg type="composite">
              <dgm:param type="ar" val="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2" axis="ch ch" ptType="node node" st="1 1" cnt="1 0" func="cnt" op="equ" val="1">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r" for="ch" forName="Accent" refType="w"/>
              <dgm:constr type="t" for="ch" forName="Accent" refType="h" fact="0"/>
              <dgm:constr type="w" for="ch" forName="Accent" refType="w" fact="0.6747"/>
              <dgm:constr type="h" for="ch" forName="Accent" refType="h"/>
              <dgm:constr type="r" for="ch" forName="Child1" refType="w" fact="0.24"/>
              <dgm:constr type="t" for="ch" forName="Child1" refType="h" fact="0.3739"/>
              <dgm:constr type="w" for="ch" forName="Child1" refType="w" fact="0.24"/>
              <dgm:constr type="h" for="ch" forName="Child1" refType="h" fact="0.255"/>
              <dgm:constr type="r" for="ch" forName="Parent" refType="w" fact="0.8274"/>
              <dgm:constr type="t" for="ch" forName="Parent" refType="h" fact="0.2646"/>
              <dgm:constr type="w" for="ch" forName="Parent" refType="w" fact="0.3347"/>
              <dgm:constr type="h" for="ch" forName="Parent" refType="h" fact="0.4759"/>
              <dgm:constr type="r" for="ch" forName="Image1" refType="w" fact="0.4339"/>
              <dgm:constr type="t" for="ch" forName="Image1" refType="h" fact="0.3744"/>
              <dgm:constr type="w" for="ch" forName="Image1" refType="w" fact="0.1793"/>
              <dgm:constr type="h" for="ch" forName="Image1" refType="h" fact="0.255"/>
            </dgm:constrLst>
          </dgm:if>
          <dgm:if name="Name13" axis="ch ch" ptType="node node" st="1 1" cnt="1 0" func="cnt" op="equ" val="2">
            <dgm:alg type="composite">
              <dgm:param type="ar" val="1.381"/>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 refType="w"/>
              <dgm:constr type="t" for="ch" forName="Accent" refType="h" fact="0"/>
              <dgm:constr type="w" for="ch" forName="Accent" refType="w" fact="0.6946"/>
              <dgm:constr type="h" for="ch" forName="Accent" refType="h"/>
              <dgm:constr type="r" for="ch" forName="Parent" refType="w" fact="0.8223"/>
              <dgm:constr type="t" for="ch" forName="Parent" refType="h" fact="0.2646"/>
              <dgm:constr type="w" for="ch" forName="Parent" refType="w" fact="0.3446"/>
              <dgm:constr type="h" for="ch" forName="Parent" refType="h" fact="0.4759"/>
              <dgm:constr type="r" for="ch" forName="Image1" refType="w" fact="0.4469"/>
              <dgm:constr type="t" for="ch" forName="Image1" refType="h" fact="0.1585"/>
              <dgm:constr type="w" for="ch" forName="Image1" refType="w" fact="0.1846"/>
              <dgm:constr type="h" for="ch" forName="Image1" refType="h" fact="0.255"/>
              <dgm:constr type="r" for="ch" forName="Image2" refType="w" fact="0.4469"/>
              <dgm:constr type="t" for="ch" forName="Image2" refType="h" fact="0.5624"/>
              <dgm:constr type="w" for="ch" forName="Image2" refType="w" fact="0.1846"/>
              <dgm:constr type="h" for="ch" forName="Image2" refType="h" fact="0.255"/>
              <dgm:constr type="r" for="ch" forName="Child1" refType="w" fact="0.2471"/>
              <dgm:constr type="t" for="ch" forName="Child1" refType="h" fact="0.1618"/>
              <dgm:constr type="w" for="ch" forName="Child1" refType="w" fact="0.2471"/>
              <dgm:constr type="h" for="ch" forName="Child1" refType="h" fact="0.2468"/>
              <dgm:constr type="r" for="ch" forName="Child2" refType="w" fact="0.2471"/>
              <dgm:constr type="t" for="ch" forName="Child2" refType="h" fact="0.5657"/>
              <dgm:constr type="w" for="ch" forName="Child2" refType="w" fact="0.2471"/>
              <dgm:constr type="h" for="ch" forName="Child2" refType="h" fact="0.2468"/>
            </dgm:constrLst>
          </dgm:if>
          <dgm:if name="Name14" axis="ch ch" ptType="node node" st="1 1" cnt="1 0" func="cnt" op="equ" val="3">
            <dgm:alg type="composite">
              <dgm:param type="ar" val="1.4218"/>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 refType="w"/>
              <dgm:constr type="t" for="ch" forName="Accent" refType="h" fact="0"/>
              <dgm:constr type="w" for="ch" forName="Accent" refType="w" fact="0.6747"/>
              <dgm:constr type="h" for="ch" forName="Accent" refType="h"/>
              <dgm:constr type="r" for="ch" forName="Parent" refType="w" fact="0.8274"/>
              <dgm:constr type="t" for="ch" forName="Parent" refType="h" fact="0.2646"/>
              <dgm:constr type="w" for="ch" forName="Parent" refType="w" fact="0.3347"/>
              <dgm:constr type="h" for="ch" forName="Parent" refType="h" fact="0.4759"/>
              <dgm:constr type="r" for="ch" forName="Image1" refType="w" fact="0.5032"/>
              <dgm:constr type="t" for="ch" forName="Image1" refType="h" fact="0.0843"/>
              <dgm:constr type="w" for="ch" forName="Image1" refType="w" fact="0.1793"/>
              <dgm:constr type="h" for="ch" forName="Image1" refType="h" fact="0.255"/>
              <dgm:constr type="r" for="ch" forName="Image2" refType="w" fact="0.4339"/>
              <dgm:constr type="t" for="ch" forName="Image2" refType="h" fact="0.3744"/>
              <dgm:constr type="w" for="ch" forName="Image2" refType="w" fact="0.1793"/>
              <dgm:constr type="h" for="ch" forName="Image2" refType="h" fact="0.255"/>
              <dgm:constr type="r" for="ch" forName="Image3" refType="w" fact="0.5032"/>
              <dgm:constr type="t" for="ch" forName="Image3" refType="h" fact="0.6686"/>
              <dgm:constr type="w" for="ch" forName="Image3" refType="w" fact="0.1793"/>
              <dgm:constr type="h" for="ch" forName="Image3" refType="h" fact="0.255"/>
              <dgm:constr type="r" for="ch" forName="Child1" refType="w" fact="0.3103"/>
              <dgm:constr type="t" for="ch" forName="Child1" refType="h" fact="0.0884"/>
              <dgm:constr type="w" for="ch" forName="Child1" refType="w" fact="0.24"/>
              <dgm:constr type="h" for="ch" forName="Child1" refType="h" fact="0.2468"/>
              <dgm:constr type="r" for="ch" forName="Child2" refType="w" fact="0.24"/>
              <dgm:constr type="t" for="ch" forName="Child2" refType="h" fact="0.378"/>
              <dgm:constr type="w" for="ch" forName="Child2" refType="w" fact="0.24"/>
              <dgm:constr type="h" for="ch" forName="Child2" refType="h" fact="0.2468"/>
              <dgm:constr type="r" for="ch" forName="Child3" refType="w" fact="0.3103"/>
              <dgm:constr type="t" for="ch" forName="Child3" refType="h" fact="0.6738"/>
              <dgm:constr type="w" for="ch" forName="Child3" refType="w" fact="0.24"/>
              <dgm:constr type="h" for="ch" forName="Child3" refType="h" fact="0.2468"/>
            </dgm:constrLst>
          </dgm:if>
          <dgm:else name="Name15">
            <dgm:alg type="composite">
              <dgm:param type="ar" val="1.2852"/>
            </dgm:alg>
            <dgm:constrLst>
              <dgm:constr type="primFontSz" for="des" forName="Child1" val="65"/>
              <dgm:constr type="primFontSz" for="des" forName="Parent"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 refType="w"/>
              <dgm:constr type="t" for="ch" forName="Accent" refType="h" fact="0.0361"/>
              <dgm:constr type="w" for="ch" forName="Accent" refType="w" fact="0.6865"/>
              <dgm:constr type="h" for="ch" forName="Accent" refType="h" fact="0.9197"/>
              <dgm:constr type="r" for="ch" forName="Parent" refType="w" fact="0.8244"/>
              <dgm:constr type="t" for="ch" forName="Parent" refType="h" fact="0.2795"/>
              <dgm:constr type="w" for="ch" forName="Parent" refType="w" fact="0.3406"/>
              <dgm:constr type="h" for="ch" forName="Parent" refType="h" fact="0.4377"/>
              <dgm:constr type="r" for="ch" forName="Image1" refType="w" fact="0.575"/>
              <dgm:constr type="t" for="ch" forName="Image1" refType="h" fact="0"/>
              <dgm:constr type="w" for="ch" forName="Image1" refType="w" fact="0.1825"/>
              <dgm:constr type="h" for="ch" forName="Image1" refType="h" fact="0.2345"/>
              <dgm:constr type="r" for="ch" forName="Image2" refType="w" fact="0.4402"/>
              <dgm:constr type="t" for="ch" forName="Image2" refType="h" fact="0.2184"/>
              <dgm:constr type="w" for="ch" forName="Image2" refType="w" fact="0.1825"/>
              <dgm:constr type="h" for="ch" forName="Image2" refType="h" fact="0.2345"/>
              <dgm:constr type="r" for="ch" forName="Image3" refType="w" fact="0.4409"/>
              <dgm:constr type="t" for="ch" forName="Image3" refType="h" fact="0.5395"/>
              <dgm:constr type="w" for="ch" forName="Image3" refType="w" fact="0.1825"/>
              <dgm:constr type="h" for="ch" forName="Image3" refType="h" fact="0.2345"/>
              <dgm:constr type="r" for="ch" forName="Image4" refType="w" fact="0.575"/>
              <dgm:constr type="t" for="ch" forName="Image4" refType="h" fact="0.7655"/>
              <dgm:constr type="w" for="ch" forName="Image4" refType="w" fact="0.1825"/>
              <dgm:constr type="h" for="ch" forName="Image4" refType="h" fact="0.2345"/>
              <dgm:constr type="r" for="ch" forName="Child1" refType="w" fact="0.3786"/>
              <dgm:constr type="t" for="ch" forName="Child1" refType="h" fact="0.003"/>
              <dgm:constr type="w" for="ch" forName="Child1" refType="w" fact="0.2443"/>
              <dgm:constr type="h" for="ch" forName="Child1" refType="h" fact="0.227"/>
              <dgm:constr type="r" for="ch" forName="Child2" refType="w" fact="0.2443"/>
              <dgm:constr type="t" for="ch" forName="Child2" refType="h" fact="0.2225"/>
              <dgm:constr type="w" for="ch" forName="Child2" refType="w" fact="0.2443"/>
              <dgm:constr type="h" for="ch" forName="Child2" refType="h" fact="0.227"/>
              <dgm:constr type="r" for="ch" forName="Child3" refType="w" fact="0.2443"/>
              <dgm:constr type="t" for="ch" forName="Child3" refType="h" fact="0.5433"/>
              <dgm:constr type="w" for="ch" forName="Child3" refType="w" fact="0.2443"/>
              <dgm:constr type="h" for="ch" forName="Child3" refType="h" fact="0.227"/>
              <dgm:constr type="r" for="ch" forName="Child4" refType="w" fact="0.3786"/>
              <dgm:constr type="t" for="ch" forName="Child4" refType="h" fact="0.7703"/>
              <dgm:constr type="w" for="ch" forName="Child4" refType="w" fact="0.2443"/>
              <dgm:constr type="h" for="ch" forName="Child4" refType="h" fact="0.227"/>
            </dgm:constrLst>
          </dgm:else>
        </dgm:choose>
      </dgm:else>
    </dgm:choose>
    <dgm:forEach name="wrapper" axis="self" ptType="parTrans">
      <dgm:forEach name="ImageRepeat" axis="self">
        <dgm:layoutNode name="Image" styleLbl="fgImgPlace1">
          <dgm:alg type="sp"/>
          <dgm:shape xmlns:r="http://schemas.openxmlformats.org/officeDocument/2006/relationships" type="ellipse" r:blip="" blipPhldr="1">
            <dgm:adjLst/>
          </dgm:shape>
          <dgm:presOf/>
        </dgm:layoutNode>
      </dgm:forEach>
    </dgm:forEach>
    <dgm:forEach name="Name16" axis="ch" ptType="node" cnt="1">
      <dgm:layoutNode name="Parent" styleLbl="node1">
        <dgm:varLst>
          <dgm:chMax val="4"/>
          <dgm:chPref val="3"/>
        </dgm:varLst>
        <dgm:alg type="tx"/>
        <dgm:shape xmlns:r="http://schemas.openxmlformats.org/officeDocument/2006/relationships" type="ellipse" r:blip="">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7" axis="ch ch" ptType="node node" st="1 1" cnt="1 1">
      <dgm:layoutNode name="Accent" styleLbl="node1">
        <dgm:alg type="sp"/>
        <dgm:choose name="Name18">
          <dgm:if name="Name19" func="var" arg="dir" op="equ" val="norm">
            <dgm:choose name="Name20">
              <dgm:if name="Name21" axis="followSib" ptType="node" func="cnt" op="equ" val="0">
                <dgm:shape xmlns:r="http://schemas.openxmlformats.org/officeDocument/2006/relationships" type="blockArc" r:blip="">
                  <dgm:adjLst>
                    <dgm:adj idx="1" val="-49.0368"/>
                    <dgm:adj idx="2" val="49.4265"/>
                    <dgm:adj idx="3" val="0.0564"/>
                  </dgm:adjLst>
                </dgm:shape>
              </dgm:if>
              <dgm:if name="Name22" axis="followSib" ptType="node" func="cnt" op="equ" val="1">
                <dgm:shape xmlns:r="http://schemas.openxmlformats.org/officeDocument/2006/relationships" type="blockArc" r:blip="">
                  <dgm:adjLst>
                    <dgm:adj idx="1" val="-64.2028"/>
                    <dgm:adj idx="2" val="64.5456"/>
                    <dgm:adj idx="3" val="0.0558"/>
                  </dgm:adjLst>
                </dgm:shape>
              </dgm:if>
              <dgm:if name="Name23" axis="followSib" ptType="node" func="cnt" op="equ" val="2">
                <dgm:shape xmlns:r="http://schemas.openxmlformats.org/officeDocument/2006/relationships" type="blockArc" r:blip="">
                  <dgm:adjLst>
                    <dgm:adj idx="1" val="-67.8702"/>
                    <dgm:adj idx="2" val="68.6519"/>
                    <dgm:adj idx="3" val="0.0575"/>
                  </dgm:adjLst>
                </dgm:shape>
              </dgm:if>
              <dgm:else name="Name24">
                <dgm:shape xmlns:r="http://schemas.openxmlformats.org/officeDocument/2006/relationships" type="blockArc" r:blip="">
                  <dgm:adjLst>
                    <dgm:adj idx="1" val="-84.8426"/>
                    <dgm:adj idx="2" val="84.8009"/>
                    <dgm:adj idx="3" val="0.0524"/>
                  </dgm:adjLst>
                </dgm:shape>
              </dgm:else>
            </dgm:choose>
          </dgm:if>
          <dgm:else name="Name25">
            <dgm:choose name="Name26">
              <dgm:if name="Name27" axis="followSib" ptType="node" func="cnt" op="equ" val="0">
                <dgm:shape xmlns:r="http://schemas.openxmlformats.org/officeDocument/2006/relationships" rot="180" type="blockArc" r:blip="">
                  <dgm:adjLst>
                    <dgm:adj idx="1" val="-49.0368"/>
                    <dgm:adj idx="2" val="49.4265"/>
                    <dgm:adj idx="3" val="0.0564"/>
                  </dgm:adjLst>
                </dgm:shape>
              </dgm:if>
              <dgm:if name="Name28" axis="followSib" ptType="node" func="cnt" op="equ" val="1">
                <dgm:shape xmlns:r="http://schemas.openxmlformats.org/officeDocument/2006/relationships" rot="180" type="blockArc" r:blip="">
                  <dgm:adjLst>
                    <dgm:adj idx="1" val="-64.2028"/>
                    <dgm:adj idx="2" val="64.5456"/>
                    <dgm:adj idx="3" val="0.0558"/>
                  </dgm:adjLst>
                </dgm:shape>
              </dgm:if>
              <dgm:if name="Name29" axis="followSib" ptType="node" func="cnt" op="equ" val="2">
                <dgm:shape xmlns:r="http://schemas.openxmlformats.org/officeDocument/2006/relationships" rot="180" type="blockArc" r:blip="">
                  <dgm:adjLst>
                    <dgm:adj idx="1" val="-67.8702"/>
                    <dgm:adj idx="2" val="68.6519"/>
                    <dgm:adj idx="3" val="0.0575"/>
                  </dgm:adjLst>
                </dgm:shape>
              </dgm:if>
              <dgm:else name="Name30">
                <dgm:shape xmlns:r="http://schemas.openxmlformats.org/officeDocument/2006/relationships" rot="180" type="blockArc" r:blip="">
                  <dgm:adjLst>
                    <dgm:adj idx="1" val="-84.8426"/>
                    <dgm:adj idx="2" val="84.8009"/>
                    <dgm:adj idx="3" val="0.0524"/>
                  </dgm:adjLst>
                </dgm:shape>
              </dgm:else>
            </dgm:choose>
          </dgm:else>
        </dgm:choose>
        <dgm:presOf/>
      </dgm:layoutNode>
      <dgm:layoutNode name="Image1" styleLbl="fgImgPlace1">
        <dgm:alg type="sp"/>
        <dgm:shape xmlns:r="http://schemas.openxmlformats.org/officeDocument/2006/relationships" type="ellipse" r:blip="" blipPhldr="1">
          <dgm:adjLst/>
        </dgm:shape>
        <dgm:presOf/>
      </dgm:layoutNode>
      <dgm:layoutNode name="Child1" styleLbl="revTx">
        <dgm:varLst>
          <dgm:chMax val="0"/>
          <dgm:chPref val="0"/>
          <dgm:bulletEnabled val="1"/>
        </dgm:varLst>
        <dgm:choose name="Name31">
          <dgm:if name="Name32" func="var" arg="dir" op="equ" val="norm">
            <dgm:alg type="tx">
              <dgm:param type="parTxLTRAlign" val="l"/>
              <dgm:param type="shpTxLTRAlignCh" val="l"/>
              <dgm:param type="parTxRTLAlign" val="l"/>
              <dgm:param type="shpTxRTLAlignCh" val="l"/>
              <dgm:param type="lnSpAfParP" val="10"/>
            </dgm:alg>
          </dgm:if>
          <dgm:else name="Name3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4" axis="ch ch" ptType="node node" st="1 2" cnt="1 1">
      <dgm:layoutNode name="Image2">
        <dgm:alg type="sp"/>
        <dgm:shape xmlns:r="http://schemas.openxmlformats.org/officeDocument/2006/relationships" r:blip="">
          <dgm:adjLst/>
        </dgm:shape>
        <dgm:presOf/>
        <dgm:constrLst/>
        <dgm:forEach name="Name35" ref="ImageRepeat"/>
      </dgm:layoutNode>
      <dgm:layoutNode name="Child2" styleLbl="revTx">
        <dgm:varLst>
          <dgm:chMax val="0"/>
          <dgm:chPref val="0"/>
          <dgm:bulletEnabled val="1"/>
        </dgm:varLst>
        <dgm:choose name="Name36">
          <dgm:if name="Name37" func="var" arg="dir" op="equ" val="norm">
            <dgm:alg type="tx">
              <dgm:param type="parTxLTRAlign" val="l"/>
              <dgm:param type="shpTxLTRAlignCh" val="l"/>
              <dgm:param type="parTxRTLAlign" val="l"/>
              <dgm:param type="shpTxRTLAlignCh" val="l"/>
              <dgm:param type="lnSpAfParP" val="10"/>
            </dgm:alg>
          </dgm:if>
          <dgm:else name="Name3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9" axis="ch ch" ptType="node node" st="1 3" cnt="1 1">
      <dgm:layoutNode name="Image3">
        <dgm:alg type="sp"/>
        <dgm:shape xmlns:r="http://schemas.openxmlformats.org/officeDocument/2006/relationships" r:blip="">
          <dgm:adjLst/>
        </dgm:shape>
        <dgm:presOf/>
        <dgm:constrLst/>
        <dgm:forEach name="Name40" ref="ImageRepeat"/>
      </dgm:layoutNode>
      <dgm:layoutNode name="Child3" styleLbl="revTx">
        <dgm:varLst>
          <dgm:chMax val="0"/>
          <dgm:chPref val="0"/>
          <dgm:bulletEnabled val="1"/>
        </dgm:varLst>
        <dgm:choose name="Name41">
          <dgm:if name="Name42" func="var" arg="dir" op="equ" val="norm">
            <dgm:alg type="tx">
              <dgm:param type="parTxLTRAlign" val="l"/>
              <dgm:param type="shpTxLTRAlignCh" val="l"/>
              <dgm:param type="parTxRTLAlign" val="l"/>
              <dgm:param type="shpTxRTLAlignCh" val="l"/>
              <dgm:param type="lnSpAfParP" val="10"/>
            </dgm:alg>
          </dgm:if>
          <dgm:else name="Name43">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4" axis="ch ch" ptType="node node" st="1 4" cnt="1 1">
      <dgm:layoutNode name="Image4">
        <dgm:alg type="sp"/>
        <dgm:shape xmlns:r="http://schemas.openxmlformats.org/officeDocument/2006/relationships" r:blip="">
          <dgm:adjLst/>
        </dgm:shape>
        <dgm:presOf/>
        <dgm:constrLst/>
        <dgm:forEach name="Name45" ref="ImageRepeat"/>
      </dgm:layoutNode>
      <dgm:layoutNode name="Child4" styleLbl="revTx">
        <dgm:varLst>
          <dgm:chMax val="0"/>
          <dgm:chPref val="0"/>
          <dgm:bulletEnabled val="1"/>
        </dgm:varLst>
        <dgm:choose name="Name46">
          <dgm:if name="Name47" func="var" arg="dir" op="equ" val="norm">
            <dgm:alg type="tx">
              <dgm:param type="parTxLTRAlign" val="l"/>
              <dgm:param type="shpTxLTRAlignCh" val="l"/>
              <dgm:param type="parTxRTLAlign" val="l"/>
              <dgm:param type="shpTxRTLAlignCh" val="l"/>
              <dgm:param type="lnSpAfParP" val="10"/>
            </dgm:alg>
          </dgm:if>
          <dgm:else name="Name48">
            <dgm:alg type="tx">
              <dgm:param type="parTxLTRAlign" val="r"/>
              <dgm:param type="shpTxLTRAlignCh" val="r"/>
              <dgm:param type="parTxRTLAlign" val="r"/>
              <dgm:param type="shpTxRTLAlignCh" val="r"/>
              <dgm:param type="lnSpAfParP" val="10"/>
            </dgm:alg>
          </dgm:else>
        </dgm:choose>
        <dgm:shape xmlns:r="http://schemas.openxmlformats.org/officeDocument/2006/relationships" type="rect" r:blip="">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52F8C43-8AEE-4216-B011-B90079EDF466}" type="datetimeFigureOut">
              <a:rPr lang="es-MX" smtClean="0"/>
              <a:t>02/03/2023</a:t>
            </a:fld>
            <a:endParaRPr lang="es-MX"/>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01CE3-4737-4050-A533-6C56A980699F}" type="slidenum">
              <a:rPr lang="es-MX" smtClean="0"/>
              <a:t>‹Nº›</a:t>
            </a:fld>
            <a:endParaRPr lang="es-MX"/>
          </a:p>
        </p:txBody>
      </p:sp>
    </p:spTree>
    <p:extLst>
      <p:ext uri="{BB962C8B-B14F-4D97-AF65-F5344CB8AC3E}">
        <p14:creationId xmlns:p14="http://schemas.microsoft.com/office/powerpoint/2010/main" val="1401874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10"/>
          </p:nvPr>
        </p:nvSpPr>
        <p:spPr/>
        <p:txBody>
          <a:bodyPr/>
          <a:lstStyle/>
          <a:p>
            <a:fld id="{CB13D4E0-B7EB-4029-984B-1D49C8B1074E}" type="slidenum">
              <a:rPr lang="es-EC" smtClean="0"/>
              <a:t>2</a:t>
            </a:fld>
            <a:endParaRPr lang="es-EC"/>
          </a:p>
        </p:txBody>
      </p:sp>
    </p:spTree>
    <p:extLst>
      <p:ext uri="{BB962C8B-B14F-4D97-AF65-F5344CB8AC3E}">
        <p14:creationId xmlns:p14="http://schemas.microsoft.com/office/powerpoint/2010/main" val="4042286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80662823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180662823e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180662823e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12</a:t>
            </a:fld>
            <a:endParaRPr/>
          </a:p>
        </p:txBody>
      </p:sp>
    </p:spTree>
    <p:extLst>
      <p:ext uri="{BB962C8B-B14F-4D97-AF65-F5344CB8AC3E}">
        <p14:creationId xmlns:p14="http://schemas.microsoft.com/office/powerpoint/2010/main" val="280038405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A401CE3-4737-4050-A533-6C56A980699F}" type="slidenum">
              <a:rPr lang="es-MX" smtClean="0"/>
              <a:t>13</a:t>
            </a:fld>
            <a:endParaRPr lang="es-MX"/>
          </a:p>
        </p:txBody>
      </p:sp>
    </p:spTree>
    <p:extLst>
      <p:ext uri="{BB962C8B-B14F-4D97-AF65-F5344CB8AC3E}">
        <p14:creationId xmlns:p14="http://schemas.microsoft.com/office/powerpoint/2010/main" val="38690805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Confiable y </a:t>
            </a:r>
            <a:r>
              <a:rPr lang="es-EC" dirty="0" err="1"/>
              <a:t>consitente</a:t>
            </a:r>
            <a:r>
              <a:rPr lang="es-EC" dirty="0"/>
              <a:t> </a:t>
            </a:r>
          </a:p>
        </p:txBody>
      </p:sp>
      <p:sp>
        <p:nvSpPr>
          <p:cNvPr id="4" name="Marcador de número de diapositiva 3"/>
          <p:cNvSpPr>
            <a:spLocks noGrp="1"/>
          </p:cNvSpPr>
          <p:nvPr>
            <p:ph type="sldNum" sz="quarter" idx="5"/>
          </p:nvPr>
        </p:nvSpPr>
        <p:spPr/>
        <p:txBody>
          <a:bodyPr/>
          <a:lstStyle/>
          <a:p>
            <a:fld id="{9A401CE3-4737-4050-A533-6C56A980699F}" type="slidenum">
              <a:rPr lang="es-MX" smtClean="0"/>
              <a:t>15</a:t>
            </a:fld>
            <a:endParaRPr lang="es-MX"/>
          </a:p>
        </p:txBody>
      </p:sp>
    </p:spTree>
    <p:extLst>
      <p:ext uri="{BB962C8B-B14F-4D97-AF65-F5344CB8AC3E}">
        <p14:creationId xmlns:p14="http://schemas.microsoft.com/office/powerpoint/2010/main" val="3648586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80662823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180662823e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180662823e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16</a:t>
            </a:fld>
            <a:endParaRPr/>
          </a:p>
        </p:txBody>
      </p:sp>
    </p:spTree>
    <p:extLst>
      <p:ext uri="{BB962C8B-B14F-4D97-AF65-F5344CB8AC3E}">
        <p14:creationId xmlns:p14="http://schemas.microsoft.com/office/powerpoint/2010/main" val="3209935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PONER EN DIFERENTES COLORES Y FORMATOS FONDOS POR Q SINO TODOS PARECEN IGUALES</a:t>
            </a:r>
          </a:p>
        </p:txBody>
      </p:sp>
      <p:sp>
        <p:nvSpPr>
          <p:cNvPr id="4" name="Marcador de número de diapositiva 3"/>
          <p:cNvSpPr>
            <a:spLocks noGrp="1"/>
          </p:cNvSpPr>
          <p:nvPr>
            <p:ph type="sldNum" sz="quarter" idx="5"/>
          </p:nvPr>
        </p:nvSpPr>
        <p:spPr/>
        <p:txBody>
          <a:bodyPr/>
          <a:lstStyle/>
          <a:p>
            <a:fld id="{9A401CE3-4737-4050-A533-6C56A980699F}" type="slidenum">
              <a:rPr lang="es-MX" smtClean="0"/>
              <a:t>17</a:t>
            </a:fld>
            <a:endParaRPr lang="es-MX"/>
          </a:p>
        </p:txBody>
      </p:sp>
    </p:spTree>
    <p:extLst>
      <p:ext uri="{BB962C8B-B14F-4D97-AF65-F5344CB8AC3E}">
        <p14:creationId xmlns:p14="http://schemas.microsoft.com/office/powerpoint/2010/main" val="40656112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PONER EN DIFERENTES COLORES Y FORMATOS FONDOS POR Q SINO TODOS PARECEN IGUALES</a:t>
            </a:r>
          </a:p>
        </p:txBody>
      </p:sp>
      <p:sp>
        <p:nvSpPr>
          <p:cNvPr id="4" name="Marcador de número de diapositiva 3"/>
          <p:cNvSpPr>
            <a:spLocks noGrp="1"/>
          </p:cNvSpPr>
          <p:nvPr>
            <p:ph type="sldNum" sz="quarter" idx="5"/>
          </p:nvPr>
        </p:nvSpPr>
        <p:spPr/>
        <p:txBody>
          <a:bodyPr/>
          <a:lstStyle/>
          <a:p>
            <a:fld id="{9A401CE3-4737-4050-A533-6C56A980699F}" type="slidenum">
              <a:rPr lang="es-MX" smtClean="0"/>
              <a:t>18</a:t>
            </a:fld>
            <a:endParaRPr lang="es-MX"/>
          </a:p>
        </p:txBody>
      </p:sp>
    </p:spTree>
    <p:extLst>
      <p:ext uri="{BB962C8B-B14F-4D97-AF65-F5344CB8AC3E}">
        <p14:creationId xmlns:p14="http://schemas.microsoft.com/office/powerpoint/2010/main" val="3163898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PONER EN DIFERENTES COLORES Y FORMATOS FONDOS POR Q SINO TODOS PARECEN IGUALES</a:t>
            </a:r>
          </a:p>
        </p:txBody>
      </p:sp>
      <p:sp>
        <p:nvSpPr>
          <p:cNvPr id="4" name="Marcador de número de diapositiva 3"/>
          <p:cNvSpPr>
            <a:spLocks noGrp="1"/>
          </p:cNvSpPr>
          <p:nvPr>
            <p:ph type="sldNum" sz="quarter" idx="5"/>
          </p:nvPr>
        </p:nvSpPr>
        <p:spPr/>
        <p:txBody>
          <a:bodyPr/>
          <a:lstStyle/>
          <a:p>
            <a:fld id="{9A401CE3-4737-4050-A533-6C56A980699F}" type="slidenum">
              <a:rPr lang="es-MX" smtClean="0"/>
              <a:t>19</a:t>
            </a:fld>
            <a:endParaRPr lang="es-MX"/>
          </a:p>
        </p:txBody>
      </p:sp>
    </p:spTree>
    <p:extLst>
      <p:ext uri="{BB962C8B-B14F-4D97-AF65-F5344CB8AC3E}">
        <p14:creationId xmlns:p14="http://schemas.microsoft.com/office/powerpoint/2010/main" val="89842730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observa que el P valor es significativo es menor a 0,5 por lo tanto la correlación es significativa ( si hay correlación ), y se obtuvo un coeficiente de correlación de 0,72 lo que significa una correlación positiva considerable, por lo tanto a medida que mejora la inteligencia de negocios mejora la competitividad, finalmente </a:t>
            </a:r>
          </a:p>
        </p:txBody>
      </p:sp>
      <p:sp>
        <p:nvSpPr>
          <p:cNvPr id="4" name="Marcador de número de diapositiva 3"/>
          <p:cNvSpPr>
            <a:spLocks noGrp="1"/>
          </p:cNvSpPr>
          <p:nvPr>
            <p:ph type="sldNum" sz="quarter" idx="5"/>
          </p:nvPr>
        </p:nvSpPr>
        <p:spPr/>
        <p:txBody>
          <a:bodyPr/>
          <a:lstStyle/>
          <a:p>
            <a:fld id="{9A401CE3-4737-4050-A533-6C56A980699F}" type="slidenum">
              <a:rPr lang="es-MX" smtClean="0"/>
              <a:t>20</a:t>
            </a:fld>
            <a:endParaRPr lang="es-MX"/>
          </a:p>
        </p:txBody>
      </p:sp>
    </p:spTree>
    <p:extLst>
      <p:ext uri="{BB962C8B-B14F-4D97-AF65-F5344CB8AC3E}">
        <p14:creationId xmlns:p14="http://schemas.microsoft.com/office/powerpoint/2010/main" val="3503706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se observa que el P valor es significativo es menor a 0,5 por lo tanto la correlación es significativa ( si hay correlación ), y se obtuvo un coeficiente de correlación de 0,72 lo que significa una correlación positiva considerable, por lo tanto a medida que mejora la inteligencia de negocios mejora la competitividad, finalmente </a:t>
            </a:r>
          </a:p>
        </p:txBody>
      </p:sp>
      <p:sp>
        <p:nvSpPr>
          <p:cNvPr id="4" name="Marcador de número de diapositiva 3"/>
          <p:cNvSpPr>
            <a:spLocks noGrp="1"/>
          </p:cNvSpPr>
          <p:nvPr>
            <p:ph type="sldNum" sz="quarter" idx="5"/>
          </p:nvPr>
        </p:nvSpPr>
        <p:spPr/>
        <p:txBody>
          <a:bodyPr/>
          <a:lstStyle/>
          <a:p>
            <a:fld id="{9A401CE3-4737-4050-A533-6C56A980699F}" type="slidenum">
              <a:rPr lang="es-MX" smtClean="0"/>
              <a:t>21</a:t>
            </a:fld>
            <a:endParaRPr lang="es-MX"/>
          </a:p>
        </p:txBody>
      </p:sp>
    </p:spTree>
    <p:extLst>
      <p:ext uri="{BB962C8B-B14F-4D97-AF65-F5344CB8AC3E}">
        <p14:creationId xmlns:p14="http://schemas.microsoft.com/office/powerpoint/2010/main" val="5954028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80662823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180662823e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180662823e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3</a:t>
            </a:fld>
            <a:endParaRPr/>
          </a:p>
        </p:txBody>
      </p:sp>
    </p:spTree>
    <p:extLst>
      <p:ext uri="{BB962C8B-B14F-4D97-AF65-F5344CB8AC3E}">
        <p14:creationId xmlns:p14="http://schemas.microsoft.com/office/powerpoint/2010/main" val="8075696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AGRANDAR LAS LETRAS MAS GRANDES COLORES QUE SE VEAN</a:t>
            </a:r>
          </a:p>
        </p:txBody>
      </p:sp>
      <p:sp>
        <p:nvSpPr>
          <p:cNvPr id="4" name="Marcador de número de diapositiva 3"/>
          <p:cNvSpPr>
            <a:spLocks noGrp="1"/>
          </p:cNvSpPr>
          <p:nvPr>
            <p:ph type="sldNum" sz="quarter" idx="5"/>
          </p:nvPr>
        </p:nvSpPr>
        <p:spPr/>
        <p:txBody>
          <a:bodyPr/>
          <a:lstStyle/>
          <a:p>
            <a:fld id="{9A401CE3-4737-4050-A533-6C56A980699F}" type="slidenum">
              <a:rPr lang="es-MX" smtClean="0"/>
              <a:t>4</a:t>
            </a:fld>
            <a:endParaRPr lang="es-MX"/>
          </a:p>
        </p:txBody>
      </p:sp>
    </p:spTree>
    <p:extLst>
      <p:ext uri="{BB962C8B-B14F-4D97-AF65-F5344CB8AC3E}">
        <p14:creationId xmlns:p14="http://schemas.microsoft.com/office/powerpoint/2010/main" val="1394196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
        <p:cNvGrpSpPr/>
        <p:nvPr/>
      </p:nvGrpSpPr>
      <p:grpSpPr>
        <a:xfrm>
          <a:off x="0" y="0"/>
          <a:ext cx="0" cy="0"/>
          <a:chOff x="0" y="0"/>
          <a:chExt cx="0" cy="0"/>
        </a:xfrm>
      </p:grpSpPr>
      <p:sp>
        <p:nvSpPr>
          <p:cNvPr id="74" name="Google Shape;74;g4f2d707433_3_0:notes"/>
          <p:cNvSpPr>
            <a:spLocks noGrp="1" noRot="1" noChangeAspect="1"/>
          </p:cNvSpPr>
          <p:nvPr>
            <p:ph type="sldImg" idx="2"/>
          </p:nvPr>
        </p:nvSpPr>
        <p:spPr>
          <a:xfrm>
            <a:off x="138113" y="768350"/>
            <a:ext cx="6823075" cy="3838575"/>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5" name="Google Shape;75;g4f2d707433_3_0:notes"/>
          <p:cNvSpPr txBox="1">
            <a:spLocks noGrp="1"/>
          </p:cNvSpPr>
          <p:nvPr>
            <p:ph type="body" idx="1"/>
          </p:nvPr>
        </p:nvSpPr>
        <p:spPr>
          <a:xfrm>
            <a:off x="709930" y="4861443"/>
            <a:ext cx="5679300" cy="4605600"/>
          </a:xfrm>
          <a:prstGeom prst="rect">
            <a:avLst/>
          </a:prstGeom>
        </p:spPr>
        <p:txBody>
          <a:bodyPr spcFirstLastPara="1" wrap="square" lIns="99875" tIns="49925" rIns="99875" bIns="49925" anchor="t" anchorCtr="0">
            <a:noAutofit/>
          </a:bodyPr>
          <a:lstStyle/>
          <a:p>
            <a:pPr marL="0" lvl="0" indent="0" algn="l" rtl="0">
              <a:spcBef>
                <a:spcPts val="0"/>
              </a:spcBef>
              <a:spcAft>
                <a:spcPts val="0"/>
              </a:spcAft>
              <a:buNone/>
            </a:pPr>
            <a:endParaRPr/>
          </a:p>
        </p:txBody>
      </p:sp>
      <p:sp>
        <p:nvSpPr>
          <p:cNvPr id="76" name="Google Shape;76;g4f2d707433_3_0:notes"/>
          <p:cNvSpPr txBox="1">
            <a:spLocks noGrp="1"/>
          </p:cNvSpPr>
          <p:nvPr>
            <p:ph type="sldNum" idx="12"/>
          </p:nvPr>
        </p:nvSpPr>
        <p:spPr>
          <a:xfrm>
            <a:off x="4021293" y="9721106"/>
            <a:ext cx="3076500" cy="511800"/>
          </a:xfrm>
          <a:prstGeom prst="rect">
            <a:avLst/>
          </a:prstGeom>
        </p:spPr>
        <p:txBody>
          <a:bodyPr spcFirstLastPara="1" wrap="square" lIns="99875" tIns="49925" rIns="99875" bIns="49925" anchor="b" anchorCtr="0">
            <a:noAutofit/>
          </a:bodyPr>
          <a:lstStyle/>
          <a:p>
            <a:pPr marL="0" lvl="0" indent="0" algn="r" rtl="0">
              <a:spcBef>
                <a:spcPts val="0"/>
              </a:spcBef>
              <a:spcAft>
                <a:spcPts val="0"/>
              </a:spcAft>
              <a:buClr>
                <a:srgbClr val="000000"/>
              </a:buClr>
              <a:buSzPts val="1400"/>
              <a:buFont typeface="Arial"/>
              <a:buNone/>
            </a:pPr>
            <a:fld id="{00000000-1234-1234-1234-123412341234}" type="slidenum">
              <a:rPr lang="es-EC"/>
              <a:t>5</a:t>
            </a:fld>
            <a:endParaRPr/>
          </a:p>
        </p:txBody>
      </p:sp>
    </p:spTree>
    <p:extLst>
      <p:ext uri="{BB962C8B-B14F-4D97-AF65-F5344CB8AC3E}">
        <p14:creationId xmlns:p14="http://schemas.microsoft.com/office/powerpoint/2010/main" val="411197263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5"/>
          </p:nvPr>
        </p:nvSpPr>
        <p:spPr/>
        <p:txBody>
          <a:bodyPr/>
          <a:lstStyle/>
          <a:p>
            <a:fld id="{9A401CE3-4737-4050-A533-6C56A980699F}" type="slidenum">
              <a:rPr lang="es-MX" smtClean="0"/>
              <a:t>6</a:t>
            </a:fld>
            <a:endParaRPr lang="es-MX"/>
          </a:p>
        </p:txBody>
      </p:sp>
    </p:spTree>
    <p:extLst>
      <p:ext uri="{BB962C8B-B14F-4D97-AF65-F5344CB8AC3E}">
        <p14:creationId xmlns:p14="http://schemas.microsoft.com/office/powerpoint/2010/main" val="9106848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Agregar esto a la izquierda quitar hipótesis ley de contraste</a:t>
            </a:r>
          </a:p>
        </p:txBody>
      </p:sp>
      <p:sp>
        <p:nvSpPr>
          <p:cNvPr id="4" name="Marcador de número de diapositiva 3"/>
          <p:cNvSpPr>
            <a:spLocks noGrp="1"/>
          </p:cNvSpPr>
          <p:nvPr>
            <p:ph type="sldNum" sz="quarter" idx="5"/>
          </p:nvPr>
        </p:nvSpPr>
        <p:spPr/>
        <p:txBody>
          <a:bodyPr/>
          <a:lstStyle/>
          <a:p>
            <a:fld id="{9A401CE3-4737-4050-A533-6C56A980699F}" type="slidenum">
              <a:rPr lang="es-MX" smtClean="0"/>
              <a:t>7</a:t>
            </a:fld>
            <a:endParaRPr lang="es-MX"/>
          </a:p>
        </p:txBody>
      </p:sp>
    </p:spTree>
    <p:extLst>
      <p:ext uri="{BB962C8B-B14F-4D97-AF65-F5344CB8AC3E}">
        <p14:creationId xmlns:p14="http://schemas.microsoft.com/office/powerpoint/2010/main" val="1910998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Poner hipótesis y justificaciones</a:t>
            </a:r>
          </a:p>
        </p:txBody>
      </p:sp>
      <p:sp>
        <p:nvSpPr>
          <p:cNvPr id="4" name="Marcador de número de diapositiva 3"/>
          <p:cNvSpPr>
            <a:spLocks noGrp="1"/>
          </p:cNvSpPr>
          <p:nvPr>
            <p:ph type="sldNum" sz="quarter" idx="5"/>
          </p:nvPr>
        </p:nvSpPr>
        <p:spPr/>
        <p:txBody>
          <a:bodyPr/>
          <a:lstStyle/>
          <a:p>
            <a:fld id="{9A401CE3-4737-4050-A533-6C56A980699F}" type="slidenum">
              <a:rPr lang="es-MX" smtClean="0"/>
              <a:t>8</a:t>
            </a:fld>
            <a:endParaRPr lang="es-MX"/>
          </a:p>
        </p:txBody>
      </p:sp>
    </p:spTree>
    <p:extLst>
      <p:ext uri="{BB962C8B-B14F-4D97-AF65-F5344CB8AC3E}">
        <p14:creationId xmlns:p14="http://schemas.microsoft.com/office/powerpoint/2010/main" val="2520060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g1180662823e_0_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Google Shape;167;g1180662823e_0_20: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g1180662823e_0_20:notes"/>
          <p:cNvSpPr txBox="1">
            <a:spLocks noGrp="1"/>
          </p:cNvSpPr>
          <p:nvPr>
            <p:ph type="sldNum" idx="12"/>
          </p:nvPr>
        </p:nvSpPr>
        <p:spPr>
          <a:xfrm>
            <a:off x="3884613" y="8685213"/>
            <a:ext cx="2971800" cy="4587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s-MX"/>
              <a:t>9</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C" dirty="0"/>
              <a:t>PONER LETRAS </a:t>
            </a:r>
          </a:p>
        </p:txBody>
      </p:sp>
      <p:sp>
        <p:nvSpPr>
          <p:cNvPr id="4" name="Marcador de número de diapositiva 3"/>
          <p:cNvSpPr>
            <a:spLocks noGrp="1"/>
          </p:cNvSpPr>
          <p:nvPr>
            <p:ph type="sldNum" sz="quarter" idx="5"/>
          </p:nvPr>
        </p:nvSpPr>
        <p:spPr/>
        <p:txBody>
          <a:bodyPr/>
          <a:lstStyle/>
          <a:p>
            <a:fld id="{9A401CE3-4737-4050-A533-6C56A980699F}" type="slidenum">
              <a:rPr lang="es-MX" smtClean="0"/>
              <a:t>11</a:t>
            </a:fld>
            <a:endParaRPr lang="es-MX"/>
          </a:p>
        </p:txBody>
      </p:sp>
    </p:spTree>
    <p:extLst>
      <p:ext uri="{BB962C8B-B14F-4D97-AF65-F5344CB8AC3E}">
        <p14:creationId xmlns:p14="http://schemas.microsoft.com/office/powerpoint/2010/main" val="189336461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1.xml"/><Relationship Id="rId1" Type="http://schemas.openxmlformats.org/officeDocument/2006/relationships/vmlDrawing" Target="../drawings/vmlDrawing1.vml"/><Relationship Id="rId6" Type="http://schemas.openxmlformats.org/officeDocument/2006/relationships/image" Target="../media/image1.jpeg"/><Relationship Id="rId5" Type="http://schemas.openxmlformats.org/officeDocument/2006/relationships/image" Target="../media/image3.png"/><Relationship Id="rId4" Type="http://schemas.openxmlformats.org/officeDocument/2006/relationships/image" Target="../media/image2.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howeet.com/" TargetMode="External"/><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showeet.com/" TargetMode="External"/><Relationship Id="rId1" Type="http://schemas.openxmlformats.org/officeDocument/2006/relationships/slideMaster" Target="../slideMasters/slideMaster2.xml"/><Relationship Id="rId5" Type="http://schemas.openxmlformats.org/officeDocument/2006/relationships/image" Target="../media/image4.png"/><Relationship Id="rId4" Type="http://schemas.openxmlformats.org/officeDocument/2006/relationships/image" Target="../media/image7.png"/></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17454" name="Object 46"/>
          <p:cNvGraphicFramePr>
            <a:graphicFrameLocks noChangeAspect="1"/>
          </p:cNvGraphicFramePr>
          <p:nvPr/>
        </p:nvGraphicFramePr>
        <p:xfrm>
          <a:off x="0" y="981075"/>
          <a:ext cx="12190413" cy="5616575"/>
        </p:xfrm>
        <a:graphic>
          <a:graphicData uri="http://schemas.openxmlformats.org/presentationml/2006/ole">
            <mc:AlternateContent xmlns:mc="http://schemas.openxmlformats.org/markup-compatibility/2006">
              <mc:Choice xmlns:v="urn:schemas-microsoft-com:vml" Requires="v">
                <p:oleObj spid="_x0000_s1047" name="CorelDRAW" r:id="rId3" imgW="9151920" imgH="5621400" progId="">
                  <p:embed/>
                </p:oleObj>
              </mc:Choice>
              <mc:Fallback>
                <p:oleObj name="CorelDRAW" r:id="rId3" imgW="9151920" imgH="56214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12190413"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7432" name="Rectangle 24"/>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3" name="Rectangle 25"/>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sp>
        <p:nvSpPr>
          <p:cNvPr id="17434" name="Rectangle 26"/>
          <p:cNvSpPr>
            <a:spLocks noChangeArrowheads="1"/>
          </p:cNvSpPr>
          <p:nvPr/>
        </p:nvSpPr>
        <p:spPr bwMode="auto">
          <a:xfrm>
            <a:off x="609520" y="6245225"/>
            <a:ext cx="2844430" cy="476250"/>
          </a:xfrm>
          <a:prstGeom prst="rect">
            <a:avLst/>
          </a:prstGeom>
          <a:noFill/>
          <a:ln w="9525">
            <a:noFill/>
            <a:miter lim="800000"/>
            <a:headEnd/>
            <a:tailEnd/>
          </a:ln>
          <a:effectLst/>
        </p:spPr>
        <p:txBody>
          <a:bodyPr/>
          <a:lstStyle/>
          <a:p>
            <a:endParaRPr lang="es-ES" sz="1400" dirty="0"/>
          </a:p>
        </p:txBody>
      </p:sp>
      <p:sp>
        <p:nvSpPr>
          <p:cNvPr id="17435" name="Rectangle 27"/>
          <p:cNvSpPr>
            <a:spLocks noChangeArrowheads="1"/>
          </p:cNvSpPr>
          <p:nvPr/>
        </p:nvSpPr>
        <p:spPr bwMode="auto">
          <a:xfrm>
            <a:off x="4165058" y="6245225"/>
            <a:ext cx="3860297" cy="476250"/>
          </a:xfrm>
          <a:prstGeom prst="rect">
            <a:avLst/>
          </a:prstGeom>
          <a:noFill/>
          <a:ln w="9525">
            <a:noFill/>
            <a:miter lim="800000"/>
            <a:headEnd/>
            <a:tailEnd/>
          </a:ln>
          <a:effectLst/>
        </p:spPr>
        <p:txBody>
          <a:bodyPr/>
          <a:lstStyle/>
          <a:p>
            <a:pPr algn="ctr"/>
            <a:endParaRPr lang="es-ES" sz="1400" dirty="0"/>
          </a:p>
        </p:txBody>
      </p:sp>
      <p:pic>
        <p:nvPicPr>
          <p:cNvPr id="17456" name="Picture 48" descr="bannner 2"/>
          <p:cNvPicPr>
            <a:picLocks noChangeAspect="1" noChangeArrowheads="1"/>
          </p:cNvPicPr>
          <p:nvPr/>
        </p:nvPicPr>
        <p:blipFill>
          <a:blip r:embed="rId5" cstate="print"/>
          <a:srcRect/>
          <a:stretch>
            <a:fillRect/>
          </a:stretch>
        </p:blipFill>
        <p:spPr bwMode="auto">
          <a:xfrm>
            <a:off x="0" y="5722938"/>
            <a:ext cx="12190413" cy="1135062"/>
          </a:xfrm>
          <a:prstGeom prst="rect">
            <a:avLst/>
          </a:prstGeom>
          <a:noFill/>
        </p:spPr>
      </p:pic>
      <p:sp>
        <p:nvSpPr>
          <p:cNvPr id="17458" name="Oval 50"/>
          <p:cNvSpPr>
            <a:spLocks noChangeArrowheads="1"/>
          </p:cNvSpPr>
          <p:nvPr/>
        </p:nvSpPr>
        <p:spPr bwMode="auto">
          <a:xfrm>
            <a:off x="289946" y="260351"/>
            <a:ext cx="1056079" cy="792163"/>
          </a:xfrm>
          <a:prstGeom prst="ellipse">
            <a:avLst/>
          </a:prstGeom>
          <a:solidFill>
            <a:schemeClr val="bg1"/>
          </a:solidFill>
          <a:ln w="9525">
            <a:noFill/>
            <a:round/>
            <a:headEnd/>
            <a:tailEnd/>
          </a:ln>
          <a:effectLst/>
        </p:spPr>
        <p:txBody>
          <a:bodyPr wrap="none" anchor="ctr"/>
          <a:lstStyle/>
          <a:p>
            <a:endParaRPr lang="es-ES" dirty="0"/>
          </a:p>
        </p:txBody>
      </p:sp>
      <p:pic>
        <p:nvPicPr>
          <p:cNvPr id="10" name="Picture 9"/>
          <p:cNvPicPr>
            <a:picLocks noChangeAspect="1"/>
          </p:cNvPicPr>
          <p:nvPr/>
        </p:nvPicPr>
        <p:blipFill rotWithShape="1">
          <a:blip r:embed="rId6" cstate="print">
            <a:extLst>
              <a:ext uri="{28A0092B-C50C-407E-A947-70E740481C1C}">
                <a14:useLocalDpi xmlns:a14="http://schemas.microsoft.com/office/drawing/2010/main" val="0"/>
              </a:ext>
            </a:extLst>
          </a:blip>
          <a:srcRect t="38806" b="30597"/>
          <a:stretch/>
        </p:blipFill>
        <p:spPr bwMode="auto">
          <a:xfrm>
            <a:off x="47749" y="188640"/>
            <a:ext cx="3839500" cy="624924"/>
          </a:xfrm>
          <a:prstGeom prst="rect">
            <a:avLst/>
          </a:prstGeom>
          <a:ln>
            <a:noFill/>
          </a:ln>
          <a:extLst>
            <a:ext uri="{53640926-AAD7-44D8-BBD7-CCE9431645EC}">
              <a14:shadowObscured xmlns:a14="http://schemas.microsoft.com/office/drawing/2010/main"/>
            </a:ext>
          </a:extLst>
        </p:spPr>
      </p:pic>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521" y="1600201"/>
            <a:ext cx="10971372" cy="4525963"/>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8049" y="274639"/>
            <a:ext cx="2742843"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521" y="274639"/>
            <a:ext cx="8025355" cy="5851525"/>
          </a:xfrm>
          <a:prstGeom prst="rect">
            <a:avLst/>
          </a:prstGeo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cSld name="1_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4F8ADE-4D41-46F2-88BF-4888F1291FB6}"/>
              </a:ext>
            </a:extLst>
          </p:cNvPr>
          <p:cNvSpPr>
            <a:spLocks noGrp="1"/>
          </p:cNvSpPr>
          <p:nvPr>
            <p:ph type="ctrTitle"/>
          </p:nvPr>
        </p:nvSpPr>
        <p:spPr>
          <a:xfrm>
            <a:off x="1523802" y="1122363"/>
            <a:ext cx="9142810" cy="2387600"/>
          </a:xfrm>
          <a:prstGeom prst="rect">
            <a:avLst/>
          </a:prstGeom>
        </p:spPr>
        <p:txBody>
          <a:bodyPr anchor="b"/>
          <a:lstStyle>
            <a:lvl1pPr algn="ctr">
              <a:defRPr sz="5999"/>
            </a:lvl1pPr>
          </a:lstStyle>
          <a:p>
            <a:r>
              <a:rPr lang="es-ES"/>
              <a:t>Haga clic para modificar el estilo de título del patrón</a:t>
            </a:r>
            <a:endParaRPr lang="es-EC"/>
          </a:p>
        </p:txBody>
      </p:sp>
      <p:sp>
        <p:nvSpPr>
          <p:cNvPr id="3" name="Subtítulo 2">
            <a:extLst>
              <a:ext uri="{FF2B5EF4-FFF2-40B4-BE49-F238E27FC236}">
                <a16:creationId xmlns:a16="http://schemas.microsoft.com/office/drawing/2014/main" id="{7F569F77-E56B-43B3-AD02-5F47F22C45B9}"/>
              </a:ext>
            </a:extLst>
          </p:cNvPr>
          <p:cNvSpPr>
            <a:spLocks noGrp="1"/>
          </p:cNvSpPr>
          <p:nvPr>
            <p:ph type="subTitle" idx="1"/>
          </p:nvPr>
        </p:nvSpPr>
        <p:spPr>
          <a:xfrm>
            <a:off x="1523802" y="3602038"/>
            <a:ext cx="9142810" cy="1655762"/>
          </a:xfrm>
          <a:prstGeom prst="rect">
            <a:avLst/>
          </a:prstGeom>
        </p:spPr>
        <p:txBody>
          <a:bodyPr/>
          <a:lstStyle>
            <a:lvl1pPr marL="0" indent="0" algn="ctr">
              <a:buNone/>
              <a:defRPr sz="2400"/>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s-ES"/>
              <a:t>Haga clic para modificar el estilo de subtítulo del patrón</a:t>
            </a:r>
            <a:endParaRPr lang="es-EC"/>
          </a:p>
        </p:txBody>
      </p:sp>
      <p:sp>
        <p:nvSpPr>
          <p:cNvPr id="4" name="Marcador de fecha 3">
            <a:extLst>
              <a:ext uri="{FF2B5EF4-FFF2-40B4-BE49-F238E27FC236}">
                <a16:creationId xmlns:a16="http://schemas.microsoft.com/office/drawing/2014/main" id="{DA607729-3790-47A6-A6A4-9A47E4BE10C6}"/>
              </a:ext>
            </a:extLst>
          </p:cNvPr>
          <p:cNvSpPr>
            <a:spLocks noGrp="1"/>
          </p:cNvSpPr>
          <p:nvPr>
            <p:ph type="dt" sz="half" idx="10"/>
          </p:nvPr>
        </p:nvSpPr>
        <p:spPr>
          <a:xfrm>
            <a:off x="838091" y="6356351"/>
            <a:ext cx="2742843" cy="365125"/>
          </a:xfrm>
          <a:prstGeom prst="rect">
            <a:avLst/>
          </a:prstGeom>
        </p:spPr>
        <p:txBody>
          <a:bodyPr/>
          <a:lstStyle/>
          <a:p>
            <a:fld id="{36D4AF02-D979-4C20-83F9-AE930A260CB8}" type="datetimeFigureOut">
              <a:rPr lang="es-EC" smtClean="0"/>
              <a:t>2/3/2023</a:t>
            </a:fld>
            <a:endParaRPr lang="es-EC"/>
          </a:p>
        </p:txBody>
      </p:sp>
      <p:sp>
        <p:nvSpPr>
          <p:cNvPr id="5" name="Marcador de pie de página 4">
            <a:extLst>
              <a:ext uri="{FF2B5EF4-FFF2-40B4-BE49-F238E27FC236}">
                <a16:creationId xmlns:a16="http://schemas.microsoft.com/office/drawing/2014/main" id="{8F7B0993-2849-4AE9-8219-6569B35258C7}"/>
              </a:ext>
            </a:extLst>
          </p:cNvPr>
          <p:cNvSpPr>
            <a:spLocks noGrp="1"/>
          </p:cNvSpPr>
          <p:nvPr>
            <p:ph type="ftr" sz="quarter" idx="11"/>
          </p:nvPr>
        </p:nvSpPr>
        <p:spPr>
          <a:xfrm>
            <a:off x="4038075" y="6356351"/>
            <a:ext cx="4114264" cy="365125"/>
          </a:xfrm>
          <a:prstGeom prst="rect">
            <a:avLst/>
          </a:prstGeom>
        </p:spPr>
        <p:txBody>
          <a:bodyPr/>
          <a:lstStyle/>
          <a:p>
            <a:endParaRPr lang="es-EC"/>
          </a:p>
        </p:txBody>
      </p:sp>
      <p:sp>
        <p:nvSpPr>
          <p:cNvPr id="6" name="Marcador de número de diapositiva 5">
            <a:extLst>
              <a:ext uri="{FF2B5EF4-FFF2-40B4-BE49-F238E27FC236}">
                <a16:creationId xmlns:a16="http://schemas.microsoft.com/office/drawing/2014/main" id="{9DCCA6B1-3165-44B8-8745-9244283581D0}"/>
              </a:ext>
            </a:extLst>
          </p:cNvPr>
          <p:cNvSpPr>
            <a:spLocks noGrp="1"/>
          </p:cNvSpPr>
          <p:nvPr>
            <p:ph type="sldNum" sz="quarter" idx="12"/>
          </p:nvPr>
        </p:nvSpPr>
        <p:spPr>
          <a:xfrm>
            <a:off x="8609479" y="6356351"/>
            <a:ext cx="2742843" cy="365125"/>
          </a:xfrm>
          <a:prstGeom prst="rect">
            <a:avLst/>
          </a:prstGeom>
        </p:spPr>
        <p:txBody>
          <a:bodyPr/>
          <a:lstStyle/>
          <a:p>
            <a:fld id="{33D6235F-C12D-4368-A8B3-A7AC9A92F5DB}" type="slidenum">
              <a:rPr lang="es-EC" smtClean="0"/>
              <a:t>‹Nº›</a:t>
            </a:fld>
            <a:endParaRPr lang="es-EC"/>
          </a:p>
        </p:txBody>
      </p:sp>
    </p:spTree>
    <p:extLst>
      <p:ext uri="{BB962C8B-B14F-4D97-AF65-F5344CB8AC3E}">
        <p14:creationId xmlns:p14="http://schemas.microsoft.com/office/powerpoint/2010/main" val="410173112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 Right">
    <p:spTree>
      <p:nvGrpSpPr>
        <p:cNvPr id="1" name=""/>
        <p:cNvGrpSpPr/>
        <p:nvPr/>
      </p:nvGrpSpPr>
      <p:grpSpPr>
        <a:xfrm>
          <a:off x="0" y="0"/>
          <a:ext cx="0" cy="0"/>
          <a:chOff x="0" y="0"/>
          <a:chExt cx="0" cy="0"/>
        </a:xfrm>
      </p:grpSpPr>
      <p:sp>
        <p:nvSpPr>
          <p:cNvPr id="2" name="Title 1"/>
          <p:cNvSpPr>
            <a:spLocks noGrp="1"/>
          </p:cNvSpPr>
          <p:nvPr>
            <p:ph type="title"/>
          </p:nvPr>
        </p:nvSpPr>
        <p:spPr>
          <a:xfrm>
            <a:off x="1784337" y="137160"/>
            <a:ext cx="9796556" cy="707886"/>
          </a:xfrm>
        </p:spPr>
        <p:txBody>
          <a:bodyPr/>
          <a:lstStyle/>
          <a:p>
            <a:r>
              <a:rPr lang="en-US"/>
              <a:t>Click to edit Master title style</a:t>
            </a:r>
          </a:p>
        </p:txBody>
      </p:sp>
      <p:sp>
        <p:nvSpPr>
          <p:cNvPr id="3" name="Subtitle 2"/>
          <p:cNvSpPr>
            <a:spLocks noGrp="1"/>
          </p:cNvSpPr>
          <p:nvPr>
            <p:ph type="subTitle" idx="1"/>
          </p:nvPr>
        </p:nvSpPr>
        <p:spPr>
          <a:xfrm>
            <a:off x="1784337" y="845046"/>
            <a:ext cx="9796556" cy="523220"/>
          </a:xfrm>
        </p:spPr>
        <p:txBody>
          <a:bodyPr wrap="square">
            <a:spAutoFit/>
          </a:bodyPr>
          <a:lstStyle>
            <a:lvl1pPr marL="0" indent="0" algn="r">
              <a:buNone/>
              <a:defRPr sz="2800">
                <a:solidFill>
                  <a:schemeClr val="accen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grpSp>
        <p:nvGrpSpPr>
          <p:cNvPr id="6" name="Group 5"/>
          <p:cNvGrpSpPr/>
          <p:nvPr userDrawn="1"/>
        </p:nvGrpSpPr>
        <p:grpSpPr>
          <a:xfrm>
            <a:off x="328127" y="6237312"/>
            <a:ext cx="439184"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10" name="Slide Number Placeholder 5"/>
          <p:cNvSpPr>
            <a:spLocks noGrp="1"/>
          </p:cNvSpPr>
          <p:nvPr>
            <p:ph type="sldNum" sz="quarter" idx="12"/>
          </p:nvPr>
        </p:nvSpPr>
        <p:spPr>
          <a:xfrm>
            <a:off x="328127" y="6237313"/>
            <a:ext cx="439184"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pic>
        <p:nvPicPr>
          <p:cNvPr id="12" name="Picture 11"/>
          <p:cNvPicPr>
            <a:picLocks noChangeAspect="1"/>
          </p:cNvPicPr>
          <p:nvPr userDrawn="1"/>
        </p:nvPicPr>
        <p:blipFill>
          <a:blip r:embed="rId3"/>
          <a:stretch>
            <a:fillRect/>
          </a:stretch>
        </p:blipFill>
        <p:spPr>
          <a:xfrm>
            <a:off x="156776" y="229539"/>
            <a:ext cx="1627561" cy="451143"/>
          </a:xfrm>
          <a:prstGeom prst="rect">
            <a:avLst/>
          </a:prstGeom>
        </p:spPr>
      </p:pic>
      <p:sp>
        <p:nvSpPr>
          <p:cNvPr id="13" name="Rectangle 12"/>
          <p:cNvSpPr/>
          <p:nvPr userDrawn="1"/>
        </p:nvSpPr>
        <p:spPr>
          <a:xfrm>
            <a:off x="173913" y="95859"/>
            <a:ext cx="1593287"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41110917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 Left">
    <p:spTree>
      <p:nvGrpSpPr>
        <p:cNvPr id="1" name=""/>
        <p:cNvGrpSpPr/>
        <p:nvPr/>
      </p:nvGrpSpPr>
      <p:grpSpPr>
        <a:xfrm>
          <a:off x="0" y="0"/>
          <a:ext cx="0" cy="0"/>
          <a:chOff x="0" y="0"/>
          <a:chExt cx="0" cy="0"/>
        </a:xfrm>
      </p:grpSpPr>
      <p:sp>
        <p:nvSpPr>
          <p:cNvPr id="2" name="Title 1"/>
          <p:cNvSpPr>
            <a:spLocks noGrp="1"/>
          </p:cNvSpPr>
          <p:nvPr>
            <p:ph type="title"/>
          </p:nvPr>
        </p:nvSpPr>
        <p:spPr>
          <a:xfrm>
            <a:off x="623806" y="137160"/>
            <a:ext cx="9796556" cy="707886"/>
          </a:xfrm>
        </p:spPr>
        <p:txBody>
          <a:bodyPr/>
          <a:lstStyle>
            <a:lvl1pPr algn="l">
              <a:defRPr/>
            </a:lvl1pPr>
          </a:lstStyle>
          <a:p>
            <a:r>
              <a:rPr lang="en-US"/>
              <a:t>Click to edit Master title style</a:t>
            </a:r>
          </a:p>
        </p:txBody>
      </p:sp>
      <p:sp>
        <p:nvSpPr>
          <p:cNvPr id="3" name="Subtitle 2"/>
          <p:cNvSpPr>
            <a:spLocks noGrp="1"/>
          </p:cNvSpPr>
          <p:nvPr>
            <p:ph type="subTitle" idx="1"/>
          </p:nvPr>
        </p:nvSpPr>
        <p:spPr>
          <a:xfrm>
            <a:off x="623806" y="845046"/>
            <a:ext cx="9796556" cy="523220"/>
          </a:xfrm>
        </p:spPr>
        <p:txBody>
          <a:bodyPr wrap="square">
            <a:spAutoFit/>
          </a:bodyPr>
          <a:lstStyle>
            <a:lvl1pPr marL="0" indent="0" algn="l">
              <a:buNone/>
              <a:defRPr sz="2800">
                <a:solidFill>
                  <a:schemeClr val="accent1"/>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grpSp>
        <p:nvGrpSpPr>
          <p:cNvPr id="6" name="Group 5"/>
          <p:cNvGrpSpPr/>
          <p:nvPr userDrawn="1"/>
        </p:nvGrpSpPr>
        <p:grpSpPr>
          <a:xfrm>
            <a:off x="328127" y="6237312"/>
            <a:ext cx="439184" cy="439240"/>
            <a:chOff x="186858" y="6096003"/>
            <a:chExt cx="580550" cy="580549"/>
          </a:xfrm>
          <a:solidFill>
            <a:schemeClr val="bg1">
              <a:lumMod val="75000"/>
              <a:alpha val="25000"/>
            </a:schemeClr>
          </a:solidFill>
        </p:grpSpPr>
        <p:sp>
          <p:nvSpPr>
            <p:cNvPr id="7" name="Rectangle 6"/>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8" name="Rectangle 7"/>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10" name="Slide Number Placeholder 5"/>
          <p:cNvSpPr>
            <a:spLocks noGrp="1"/>
          </p:cNvSpPr>
          <p:nvPr>
            <p:ph type="sldNum" sz="quarter" idx="12"/>
          </p:nvPr>
        </p:nvSpPr>
        <p:spPr>
          <a:xfrm>
            <a:off x="328127" y="6237313"/>
            <a:ext cx="439184" cy="390437"/>
          </a:xfrm>
          <a:prstGeom prst="rect">
            <a:avLst/>
          </a:prstGeom>
        </p:spPr>
        <p:txBody>
          <a:bodyPr anchor="ctr"/>
          <a:lstStyle>
            <a:lvl1pPr algn="ctr">
              <a:defRPr sz="1400">
                <a:solidFill>
                  <a:srgbClr val="2F3A46"/>
                </a:solidFill>
              </a:defRPr>
            </a:lvl1pPr>
          </a:lstStyle>
          <a:p>
            <a:fld id="{F68327C5-B821-4FE9-A59A-A60D9EB59A9A}" type="slidenum">
              <a:rPr lang="en-US" smtClean="0"/>
              <a:pPr/>
              <a:t>‹Nº›</a:t>
            </a:fld>
            <a:endParaRPr lang="en-US" dirty="0"/>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pic>
        <p:nvPicPr>
          <p:cNvPr id="12" name="Picture 11"/>
          <p:cNvPicPr>
            <a:picLocks noChangeAspect="1"/>
          </p:cNvPicPr>
          <p:nvPr userDrawn="1"/>
        </p:nvPicPr>
        <p:blipFill>
          <a:blip r:embed="rId3"/>
          <a:stretch>
            <a:fillRect/>
          </a:stretch>
        </p:blipFill>
        <p:spPr>
          <a:xfrm>
            <a:off x="10487123" y="229539"/>
            <a:ext cx="1627561" cy="451143"/>
          </a:xfrm>
          <a:prstGeom prst="rect">
            <a:avLst/>
          </a:prstGeom>
        </p:spPr>
      </p:pic>
      <p:sp>
        <p:nvSpPr>
          <p:cNvPr id="13" name="Rectangle 12"/>
          <p:cNvSpPr/>
          <p:nvPr userDrawn="1"/>
        </p:nvSpPr>
        <p:spPr>
          <a:xfrm>
            <a:off x="10521397" y="95859"/>
            <a:ext cx="1593287"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8634517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Righ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784337" y="137160"/>
            <a:ext cx="9796556" cy="707886"/>
          </a:xfrm>
        </p:spPr>
        <p:txBody>
          <a:bodyPr/>
          <a:lstStyle>
            <a:lvl1pPr>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1784337" y="845046"/>
            <a:ext cx="9796556" cy="523220"/>
          </a:xfrm>
        </p:spPr>
        <p:txBody>
          <a:bodyPr wrap="square">
            <a:spAutoFit/>
          </a:bodyPr>
          <a:lstStyle>
            <a:lvl1pPr marL="0" indent="0" algn="r">
              <a:buNone/>
              <a:defRPr sz="2800">
                <a:solidFill>
                  <a:schemeClr val="accent1">
                    <a:lumMod val="60000"/>
                    <a:lumOff val="40000"/>
                  </a:schemeClr>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grpSp>
        <p:nvGrpSpPr>
          <p:cNvPr id="12" name="Group 11"/>
          <p:cNvGrpSpPr/>
          <p:nvPr userDrawn="1"/>
        </p:nvGrpSpPr>
        <p:grpSpPr>
          <a:xfrm>
            <a:off x="328124" y="6237312"/>
            <a:ext cx="439184" cy="439240"/>
            <a:chOff x="186858" y="6096003"/>
            <a:chExt cx="580550" cy="580549"/>
          </a:xfrm>
          <a:solidFill>
            <a:schemeClr val="bg1">
              <a:lumMod val="95000"/>
              <a:alpha val="25000"/>
            </a:schemeClr>
          </a:solidFill>
        </p:grpSpPr>
        <p:sp>
          <p:nvSpPr>
            <p:cNvPr id="13" name="Rectangle 12"/>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4" name="Rectangle 13"/>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15" name="Slide Number Placeholder 5"/>
          <p:cNvSpPr>
            <a:spLocks noGrp="1"/>
          </p:cNvSpPr>
          <p:nvPr>
            <p:ph type="sldNum" sz="quarter" idx="12"/>
          </p:nvPr>
        </p:nvSpPr>
        <p:spPr>
          <a:xfrm>
            <a:off x="328127" y="6237313"/>
            <a:ext cx="439184"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‹Nº›</a:t>
            </a:fld>
            <a:endParaRPr lang="en-US" dirty="0"/>
          </a:p>
        </p:txBody>
      </p:sp>
      <p:pic>
        <p:nvPicPr>
          <p:cNvPr id="10" name="Picture 9"/>
          <p:cNvPicPr>
            <a:picLocks noChangeAspect="1"/>
          </p:cNvPicPr>
          <p:nvPr userDrawn="1"/>
        </p:nvPicPr>
        <p:blipFill>
          <a:blip r:embed="rId3"/>
          <a:stretch>
            <a:fillRect/>
          </a:stretch>
        </p:blipFill>
        <p:spPr>
          <a:xfrm>
            <a:off x="156775" y="229538"/>
            <a:ext cx="1622293" cy="448056"/>
          </a:xfrm>
          <a:prstGeom prst="rect">
            <a:avLst/>
          </a:prstGeom>
        </p:spPr>
      </p:pic>
      <p:sp>
        <p:nvSpPr>
          <p:cNvPr id="17" name="Rectangle 16"/>
          <p:cNvSpPr/>
          <p:nvPr userDrawn="1"/>
        </p:nvSpPr>
        <p:spPr>
          <a:xfrm>
            <a:off x="173913" y="95859"/>
            <a:ext cx="1593287"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Tree>
    <p:extLst>
      <p:ext uri="{BB962C8B-B14F-4D97-AF65-F5344CB8AC3E}">
        <p14:creationId xmlns:p14="http://schemas.microsoft.com/office/powerpoint/2010/main" val="239616050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 Left (dark)">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06" y="137160"/>
            <a:ext cx="9796556"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06" y="845046"/>
            <a:ext cx="9796556" cy="523220"/>
          </a:xfrm>
        </p:spPr>
        <p:txBody>
          <a:bodyPr wrap="square">
            <a:spAutoFit/>
          </a:bodyPr>
          <a:lstStyle>
            <a:lvl1pPr marL="0" indent="0" algn="l">
              <a:buNone/>
              <a:defRPr sz="2800">
                <a:solidFill>
                  <a:schemeClr val="accent1">
                    <a:lumMod val="60000"/>
                    <a:lumOff val="40000"/>
                  </a:schemeClr>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grpSp>
        <p:nvGrpSpPr>
          <p:cNvPr id="13" name="Group 12"/>
          <p:cNvGrpSpPr/>
          <p:nvPr userDrawn="1"/>
        </p:nvGrpSpPr>
        <p:grpSpPr>
          <a:xfrm>
            <a:off x="328124" y="6237312"/>
            <a:ext cx="439184"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16" name="Slide Number Placeholder 5"/>
          <p:cNvSpPr>
            <a:spLocks noGrp="1"/>
          </p:cNvSpPr>
          <p:nvPr>
            <p:ph type="sldNum" sz="quarter" idx="12"/>
          </p:nvPr>
        </p:nvSpPr>
        <p:spPr>
          <a:xfrm>
            <a:off x="328127" y="6237313"/>
            <a:ext cx="439184"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‹Nº›</a:t>
            </a:fld>
            <a:endParaRPr lang="en-US" dirty="0"/>
          </a:p>
        </p:txBody>
      </p:sp>
      <p:pic>
        <p:nvPicPr>
          <p:cNvPr id="10" name="Picture 9"/>
          <p:cNvPicPr>
            <a:picLocks noChangeAspect="1"/>
          </p:cNvPicPr>
          <p:nvPr userDrawn="1"/>
        </p:nvPicPr>
        <p:blipFill>
          <a:blip r:embed="rId3"/>
          <a:stretch>
            <a:fillRect/>
          </a:stretch>
        </p:blipFill>
        <p:spPr>
          <a:xfrm>
            <a:off x="10492391" y="229538"/>
            <a:ext cx="1622293" cy="448056"/>
          </a:xfrm>
          <a:prstGeom prst="rect">
            <a:avLst/>
          </a:prstGeom>
        </p:spPr>
      </p:pic>
      <p:sp>
        <p:nvSpPr>
          <p:cNvPr id="17" name="Rectangle 16"/>
          <p:cNvSpPr/>
          <p:nvPr userDrawn="1"/>
        </p:nvSpPr>
        <p:spPr>
          <a:xfrm>
            <a:off x="10521397" y="95859"/>
            <a:ext cx="1593287" cy="720080"/>
          </a:xfrm>
          <a:prstGeom prst="rect">
            <a:avLst/>
          </a:prstGeom>
          <a:solidFill>
            <a:srgbClr val="222A35">
              <a:alpha val="6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103411811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Title - Left (dark)">
    <p:bg>
      <p:bgPr>
        <a:solidFill>
          <a:schemeClr val="tx1">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23806" y="137160"/>
            <a:ext cx="9796556" cy="707886"/>
          </a:xfrm>
        </p:spPr>
        <p:txBody>
          <a:bodyPr/>
          <a:lstStyle>
            <a:lvl1pPr algn="l">
              <a:defRPr>
                <a:solidFill>
                  <a:schemeClr val="bg1"/>
                </a:solidFill>
              </a:defRPr>
            </a:lvl1pPr>
          </a:lstStyle>
          <a:p>
            <a:r>
              <a:rPr lang="en-US"/>
              <a:t>Click to edit Master title style</a:t>
            </a:r>
          </a:p>
        </p:txBody>
      </p:sp>
      <p:sp>
        <p:nvSpPr>
          <p:cNvPr id="3" name="Subtitle 2"/>
          <p:cNvSpPr>
            <a:spLocks noGrp="1"/>
          </p:cNvSpPr>
          <p:nvPr>
            <p:ph type="subTitle" idx="1"/>
          </p:nvPr>
        </p:nvSpPr>
        <p:spPr>
          <a:xfrm>
            <a:off x="623806" y="845046"/>
            <a:ext cx="9796556" cy="523220"/>
          </a:xfrm>
        </p:spPr>
        <p:txBody>
          <a:bodyPr wrap="square">
            <a:spAutoFit/>
          </a:bodyPr>
          <a:lstStyle>
            <a:lvl1pPr marL="0" indent="0" algn="l">
              <a:buNone/>
              <a:defRPr sz="2800">
                <a:solidFill>
                  <a:schemeClr val="accent1">
                    <a:lumMod val="60000"/>
                    <a:lumOff val="40000"/>
                  </a:schemeClr>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pic>
        <p:nvPicPr>
          <p:cNvPr id="11" name="Picture 10"/>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grpSp>
        <p:nvGrpSpPr>
          <p:cNvPr id="13" name="Group 12"/>
          <p:cNvGrpSpPr/>
          <p:nvPr userDrawn="1"/>
        </p:nvGrpSpPr>
        <p:grpSpPr>
          <a:xfrm>
            <a:off x="328124" y="6237312"/>
            <a:ext cx="439184" cy="439240"/>
            <a:chOff x="186858" y="6096003"/>
            <a:chExt cx="580550" cy="580549"/>
          </a:xfrm>
          <a:solidFill>
            <a:schemeClr val="bg1">
              <a:lumMod val="95000"/>
              <a:alpha val="25000"/>
            </a:schemeClr>
          </a:solidFill>
        </p:grpSpPr>
        <p:sp>
          <p:nvSpPr>
            <p:cNvPr id="14" name="Rectangle 13"/>
            <p:cNvSpPr/>
            <p:nvPr userDrawn="1"/>
          </p:nvSpPr>
          <p:spPr>
            <a:xfrm>
              <a:off x="186859" y="6096003"/>
              <a:ext cx="580549" cy="580549"/>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latin typeface="Calibri Light" panose="020F0302020204030204" pitchFamily="34" charset="0"/>
              </a:endParaRPr>
            </a:p>
          </p:txBody>
        </p:sp>
        <p:sp>
          <p:nvSpPr>
            <p:cNvPr id="15" name="Rectangle 14"/>
            <p:cNvSpPr/>
            <p:nvPr userDrawn="1"/>
          </p:nvSpPr>
          <p:spPr>
            <a:xfrm>
              <a:off x="186858" y="6612049"/>
              <a:ext cx="580549" cy="64503"/>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sp>
        <p:nvSpPr>
          <p:cNvPr id="16" name="Slide Number Placeholder 5"/>
          <p:cNvSpPr>
            <a:spLocks noGrp="1"/>
          </p:cNvSpPr>
          <p:nvPr>
            <p:ph type="sldNum" sz="quarter" idx="12"/>
          </p:nvPr>
        </p:nvSpPr>
        <p:spPr>
          <a:xfrm>
            <a:off x="328127" y="6237313"/>
            <a:ext cx="439184" cy="390437"/>
          </a:xfrm>
          <a:prstGeom prst="rect">
            <a:avLst/>
          </a:prstGeom>
          <a:noFill/>
        </p:spPr>
        <p:txBody>
          <a:bodyPr anchor="ctr"/>
          <a:lstStyle>
            <a:lvl1pPr algn="ctr">
              <a:defRPr sz="1400">
                <a:solidFill>
                  <a:schemeClr val="bg1"/>
                </a:solidFill>
              </a:defRPr>
            </a:lvl1pPr>
          </a:lstStyle>
          <a:p>
            <a:fld id="{F68327C5-B821-4FE9-A59A-A60D9EB59A9A}" type="slidenum">
              <a:rPr lang="en-US" smtClean="0"/>
              <a:pPr/>
              <a:t>‹Nº›</a:t>
            </a:fld>
            <a:endParaRPr lang="en-US" dirty="0"/>
          </a:p>
        </p:txBody>
      </p:sp>
      <p:pic>
        <p:nvPicPr>
          <p:cNvPr id="10" name="Picture 9"/>
          <p:cNvPicPr>
            <a:picLocks noChangeAspect="1"/>
          </p:cNvPicPr>
          <p:nvPr userDrawn="1"/>
        </p:nvPicPr>
        <p:blipFill>
          <a:blip r:embed="rId3"/>
          <a:stretch>
            <a:fillRect/>
          </a:stretch>
        </p:blipFill>
        <p:spPr>
          <a:xfrm>
            <a:off x="10492391" y="229538"/>
            <a:ext cx="1622293" cy="448056"/>
          </a:xfrm>
          <a:prstGeom prst="rect">
            <a:avLst/>
          </a:prstGeom>
        </p:spPr>
      </p:pic>
      <p:sp>
        <p:nvSpPr>
          <p:cNvPr id="17" name="Rectangle 16"/>
          <p:cNvSpPr/>
          <p:nvPr userDrawn="1"/>
        </p:nvSpPr>
        <p:spPr>
          <a:xfrm>
            <a:off x="10521397" y="95859"/>
            <a:ext cx="1593287" cy="720080"/>
          </a:xfrm>
          <a:prstGeom prst="rect">
            <a:avLst/>
          </a:prstGeom>
          <a:solidFill>
            <a:schemeClr val="tx1">
              <a:lumMod val="75000"/>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67118356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cstate="print">
            <a:extLst>
              <a:ext uri="{28A0092B-C50C-407E-A947-70E740481C1C}">
                <a14:useLocalDpi xmlns:a14="http://schemas.microsoft.com/office/drawing/2010/main" val="0"/>
              </a:ext>
            </a:extLst>
          </a:blip>
          <a:srcRect r="18500" b="19391"/>
          <a:stretch/>
        </p:blipFill>
        <p:spPr>
          <a:xfrm>
            <a:off x="11095068" y="5774480"/>
            <a:ext cx="1095345" cy="1083520"/>
          </a:xfrm>
          <a:prstGeom prst="rect">
            <a:avLst/>
          </a:prstGeom>
        </p:spPr>
      </p:pic>
    </p:spTree>
    <p:extLst>
      <p:ext uri="{BB962C8B-B14F-4D97-AF65-F5344CB8AC3E}">
        <p14:creationId xmlns:p14="http://schemas.microsoft.com/office/powerpoint/2010/main" val="80384712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cSld name="1_Transition">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3802" y="1571227"/>
            <a:ext cx="9142810" cy="1938736"/>
          </a:xfrm>
        </p:spPr>
        <p:txBody>
          <a:bodyPr anchor="b"/>
          <a:lstStyle>
            <a:lvl1pPr algn="ctr">
              <a:defRPr sz="5999">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1523802" y="3602038"/>
            <a:ext cx="9142810" cy="1655762"/>
          </a:xfrm>
        </p:spPr>
        <p:txBody>
          <a:bodyPr>
            <a:normAutofit/>
          </a:bodyPr>
          <a:lstStyle>
            <a:lvl1pPr marL="0" indent="0" algn="ctr">
              <a:buNone/>
              <a:defRPr sz="3200">
                <a:solidFill>
                  <a:schemeClr val="accent1">
                    <a:lumMod val="60000"/>
                    <a:lumOff val="40000"/>
                  </a:schemeClr>
                </a:solidFill>
              </a:defRPr>
            </a:lvl1pPr>
            <a:lvl2pPr marL="457154" indent="0" algn="ctr">
              <a:buNone/>
              <a:defRPr sz="2000"/>
            </a:lvl2pPr>
            <a:lvl3pPr marL="914309" indent="0" algn="ctr">
              <a:buNone/>
              <a:defRPr sz="1800"/>
            </a:lvl3pPr>
            <a:lvl4pPr marL="1371463" indent="0" algn="ctr">
              <a:buNone/>
              <a:defRPr sz="1600"/>
            </a:lvl4pPr>
            <a:lvl5pPr marL="1828617" indent="0" algn="ctr">
              <a:buNone/>
              <a:defRPr sz="1600"/>
            </a:lvl5pPr>
            <a:lvl6pPr marL="2285771" indent="0" algn="ctr">
              <a:buNone/>
              <a:defRPr sz="1600"/>
            </a:lvl6pPr>
            <a:lvl7pPr marL="2742926" indent="0" algn="ctr">
              <a:buNone/>
              <a:defRPr sz="1600"/>
            </a:lvl7pPr>
            <a:lvl8pPr marL="3200080" indent="0" algn="ctr">
              <a:buNone/>
              <a:defRPr sz="1600"/>
            </a:lvl8pPr>
            <a:lvl9pPr marL="3657234" indent="0" algn="ctr">
              <a:buNone/>
              <a:defRPr sz="1600"/>
            </a:lvl9pPr>
          </a:lstStyle>
          <a:p>
            <a:r>
              <a:rPr lang="en-US"/>
              <a:t>Click to edit Master subtitle style</a:t>
            </a:r>
          </a:p>
        </p:txBody>
      </p:sp>
      <p:sp>
        <p:nvSpPr>
          <p:cNvPr id="7" name="Rectangle 6"/>
          <p:cNvSpPr/>
          <p:nvPr userDrawn="1"/>
        </p:nvSpPr>
        <p:spPr>
          <a:xfrm>
            <a:off x="0" y="6021288"/>
            <a:ext cx="12190413"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pic>
        <p:nvPicPr>
          <p:cNvPr id="8" name="Picture 7">
            <a:hlinkClick r:id="rId2"/>
          </p:cNvPr>
          <p:cNvPicPr>
            <a:picLocks noChangeAspect="1"/>
          </p:cNvPicPr>
          <p:nvPr userDrawn="1"/>
        </p:nvPicPr>
        <p:blipFill>
          <a:blip r:embed="rId3"/>
          <a:stretch>
            <a:fillRect/>
          </a:stretch>
        </p:blipFill>
        <p:spPr>
          <a:xfrm>
            <a:off x="10199129" y="6214073"/>
            <a:ext cx="1627561" cy="451143"/>
          </a:xfrm>
          <a:prstGeom prst="rect">
            <a:avLst/>
          </a:prstGeom>
        </p:spPr>
      </p:pic>
      <p:pic>
        <p:nvPicPr>
          <p:cNvPr id="6" name="Picture 5"/>
          <p:cNvPicPr>
            <a:picLocks noChangeAspect="1"/>
          </p:cNvPicPr>
          <p:nvPr userDrawn="1"/>
        </p:nvPicPr>
        <p:blipFill rotWithShape="1">
          <a:blip r:embed="rId4" cstate="print">
            <a:extLst>
              <a:ext uri="{28A0092B-C50C-407E-A947-70E740481C1C}">
                <a14:useLocalDpi xmlns:a14="http://schemas.microsoft.com/office/drawing/2010/main" val="0"/>
              </a:ext>
            </a:extLst>
          </a:blip>
          <a:srcRect r="18500" b="19391"/>
          <a:stretch/>
        </p:blipFill>
        <p:spPr>
          <a:xfrm>
            <a:off x="11095068" y="4937768"/>
            <a:ext cx="1095345" cy="1083520"/>
          </a:xfrm>
          <a:prstGeom prst="rect">
            <a:avLst/>
          </a:prstGeom>
        </p:spPr>
      </p:pic>
      <p:grpSp>
        <p:nvGrpSpPr>
          <p:cNvPr id="11" name="Group 10"/>
          <p:cNvGrpSpPr/>
          <p:nvPr userDrawn="1"/>
        </p:nvGrpSpPr>
        <p:grpSpPr>
          <a:xfrm>
            <a:off x="8703663" y="6336793"/>
            <a:ext cx="1470789" cy="307777"/>
            <a:chOff x="8616280" y="6285754"/>
            <a:chExt cx="1470980" cy="307777"/>
          </a:xfrm>
        </p:grpSpPr>
        <p:sp>
          <p:nvSpPr>
            <p:cNvPr id="12" name="TextBox 11"/>
            <p:cNvSpPr txBox="1"/>
            <p:nvPr userDrawn="1"/>
          </p:nvSpPr>
          <p:spPr>
            <a:xfrm>
              <a:off x="8616280" y="6285754"/>
              <a:ext cx="1470980" cy="307777"/>
            </a:xfrm>
            <a:prstGeom prst="rect">
              <a:avLst/>
            </a:prstGeom>
            <a:noFill/>
          </p:spPr>
          <p:txBody>
            <a:bodyPr wrap="none" rtlCol="0">
              <a:spAutoFit/>
            </a:bodyPr>
            <a:lstStyle/>
            <a:p>
              <a:r>
                <a:rPr lang="en-US" sz="1400">
                  <a:solidFill>
                    <a:schemeClr val="tx1"/>
                  </a:solidFill>
                </a:rPr>
                <a:t>Made with       by </a:t>
              </a:r>
            </a:p>
          </p:txBody>
        </p:sp>
        <p:sp>
          <p:nvSpPr>
            <p:cNvPr id="13" name="Freeform 290"/>
            <p:cNvSpPr/>
            <p:nvPr userDrawn="1"/>
          </p:nvSpPr>
          <p:spPr>
            <a:xfrm>
              <a:off x="9544347" y="6374509"/>
              <a:ext cx="152053" cy="130265"/>
            </a:xfrm>
            <a:custGeom>
              <a:avLst/>
              <a:gdLst/>
              <a:ahLst/>
              <a:cxnLst/>
              <a:rect l="l" t="t" r="r" b="b"/>
              <a:pathLst>
                <a:path w="504825" h="432707">
                  <a:moveTo>
                    <a:pt x="134658" y="0"/>
                  </a:moveTo>
                  <a:cubicBezTo>
                    <a:pt x="146301" y="0"/>
                    <a:pt x="158180" y="2019"/>
                    <a:pt x="170294" y="6057"/>
                  </a:cubicBezTo>
                  <a:cubicBezTo>
                    <a:pt x="182407" y="10095"/>
                    <a:pt x="193676" y="15541"/>
                    <a:pt x="204099" y="22396"/>
                  </a:cubicBezTo>
                  <a:cubicBezTo>
                    <a:pt x="214522" y="29251"/>
                    <a:pt x="223490" y="35683"/>
                    <a:pt x="231002" y="41693"/>
                  </a:cubicBezTo>
                  <a:cubicBezTo>
                    <a:pt x="238514" y="47703"/>
                    <a:pt x="245652" y="54088"/>
                    <a:pt x="252412" y="60849"/>
                  </a:cubicBezTo>
                  <a:cubicBezTo>
                    <a:pt x="259174" y="54088"/>
                    <a:pt x="266310" y="47703"/>
                    <a:pt x="273823" y="41693"/>
                  </a:cubicBezTo>
                  <a:cubicBezTo>
                    <a:pt x="281334" y="35683"/>
                    <a:pt x="290303" y="29251"/>
                    <a:pt x="300726" y="22396"/>
                  </a:cubicBezTo>
                  <a:cubicBezTo>
                    <a:pt x="311149" y="15541"/>
                    <a:pt x="322417" y="10095"/>
                    <a:pt x="334531" y="6057"/>
                  </a:cubicBezTo>
                  <a:cubicBezTo>
                    <a:pt x="346645" y="2019"/>
                    <a:pt x="358524" y="0"/>
                    <a:pt x="370167" y="0"/>
                  </a:cubicBezTo>
                  <a:cubicBezTo>
                    <a:pt x="412236" y="0"/>
                    <a:pt x="445197" y="11644"/>
                    <a:pt x="469048" y="34932"/>
                  </a:cubicBezTo>
                  <a:cubicBezTo>
                    <a:pt x="492899" y="58220"/>
                    <a:pt x="504825" y="90523"/>
                    <a:pt x="504825" y="131840"/>
                  </a:cubicBezTo>
                  <a:cubicBezTo>
                    <a:pt x="504825" y="173346"/>
                    <a:pt x="483321" y="215602"/>
                    <a:pt x="440313" y="258610"/>
                  </a:cubicBezTo>
                  <a:lnTo>
                    <a:pt x="264807" y="427636"/>
                  </a:lnTo>
                  <a:cubicBezTo>
                    <a:pt x="261427" y="431017"/>
                    <a:pt x="257295" y="432707"/>
                    <a:pt x="252412" y="432707"/>
                  </a:cubicBezTo>
                  <a:cubicBezTo>
                    <a:pt x="247529" y="432707"/>
                    <a:pt x="243398" y="431017"/>
                    <a:pt x="240018" y="427636"/>
                  </a:cubicBezTo>
                  <a:lnTo>
                    <a:pt x="64230" y="258047"/>
                  </a:lnTo>
                  <a:cubicBezTo>
                    <a:pt x="62351" y="256544"/>
                    <a:pt x="59770" y="254103"/>
                    <a:pt x="56482" y="250722"/>
                  </a:cubicBezTo>
                  <a:cubicBezTo>
                    <a:pt x="53196" y="247342"/>
                    <a:pt x="47984" y="241191"/>
                    <a:pt x="40848" y="232270"/>
                  </a:cubicBezTo>
                  <a:cubicBezTo>
                    <a:pt x="33712" y="223349"/>
                    <a:pt x="27326" y="214194"/>
                    <a:pt x="21692" y="204803"/>
                  </a:cubicBezTo>
                  <a:cubicBezTo>
                    <a:pt x="16057" y="195413"/>
                    <a:pt x="11035" y="184051"/>
                    <a:pt x="6620" y="170717"/>
                  </a:cubicBezTo>
                  <a:cubicBezTo>
                    <a:pt x="2207" y="157382"/>
                    <a:pt x="0" y="144423"/>
                    <a:pt x="0" y="131840"/>
                  </a:cubicBezTo>
                  <a:cubicBezTo>
                    <a:pt x="0" y="90523"/>
                    <a:pt x="11926" y="58220"/>
                    <a:pt x="35777" y="34932"/>
                  </a:cubicBezTo>
                  <a:cubicBezTo>
                    <a:pt x="59629" y="11644"/>
                    <a:pt x="92588" y="0"/>
                    <a:pt x="134658" y="0"/>
                  </a:cubicBez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309" rtl="0" eaLnBrk="1" fontAlgn="auto" latinLnBrk="0" hangingPunct="1">
                <a:lnSpc>
                  <a:spcPct val="100000"/>
                </a:lnSpc>
                <a:spcBef>
                  <a:spcPts val="0"/>
                </a:spcBef>
                <a:spcAft>
                  <a:spcPts val="0"/>
                </a:spcAft>
                <a:buClrTx/>
                <a:buSzTx/>
                <a:buFontTx/>
                <a:buNone/>
                <a:tabLst/>
                <a:defRPr/>
              </a:pPr>
              <a:endParaRPr kumimoji="0" lang="en-US" sz="135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3742192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23311" y="1556793"/>
            <a:ext cx="10971372" cy="4525963"/>
          </a:xfrm>
          <a:prstGeom prst="rect">
            <a:avLst/>
          </a:prstGeo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ver">
    <p:bg>
      <p:bgPr>
        <a:solidFill>
          <a:srgbClr val="222A35"/>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79314" y="-755773"/>
            <a:ext cx="11231786" cy="1938736"/>
          </a:xfrm>
        </p:spPr>
        <p:txBody>
          <a:bodyPr wrap="square" anchor="b">
            <a:spAutoFit/>
          </a:bodyPr>
          <a:lstStyle>
            <a:lvl1pPr algn="ctr">
              <a:defRPr sz="5999">
                <a:solidFill>
                  <a:schemeClr val="bg1"/>
                </a:solidFill>
              </a:defRPr>
            </a:lvl1pPr>
          </a:lstStyle>
          <a:p>
            <a:r>
              <a:rPr lang="en-US" dirty="0"/>
              <a:t>Click to edit Master title style</a:t>
            </a:r>
          </a:p>
        </p:txBody>
      </p:sp>
      <p:sp>
        <p:nvSpPr>
          <p:cNvPr id="7" name="Rectangle 6"/>
          <p:cNvSpPr/>
          <p:nvPr userDrawn="1"/>
        </p:nvSpPr>
        <p:spPr>
          <a:xfrm>
            <a:off x="0" y="6021288"/>
            <a:ext cx="12190413" cy="83671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1"/>
          </a:p>
        </p:txBody>
      </p:sp>
      <p:pic>
        <p:nvPicPr>
          <p:cNvPr id="8" name="Picture 7">
            <a:hlinkClick r:id="rId2"/>
          </p:cNvPr>
          <p:cNvPicPr>
            <a:picLocks noChangeAspect="1"/>
          </p:cNvPicPr>
          <p:nvPr userDrawn="1"/>
        </p:nvPicPr>
        <p:blipFill>
          <a:blip r:embed="rId3"/>
          <a:stretch>
            <a:fillRect/>
          </a:stretch>
        </p:blipFill>
        <p:spPr>
          <a:xfrm>
            <a:off x="10199129" y="6214076"/>
            <a:ext cx="1627561" cy="451143"/>
          </a:xfrm>
          <a:prstGeom prst="rect">
            <a:avLst/>
          </a:prstGeom>
        </p:spPr>
      </p:pic>
      <p:pic>
        <p:nvPicPr>
          <p:cNvPr id="4" name="Picture 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8848" y="1426467"/>
            <a:ext cx="6337648" cy="5238748"/>
          </a:xfrm>
          <a:prstGeom prst="rect">
            <a:avLst/>
          </a:prstGeom>
          <a:effectLst>
            <a:reflection blurRad="6350" stA="52000" endA="300" endPos="35000" dir="5400000" sy="-100000" algn="bl" rotWithShape="0"/>
          </a:effectLst>
        </p:spPr>
      </p:pic>
      <p:sp>
        <p:nvSpPr>
          <p:cNvPr id="9" name="Picture Placeholder 8"/>
          <p:cNvSpPr>
            <a:spLocks noGrp="1"/>
          </p:cNvSpPr>
          <p:nvPr>
            <p:ph type="pic" sz="quarter" idx="10"/>
          </p:nvPr>
        </p:nvSpPr>
        <p:spPr>
          <a:xfrm>
            <a:off x="1489750" y="1700812"/>
            <a:ext cx="5615844" cy="3168055"/>
          </a:xfrm>
        </p:spPr>
        <p:txBody>
          <a:bodyPr/>
          <a:lstStyle>
            <a:lvl1pPr>
              <a:defRPr>
                <a:solidFill>
                  <a:schemeClr val="bg1"/>
                </a:solidFill>
              </a:defRPr>
            </a:lvl1pPr>
          </a:lstStyle>
          <a:p>
            <a:endParaRPr lang="en-US"/>
          </a:p>
        </p:txBody>
      </p:sp>
      <p:pic>
        <p:nvPicPr>
          <p:cNvPr id="10" name="Picture 9"/>
          <p:cNvPicPr>
            <a:picLocks noChangeAspect="1"/>
          </p:cNvPicPr>
          <p:nvPr userDrawn="1"/>
        </p:nvPicPr>
        <p:blipFill rotWithShape="1">
          <a:blip r:embed="rId5" cstate="print">
            <a:extLst>
              <a:ext uri="{28A0092B-C50C-407E-A947-70E740481C1C}">
                <a14:useLocalDpi xmlns:a14="http://schemas.microsoft.com/office/drawing/2010/main" val="0"/>
              </a:ext>
            </a:extLst>
          </a:blip>
          <a:srcRect r="18500" b="19391"/>
          <a:stretch/>
        </p:blipFill>
        <p:spPr>
          <a:xfrm>
            <a:off x="11095068" y="4937768"/>
            <a:ext cx="1095345" cy="1083520"/>
          </a:xfrm>
          <a:prstGeom prst="rect">
            <a:avLst/>
          </a:prstGeom>
        </p:spPr>
      </p:pic>
    </p:spTree>
    <p:extLst>
      <p:ext uri="{BB962C8B-B14F-4D97-AF65-F5344CB8AC3E}">
        <p14:creationId xmlns:p14="http://schemas.microsoft.com/office/powerpoint/2010/main" val="15830442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Basic">
    <p:spTree>
      <p:nvGrpSpPr>
        <p:cNvPr id="1" name=""/>
        <p:cNvGrpSpPr/>
        <p:nvPr/>
      </p:nvGrpSpPr>
      <p:grpSpPr>
        <a:xfrm>
          <a:off x="0" y="0"/>
          <a:ext cx="0" cy="0"/>
          <a:chOff x="0" y="0"/>
          <a:chExt cx="0" cy="0"/>
        </a:xfrm>
      </p:grpSpPr>
      <p:sp>
        <p:nvSpPr>
          <p:cNvPr id="21" name="Title 1">
            <a:extLst>
              <a:ext uri="{FF2B5EF4-FFF2-40B4-BE49-F238E27FC236}">
                <a16:creationId xmlns:a16="http://schemas.microsoft.com/office/drawing/2014/main" id="{B62F351B-E57C-478B-8560-349707CBFF6B}"/>
              </a:ext>
            </a:extLst>
          </p:cNvPr>
          <p:cNvSpPr>
            <a:spLocks noGrp="1"/>
          </p:cNvSpPr>
          <p:nvPr>
            <p:ph type="title"/>
          </p:nvPr>
        </p:nvSpPr>
        <p:spPr>
          <a:xfrm>
            <a:off x="1784337" y="137160"/>
            <a:ext cx="9796556" cy="707886"/>
          </a:xfrm>
        </p:spPr>
        <p:txBody>
          <a:bodyPr/>
          <a:lstStyle/>
          <a:p>
            <a:r>
              <a:rPr lang="en-US"/>
              <a:t>Click to edit Master title style</a:t>
            </a:r>
          </a:p>
        </p:txBody>
      </p:sp>
      <p:pic>
        <p:nvPicPr>
          <p:cNvPr id="27" name="Picture 26">
            <a:extLst>
              <a:ext uri="{FF2B5EF4-FFF2-40B4-BE49-F238E27FC236}">
                <a16:creationId xmlns:a16="http://schemas.microsoft.com/office/drawing/2014/main" id="{6B11C855-0977-4EB1-9C00-F060F34943A0}"/>
              </a:ext>
            </a:extLst>
          </p:cNvPr>
          <p:cNvPicPr>
            <a:picLocks noChangeAspect="1"/>
          </p:cNvPicPr>
          <p:nvPr userDrawn="1"/>
        </p:nvPicPr>
        <p:blipFill>
          <a:blip r:embed="rId2"/>
          <a:stretch>
            <a:fillRect/>
          </a:stretch>
        </p:blipFill>
        <p:spPr>
          <a:xfrm>
            <a:off x="156776" y="229539"/>
            <a:ext cx="1627561" cy="451143"/>
          </a:xfrm>
          <a:prstGeom prst="rect">
            <a:avLst/>
          </a:prstGeom>
        </p:spPr>
      </p:pic>
      <p:sp>
        <p:nvSpPr>
          <p:cNvPr id="28" name="Rectangle 27">
            <a:extLst>
              <a:ext uri="{FF2B5EF4-FFF2-40B4-BE49-F238E27FC236}">
                <a16:creationId xmlns:a16="http://schemas.microsoft.com/office/drawing/2014/main" id="{035FE7C0-7870-47CA-A9BE-B2E2C402E31F}"/>
              </a:ext>
            </a:extLst>
          </p:cNvPr>
          <p:cNvSpPr/>
          <p:nvPr userDrawn="1"/>
        </p:nvSpPr>
        <p:spPr>
          <a:xfrm>
            <a:off x="173913" y="95859"/>
            <a:ext cx="1593287" cy="720080"/>
          </a:xfrm>
          <a:prstGeom prst="rect">
            <a:avLst/>
          </a:prstGeom>
          <a:solidFill>
            <a:srgbClr val="FFFFFF">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 name="Footer Placeholder 3">
            <a:extLst>
              <a:ext uri="{FF2B5EF4-FFF2-40B4-BE49-F238E27FC236}">
                <a16:creationId xmlns:a16="http://schemas.microsoft.com/office/drawing/2014/main" id="{8BFB13C0-ECAC-4D05-94FE-A40F8BEC4E6D}"/>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17593CF2-9DB3-4B30-9249-3AF798C5E425}"/>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id="{81AE4264-C320-4765-9D08-4DFD96822A45}"/>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id="{4B4A5F22-461F-436D-8683-574444D3DE7E}"/>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FC1C573F-46C7-49BA-B262-660E2EBC9265}"/>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29674158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Basic w content">
    <p:spTree>
      <p:nvGrpSpPr>
        <p:cNvPr id="1" name=""/>
        <p:cNvGrpSpPr/>
        <p:nvPr/>
      </p:nvGrpSpPr>
      <p:grpSpPr>
        <a:xfrm>
          <a:off x="0" y="0"/>
          <a:ext cx="0" cy="0"/>
          <a:chOff x="0" y="0"/>
          <a:chExt cx="0" cy="0"/>
        </a:xfrm>
      </p:grpSpPr>
      <p:sp>
        <p:nvSpPr>
          <p:cNvPr id="2" name="Title 1"/>
          <p:cNvSpPr>
            <a:spLocks noGrp="1"/>
          </p:cNvSpPr>
          <p:nvPr>
            <p:ph type="title"/>
          </p:nvPr>
        </p:nvSpPr>
        <p:spPr>
          <a:xfrm>
            <a:off x="728659" y="626339"/>
            <a:ext cx="10623663" cy="707886"/>
          </a:xfrm>
        </p:spPr>
        <p:txBody>
          <a:bodyPr/>
          <a:lstStyle>
            <a:lvl1pPr>
              <a:defRPr b="1"/>
            </a:lvl1pPr>
          </a:lstStyle>
          <a:p>
            <a:r>
              <a:rPr lang="en-US"/>
              <a:t>Click to edit Master title style</a:t>
            </a:r>
          </a:p>
        </p:txBody>
      </p:sp>
      <p:sp>
        <p:nvSpPr>
          <p:cNvPr id="21" name="Content Placeholder 2"/>
          <p:cNvSpPr>
            <a:spLocks noGrp="1"/>
          </p:cNvSpPr>
          <p:nvPr>
            <p:ph idx="1"/>
          </p:nvPr>
        </p:nvSpPr>
        <p:spPr>
          <a:xfrm>
            <a:off x="728659" y="1825625"/>
            <a:ext cx="10623663"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5" name="Footer Placeholder 3">
            <a:extLst>
              <a:ext uri="{FF2B5EF4-FFF2-40B4-BE49-F238E27FC236}">
                <a16:creationId xmlns:a16="http://schemas.microsoft.com/office/drawing/2014/main" id="{6AC9AE1A-B557-4226-A591-5388DFEE976E}"/>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9" name="Arrow: Chevron 8">
            <a:extLst>
              <a:ext uri="{FF2B5EF4-FFF2-40B4-BE49-F238E27FC236}">
                <a16:creationId xmlns:a16="http://schemas.microsoft.com/office/drawing/2014/main" id="{71AF28AF-E073-46B6-A3F7-98304CA49C14}"/>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0" name="Rectangle 9">
            <a:extLst>
              <a:ext uri="{FF2B5EF4-FFF2-40B4-BE49-F238E27FC236}">
                <a16:creationId xmlns:a16="http://schemas.microsoft.com/office/drawing/2014/main" id="{6733ADE3-20F6-45D3-9D1D-74664B4F9653}"/>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1" name="Rectangle 10">
            <a:extLst>
              <a:ext uri="{FF2B5EF4-FFF2-40B4-BE49-F238E27FC236}">
                <a16:creationId xmlns:a16="http://schemas.microsoft.com/office/drawing/2014/main" id="{8953A8DC-C135-48E2-B0DB-5B02EB1F782B}"/>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Slide Number Placeholder 5">
            <a:extLst>
              <a:ext uri="{FF2B5EF4-FFF2-40B4-BE49-F238E27FC236}">
                <a16:creationId xmlns:a16="http://schemas.microsoft.com/office/drawing/2014/main" id="{7E9DB31A-10C8-4A81-8E1C-E51573343BDD}"/>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24297924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rocess">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80B66CCD-A637-4B17-A558-D5AA300C8D4D}"/>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8" name="TextBox 47">
            <a:extLst>
              <a:ext uri="{FF2B5EF4-FFF2-40B4-BE49-F238E27FC236}">
                <a16:creationId xmlns:a16="http://schemas.microsoft.com/office/drawing/2014/main" id="{E585F60B-2BE9-4E06-90F6-34F05C2925EE}"/>
              </a:ext>
            </a:extLst>
          </p:cNvPr>
          <p:cNvSpPr txBox="1"/>
          <p:nvPr userDrawn="1"/>
        </p:nvSpPr>
        <p:spPr>
          <a:xfrm>
            <a:off x="191319" y="356540"/>
            <a:ext cx="3062591"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Process //</a:t>
            </a:r>
          </a:p>
        </p:txBody>
      </p:sp>
      <p:sp>
        <p:nvSpPr>
          <p:cNvPr id="51" name="Text Placeholder 22">
            <a:extLst>
              <a:ext uri="{FF2B5EF4-FFF2-40B4-BE49-F238E27FC236}">
                <a16:creationId xmlns:a16="http://schemas.microsoft.com/office/drawing/2014/main" id="{4E7DD4FD-B705-40D5-9DE4-ECE1BBD82267}"/>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2" name="Footer Placeholder 3">
            <a:extLst>
              <a:ext uri="{FF2B5EF4-FFF2-40B4-BE49-F238E27FC236}">
                <a16:creationId xmlns:a16="http://schemas.microsoft.com/office/drawing/2014/main" id="{8126B1B7-6361-44BE-9F24-DE6A7E7948C1}"/>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ED79AB59-613E-4D73-B68F-6FD29B91C5D7}"/>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id="{3594FA92-E337-4C64-A56C-43DC3553834B}"/>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id="{7457EE04-EE47-4E95-B013-AFA54968B4FE}"/>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CF49FAC9-A932-44F3-95AF-E4C392FC8BF9}"/>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391882373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Cycle">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D9CCC979-B823-4D4A-BF5B-E22564A36E0F}"/>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8" name="TextBox 47">
            <a:extLst>
              <a:ext uri="{FF2B5EF4-FFF2-40B4-BE49-F238E27FC236}">
                <a16:creationId xmlns:a16="http://schemas.microsoft.com/office/drawing/2014/main" id="{98ACA0E5-7576-4E65-BE56-7A831F974F60}"/>
              </a:ext>
            </a:extLst>
          </p:cNvPr>
          <p:cNvSpPr txBox="1"/>
          <p:nvPr userDrawn="1"/>
        </p:nvSpPr>
        <p:spPr>
          <a:xfrm>
            <a:off x="191319" y="356540"/>
            <a:ext cx="3062591"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Cycle //</a:t>
            </a:r>
          </a:p>
        </p:txBody>
      </p:sp>
      <p:sp>
        <p:nvSpPr>
          <p:cNvPr id="51" name="Text Placeholder 22">
            <a:extLst>
              <a:ext uri="{FF2B5EF4-FFF2-40B4-BE49-F238E27FC236}">
                <a16:creationId xmlns:a16="http://schemas.microsoft.com/office/drawing/2014/main" id="{281ABBDF-F989-4137-9286-6FE8CFFA823E}"/>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2" name="Footer Placeholder 3">
            <a:extLst>
              <a:ext uri="{FF2B5EF4-FFF2-40B4-BE49-F238E27FC236}">
                <a16:creationId xmlns:a16="http://schemas.microsoft.com/office/drawing/2014/main" id="{0B370983-C9B6-41E1-A860-B6BD5C44401F}"/>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DC42AFD1-E3B8-44F2-86FF-2EA70B23AE7F}"/>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id="{9A5E6335-0DF9-4CA6-B221-399292C59C23}"/>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id="{3E1FB887-3F6B-43A7-A13D-94A0784B30A9}"/>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89284D4A-BA85-4374-ABF7-0A0358115EBB}"/>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17923485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Hierarchy">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447C97CF-17C2-42BB-BCEE-C31743DD7EA3}"/>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B2D4C03F-8276-411B-B938-DBBB27A5974E}"/>
              </a:ext>
            </a:extLst>
          </p:cNvPr>
          <p:cNvSpPr txBox="1"/>
          <p:nvPr userDrawn="1"/>
        </p:nvSpPr>
        <p:spPr>
          <a:xfrm>
            <a:off x="191319" y="356540"/>
            <a:ext cx="3062591"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Hierarchy //</a:t>
            </a:r>
          </a:p>
        </p:txBody>
      </p:sp>
      <p:sp>
        <p:nvSpPr>
          <p:cNvPr id="50" name="Text Placeholder 22">
            <a:extLst>
              <a:ext uri="{FF2B5EF4-FFF2-40B4-BE49-F238E27FC236}">
                <a16:creationId xmlns:a16="http://schemas.microsoft.com/office/drawing/2014/main" id="{D0613488-BE57-4196-B2CD-7E76F61A8FBF}"/>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C81BD6A1-AC97-4110-97F8-F9E2C6D80764}"/>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48865C14-19E0-4F23-97BB-D394B37C8AC7}"/>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id="{9A757D64-99BB-4F8E-851E-EFBFF8776A29}"/>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id="{547BCACE-7D37-471D-AAB2-AF48E3B66834}"/>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8995482A-6FE1-4768-9674-2C093AA553A9}"/>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148854534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Relationship">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37F79259-3CFA-412B-A760-87433D22FA80}"/>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43364271-5560-4A70-814E-EF963943F529}"/>
              </a:ext>
            </a:extLst>
          </p:cNvPr>
          <p:cNvSpPr txBox="1"/>
          <p:nvPr userDrawn="1"/>
        </p:nvSpPr>
        <p:spPr>
          <a:xfrm>
            <a:off x="0" y="356540"/>
            <a:ext cx="3253910" cy="701731"/>
          </a:xfrm>
          <a:prstGeom prst="rect">
            <a:avLst/>
          </a:prstGeom>
        </p:spPr>
        <p:txBody>
          <a:bodyPr vert="horz" lIns="91428" tIns="45714" rIns="91428" bIns="45714" rtlCol="0" anchor="ctr">
            <a:normAutofit fontScale="85000" lnSpcReduction="10000"/>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Relationship //</a:t>
            </a:r>
          </a:p>
        </p:txBody>
      </p:sp>
      <p:sp>
        <p:nvSpPr>
          <p:cNvPr id="50" name="Text Placeholder 22">
            <a:extLst>
              <a:ext uri="{FF2B5EF4-FFF2-40B4-BE49-F238E27FC236}">
                <a16:creationId xmlns:a16="http://schemas.microsoft.com/office/drawing/2014/main" id="{A8C071A2-05FD-4BDB-869B-52CD5C73EE42}"/>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01AAD4BE-92CD-421C-B4E1-872E4E8D8A59}"/>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9E8AA144-FFE6-4F39-8B7D-FAE6901831B9}"/>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id="{A9C83C75-C8CE-461F-BEE0-BDBAE98E3D16}"/>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id="{3D473439-5CAD-4080-B3F1-A1930FA347A2}"/>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5ACD4251-FEF8-4C07-82AE-FA3D0E285D57}"/>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3619541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Matrix">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E42533C1-D707-4C5E-A767-B2D87F5617C3}"/>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CD2BE1FB-F309-456B-9D19-B321D394FAD1}"/>
              </a:ext>
            </a:extLst>
          </p:cNvPr>
          <p:cNvSpPr txBox="1"/>
          <p:nvPr userDrawn="1"/>
        </p:nvSpPr>
        <p:spPr>
          <a:xfrm>
            <a:off x="0" y="356540"/>
            <a:ext cx="3253910"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Matrix //</a:t>
            </a:r>
          </a:p>
        </p:txBody>
      </p:sp>
      <p:sp>
        <p:nvSpPr>
          <p:cNvPr id="50" name="Text Placeholder 22">
            <a:extLst>
              <a:ext uri="{FF2B5EF4-FFF2-40B4-BE49-F238E27FC236}">
                <a16:creationId xmlns:a16="http://schemas.microsoft.com/office/drawing/2014/main" id="{C7760613-6FEB-46A2-9590-BDF8DB2DE0C2}"/>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D2EC76D2-218B-431A-9C75-D908E32EC6B1}"/>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29413542-F3DC-4F76-93DA-738E9596C0E6}"/>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id="{D1B04AAA-D4D9-47B2-A99A-6683962C2A05}"/>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id="{70630D65-F2AE-458E-B4EA-E20FEE40A0F2}"/>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88EB1E26-6FA4-4D6E-A30E-57EA219E1A1B}"/>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3092027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Pyramid">
    <p:spTree>
      <p:nvGrpSpPr>
        <p:cNvPr id="1" name=""/>
        <p:cNvGrpSpPr/>
        <p:nvPr/>
      </p:nvGrpSpPr>
      <p:grpSpPr>
        <a:xfrm>
          <a:off x="0" y="0"/>
          <a:ext cx="0" cy="0"/>
          <a:chOff x="0" y="0"/>
          <a:chExt cx="0" cy="0"/>
        </a:xfrm>
      </p:grpSpPr>
      <p:sp>
        <p:nvSpPr>
          <p:cNvPr id="46" name="Title 1">
            <a:extLst>
              <a:ext uri="{FF2B5EF4-FFF2-40B4-BE49-F238E27FC236}">
                <a16:creationId xmlns:a16="http://schemas.microsoft.com/office/drawing/2014/main" id="{8F5A4282-096B-494B-B4F6-F9634BA1C5F2}"/>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7" name="TextBox 46">
            <a:extLst>
              <a:ext uri="{FF2B5EF4-FFF2-40B4-BE49-F238E27FC236}">
                <a16:creationId xmlns:a16="http://schemas.microsoft.com/office/drawing/2014/main" id="{0BBE6865-57E3-477D-8E0C-023D3607BFD7}"/>
              </a:ext>
            </a:extLst>
          </p:cNvPr>
          <p:cNvSpPr txBox="1"/>
          <p:nvPr userDrawn="1"/>
        </p:nvSpPr>
        <p:spPr>
          <a:xfrm>
            <a:off x="0" y="356540"/>
            <a:ext cx="3253910"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Pyramid //</a:t>
            </a:r>
          </a:p>
        </p:txBody>
      </p:sp>
      <p:sp>
        <p:nvSpPr>
          <p:cNvPr id="50" name="Text Placeholder 22">
            <a:extLst>
              <a:ext uri="{FF2B5EF4-FFF2-40B4-BE49-F238E27FC236}">
                <a16:creationId xmlns:a16="http://schemas.microsoft.com/office/drawing/2014/main" id="{709504E3-68BF-40AA-8C1A-DA3A63358B17}"/>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51" name="Footer Placeholder 3">
            <a:extLst>
              <a:ext uri="{FF2B5EF4-FFF2-40B4-BE49-F238E27FC236}">
                <a16:creationId xmlns:a16="http://schemas.microsoft.com/office/drawing/2014/main" id="{C960D569-5A6C-476A-A727-54E0AB8B4A8D}"/>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0B62B99F-6284-4BF5-9040-FA7DA4C307EB}"/>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id="{AD34B8D0-5BCD-4792-BBDC-42984DF9E7D1}"/>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id="{DC364D59-794E-4218-87CA-8902D2A4CE3E}"/>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AC3D87D3-2AD2-4466-A7D0-5A1948359DAB}"/>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293092804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Misc">
    <p:spTree>
      <p:nvGrpSpPr>
        <p:cNvPr id="1" name=""/>
        <p:cNvGrpSpPr/>
        <p:nvPr/>
      </p:nvGrpSpPr>
      <p:grpSpPr>
        <a:xfrm>
          <a:off x="0" y="0"/>
          <a:ext cx="0" cy="0"/>
          <a:chOff x="0" y="0"/>
          <a:chExt cx="0" cy="0"/>
        </a:xfrm>
      </p:grpSpPr>
      <p:sp>
        <p:nvSpPr>
          <p:cNvPr id="24" name="Title 1">
            <a:extLst>
              <a:ext uri="{FF2B5EF4-FFF2-40B4-BE49-F238E27FC236}">
                <a16:creationId xmlns:a16="http://schemas.microsoft.com/office/drawing/2014/main" id="{D1269796-C77E-4684-8C0A-65DBE9835D19}"/>
              </a:ext>
            </a:extLst>
          </p:cNvPr>
          <p:cNvSpPr>
            <a:spLocks noGrp="1"/>
          </p:cNvSpPr>
          <p:nvPr>
            <p:ph type="title"/>
          </p:nvPr>
        </p:nvSpPr>
        <p:spPr>
          <a:xfrm>
            <a:off x="2761891" y="44625"/>
            <a:ext cx="8590431" cy="1325563"/>
          </a:xfrm>
        </p:spPr>
        <p:txBody>
          <a:bodyPr/>
          <a:lstStyle>
            <a:lvl1pPr>
              <a:defRPr b="1"/>
            </a:lvl1pPr>
          </a:lstStyle>
          <a:p>
            <a:r>
              <a:rPr lang="en-US" dirty="0"/>
              <a:t>Click to edit Master title style</a:t>
            </a:r>
          </a:p>
        </p:txBody>
      </p:sp>
      <p:sp>
        <p:nvSpPr>
          <p:cNvPr id="43" name="TextBox 42">
            <a:extLst>
              <a:ext uri="{FF2B5EF4-FFF2-40B4-BE49-F238E27FC236}">
                <a16:creationId xmlns:a16="http://schemas.microsoft.com/office/drawing/2014/main" id="{8399FFBE-CB6B-49CC-8A94-AB94E8D5D73F}"/>
              </a:ext>
            </a:extLst>
          </p:cNvPr>
          <p:cNvSpPr txBox="1"/>
          <p:nvPr userDrawn="1"/>
        </p:nvSpPr>
        <p:spPr>
          <a:xfrm>
            <a:off x="0" y="356540"/>
            <a:ext cx="3253910" cy="701731"/>
          </a:xfrm>
          <a:prstGeom prst="rect">
            <a:avLst/>
          </a:prstGeom>
        </p:spPr>
        <p:txBody>
          <a:bodyPr vert="horz" lIns="91428" tIns="45714" rIns="91428" bIns="45714" rtlCol="0" anchor="ctr">
            <a:normAutofit/>
          </a:bodyPr>
          <a:lstStyle>
            <a:lvl1pPr>
              <a:lnSpc>
                <a:spcPct val="90000"/>
              </a:lnSpc>
              <a:spcBef>
                <a:spcPct val="0"/>
              </a:spcBef>
              <a:buNone/>
              <a:defRPr sz="4400">
                <a:latin typeface="+mj-lt"/>
                <a:ea typeface="+mj-ea"/>
                <a:cs typeface="+mj-cs"/>
              </a:defRPr>
            </a:lvl1pPr>
          </a:lstStyle>
          <a:p>
            <a:pPr lvl="0" algn="r"/>
            <a:r>
              <a:rPr lang="en-US" sz="4400" b="1" dirty="0">
                <a:solidFill>
                  <a:schemeClr val="bg1">
                    <a:lumMod val="75000"/>
                  </a:schemeClr>
                </a:solidFill>
              </a:rPr>
              <a:t>Misc. //</a:t>
            </a:r>
          </a:p>
        </p:txBody>
      </p:sp>
      <p:sp>
        <p:nvSpPr>
          <p:cNvPr id="46" name="Text Placeholder 22">
            <a:extLst>
              <a:ext uri="{FF2B5EF4-FFF2-40B4-BE49-F238E27FC236}">
                <a16:creationId xmlns:a16="http://schemas.microsoft.com/office/drawing/2014/main" id="{B3137F2E-294E-4FB1-8277-5796D83DE6E3}"/>
              </a:ext>
            </a:extLst>
          </p:cNvPr>
          <p:cNvSpPr>
            <a:spLocks noGrp="1"/>
          </p:cNvSpPr>
          <p:nvPr>
            <p:ph type="body" sz="quarter" idx="13"/>
          </p:nvPr>
        </p:nvSpPr>
        <p:spPr>
          <a:xfrm>
            <a:off x="371427" y="1556793"/>
            <a:ext cx="1919990" cy="584775"/>
          </a:xfrm>
          <a:solidFill>
            <a:schemeClr val="tx1">
              <a:lumMod val="20000"/>
              <a:lumOff val="80000"/>
            </a:schemeClr>
          </a:solidFill>
          <a:effectLst>
            <a:outerShdw dist="38100" dir="2700000" algn="tl" rotWithShape="0">
              <a:schemeClr val="tx2">
                <a:alpha val="40000"/>
              </a:schemeClr>
            </a:outerShdw>
          </a:effectLst>
        </p:spPr>
        <p:style>
          <a:lnRef idx="0">
            <a:scrgbClr r="0" g="0" b="0"/>
          </a:lnRef>
          <a:fillRef idx="1003">
            <a:schemeClr val="lt1"/>
          </a:fillRef>
          <a:effectRef idx="0">
            <a:scrgbClr r="0" g="0" b="0"/>
          </a:effectRef>
          <a:fontRef idx="major"/>
        </p:style>
        <p:txBody>
          <a:bodyPr wrap="square">
            <a:spAutoFit/>
          </a:bodyPr>
          <a:lstStyle>
            <a:lvl1pPr marL="0" indent="0">
              <a:buNone/>
              <a:defRPr lang="en-US" sz="1600" smtClean="0">
                <a:latin typeface="+mj-lt"/>
                <a:ea typeface="+mj-ea"/>
                <a:cs typeface="+mj-cs"/>
              </a:defRPr>
            </a:lvl1pPr>
            <a:lvl2pPr>
              <a:defRPr lang="en-US" sz="1800" smtClean="0">
                <a:latin typeface="+mj-lt"/>
                <a:ea typeface="+mj-ea"/>
                <a:cs typeface="+mj-cs"/>
              </a:defRPr>
            </a:lvl2pPr>
            <a:lvl3pPr>
              <a:defRPr lang="en-US" sz="1800" smtClean="0">
                <a:latin typeface="+mj-lt"/>
                <a:ea typeface="+mj-ea"/>
                <a:cs typeface="+mj-cs"/>
              </a:defRPr>
            </a:lvl3pPr>
            <a:lvl4pPr>
              <a:defRPr lang="en-US" smtClean="0">
                <a:latin typeface="+mj-lt"/>
                <a:ea typeface="+mj-ea"/>
                <a:cs typeface="+mj-cs"/>
              </a:defRPr>
            </a:lvl4pPr>
            <a:lvl5pPr>
              <a:defRPr lang="en-US">
                <a:latin typeface="+mj-lt"/>
                <a:ea typeface="+mj-ea"/>
                <a:cs typeface="+mj-cs"/>
              </a:defRPr>
            </a:lvl5pPr>
          </a:lstStyle>
          <a:p>
            <a:pPr marL="0" lvl="0"/>
            <a:r>
              <a:rPr lang="en-US" dirty="0"/>
              <a:t>Click to edit Master text styles</a:t>
            </a:r>
          </a:p>
        </p:txBody>
      </p:sp>
      <p:sp>
        <p:nvSpPr>
          <p:cNvPr id="47" name="Footer Placeholder 3">
            <a:extLst>
              <a:ext uri="{FF2B5EF4-FFF2-40B4-BE49-F238E27FC236}">
                <a16:creationId xmlns:a16="http://schemas.microsoft.com/office/drawing/2014/main" id="{C8CF22D8-928A-41E3-A26E-14BE22B1D68B}"/>
              </a:ext>
            </a:extLst>
          </p:cNvPr>
          <p:cNvSpPr>
            <a:spLocks noGrp="1"/>
          </p:cNvSpPr>
          <p:nvPr>
            <p:ph type="ftr" sz="quarter" idx="11"/>
          </p:nvPr>
        </p:nvSpPr>
        <p:spPr>
          <a:xfrm>
            <a:off x="371427" y="6280676"/>
            <a:ext cx="7671503" cy="365125"/>
          </a:xfrm>
        </p:spPr>
        <p:txBody>
          <a:bodyPr anchor="ctr"/>
          <a:lstStyle>
            <a:lvl1pPr algn="l">
              <a:defRPr sz="1400">
                <a:latin typeface="+mj-lt"/>
              </a:defRPr>
            </a:lvl1pPr>
          </a:lstStyle>
          <a:p>
            <a:r>
              <a:rPr lang="en-US" dirty="0"/>
              <a:t>PowerPoint SmartArt Graphics - The Complete Ready-to-use Collection </a:t>
            </a:r>
            <a:r>
              <a:rPr lang="en-US" i="1" dirty="0">
                <a:solidFill>
                  <a:schemeClr val="accent5"/>
                </a:solidFill>
              </a:rPr>
              <a:t>[2020 updated version]</a:t>
            </a:r>
          </a:p>
        </p:txBody>
      </p:sp>
      <p:sp>
        <p:nvSpPr>
          <p:cNvPr id="10" name="Arrow: Chevron 9">
            <a:extLst>
              <a:ext uri="{FF2B5EF4-FFF2-40B4-BE49-F238E27FC236}">
                <a16:creationId xmlns:a16="http://schemas.microsoft.com/office/drawing/2014/main" id="{196EEC00-C7DA-4C06-9C40-A88BDC8F6989}"/>
              </a:ext>
            </a:extLst>
          </p:cNvPr>
          <p:cNvSpPr/>
          <p:nvPr userDrawn="1"/>
        </p:nvSpPr>
        <p:spPr>
          <a:xfrm>
            <a:off x="11077160" y="6031343"/>
            <a:ext cx="777139" cy="438997"/>
          </a:xfrm>
          <a:prstGeom prst="chevron">
            <a:avLst>
              <a:gd name="adj" fmla="val 44576"/>
            </a:avLst>
          </a:prstGeom>
          <a:solidFill>
            <a:srgbClr val="A1DDAA"/>
          </a:solidFill>
          <a:ln w="38100">
            <a:solidFill>
              <a:srgbClr val="2E8F46"/>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800">
              <a:solidFill>
                <a:schemeClr val="tx1"/>
              </a:solidFill>
            </a:endParaRPr>
          </a:p>
        </p:txBody>
      </p:sp>
      <p:sp>
        <p:nvSpPr>
          <p:cNvPr id="11" name="Rectangle 10">
            <a:extLst>
              <a:ext uri="{FF2B5EF4-FFF2-40B4-BE49-F238E27FC236}">
                <a16:creationId xmlns:a16="http://schemas.microsoft.com/office/drawing/2014/main" id="{ABF609C8-AF4C-4083-82B8-17C8419B66C0}"/>
              </a:ext>
            </a:extLst>
          </p:cNvPr>
          <p:cNvSpPr/>
          <p:nvPr userDrawn="1"/>
        </p:nvSpPr>
        <p:spPr>
          <a:xfrm>
            <a:off x="11381282" y="6242058"/>
            <a:ext cx="562570" cy="401868"/>
          </a:xfrm>
          <a:prstGeom prst="rect">
            <a:avLst/>
          </a:prstGeom>
          <a:solidFill>
            <a:schemeClr val="bg1"/>
          </a:solidFill>
          <a:ln w="920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solidFill>
                <a:srgbClr val="6F6D6A"/>
              </a:solidFill>
            </a:endParaRPr>
          </a:p>
        </p:txBody>
      </p:sp>
      <p:sp>
        <p:nvSpPr>
          <p:cNvPr id="12" name="Rectangle 11">
            <a:extLst>
              <a:ext uri="{FF2B5EF4-FFF2-40B4-BE49-F238E27FC236}">
                <a16:creationId xmlns:a16="http://schemas.microsoft.com/office/drawing/2014/main" id="{B825F0E7-EC0E-4F28-9E7A-B37219F6BF00}"/>
              </a:ext>
            </a:extLst>
          </p:cNvPr>
          <p:cNvSpPr/>
          <p:nvPr userDrawn="1"/>
        </p:nvSpPr>
        <p:spPr>
          <a:xfrm>
            <a:off x="11381283" y="6242059"/>
            <a:ext cx="562570" cy="403741"/>
          </a:xfrm>
          <a:prstGeom prst="rect">
            <a:avLst/>
          </a:prstGeom>
          <a:noFill/>
          <a:ln w="28575">
            <a:solidFill>
              <a:srgbClr val="39393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Slide Number Placeholder 5">
            <a:extLst>
              <a:ext uri="{FF2B5EF4-FFF2-40B4-BE49-F238E27FC236}">
                <a16:creationId xmlns:a16="http://schemas.microsoft.com/office/drawing/2014/main" id="{BA239EE3-CD5A-4BC7-A7C1-087B142BAC32}"/>
              </a:ext>
            </a:extLst>
          </p:cNvPr>
          <p:cNvSpPr txBox="1">
            <a:spLocks/>
          </p:cNvSpPr>
          <p:nvPr userDrawn="1"/>
        </p:nvSpPr>
        <p:spPr>
          <a:xfrm>
            <a:off x="11381283" y="6253490"/>
            <a:ext cx="562570" cy="390437"/>
          </a:xfrm>
          <a:prstGeom prst="rect">
            <a:avLst/>
          </a:prstGeom>
          <a:ln>
            <a:solidFill>
              <a:srgbClr val="393937"/>
            </a:solidFill>
          </a:ln>
        </p:spPr>
        <p:txBody>
          <a:bodyPr anchor="ctr"/>
          <a:lstStyle>
            <a:defPPr>
              <a:defRPr lang="fr-FR"/>
            </a:defPPr>
            <a:lvl1pPr marL="0" algn="ctr" defTabSz="914354" rtl="0" eaLnBrk="1" latinLnBrk="0" hangingPunct="1">
              <a:defRPr sz="1400" kern="1200">
                <a:solidFill>
                  <a:srgbClr val="2F3A46"/>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a:lstStyle>
          <a:p>
            <a:fld id="{F68327C5-B821-4FE9-A59A-A60D9EB59A9A}" type="slidenum">
              <a:rPr lang="en-US" sz="1400" smtClean="0">
                <a:solidFill>
                  <a:srgbClr val="6F6D6A"/>
                </a:solidFill>
              </a:rPr>
              <a:pPr/>
              <a:t>‹Nº›</a:t>
            </a:fld>
            <a:endParaRPr lang="en-US" sz="1400" dirty="0">
              <a:solidFill>
                <a:srgbClr val="6F6D6A"/>
              </a:solidFill>
            </a:endParaRPr>
          </a:p>
        </p:txBody>
      </p:sp>
    </p:spTree>
    <p:extLst>
      <p:ext uri="{BB962C8B-B14F-4D97-AF65-F5344CB8AC3E}">
        <p14:creationId xmlns:p14="http://schemas.microsoft.com/office/powerpoint/2010/main" val="440054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2959" y="4406901"/>
            <a:ext cx="10361851"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2959" y="2906713"/>
            <a:ext cx="10361851"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los estilos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521"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6793" y="1600201"/>
            <a:ext cx="5384099"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521" y="1535113"/>
            <a:ext cx="5386216"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3 Marcador de contenido"/>
          <p:cNvSpPr>
            <a:spLocks noGrp="1"/>
          </p:cNvSpPr>
          <p:nvPr>
            <p:ph sz="half" idx="2"/>
          </p:nvPr>
        </p:nvSpPr>
        <p:spPr>
          <a:xfrm>
            <a:off x="609521" y="2174875"/>
            <a:ext cx="5386216"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2561" y="1535113"/>
            <a:ext cx="5388332"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5 Marcador de contenido"/>
          <p:cNvSpPr>
            <a:spLocks noGrp="1"/>
          </p:cNvSpPr>
          <p:nvPr>
            <p:ph sz="quarter" idx="4"/>
          </p:nvPr>
        </p:nvSpPr>
        <p:spPr>
          <a:xfrm>
            <a:off x="6192561" y="2174875"/>
            <a:ext cx="5388332"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4638"/>
            <a:ext cx="10971372" cy="1143000"/>
          </a:xfrm>
          <a:prstGeom prst="rect">
            <a:avLst/>
          </a:prstGeom>
        </p:spPr>
        <p:txBody>
          <a:bodyPr/>
          <a:lstStyle/>
          <a:p>
            <a:r>
              <a:rPr lang="es-ES"/>
              <a:t>Haga clic para modificar el estilo de título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521" y="273050"/>
            <a:ext cx="4010562"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113" y="273051"/>
            <a:ext cx="6814779"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521" y="1435101"/>
            <a:ext cx="4010562"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406" y="4800600"/>
            <a:ext cx="7314248"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406" y="612775"/>
            <a:ext cx="7314248"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a:t>Haga clic en el icono para agregar una imagen</a:t>
            </a:r>
            <a:endParaRPr lang="es-ES" dirty="0"/>
          </a:p>
        </p:txBody>
      </p:sp>
      <p:sp>
        <p:nvSpPr>
          <p:cNvPr id="4" name="3 Marcador de texto"/>
          <p:cNvSpPr>
            <a:spLocks noGrp="1"/>
          </p:cNvSpPr>
          <p:nvPr>
            <p:ph type="body" sz="half" idx="2"/>
          </p:nvPr>
        </p:nvSpPr>
        <p:spPr>
          <a:xfrm>
            <a:off x="2389406" y="5367338"/>
            <a:ext cx="7314248"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Tree>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p:nvSpPr>
        <p:spPr bwMode="auto">
          <a:xfrm>
            <a:off x="0" y="0"/>
            <a:ext cx="12190413"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5" name="Rectangle 21"/>
          <p:cNvSpPr>
            <a:spLocks noChangeArrowheads="1"/>
          </p:cNvSpPr>
          <p:nvPr/>
        </p:nvSpPr>
        <p:spPr bwMode="auto">
          <a:xfrm rot="10800000">
            <a:off x="1" y="6308726"/>
            <a:ext cx="10512115"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endParaRPr lang="es-ES" dirty="0"/>
          </a:p>
        </p:txBody>
      </p:sp>
      <p:sp>
        <p:nvSpPr>
          <p:cNvPr id="1047" name="Line 23"/>
          <p:cNvSpPr>
            <a:spLocks noChangeShapeType="1"/>
          </p:cNvSpPr>
          <p:nvPr/>
        </p:nvSpPr>
        <p:spPr bwMode="auto">
          <a:xfrm rot="10800000" flipH="1">
            <a:off x="33863" y="6296025"/>
            <a:ext cx="8878262" cy="0"/>
          </a:xfrm>
          <a:prstGeom prst="line">
            <a:avLst/>
          </a:prstGeom>
          <a:noFill/>
          <a:ln w="38100">
            <a:solidFill>
              <a:srgbClr val="FF0000"/>
            </a:solidFill>
            <a:round/>
            <a:headEnd/>
            <a:tailEnd/>
          </a:ln>
          <a:effectLst/>
        </p:spPr>
        <p:txBody>
          <a:bodyPr/>
          <a:lstStyle/>
          <a:p>
            <a:endParaRPr lang="es-ES" dirty="0"/>
          </a:p>
        </p:txBody>
      </p:sp>
      <p:sp>
        <p:nvSpPr>
          <p:cNvPr id="1048" name="Line 24"/>
          <p:cNvSpPr>
            <a:spLocks noChangeShapeType="1"/>
          </p:cNvSpPr>
          <p:nvPr/>
        </p:nvSpPr>
        <p:spPr bwMode="auto">
          <a:xfrm rot="10800000" flipH="1">
            <a:off x="33863" y="6245225"/>
            <a:ext cx="8878262" cy="0"/>
          </a:xfrm>
          <a:prstGeom prst="line">
            <a:avLst/>
          </a:prstGeom>
          <a:noFill/>
          <a:ln w="38100">
            <a:solidFill>
              <a:srgbClr val="006600"/>
            </a:solidFill>
            <a:round/>
            <a:headEnd/>
            <a:tailEnd/>
          </a:ln>
          <a:effectLst/>
        </p:spPr>
        <p:txBody>
          <a:bodyPr/>
          <a:lstStyle/>
          <a:p>
            <a:endParaRPr lang="es-ES" dirty="0"/>
          </a:p>
        </p:txBody>
      </p:sp>
      <p:pic>
        <p:nvPicPr>
          <p:cNvPr id="7" name="Picture 6"/>
          <p:cNvPicPr>
            <a:picLocks noChangeAspect="1"/>
          </p:cNvPicPr>
          <p:nvPr/>
        </p:nvPicPr>
        <p:blipFill rotWithShape="1">
          <a:blip r:embed="rId14" cstate="print">
            <a:extLst>
              <a:ext uri="{28A0092B-C50C-407E-A947-70E740481C1C}">
                <a14:useLocalDpi xmlns:a14="http://schemas.microsoft.com/office/drawing/2010/main" val="0"/>
              </a:ext>
            </a:extLst>
          </a:blip>
          <a:srcRect l="7594" t="38806" r="7258" b="30597"/>
          <a:stretch/>
        </p:blipFill>
        <p:spPr bwMode="auto">
          <a:xfrm>
            <a:off x="8879154" y="5906861"/>
            <a:ext cx="3269288" cy="624920"/>
          </a:xfrm>
          <a:prstGeom prst="rect">
            <a:avLst/>
          </a:prstGeom>
          <a:ln>
            <a:noFill/>
          </a:ln>
          <a:extLst>
            <a:ext uri="{53640926-AAD7-44D8-BBD7-CCE9431645EC}">
              <a14:shadowObscured xmlns:a14="http://schemas.microsoft.com/office/drawing/2010/main"/>
            </a:ext>
          </a:extLst>
        </p:spPr>
      </p:pic>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xStyles>
    <p:titleStyle>
      <a:lvl1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eaLnBrk="1" fontAlgn="base" hangingPunct="1">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609521" y="137160"/>
            <a:ext cx="10971372" cy="707886"/>
          </a:xfrm>
          <a:prstGeom prst="rect">
            <a:avLst/>
          </a:prstGeom>
        </p:spPr>
        <p:txBody>
          <a:bodyPr vert="horz" lIns="91440" tIns="45720" rIns="91440" bIns="45720" rtlCol="0" anchor="ctr">
            <a:spAutoFit/>
          </a:bodyPr>
          <a:lstStyle/>
          <a:p>
            <a:pPr lvl="0"/>
            <a:r>
              <a:rPr lang="en-US"/>
              <a:t>Click to edit Master title style</a:t>
            </a:r>
            <a:endParaRPr lang="en-US" dirty="0"/>
          </a:p>
        </p:txBody>
      </p:sp>
      <p:sp>
        <p:nvSpPr>
          <p:cNvPr id="3" name="Espace réservé du texte 2"/>
          <p:cNvSpPr>
            <a:spLocks noGrp="1"/>
          </p:cNvSpPr>
          <p:nvPr>
            <p:ph type="body" idx="1"/>
          </p:nvPr>
        </p:nvSpPr>
        <p:spPr>
          <a:xfrm>
            <a:off x="609521" y="1600202"/>
            <a:ext cx="10971372"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5" name="Rectangle 14"/>
          <p:cNvSpPr/>
          <p:nvPr/>
        </p:nvSpPr>
        <p:spPr>
          <a:xfrm rot="5400000">
            <a:off x="11603056" y="5799943"/>
            <a:ext cx="1839158" cy="276963"/>
          </a:xfrm>
          <a:prstGeom prst="rect">
            <a:avLst/>
          </a:prstGeom>
        </p:spPr>
        <p:txBody>
          <a:bodyPr wrap="none">
            <a:spAutoFit/>
          </a:bodyPr>
          <a:ls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prstClr val="black"/>
                </a:solidFill>
              </a:rPr>
              <a:t>© Copyright Showeet.com</a:t>
            </a:r>
          </a:p>
        </p:txBody>
      </p:sp>
    </p:spTree>
    <p:extLst>
      <p:ext uri="{BB962C8B-B14F-4D97-AF65-F5344CB8AC3E}">
        <p14:creationId xmlns:p14="http://schemas.microsoft.com/office/powerpoint/2010/main" val="421669896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6" r:id="rId11"/>
    <p:sldLayoutId id="2147483687" r:id="rId12"/>
    <p:sldLayoutId id="2147483688" r:id="rId13"/>
    <p:sldLayoutId id="2147483689" r:id="rId14"/>
    <p:sldLayoutId id="2147483690" r:id="rId15"/>
    <p:sldLayoutId id="2147483691" r:id="rId16"/>
    <p:sldLayoutId id="2147483693" r:id="rId17"/>
  </p:sldLayoutIdLst>
  <p:hf hdr="0"/>
  <p:txStyles>
    <p:titleStyle>
      <a:lvl1pPr algn="r" defTabSz="914263" rtl="0" eaLnBrk="1" latinLnBrk="0" hangingPunct="1">
        <a:spcBef>
          <a:spcPct val="0"/>
        </a:spcBef>
        <a:buNone/>
        <a:defRPr lang="en-US" sz="4000" b="1" kern="1200" cap="all" normalizeH="0" baseline="0" dirty="0">
          <a:solidFill>
            <a:srgbClr val="2F3A46"/>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42848" indent="-342848" algn="l" defTabSz="914263" rtl="0" eaLnBrk="1" latinLnBrk="0" hangingPunct="1">
        <a:spcBef>
          <a:spcPct val="20000"/>
        </a:spcBef>
        <a:buFont typeface="Arial" pitchFamily="34" charset="0"/>
        <a:buChar char="•"/>
        <a:defRPr sz="32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1pPr>
      <a:lvl2pPr marL="742839" indent="-285708" algn="l" defTabSz="914263" rtl="0" eaLnBrk="1" latinLnBrk="0" hangingPunct="1">
        <a:spcBef>
          <a:spcPct val="20000"/>
        </a:spcBef>
        <a:buFont typeface="Arial" pitchFamily="34" charset="0"/>
        <a:buChar char="–"/>
        <a:defRPr sz="28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2pPr>
      <a:lvl3pPr marL="1142828" indent="-228566" algn="l" defTabSz="914263" rtl="0" eaLnBrk="1" latinLnBrk="0" hangingPunct="1">
        <a:spcBef>
          <a:spcPct val="20000"/>
        </a:spcBef>
        <a:buFont typeface="Arial" pitchFamily="34" charset="0"/>
        <a:buChar char="•"/>
        <a:defRPr sz="24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3pPr>
      <a:lvl4pPr marL="1599960" indent="-228566" algn="l" defTabSz="914263"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4pPr>
      <a:lvl5pPr marL="2057092" indent="-228566" algn="l" defTabSz="914263" rtl="0" eaLnBrk="1" latinLnBrk="0" hangingPunct="1">
        <a:spcBef>
          <a:spcPct val="20000"/>
        </a:spcBef>
        <a:buFont typeface="Arial" pitchFamily="34" charset="0"/>
        <a:buChar char="»"/>
        <a:defRPr sz="2000" kern="1200">
          <a:solidFill>
            <a:schemeClr val="tx1">
              <a:lumMod val="75000"/>
            </a:schemeClr>
          </a:solidFill>
          <a:latin typeface="Open Sans" panose="020B0606030504020204" pitchFamily="34" charset="0"/>
          <a:ea typeface="Open Sans" panose="020B0606030504020204" pitchFamily="34" charset="0"/>
          <a:cs typeface="Open Sans" panose="020B0606030504020204" pitchFamily="34" charset="0"/>
        </a:defRPr>
      </a:lvl5pPr>
      <a:lvl6pPr marL="2514223" indent="-228566"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355" indent="-228566"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486" indent="-228566"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5617" indent="-228566" algn="l" defTabSz="9142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263" rtl="0" eaLnBrk="1" latinLnBrk="0" hangingPunct="1">
        <a:defRPr sz="1800" kern="1200">
          <a:solidFill>
            <a:schemeClr val="tx1"/>
          </a:solidFill>
          <a:latin typeface="+mn-lt"/>
          <a:ea typeface="+mn-ea"/>
          <a:cs typeface="+mn-cs"/>
        </a:defRPr>
      </a:lvl1pPr>
      <a:lvl2pPr marL="457132" algn="l" defTabSz="914263" rtl="0" eaLnBrk="1" latinLnBrk="0" hangingPunct="1">
        <a:defRPr sz="1800" kern="1200">
          <a:solidFill>
            <a:schemeClr val="tx1"/>
          </a:solidFill>
          <a:latin typeface="+mn-lt"/>
          <a:ea typeface="+mn-ea"/>
          <a:cs typeface="+mn-cs"/>
        </a:defRPr>
      </a:lvl2pPr>
      <a:lvl3pPr marL="914263" algn="l" defTabSz="914263" rtl="0" eaLnBrk="1" latinLnBrk="0" hangingPunct="1">
        <a:defRPr sz="1800" kern="1200">
          <a:solidFill>
            <a:schemeClr val="tx1"/>
          </a:solidFill>
          <a:latin typeface="+mn-lt"/>
          <a:ea typeface="+mn-ea"/>
          <a:cs typeface="+mn-cs"/>
        </a:defRPr>
      </a:lvl3pPr>
      <a:lvl4pPr marL="1371395" algn="l" defTabSz="914263" rtl="0" eaLnBrk="1" latinLnBrk="0" hangingPunct="1">
        <a:defRPr sz="1800" kern="1200">
          <a:solidFill>
            <a:schemeClr val="tx1"/>
          </a:solidFill>
          <a:latin typeface="+mn-lt"/>
          <a:ea typeface="+mn-ea"/>
          <a:cs typeface="+mn-cs"/>
        </a:defRPr>
      </a:lvl4pPr>
      <a:lvl5pPr marL="1828526" algn="l" defTabSz="914263" rtl="0" eaLnBrk="1" latinLnBrk="0" hangingPunct="1">
        <a:defRPr sz="1800" kern="1200">
          <a:solidFill>
            <a:schemeClr val="tx1"/>
          </a:solidFill>
          <a:latin typeface="+mn-lt"/>
          <a:ea typeface="+mn-ea"/>
          <a:cs typeface="+mn-cs"/>
        </a:defRPr>
      </a:lvl5pPr>
      <a:lvl6pPr marL="2285657" algn="l" defTabSz="914263" rtl="0" eaLnBrk="1" latinLnBrk="0" hangingPunct="1">
        <a:defRPr sz="1800" kern="1200">
          <a:solidFill>
            <a:schemeClr val="tx1"/>
          </a:solidFill>
          <a:latin typeface="+mn-lt"/>
          <a:ea typeface="+mn-ea"/>
          <a:cs typeface="+mn-cs"/>
        </a:defRPr>
      </a:lvl6pPr>
      <a:lvl7pPr marL="2742788" algn="l" defTabSz="914263" rtl="0" eaLnBrk="1" latinLnBrk="0" hangingPunct="1">
        <a:defRPr sz="1800" kern="1200">
          <a:solidFill>
            <a:schemeClr val="tx1"/>
          </a:solidFill>
          <a:latin typeface="+mn-lt"/>
          <a:ea typeface="+mn-ea"/>
          <a:cs typeface="+mn-cs"/>
        </a:defRPr>
      </a:lvl7pPr>
      <a:lvl8pPr marL="3199920" algn="l" defTabSz="914263" rtl="0" eaLnBrk="1" latinLnBrk="0" hangingPunct="1">
        <a:defRPr sz="1800" kern="1200">
          <a:solidFill>
            <a:schemeClr val="tx1"/>
          </a:solidFill>
          <a:latin typeface="+mn-lt"/>
          <a:ea typeface="+mn-ea"/>
          <a:cs typeface="+mn-cs"/>
        </a:defRPr>
      </a:lvl8pPr>
      <a:lvl9pPr marL="3657052" algn="l" defTabSz="9142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27.png"/><Relationship Id="rId3" Type="http://schemas.openxmlformats.org/officeDocument/2006/relationships/diagramData" Target="../diagrams/data3.xml"/><Relationship Id="rId7" Type="http://schemas.microsoft.com/office/2007/relationships/diagramDrawing" Target="../diagrams/drawing3.xml"/><Relationship Id="rId12" Type="http://schemas.openxmlformats.org/officeDocument/2006/relationships/image" Target="../media/image31.png"/><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diagramColors" Target="../diagrams/colors3.xml"/><Relationship Id="rId11" Type="http://schemas.openxmlformats.org/officeDocument/2006/relationships/image" Target="../media/image30.png"/><Relationship Id="rId5" Type="http://schemas.openxmlformats.org/officeDocument/2006/relationships/diagramQuickStyle" Target="../diagrams/quickStyle3.xml"/><Relationship Id="rId10" Type="http://schemas.openxmlformats.org/officeDocument/2006/relationships/image" Target="../media/image21.wmf"/><Relationship Id="rId4" Type="http://schemas.openxmlformats.org/officeDocument/2006/relationships/diagramLayout" Target="../diagrams/layout3.xml"/><Relationship Id="rId9" Type="http://schemas.openxmlformats.org/officeDocument/2006/relationships/oleObject" Target="../embeddings/oleObject2.bin"/><Relationship Id="rId14" Type="http://schemas.openxmlformats.org/officeDocument/2006/relationships/image" Target="../media/image33.png"/></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6.xml.rels><?xml version="1.0" encoding="UTF-8" standalone="yes"?>
<Relationships xmlns="http://schemas.openxmlformats.org/package/2006/relationships"><Relationship Id="rId8" Type="http://schemas.openxmlformats.org/officeDocument/2006/relationships/image" Target="../media/image36.jpeg"/><Relationship Id="rId3" Type="http://schemas.openxmlformats.org/officeDocument/2006/relationships/diagramLayout" Target="../diagrams/layout6.xml"/><Relationship Id="rId7" Type="http://schemas.openxmlformats.org/officeDocument/2006/relationships/image" Target="../media/image35.jpeg"/><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11" Type="http://schemas.openxmlformats.org/officeDocument/2006/relationships/image" Target="../media/image39.jpeg"/><Relationship Id="rId5" Type="http://schemas.openxmlformats.org/officeDocument/2006/relationships/diagramColors" Target="../diagrams/colors6.xml"/><Relationship Id="rId10" Type="http://schemas.openxmlformats.org/officeDocument/2006/relationships/image" Target="../media/image38.png"/><Relationship Id="rId4" Type="http://schemas.openxmlformats.org/officeDocument/2006/relationships/diagramQuickStyle" Target="../diagrams/quickStyle6.xml"/><Relationship Id="rId9" Type="http://schemas.openxmlformats.org/officeDocument/2006/relationships/image" Target="../media/image37.jpeg"/></Relationships>
</file>

<file path=ppt/slides/_rels/slide27.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diagramData" Target="../diagrams/data2.xml"/><Relationship Id="rId13" Type="http://schemas.openxmlformats.org/officeDocument/2006/relationships/image" Target="../media/image12.png"/><Relationship Id="rId3" Type="http://schemas.openxmlformats.org/officeDocument/2006/relationships/diagramData" Target="../diagrams/data1.xml"/><Relationship Id="rId7" Type="http://schemas.microsoft.com/office/2007/relationships/diagramDrawing" Target="../diagrams/drawing1.xml"/><Relationship Id="rId12"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1.xml"/><Relationship Id="rId11" Type="http://schemas.openxmlformats.org/officeDocument/2006/relationships/diagramColors" Target="../diagrams/colors2.xml"/><Relationship Id="rId5" Type="http://schemas.openxmlformats.org/officeDocument/2006/relationships/diagramQuickStyle" Target="../diagrams/quickStyle1.xml"/><Relationship Id="rId15" Type="http://schemas.openxmlformats.org/officeDocument/2006/relationships/image" Target="../media/image14.jpeg"/><Relationship Id="rId10" Type="http://schemas.openxmlformats.org/officeDocument/2006/relationships/diagramQuickStyle" Target="../diagrams/quickStyle2.xml"/><Relationship Id="rId4" Type="http://schemas.openxmlformats.org/officeDocument/2006/relationships/diagramLayout" Target="../diagrams/layout1.xml"/><Relationship Id="rId9" Type="http://schemas.openxmlformats.org/officeDocument/2006/relationships/diagramLayout" Target="../diagrams/layout2.xml"/><Relationship Id="rId1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3"/>
          <p:cNvSpPr>
            <a:spLocks noChangeArrowheads="1"/>
          </p:cNvSpPr>
          <p:nvPr/>
        </p:nvSpPr>
        <p:spPr bwMode="auto">
          <a:xfrm>
            <a:off x="2639272" y="3172326"/>
            <a:ext cx="729586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endParaRPr kumimoji="0" lang="es-ES" sz="1800" b="0" i="0" u="none" strike="noStrike" cap="none" normalizeH="0" baseline="0" dirty="0">
              <a:ln>
                <a:noFill/>
              </a:ln>
              <a:solidFill>
                <a:schemeClr val="tx1"/>
              </a:solidFill>
              <a:effectLst/>
              <a:latin typeface="Arial" pitchFamily="34" charset="0"/>
              <a:cs typeface="Arial" pitchFamily="34" charset="0"/>
            </a:endParaRPr>
          </a:p>
        </p:txBody>
      </p:sp>
      <p:sp>
        <p:nvSpPr>
          <p:cNvPr id="7" name="2 Subtítulo"/>
          <p:cNvSpPr txBox="1">
            <a:spLocks/>
          </p:cNvSpPr>
          <p:nvPr/>
        </p:nvSpPr>
        <p:spPr>
          <a:xfrm>
            <a:off x="1027290" y="785480"/>
            <a:ext cx="11163124" cy="5254076"/>
          </a:xfrm>
          <a:prstGeom prst="rect">
            <a:avLst/>
          </a:prstGeom>
        </p:spPr>
        <p:txBody>
          <a:bodyPr/>
          <a:lstStyle>
            <a:lvl1pPr marL="342900" indent="-342900" algn="l" rtl="0" eaLnBrk="1" fontAlgn="base" hangingPunct="1">
              <a:spcBef>
                <a:spcPct val="20000"/>
              </a:spcBef>
              <a:spcAft>
                <a:spcPct val="0"/>
              </a:spcAft>
              <a:buChar char="•"/>
              <a:defRPr sz="2400">
                <a:solidFill>
                  <a:schemeClr val="bg1"/>
                </a:solidFill>
                <a:latin typeface="+mn-lt"/>
                <a:ea typeface="+mn-ea"/>
                <a:cs typeface="+mn-cs"/>
              </a:defRPr>
            </a:lvl1pPr>
            <a:lvl2pPr marL="742950" indent="-285750" algn="l" rtl="0" eaLnBrk="1" fontAlgn="base" hangingPunct="1">
              <a:spcBef>
                <a:spcPct val="20000"/>
              </a:spcBef>
              <a:spcAft>
                <a:spcPct val="0"/>
              </a:spcAft>
              <a:buChar char="–"/>
              <a:defRPr sz="2400">
                <a:solidFill>
                  <a:schemeClr val="bg1"/>
                </a:solidFill>
                <a:latin typeface="+mn-lt"/>
              </a:defRPr>
            </a:lvl2pPr>
            <a:lvl3pPr marL="1143000" indent="-228600" algn="l" rtl="0" eaLnBrk="1" fontAlgn="base" hangingPunct="1">
              <a:spcBef>
                <a:spcPct val="20000"/>
              </a:spcBef>
              <a:spcAft>
                <a:spcPct val="0"/>
              </a:spcAft>
              <a:buChar char="•"/>
              <a:defRPr sz="2400">
                <a:solidFill>
                  <a:schemeClr val="bg1"/>
                </a:solidFill>
                <a:latin typeface="+mn-lt"/>
              </a:defRPr>
            </a:lvl3pPr>
            <a:lvl4pPr marL="1600200" indent="-228600" algn="l" rtl="0" eaLnBrk="1" fontAlgn="base" hangingPunct="1">
              <a:spcBef>
                <a:spcPct val="20000"/>
              </a:spcBef>
              <a:spcAft>
                <a:spcPct val="0"/>
              </a:spcAft>
              <a:buChar char="–"/>
              <a:defRPr sz="2400">
                <a:solidFill>
                  <a:schemeClr val="bg1"/>
                </a:solidFill>
                <a:latin typeface="+mn-lt"/>
              </a:defRPr>
            </a:lvl4pPr>
            <a:lvl5pPr marL="2057400" indent="-228600" algn="l" rtl="0" eaLnBrk="1" fontAlgn="base" hangingPunct="1">
              <a:spcBef>
                <a:spcPct val="20000"/>
              </a:spcBef>
              <a:spcAft>
                <a:spcPct val="0"/>
              </a:spcAft>
              <a:buChar char="»"/>
              <a:defRPr sz="2400">
                <a:solidFill>
                  <a:schemeClr val="bg1"/>
                </a:solidFill>
                <a:latin typeface="+mn-lt"/>
              </a:defRPr>
            </a:lvl5pPr>
            <a:lvl6pPr marL="2514600" indent="-228600" algn="l" rtl="0" eaLnBrk="1" fontAlgn="base" hangingPunct="1">
              <a:spcBef>
                <a:spcPct val="20000"/>
              </a:spcBef>
              <a:spcAft>
                <a:spcPct val="0"/>
              </a:spcAft>
              <a:buChar char="»"/>
              <a:defRPr sz="2400">
                <a:solidFill>
                  <a:schemeClr val="bg1"/>
                </a:solidFill>
                <a:latin typeface="+mn-lt"/>
              </a:defRPr>
            </a:lvl6pPr>
            <a:lvl7pPr marL="2971800" indent="-228600" algn="l" rtl="0" eaLnBrk="1" fontAlgn="base" hangingPunct="1">
              <a:spcBef>
                <a:spcPct val="20000"/>
              </a:spcBef>
              <a:spcAft>
                <a:spcPct val="0"/>
              </a:spcAft>
              <a:buChar char="»"/>
              <a:defRPr sz="2400">
                <a:solidFill>
                  <a:schemeClr val="bg1"/>
                </a:solidFill>
                <a:latin typeface="+mn-lt"/>
              </a:defRPr>
            </a:lvl7pPr>
            <a:lvl8pPr marL="3429000" indent="-228600" algn="l" rtl="0" eaLnBrk="1" fontAlgn="base" hangingPunct="1">
              <a:spcBef>
                <a:spcPct val="20000"/>
              </a:spcBef>
              <a:spcAft>
                <a:spcPct val="0"/>
              </a:spcAft>
              <a:buChar char="»"/>
              <a:defRPr sz="2400">
                <a:solidFill>
                  <a:schemeClr val="bg1"/>
                </a:solidFill>
                <a:latin typeface="+mn-lt"/>
              </a:defRPr>
            </a:lvl8pPr>
            <a:lvl9pPr marL="3886200" indent="-228600" algn="l" rtl="0" eaLnBrk="1" fontAlgn="base" hangingPunct="1">
              <a:spcBef>
                <a:spcPct val="20000"/>
              </a:spcBef>
              <a:spcAft>
                <a:spcPct val="0"/>
              </a:spcAft>
              <a:buChar char="»"/>
              <a:defRPr sz="2400">
                <a:solidFill>
                  <a:schemeClr val="bg1"/>
                </a:solidFill>
                <a:latin typeface="+mn-lt"/>
              </a:defRPr>
            </a:lvl9pPr>
          </a:lstStyle>
          <a:p>
            <a:pPr marL="0" indent="0" algn="ctr">
              <a:buNone/>
            </a:pPr>
            <a:endParaRPr lang="es-EC" sz="1600" kern="0" dirty="0">
              <a:solidFill>
                <a:schemeClr val="tx1"/>
              </a:solidFill>
              <a:latin typeface="Times New Roman" panose="02020603050405020304" pitchFamily="18" charset="0"/>
              <a:cs typeface="Times New Roman" panose="02020603050405020304" pitchFamily="18" charset="0"/>
            </a:endParaRPr>
          </a:p>
          <a:p>
            <a:pPr marL="0" indent="0" algn="ctr">
              <a:buNone/>
            </a:pPr>
            <a:r>
              <a:rPr lang="es-ES" sz="1800" b="1" spc="-1" dirty="0">
                <a:solidFill>
                  <a:schemeClr val="tx1"/>
                </a:solidFill>
              </a:rPr>
              <a:t>Departamento de Ciencias Económicas, Administrativas y del Comercio</a:t>
            </a:r>
            <a:endParaRPr lang="es-ES" sz="1800" spc="-1" dirty="0">
              <a:solidFill>
                <a:schemeClr val="tx1"/>
              </a:solidFill>
            </a:endParaRPr>
          </a:p>
          <a:p>
            <a:pPr marL="0" indent="0" algn="ctr">
              <a:buNone/>
            </a:pPr>
            <a:endParaRPr lang="es-EC" sz="1600" b="1" dirty="0">
              <a:solidFill>
                <a:srgbClr val="000000"/>
              </a:solidFill>
              <a:latin typeface="Times New Roman" panose="02020603050405020304" pitchFamily="18" charset="0"/>
              <a:cs typeface="Times New Roman" panose="02020603050405020304" pitchFamily="18" charset="0"/>
            </a:endParaRPr>
          </a:p>
          <a:p>
            <a:pPr marL="0" indent="0" algn="ctr">
              <a:buNone/>
            </a:pPr>
            <a:endParaRPr lang="es-EC" sz="1600" b="1" kern="0" dirty="0">
              <a:solidFill>
                <a:srgbClr val="000000"/>
              </a:solidFill>
              <a:latin typeface="Times New Roman" panose="02020603050405020304" pitchFamily="18" charset="0"/>
              <a:cs typeface="Times New Roman" panose="02020603050405020304" pitchFamily="18" charset="0"/>
            </a:endParaRPr>
          </a:p>
        </p:txBody>
      </p:sp>
      <p:sp>
        <p:nvSpPr>
          <p:cNvPr id="4" name="CustomShape 1">
            <a:extLst>
              <a:ext uri="{FF2B5EF4-FFF2-40B4-BE49-F238E27FC236}">
                <a16:creationId xmlns:a16="http://schemas.microsoft.com/office/drawing/2014/main" id="{50064445-CD23-4346-BBBE-3D4E725548F7}"/>
              </a:ext>
            </a:extLst>
          </p:cNvPr>
          <p:cNvSpPr/>
          <p:nvPr/>
        </p:nvSpPr>
        <p:spPr>
          <a:xfrm>
            <a:off x="3087427" y="1470044"/>
            <a:ext cx="6904245" cy="593730"/>
          </a:xfrm>
          <a:prstGeom prst="rect">
            <a:avLst/>
          </a:prstGeom>
          <a:noFill/>
          <a:ln w="9360">
            <a:noFill/>
          </a:ln>
        </p:spPr>
        <p:style>
          <a:lnRef idx="0">
            <a:scrgbClr r="0" g="0" b="0"/>
          </a:lnRef>
          <a:fillRef idx="0">
            <a:scrgbClr r="0" g="0" b="0"/>
          </a:fillRef>
          <a:effectRef idx="0">
            <a:scrgbClr r="0" g="0" b="0"/>
          </a:effectRef>
          <a:fontRef idx="minor"/>
        </p:style>
        <p:txBody>
          <a:bodyPr lIns="67500" tIns="33750" rIns="67500" bIns="33750" anchor="ctr"/>
          <a:lstStyle/>
          <a:p>
            <a:pPr algn="ctr"/>
            <a:endParaRPr lang="es-ES" sz="1500" spc="-1" dirty="0">
              <a:latin typeface="Times New Roman"/>
            </a:endParaRPr>
          </a:p>
          <a:p>
            <a:pPr algn="ctr"/>
            <a:r>
              <a:rPr lang="es-ES" sz="1500" spc="-1" dirty="0"/>
              <a:t>Trabajo de titulación, previo a la obtención del título de Ingeniero comercial</a:t>
            </a:r>
            <a:endParaRPr lang="es-ES" sz="1500" spc="-1" dirty="0">
              <a:solidFill>
                <a:prstClr val="black"/>
              </a:solidFill>
            </a:endParaRPr>
          </a:p>
        </p:txBody>
      </p:sp>
      <p:sp>
        <p:nvSpPr>
          <p:cNvPr id="6" name="CustomShape 2">
            <a:extLst>
              <a:ext uri="{FF2B5EF4-FFF2-40B4-BE49-F238E27FC236}">
                <a16:creationId xmlns:a16="http://schemas.microsoft.com/office/drawing/2014/main" id="{890BE0D5-5766-4564-8725-65BE99DE231D}"/>
              </a:ext>
            </a:extLst>
          </p:cNvPr>
          <p:cNvSpPr/>
          <p:nvPr/>
        </p:nvSpPr>
        <p:spPr>
          <a:xfrm>
            <a:off x="2077156" y="2559128"/>
            <a:ext cx="9085967" cy="98253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r>
              <a:rPr lang="es-ES" sz="1600" b="1" spc="-1" dirty="0"/>
              <a:t>Tema: </a:t>
            </a:r>
            <a:r>
              <a:rPr lang="es-EC" sz="2000" b="1" dirty="0">
                <a:effectLst/>
                <a:ea typeface="Calibri" panose="020F0502020204030204" pitchFamily="34" charset="0"/>
                <a:cs typeface="Times New Roman" panose="02020603050405020304" pitchFamily="18" charset="0"/>
              </a:rPr>
              <a:t>Análisis de la relación entre la seguridad ciudadana y la actividad comercial del cantón Rumiñahui</a:t>
            </a:r>
            <a:endParaRPr lang="es-EC" sz="2000" dirty="0">
              <a:effectLst/>
              <a:ea typeface="Calibri" panose="020F0502020204030204" pitchFamily="34" charset="0"/>
              <a:cs typeface="Times New Roman" panose="02020603050405020304" pitchFamily="18" charset="0"/>
            </a:endParaRPr>
          </a:p>
          <a:p>
            <a:pPr algn="ctr"/>
            <a:endParaRPr lang="es-ES" sz="1500" spc="-1" dirty="0"/>
          </a:p>
        </p:txBody>
      </p:sp>
      <p:sp>
        <p:nvSpPr>
          <p:cNvPr id="8" name="CustomShape 3">
            <a:extLst>
              <a:ext uri="{FF2B5EF4-FFF2-40B4-BE49-F238E27FC236}">
                <a16:creationId xmlns:a16="http://schemas.microsoft.com/office/drawing/2014/main" id="{3CFB6A17-F8AC-42EC-AECC-A381DE0DC429}"/>
              </a:ext>
            </a:extLst>
          </p:cNvPr>
          <p:cNvSpPr/>
          <p:nvPr/>
        </p:nvSpPr>
        <p:spPr>
          <a:xfrm>
            <a:off x="3228622" y="3465316"/>
            <a:ext cx="6322519" cy="75384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r>
              <a:rPr lang="es-ES" sz="1400" b="1" spc="-1" dirty="0">
                <a:cs typeface="Times New Roman" panose="02020603050405020304" pitchFamily="18" charset="0"/>
              </a:rPr>
              <a:t>Autora:</a:t>
            </a:r>
            <a:br>
              <a:rPr lang="es-ES" sz="1400" b="1" spc="-1" dirty="0">
                <a:cs typeface="Times New Roman" panose="02020603050405020304" pitchFamily="18" charset="0"/>
              </a:rPr>
            </a:br>
            <a:r>
              <a:rPr lang="es-EC" sz="1400" dirty="0">
                <a:solidFill>
                  <a:srgbClr val="0D0D0D"/>
                </a:solidFill>
                <a:effectLst/>
                <a:ea typeface="Calibri" panose="020F0502020204030204" pitchFamily="34" charset="0"/>
                <a:cs typeface="Times New Roman" panose="02020603050405020304" pitchFamily="18" charset="0"/>
              </a:rPr>
              <a:t>Haro Morales, Juana Liliana</a:t>
            </a:r>
            <a:endParaRPr lang="es-EC" sz="1400" dirty="0">
              <a:effectLst/>
              <a:ea typeface="Calibri" panose="020F0502020204030204" pitchFamily="34" charset="0"/>
              <a:cs typeface="Times New Roman" panose="02020603050405020304" pitchFamily="18" charset="0"/>
            </a:endParaRPr>
          </a:p>
          <a:p>
            <a:pPr algn="ctr"/>
            <a:endParaRPr lang="es-ES" sz="1500" spc="-1" dirty="0">
              <a:solidFill>
                <a:prstClr val="black"/>
              </a:solidFill>
              <a:cs typeface="Times New Roman" panose="02020603050405020304" pitchFamily="18" charset="0"/>
            </a:endParaRPr>
          </a:p>
        </p:txBody>
      </p:sp>
      <p:sp>
        <p:nvSpPr>
          <p:cNvPr id="9" name="CustomShape 4">
            <a:extLst>
              <a:ext uri="{FF2B5EF4-FFF2-40B4-BE49-F238E27FC236}">
                <a16:creationId xmlns:a16="http://schemas.microsoft.com/office/drawing/2014/main" id="{F368455D-90EB-493E-BC3F-453B2BE982BB}"/>
              </a:ext>
            </a:extLst>
          </p:cNvPr>
          <p:cNvSpPr/>
          <p:nvPr/>
        </p:nvSpPr>
        <p:spPr>
          <a:xfrm>
            <a:off x="3622654" y="4027071"/>
            <a:ext cx="5400810" cy="52515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r>
              <a:rPr lang="es-ES" sz="1500" b="1" spc="-1" dirty="0">
                <a:cs typeface="Times New Roman" panose="02020603050405020304" pitchFamily="18" charset="0"/>
              </a:rPr>
              <a:t>Director: </a:t>
            </a:r>
            <a:endParaRPr lang="es-ES" sz="1500" spc="-1" dirty="0">
              <a:solidFill>
                <a:prstClr val="black"/>
              </a:solidFill>
              <a:cs typeface="Times New Roman" panose="02020603050405020304" pitchFamily="18" charset="0"/>
            </a:endParaRPr>
          </a:p>
          <a:p>
            <a:pPr algn="ctr"/>
            <a:r>
              <a:rPr lang="es-EC" sz="1400" dirty="0">
                <a:solidFill>
                  <a:srgbClr val="0D0D0D"/>
                </a:solidFill>
                <a:effectLst/>
                <a:ea typeface="Calibri" panose="020F0502020204030204" pitchFamily="34" charset="0"/>
                <a:cs typeface="Times New Roman" panose="02020603050405020304" pitchFamily="18" charset="0"/>
              </a:rPr>
              <a:t>PhD. Salazar Baño, Alfredo Geovanny, Mg</a:t>
            </a:r>
            <a:endParaRPr lang="es-EC" sz="1400" dirty="0">
              <a:effectLst/>
              <a:ea typeface="Calibri" panose="020F0502020204030204" pitchFamily="34" charset="0"/>
              <a:cs typeface="Times New Roman" panose="02020603050405020304" pitchFamily="18" charset="0"/>
            </a:endParaRPr>
          </a:p>
          <a:p>
            <a:pPr algn="ctr"/>
            <a:endParaRPr lang="es-ES" sz="1500" dirty="0">
              <a:latin typeface="Times New Roman" panose="02020603050405020304" pitchFamily="18" charset="0"/>
              <a:cs typeface="Times New Roman" panose="02020603050405020304" pitchFamily="18" charset="0"/>
            </a:endParaRPr>
          </a:p>
        </p:txBody>
      </p:sp>
      <p:sp>
        <p:nvSpPr>
          <p:cNvPr id="10" name="CustomShape 4">
            <a:extLst>
              <a:ext uri="{FF2B5EF4-FFF2-40B4-BE49-F238E27FC236}">
                <a16:creationId xmlns:a16="http://schemas.microsoft.com/office/drawing/2014/main" id="{FEDE1B39-B9A0-4228-9CE0-FE90E3C2DF37}"/>
              </a:ext>
            </a:extLst>
          </p:cNvPr>
          <p:cNvSpPr/>
          <p:nvPr/>
        </p:nvSpPr>
        <p:spPr>
          <a:xfrm>
            <a:off x="3694818" y="5281561"/>
            <a:ext cx="5400810" cy="52515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r>
              <a:rPr lang="es-EC" sz="1500" b="1" spc="-1" dirty="0">
                <a:cs typeface="Times New Roman" panose="02020603050405020304" pitchFamily="18" charset="0"/>
              </a:rPr>
              <a:t>Sangolquí, 02 de marzo del 2023</a:t>
            </a:r>
            <a:endParaRPr lang="es-ES" sz="1500" dirty="0">
              <a:cs typeface="Times New Roman" panose="02020603050405020304" pitchFamily="18" charset="0"/>
            </a:endParaRPr>
          </a:p>
        </p:txBody>
      </p:sp>
      <p:sp>
        <p:nvSpPr>
          <p:cNvPr id="2" name="CustomShape 4">
            <a:extLst>
              <a:ext uri="{FF2B5EF4-FFF2-40B4-BE49-F238E27FC236}">
                <a16:creationId xmlns:a16="http://schemas.microsoft.com/office/drawing/2014/main" id="{5090FB47-8B5F-A467-22ED-5F996FC14F48}"/>
              </a:ext>
            </a:extLst>
          </p:cNvPr>
          <p:cNvSpPr/>
          <p:nvPr/>
        </p:nvSpPr>
        <p:spPr>
          <a:xfrm>
            <a:off x="3550492" y="4568723"/>
            <a:ext cx="5545136" cy="525150"/>
          </a:xfrm>
          <a:prstGeom prst="rect">
            <a:avLst/>
          </a:prstGeom>
          <a:noFill/>
          <a:ln>
            <a:noFill/>
          </a:ln>
        </p:spPr>
        <p:style>
          <a:lnRef idx="0">
            <a:scrgbClr r="0" g="0" b="0"/>
          </a:lnRef>
          <a:fillRef idx="0">
            <a:scrgbClr r="0" g="0" b="0"/>
          </a:fillRef>
          <a:effectRef idx="0">
            <a:scrgbClr r="0" g="0" b="0"/>
          </a:effectRef>
          <a:fontRef idx="minor"/>
        </p:style>
        <p:txBody>
          <a:bodyPr lIns="67500" tIns="33750" rIns="67500" bIns="33750"/>
          <a:lstStyle/>
          <a:p>
            <a:pPr algn="ctr"/>
            <a:r>
              <a:rPr lang="es-ES" sz="1500" b="1" spc="-1" dirty="0">
                <a:cs typeface="Times New Roman" panose="02020603050405020304" pitchFamily="18" charset="0"/>
              </a:rPr>
              <a:t>Oponente: </a:t>
            </a:r>
            <a:endParaRPr lang="es-ES" sz="1500" spc="-1" dirty="0">
              <a:solidFill>
                <a:prstClr val="black"/>
              </a:solidFill>
              <a:cs typeface="Times New Roman" panose="02020603050405020304" pitchFamily="18" charset="0"/>
            </a:endParaRPr>
          </a:p>
          <a:p>
            <a:pPr algn="ctr"/>
            <a:r>
              <a:rPr lang="es-EC" sz="1400" dirty="0">
                <a:solidFill>
                  <a:srgbClr val="0D0D0D"/>
                </a:solidFill>
                <a:effectLst/>
                <a:ea typeface="Calibri" panose="020F0502020204030204" pitchFamily="34" charset="0"/>
                <a:cs typeface="Times New Roman" panose="02020603050405020304" pitchFamily="18" charset="0"/>
              </a:rPr>
              <a:t>Ingeniero Chicaiza Sánchez Oscar Lenin</a:t>
            </a:r>
            <a:endParaRPr lang="es-EC" sz="1400" dirty="0">
              <a:effectLst/>
              <a:ea typeface="Calibri" panose="020F0502020204030204" pitchFamily="34" charset="0"/>
              <a:cs typeface="Times New Roman" panose="02020603050405020304" pitchFamily="18" charset="0"/>
            </a:endParaRPr>
          </a:p>
          <a:p>
            <a:pPr algn="ctr"/>
            <a:endParaRPr lang="es-ES" sz="15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48475437"/>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id="{2B32C2B9-202E-47DB-8766-0D5F14E0E6B9}"/>
              </a:ext>
            </a:extLst>
          </p:cNvPr>
          <p:cNvSpPr/>
          <p:nvPr/>
        </p:nvSpPr>
        <p:spPr>
          <a:xfrm>
            <a:off x="0" y="251540"/>
            <a:ext cx="4254223"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s-EC" sz="2400"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0" marR="0" lvl="0" indent="0" algn="ctr" defTabSz="914309" eaLnBrk="1" fontAlgn="auto" latinLnBrk="0" hangingPunct="1">
              <a:lnSpc>
                <a:spcPct val="100000"/>
              </a:lnSpc>
              <a:spcBef>
                <a:spcPts val="0"/>
              </a:spcBef>
              <a:spcAft>
                <a:spcPts val="0"/>
              </a:spcAft>
              <a:buClrTx/>
              <a:buSzTx/>
              <a:buFontTx/>
              <a:buNone/>
              <a:tabLst/>
              <a:defRPr/>
            </a:pPr>
            <a:r>
              <a:rPr kumimoji="0" lang="es-EC" sz="2800"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rPr>
              <a:t>Marco Teórico</a:t>
            </a:r>
            <a:br>
              <a:rPr kumimoji="0" lang="es-EC" sz="2800"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rPr>
            </a:br>
            <a:endParaRPr kumimoji="0" lang="es-EC" sz="2800"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36" name="Arrow: Chevron 1">
            <a:extLst>
              <a:ext uri="{FF2B5EF4-FFF2-40B4-BE49-F238E27FC236}">
                <a16:creationId xmlns:a16="http://schemas.microsoft.com/office/drawing/2014/main" id="{87554449-20D9-4241-A8BD-2A01495B3629}"/>
              </a:ext>
            </a:extLst>
          </p:cNvPr>
          <p:cNvSpPr/>
          <p:nvPr/>
        </p:nvSpPr>
        <p:spPr>
          <a:xfrm>
            <a:off x="269689" y="1433689"/>
            <a:ext cx="4254223" cy="923404"/>
          </a:xfrm>
          <a:prstGeom prst="chevron">
            <a:avLst/>
          </a:prstGeom>
          <a:solidFill>
            <a:srgbClr val="C2C923"/>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s-EC" sz="1400" b="0" i="0" u="none" strike="noStrike" kern="0" cap="none" spc="0" normalizeH="0" baseline="0" dirty="0">
              <a:ln>
                <a:noFill/>
              </a:ln>
              <a:solidFill>
                <a:srgbClr val="282F39"/>
              </a:solidFill>
              <a:effectLst/>
              <a:uLnTx/>
              <a:uFillTx/>
              <a:latin typeface="Calibri" panose="020F0502020204030204"/>
              <a:ea typeface="+mn-ea"/>
              <a:cs typeface="+mn-cs"/>
            </a:endParaRPr>
          </a:p>
        </p:txBody>
      </p:sp>
      <p:sp>
        <p:nvSpPr>
          <p:cNvPr id="40" name="CuadroTexto 39">
            <a:extLst>
              <a:ext uri="{FF2B5EF4-FFF2-40B4-BE49-F238E27FC236}">
                <a16:creationId xmlns:a16="http://schemas.microsoft.com/office/drawing/2014/main" id="{949A98FD-8B80-42C9-A401-55877EB8917C}"/>
              </a:ext>
            </a:extLst>
          </p:cNvPr>
          <p:cNvSpPr txBox="1"/>
          <p:nvPr/>
        </p:nvSpPr>
        <p:spPr>
          <a:xfrm>
            <a:off x="1729519" y="2582285"/>
            <a:ext cx="4254223" cy="3354765"/>
          </a:xfrm>
          <a:prstGeom prst="rect">
            <a:avLst/>
          </a:prstGeom>
          <a:noFill/>
        </p:spPr>
        <p:txBody>
          <a:bodyPr wrap="square" rtlCol="0">
            <a:spAutoFit/>
          </a:bodyPr>
          <a:lstStyle/>
          <a:p>
            <a:pPr algn="just"/>
            <a:r>
              <a:rPr lang="es-ES" dirty="0">
                <a:effectLst/>
                <a:latin typeface="+mj-lt"/>
                <a:ea typeface="Calibri" panose="020F0502020204030204" pitchFamily="34" charset="0"/>
                <a:cs typeface="Times New Roman" panose="02020603050405020304" pitchFamily="18" charset="0"/>
              </a:rPr>
              <a:t>De acuerdo con </a:t>
            </a:r>
            <a:r>
              <a:rPr lang="es-US" b="1" dirty="0">
                <a:effectLst/>
                <a:latin typeface="+mj-lt"/>
                <a:ea typeface="Calibri" panose="020F0502020204030204" pitchFamily="34" charset="0"/>
                <a:cs typeface="Times New Roman" panose="02020603050405020304" pitchFamily="18" charset="0"/>
              </a:rPr>
              <a:t>Carrión y Dammert (2021), la Seguridad ciudadana </a:t>
            </a:r>
            <a:r>
              <a:rPr lang="es-ES" dirty="0">
                <a:effectLst/>
                <a:latin typeface="+mj-lt"/>
                <a:ea typeface="Calibri" panose="020F0502020204030204" pitchFamily="34" charset="0"/>
                <a:cs typeface="Times New Roman" panose="02020603050405020304" pitchFamily="18" charset="0"/>
              </a:rPr>
              <a:t>se asocia con </a:t>
            </a:r>
            <a:r>
              <a:rPr lang="es-US" dirty="0">
                <a:effectLst/>
                <a:latin typeface="+mj-lt"/>
                <a:ea typeface="Calibri" panose="020F0502020204030204" pitchFamily="34" charset="0"/>
                <a:cs typeface="Times New Roman" panose="02020603050405020304" pitchFamily="18" charset="0"/>
              </a:rPr>
              <a:t>un proceso o estructura que viene a conformarse a partir de la intervención del Estado y de la sociedad como una forma de convivencia y de relaciones sociales entre los ciudadanos y la aplicación de sus derechos y el cumplimiento de sus responsabilidades, que deben contribuir a ese estado de bienestar social. </a:t>
            </a:r>
          </a:p>
          <a:p>
            <a:pPr algn="just"/>
            <a:endParaRPr lang="es-MX" sz="1400" b="1" dirty="0"/>
          </a:p>
        </p:txBody>
      </p:sp>
      <p:sp>
        <p:nvSpPr>
          <p:cNvPr id="3" name="CuadroTexto 2">
            <a:extLst>
              <a:ext uri="{FF2B5EF4-FFF2-40B4-BE49-F238E27FC236}">
                <a16:creationId xmlns:a16="http://schemas.microsoft.com/office/drawing/2014/main" id="{6FA882C1-0241-DBA8-B383-0617C4F98FCC}"/>
              </a:ext>
            </a:extLst>
          </p:cNvPr>
          <p:cNvSpPr txBox="1"/>
          <p:nvPr/>
        </p:nvSpPr>
        <p:spPr>
          <a:xfrm>
            <a:off x="872800" y="1545162"/>
            <a:ext cx="3048000" cy="646331"/>
          </a:xfrm>
          <a:prstGeom prst="rect">
            <a:avLst/>
          </a:prstGeom>
          <a:noFill/>
        </p:spPr>
        <p:txBody>
          <a:bodyPr wrap="square">
            <a:spAutoFit/>
          </a:bodyPr>
          <a:lstStyle/>
          <a:p>
            <a:pPr algn="ctr"/>
            <a:r>
              <a:rPr kumimoji="0" lang="es-EC" sz="1800" b="1" i="0" u="none" strike="noStrike" kern="0" normalizeH="0" baseline="0" dirty="0">
                <a:ln w="0"/>
                <a:effectLst>
                  <a:outerShdw blurRad="38100" dist="19050" dir="2700000" algn="tl" rotWithShape="0">
                    <a:schemeClr val="dk1">
                      <a:alpha val="40000"/>
                    </a:schemeClr>
                  </a:outerShdw>
                </a:effectLst>
                <a:uLnTx/>
                <a:uFillTx/>
                <a:latin typeface="+mj-lt"/>
                <a:ea typeface="+mn-ea"/>
                <a:cs typeface="+mn-cs"/>
              </a:rPr>
              <a:t>Teoría </a:t>
            </a:r>
            <a:endParaRPr lang="es-EC" b="1" kern="0" dirty="0">
              <a:ln w="0"/>
              <a:effectLst>
                <a:outerShdw blurRad="38100" dist="19050" dir="2700000" algn="tl" rotWithShape="0">
                  <a:schemeClr val="dk1">
                    <a:alpha val="40000"/>
                  </a:schemeClr>
                </a:outerShdw>
              </a:effectLst>
              <a:latin typeface="+mj-lt"/>
            </a:endParaRPr>
          </a:p>
          <a:p>
            <a:pPr algn="ctr"/>
            <a:r>
              <a:rPr kumimoji="0" lang="es-EC" sz="1800" b="1" i="0" u="none" strike="noStrike" kern="0" normalizeH="0" baseline="0" dirty="0">
                <a:ln w="0"/>
                <a:effectLst>
                  <a:outerShdw blurRad="38100" dist="19050" dir="2700000" algn="tl" rotWithShape="0">
                    <a:schemeClr val="dk1">
                      <a:alpha val="40000"/>
                    </a:schemeClr>
                  </a:outerShdw>
                </a:effectLst>
                <a:uLnTx/>
                <a:uFillTx/>
                <a:latin typeface="+mj-lt"/>
                <a:ea typeface="+mn-ea"/>
                <a:cs typeface="+mn-cs"/>
              </a:rPr>
              <a:t>Seguridad Ciudadana</a:t>
            </a:r>
            <a:endParaRPr lang="es-US" dirty="0">
              <a:latin typeface="+mj-lt"/>
            </a:endParaRPr>
          </a:p>
        </p:txBody>
      </p:sp>
      <p:pic>
        <p:nvPicPr>
          <p:cNvPr id="7" name="Imagen 6">
            <a:extLst>
              <a:ext uri="{FF2B5EF4-FFF2-40B4-BE49-F238E27FC236}">
                <a16:creationId xmlns:a16="http://schemas.microsoft.com/office/drawing/2014/main" id="{64D5BF79-7A6A-9DBA-6836-89B5FADB4B48}"/>
              </a:ext>
            </a:extLst>
          </p:cNvPr>
          <p:cNvPicPr>
            <a:picLocks noChangeAspect="1"/>
          </p:cNvPicPr>
          <p:nvPr/>
        </p:nvPicPr>
        <p:blipFill rotWithShape="1">
          <a:blip r:embed="rId2"/>
          <a:srcRect l="83827" t="50000" r="4198" b="28418"/>
          <a:stretch/>
        </p:blipFill>
        <p:spPr>
          <a:xfrm>
            <a:off x="269687" y="2522140"/>
            <a:ext cx="1459832" cy="147988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 name="Arrow: Chevron 2">
            <a:extLst>
              <a:ext uri="{FF2B5EF4-FFF2-40B4-BE49-F238E27FC236}">
                <a16:creationId xmlns:a16="http://schemas.microsoft.com/office/drawing/2014/main" id="{25305765-1991-E739-A5B9-8BE0138CFAEF}"/>
              </a:ext>
            </a:extLst>
          </p:cNvPr>
          <p:cNvSpPr/>
          <p:nvPr/>
        </p:nvSpPr>
        <p:spPr>
          <a:xfrm>
            <a:off x="6912469" y="1467556"/>
            <a:ext cx="4405143" cy="855768"/>
          </a:xfrm>
          <a:prstGeom prst="chevron">
            <a:avLst/>
          </a:prstGeom>
          <a:solidFill>
            <a:srgbClr val="00CC00"/>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s-EC" sz="2400"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marL="0" marR="0" lvl="0" indent="0" algn="ctr" defTabSz="914309" eaLnBrk="1" fontAlgn="auto" latinLnBrk="0" hangingPunct="1">
              <a:lnSpc>
                <a:spcPct val="100000"/>
              </a:lnSpc>
              <a:spcBef>
                <a:spcPts val="0"/>
              </a:spcBef>
              <a:spcAft>
                <a:spcPts val="0"/>
              </a:spcAft>
              <a:buClrTx/>
              <a:buSzTx/>
              <a:buFontTx/>
              <a:buNone/>
              <a:tabLst/>
              <a:defRPr/>
            </a:pPr>
            <a:r>
              <a:rPr lang="es-EC" b="1" kern="0" dirty="0">
                <a:ln w="0"/>
                <a:effectLst>
                  <a:outerShdw blurRad="38100" dist="19050" dir="2700000" algn="tl" rotWithShape="0">
                    <a:schemeClr val="dk1">
                      <a:alpha val="40000"/>
                    </a:schemeClr>
                  </a:outerShdw>
                </a:effectLst>
                <a:latin typeface="+mj-lt"/>
              </a:rPr>
              <a:t>Teoría </a:t>
            </a:r>
          </a:p>
          <a:p>
            <a:pPr marL="0" marR="0" lvl="0" indent="0" algn="ctr" defTabSz="914309" eaLnBrk="1" fontAlgn="auto" latinLnBrk="0" hangingPunct="1">
              <a:lnSpc>
                <a:spcPct val="100000"/>
              </a:lnSpc>
              <a:spcBef>
                <a:spcPts val="0"/>
              </a:spcBef>
              <a:spcAft>
                <a:spcPts val="0"/>
              </a:spcAft>
              <a:buClrTx/>
              <a:buSzTx/>
              <a:buFontTx/>
              <a:buNone/>
              <a:tabLst/>
              <a:defRPr/>
            </a:pPr>
            <a:r>
              <a:rPr lang="es-EC" b="1" kern="0" dirty="0">
                <a:ln w="0"/>
                <a:effectLst>
                  <a:outerShdw blurRad="38100" dist="19050" dir="2700000" algn="tl" rotWithShape="0">
                    <a:schemeClr val="dk1">
                      <a:alpha val="40000"/>
                    </a:schemeClr>
                  </a:outerShdw>
                </a:effectLst>
                <a:latin typeface="+mj-lt"/>
              </a:rPr>
              <a:t>Actividad Comercial</a:t>
            </a:r>
            <a:br>
              <a:rPr kumimoji="0" lang="es-EC" sz="2400"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rPr>
            </a:br>
            <a:endParaRPr kumimoji="0" lang="es-EC" sz="2400"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8" name="Rectángulo: esquinas redondeadas 4">
            <a:extLst>
              <a:ext uri="{FF2B5EF4-FFF2-40B4-BE49-F238E27FC236}">
                <a16:creationId xmlns:a16="http://schemas.microsoft.com/office/drawing/2014/main" id="{FD2537D8-F5FB-0F71-FC19-1892BD745517}"/>
              </a:ext>
            </a:extLst>
          </p:cNvPr>
          <p:cNvSpPr txBox="1"/>
          <p:nvPr/>
        </p:nvSpPr>
        <p:spPr>
          <a:xfrm>
            <a:off x="6912471" y="2127975"/>
            <a:ext cx="4405142" cy="3959441"/>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just" defTabSz="844550">
              <a:lnSpc>
                <a:spcPct val="90000"/>
              </a:lnSpc>
              <a:spcBef>
                <a:spcPct val="0"/>
              </a:spcBef>
              <a:spcAft>
                <a:spcPct val="35000"/>
              </a:spcAft>
              <a:buNone/>
            </a:pPr>
            <a:r>
              <a:rPr lang="es-ES" b="1" kern="1200" dirty="0">
                <a:solidFill>
                  <a:schemeClr val="tx1"/>
                </a:solidFill>
                <a:latin typeface="+mj-lt"/>
              </a:rPr>
              <a:t>La actividad comercial,</a:t>
            </a:r>
            <a:r>
              <a:rPr lang="es-ES" kern="1200" dirty="0">
                <a:solidFill>
                  <a:schemeClr val="tx1"/>
                </a:solidFill>
                <a:latin typeface="+mj-lt"/>
              </a:rPr>
              <a:t> se basa en la teoría de la actividad e intercambio comercial de </a:t>
            </a:r>
            <a:r>
              <a:rPr lang="es-ES" b="1" kern="1200" dirty="0">
                <a:solidFill>
                  <a:schemeClr val="tx1"/>
                </a:solidFill>
                <a:latin typeface="+mj-lt"/>
              </a:rPr>
              <a:t>(Armstrong &amp; Kotler, 2013).</a:t>
            </a:r>
            <a:r>
              <a:rPr lang="es-ES" kern="1200" dirty="0">
                <a:solidFill>
                  <a:schemeClr val="tx1"/>
                </a:solidFill>
                <a:latin typeface="+mj-lt"/>
              </a:rPr>
              <a:t> Ellos sostienen que la actividad comercial funciona como un sistema en donde las empresas que impulsan las actividades comerciales se basan en el mercadeo, en el cual se construyen relaciones duraderas de intercambio comercial y de valor entre los clientes. Pero esta depende de muchos factores y la seguridad es uno de ellos.  </a:t>
            </a:r>
            <a:endParaRPr lang="es-US" kern="1200" dirty="0">
              <a:solidFill>
                <a:schemeClr val="tx1"/>
              </a:solidFill>
              <a:latin typeface="+mj-lt"/>
            </a:endParaRPr>
          </a:p>
        </p:txBody>
      </p:sp>
    </p:spTree>
    <p:extLst>
      <p:ext uri="{BB962C8B-B14F-4D97-AF65-F5344CB8AC3E}">
        <p14:creationId xmlns:p14="http://schemas.microsoft.com/office/powerpoint/2010/main" val="366052537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id="{0CFE9DAB-D3AC-484E-8F5C-5B3DC4DC0860}"/>
              </a:ext>
            </a:extLst>
          </p:cNvPr>
          <p:cNvSpPr/>
          <p:nvPr/>
        </p:nvSpPr>
        <p:spPr>
          <a:xfrm>
            <a:off x="3829" y="159777"/>
            <a:ext cx="4310270"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8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Marco </a:t>
            </a:r>
            <a:r>
              <a:rPr lang="en-US" sz="2800" b="1" kern="0" dirty="0">
                <a:ln w="0"/>
                <a:effectLst>
                  <a:outerShdw blurRad="38100" dist="19050" dir="2700000" algn="tl" rotWithShape="0">
                    <a:schemeClr val="dk1">
                      <a:alpha val="40000"/>
                    </a:schemeClr>
                  </a:outerShdw>
                </a:effectLst>
                <a:latin typeface="Calibri" panose="020F0502020204030204"/>
              </a:rPr>
              <a:t>Referencial</a:t>
            </a:r>
            <a:endParaRPr kumimoji="0" lang="en-US" sz="28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27" name="Speech Bubble: Oval 23">
            <a:extLst>
              <a:ext uri="{FF2B5EF4-FFF2-40B4-BE49-F238E27FC236}">
                <a16:creationId xmlns:a16="http://schemas.microsoft.com/office/drawing/2014/main" id="{4084F129-1011-45C0-8EA2-BD2E9365AE8D}"/>
              </a:ext>
            </a:extLst>
          </p:cNvPr>
          <p:cNvSpPr/>
          <p:nvPr/>
        </p:nvSpPr>
        <p:spPr>
          <a:xfrm>
            <a:off x="9196452" y="704201"/>
            <a:ext cx="3089479" cy="2488177"/>
          </a:xfrm>
          <a:prstGeom prst="wedgeEllipseCallout">
            <a:avLst>
              <a:gd name="adj1" fmla="val 40901"/>
              <a:gd name="adj2" fmla="val 44354"/>
            </a:avLst>
          </a:prstGeom>
          <a:solidFill>
            <a:srgbClr val="007A7D"/>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FFFFFF"/>
              </a:solidFill>
              <a:effectLst/>
              <a:uLnTx/>
              <a:uFillTx/>
              <a:latin typeface="Calibri" panose="020F0502020204030204"/>
              <a:ea typeface="+mn-ea"/>
              <a:cs typeface="+mn-cs"/>
            </a:endParaRPr>
          </a:p>
        </p:txBody>
      </p:sp>
      <p:sp>
        <p:nvSpPr>
          <p:cNvPr id="28" name="Speech Bubble: Oval 22">
            <a:extLst>
              <a:ext uri="{FF2B5EF4-FFF2-40B4-BE49-F238E27FC236}">
                <a16:creationId xmlns:a16="http://schemas.microsoft.com/office/drawing/2014/main" id="{6CD30EC3-3D5F-4231-85E4-1AE6D67A5AA8}"/>
              </a:ext>
            </a:extLst>
          </p:cNvPr>
          <p:cNvSpPr/>
          <p:nvPr/>
        </p:nvSpPr>
        <p:spPr>
          <a:xfrm>
            <a:off x="6275661" y="1079925"/>
            <a:ext cx="3328473" cy="2545525"/>
          </a:xfrm>
          <a:prstGeom prst="wedgeEllipseCallout">
            <a:avLst>
              <a:gd name="adj1" fmla="val 44941"/>
              <a:gd name="adj2" fmla="val -43140"/>
            </a:avLst>
          </a:prstGeom>
          <a:solidFill>
            <a:srgbClr val="FCB414"/>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chemeClr val="bg1"/>
              </a:solidFill>
              <a:effectLst/>
              <a:uLnTx/>
              <a:uFillTx/>
              <a:latin typeface="Calibri" panose="020F0502020204030204"/>
              <a:ea typeface="+mn-ea"/>
              <a:cs typeface="+mn-cs"/>
            </a:endParaRPr>
          </a:p>
        </p:txBody>
      </p:sp>
      <p:sp>
        <p:nvSpPr>
          <p:cNvPr id="29" name="Speech Bubble: Oval 21">
            <a:extLst>
              <a:ext uri="{FF2B5EF4-FFF2-40B4-BE49-F238E27FC236}">
                <a16:creationId xmlns:a16="http://schemas.microsoft.com/office/drawing/2014/main" id="{F7FC836E-693F-4982-9F47-36B3DA48DEF1}"/>
              </a:ext>
            </a:extLst>
          </p:cNvPr>
          <p:cNvSpPr/>
          <p:nvPr/>
        </p:nvSpPr>
        <p:spPr>
          <a:xfrm>
            <a:off x="3349783" y="1124497"/>
            <a:ext cx="3262932" cy="2611893"/>
          </a:xfrm>
          <a:prstGeom prst="wedgeEllipseCallout">
            <a:avLst>
              <a:gd name="adj1" fmla="val 55423"/>
              <a:gd name="adj2" fmla="val 28050"/>
            </a:avLst>
          </a:prstGeom>
          <a:solidFill>
            <a:srgbClr val="42AFB6"/>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chemeClr val="bg1"/>
              </a:solidFill>
              <a:effectLst/>
              <a:uLnTx/>
              <a:uFillTx/>
              <a:latin typeface="Calibri" panose="020F0502020204030204"/>
              <a:ea typeface="+mn-ea"/>
              <a:cs typeface="+mn-cs"/>
            </a:endParaRPr>
          </a:p>
        </p:txBody>
      </p:sp>
      <p:sp>
        <p:nvSpPr>
          <p:cNvPr id="30" name="Speech Bubble: Oval 1">
            <a:extLst>
              <a:ext uri="{FF2B5EF4-FFF2-40B4-BE49-F238E27FC236}">
                <a16:creationId xmlns:a16="http://schemas.microsoft.com/office/drawing/2014/main" id="{AFF17506-6A15-432B-9DE1-2AE7298D645F}"/>
              </a:ext>
            </a:extLst>
          </p:cNvPr>
          <p:cNvSpPr/>
          <p:nvPr/>
        </p:nvSpPr>
        <p:spPr>
          <a:xfrm>
            <a:off x="704470" y="2388807"/>
            <a:ext cx="3129863" cy="2381098"/>
          </a:xfrm>
          <a:prstGeom prst="wedgeEllipseCallout">
            <a:avLst>
              <a:gd name="adj1" fmla="val 50984"/>
              <a:gd name="adj2" fmla="val -32419"/>
            </a:avLst>
          </a:prstGeom>
          <a:solidFill>
            <a:srgbClr val="0070C0"/>
          </a:solidFill>
          <a:ln w="12700" cap="flat" cmpd="sng" algn="ctr">
            <a:noFill/>
            <a:prstDash val="solid"/>
            <a:miter lim="800000"/>
          </a:ln>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Calibri" panose="020F0502020204030204"/>
              <a:ea typeface="+mn-ea"/>
              <a:cs typeface="+mn-cs"/>
            </a:endParaRPr>
          </a:p>
        </p:txBody>
      </p:sp>
      <p:sp>
        <p:nvSpPr>
          <p:cNvPr id="31" name="TextBox 25">
            <a:extLst>
              <a:ext uri="{FF2B5EF4-FFF2-40B4-BE49-F238E27FC236}">
                <a16:creationId xmlns:a16="http://schemas.microsoft.com/office/drawing/2014/main" id="{BAFB6837-5AC6-4E4E-B16A-431FC382814E}"/>
              </a:ext>
            </a:extLst>
          </p:cNvPr>
          <p:cNvSpPr txBox="1"/>
          <p:nvPr/>
        </p:nvSpPr>
        <p:spPr>
          <a:xfrm>
            <a:off x="0" y="4782226"/>
            <a:ext cx="3415687" cy="1323439"/>
          </a:xfrm>
          <a:prstGeom prst="rect">
            <a:avLst/>
          </a:prstGeom>
          <a:noFill/>
        </p:spPr>
        <p:txBody>
          <a:bodyPr wrap="square" rtlCol="0">
            <a:spAutoFit/>
          </a:bodyPr>
          <a:lstStyle/>
          <a:p>
            <a:pPr algn="just" defTabSz="914309">
              <a:defRPr/>
            </a:pPr>
            <a:r>
              <a:rPr lang="es-EC" sz="1600" dirty="0">
                <a:ea typeface="Calibri" panose="020F0502020204030204" pitchFamily="34" charset="0"/>
              </a:rPr>
              <a:t>El estudio s</a:t>
            </a:r>
            <a:r>
              <a:rPr lang="es-EC" sz="1600" dirty="0">
                <a:effectLst/>
                <a:ea typeface="Calibri" panose="020F0502020204030204" pitchFamily="34" charset="0"/>
              </a:rPr>
              <a:t>eñala que si se invierte en prevención de la inseguridad, se mejora el crecimiento económico, genera empleos y fomenta las oportunidades. </a:t>
            </a:r>
            <a:endParaRPr lang="ru-RU" sz="1100" b="1" dirty="0">
              <a:solidFill>
                <a:srgbClr val="FFFFFF"/>
              </a:solidFill>
              <a:ea typeface="Noto Sans" panose="020B0502040504020204" pitchFamily="34"/>
              <a:cs typeface="Noto Sans" panose="020B0502040504020204" pitchFamily="34"/>
            </a:endParaRPr>
          </a:p>
        </p:txBody>
      </p:sp>
      <p:sp>
        <p:nvSpPr>
          <p:cNvPr id="32" name="TextBox 27">
            <a:extLst>
              <a:ext uri="{FF2B5EF4-FFF2-40B4-BE49-F238E27FC236}">
                <a16:creationId xmlns:a16="http://schemas.microsoft.com/office/drawing/2014/main" id="{0FB19205-3EF1-445B-9901-648D794359D6}"/>
              </a:ext>
            </a:extLst>
          </p:cNvPr>
          <p:cNvSpPr txBox="1"/>
          <p:nvPr/>
        </p:nvSpPr>
        <p:spPr>
          <a:xfrm>
            <a:off x="3793060" y="1548031"/>
            <a:ext cx="2492343" cy="2031325"/>
          </a:xfrm>
          <a:prstGeom prst="rect">
            <a:avLst/>
          </a:prstGeom>
          <a:noFill/>
        </p:spPr>
        <p:txBody>
          <a:bodyPr wrap="square" rtlCol="0">
            <a:spAutoFit/>
          </a:bodyPr>
          <a:lstStyle/>
          <a:p>
            <a:pPr algn="ctr" defTabSz="914309">
              <a:defRPr/>
            </a:pPr>
            <a:r>
              <a:rPr lang="es-EC" sz="1800" dirty="0" err="1">
                <a:effectLst/>
                <a:ea typeface="Calibri" panose="020F0502020204030204" pitchFamily="34" charset="0"/>
              </a:rPr>
              <a:t>Hipp</a:t>
            </a:r>
            <a:r>
              <a:rPr lang="es-EC" sz="1800" dirty="0">
                <a:effectLst/>
                <a:ea typeface="Calibri" panose="020F0502020204030204" pitchFamily="34" charset="0"/>
              </a:rPr>
              <a:t>, Williams, Kim, &amp; Kim (2019) examinaron el crimen asociado con la supervivencia y ubicación de los negocios.  </a:t>
            </a:r>
            <a:endParaRPr lang="ru-RU" sz="1400" b="1" dirty="0">
              <a:solidFill>
                <a:schemeClr val="accent2"/>
              </a:solidFill>
              <a:ea typeface="Noto Sans" panose="020B0502040504020204" pitchFamily="34"/>
              <a:cs typeface="Noto Sans" panose="020B0502040504020204" pitchFamily="34"/>
            </a:endParaRPr>
          </a:p>
        </p:txBody>
      </p:sp>
      <p:sp>
        <p:nvSpPr>
          <p:cNvPr id="33" name="TextBox 36">
            <a:extLst>
              <a:ext uri="{FF2B5EF4-FFF2-40B4-BE49-F238E27FC236}">
                <a16:creationId xmlns:a16="http://schemas.microsoft.com/office/drawing/2014/main" id="{74E4C2A0-D017-48CA-B201-62B0C7C7B579}"/>
              </a:ext>
            </a:extLst>
          </p:cNvPr>
          <p:cNvSpPr txBox="1"/>
          <p:nvPr/>
        </p:nvSpPr>
        <p:spPr>
          <a:xfrm>
            <a:off x="6801437" y="1373144"/>
            <a:ext cx="2488967" cy="1815882"/>
          </a:xfrm>
          <a:prstGeom prst="rect">
            <a:avLst/>
          </a:prstGeom>
          <a:noFill/>
        </p:spPr>
        <p:txBody>
          <a:bodyPr wrap="square" rtlCol="0">
            <a:spAutoFit/>
          </a:bodyPr>
          <a:lstStyle/>
          <a:p>
            <a:pPr algn="ctr" defTabSz="914309">
              <a:defRPr/>
            </a:pPr>
            <a:r>
              <a:rPr lang="es-EC" sz="1600" dirty="0">
                <a:effectLst/>
                <a:ea typeface="Calibri" panose="020F0502020204030204" pitchFamily="34" charset="0"/>
              </a:rPr>
              <a:t>Lens &amp; </a:t>
            </a:r>
            <a:r>
              <a:rPr lang="es-EC" sz="1600" dirty="0" err="1">
                <a:effectLst/>
                <a:ea typeface="Calibri" panose="020F0502020204030204" pitchFamily="34" charset="0"/>
              </a:rPr>
              <a:t>Meltzer</a:t>
            </a:r>
            <a:r>
              <a:rPr lang="es-EC" sz="1600" dirty="0">
                <a:effectLst/>
                <a:ea typeface="Calibri" panose="020F0502020204030204" pitchFamily="34" charset="0"/>
              </a:rPr>
              <a:t>, (2016) en EEUU se plantearon probar cómo el crimen afecta la actividad económica en sectores de la ciudad de Nueva York</a:t>
            </a:r>
            <a:endParaRPr lang="es-MX" sz="1100" b="1" dirty="0">
              <a:solidFill>
                <a:schemeClr val="bg1"/>
              </a:solidFill>
              <a:ea typeface="Noto Sans" panose="020B0502040504020204" pitchFamily="34"/>
              <a:cs typeface="Noto Sans" panose="020B0502040504020204" pitchFamily="34"/>
            </a:endParaRPr>
          </a:p>
        </p:txBody>
      </p:sp>
      <p:sp>
        <p:nvSpPr>
          <p:cNvPr id="34" name="TextBox 38">
            <a:extLst>
              <a:ext uri="{FF2B5EF4-FFF2-40B4-BE49-F238E27FC236}">
                <a16:creationId xmlns:a16="http://schemas.microsoft.com/office/drawing/2014/main" id="{33A4EA86-BD08-414B-9590-5B004A221809}"/>
              </a:ext>
            </a:extLst>
          </p:cNvPr>
          <p:cNvSpPr txBox="1"/>
          <p:nvPr/>
        </p:nvSpPr>
        <p:spPr>
          <a:xfrm>
            <a:off x="9689061" y="980636"/>
            <a:ext cx="2397674" cy="2031325"/>
          </a:xfrm>
          <a:prstGeom prst="rect">
            <a:avLst/>
          </a:prstGeom>
          <a:noFill/>
        </p:spPr>
        <p:txBody>
          <a:bodyPr wrap="square" rtlCol="0">
            <a:spAutoFit/>
          </a:bodyPr>
          <a:lstStyle/>
          <a:p>
            <a:pPr algn="ctr" defTabSz="914309">
              <a:defRPr/>
            </a:pPr>
            <a:r>
              <a:rPr lang="es-ES" sz="1800" dirty="0">
                <a:effectLst/>
                <a:latin typeface="+mj-lt"/>
                <a:ea typeface="Calibri" panose="020F0502020204030204" pitchFamily="34" charset="0"/>
              </a:rPr>
              <a:t>Ortega y Pino (2021), se investigó el impacto social y económico de los elementos que afectan la seguridad en Ecuador.</a:t>
            </a:r>
            <a:endParaRPr lang="ru-RU" sz="1400" b="1" dirty="0">
              <a:solidFill>
                <a:schemeClr val="bg1"/>
              </a:solidFill>
              <a:latin typeface="+mj-lt"/>
              <a:ea typeface="Noto Sans" panose="020B0502040504020204" pitchFamily="34"/>
              <a:cs typeface="Noto Sans" panose="020B0502040504020204" pitchFamily="34"/>
            </a:endParaRPr>
          </a:p>
        </p:txBody>
      </p:sp>
      <p:sp>
        <p:nvSpPr>
          <p:cNvPr id="2" name="CuadroTexto 1">
            <a:extLst>
              <a:ext uri="{FF2B5EF4-FFF2-40B4-BE49-F238E27FC236}">
                <a16:creationId xmlns:a16="http://schemas.microsoft.com/office/drawing/2014/main" id="{318DD7C1-61F4-4458-AD54-8066622E588B}"/>
              </a:ext>
            </a:extLst>
          </p:cNvPr>
          <p:cNvSpPr txBox="1"/>
          <p:nvPr/>
        </p:nvSpPr>
        <p:spPr>
          <a:xfrm>
            <a:off x="1123114" y="2702193"/>
            <a:ext cx="2292573" cy="1600438"/>
          </a:xfrm>
          <a:prstGeom prst="rect">
            <a:avLst/>
          </a:prstGeom>
          <a:noFill/>
        </p:spPr>
        <p:txBody>
          <a:bodyPr wrap="square" rtlCol="0">
            <a:spAutoFit/>
          </a:bodyPr>
          <a:lstStyle/>
          <a:p>
            <a:pPr algn="ctr"/>
            <a:r>
              <a:rPr lang="es-EC" sz="1600" b="1" dirty="0">
                <a:solidFill>
                  <a:schemeClr val="bg1"/>
                </a:solidFill>
              </a:rPr>
              <a:t>Soria-Romo (2022)  estudiaron El precio de la inseguridad y la delincuencia en las entidades federativas </a:t>
            </a:r>
            <a:r>
              <a:rPr lang="es-EC" sz="1600" b="1" dirty="0">
                <a:solidFill>
                  <a:schemeClr val="bg1"/>
                </a:solidFill>
                <a:effectLst/>
                <a:ea typeface="Calibri" panose="020F0502020204030204" pitchFamily="34" charset="0"/>
              </a:rPr>
              <a:t>de México en 2013.</a:t>
            </a:r>
            <a:endParaRPr lang="es-MX" sz="1200" b="1" dirty="0">
              <a:solidFill>
                <a:schemeClr val="bg1"/>
              </a:solidFill>
              <a:cs typeface="Calibri" panose="020F0502020204030204" pitchFamily="34" charset="0"/>
            </a:endParaRPr>
          </a:p>
        </p:txBody>
      </p:sp>
      <p:sp>
        <p:nvSpPr>
          <p:cNvPr id="3" name="TextBox 25">
            <a:extLst>
              <a:ext uri="{FF2B5EF4-FFF2-40B4-BE49-F238E27FC236}">
                <a16:creationId xmlns:a16="http://schemas.microsoft.com/office/drawing/2014/main" id="{62BB2020-97D2-440A-B9DA-C981C13A5EE6}"/>
              </a:ext>
            </a:extLst>
          </p:cNvPr>
          <p:cNvSpPr txBox="1"/>
          <p:nvPr/>
        </p:nvSpPr>
        <p:spPr>
          <a:xfrm>
            <a:off x="32532" y="1030985"/>
            <a:ext cx="3452550" cy="830997"/>
          </a:xfrm>
          <a:prstGeom prst="rect">
            <a:avLst/>
          </a:prstGeom>
          <a:noFill/>
        </p:spPr>
        <p:txBody>
          <a:bodyPr wrap="square" rtlCol="0">
            <a:spAutoFit/>
          </a:bodyPr>
          <a:lstStyle/>
          <a:p>
            <a:pPr algn="just" defTabSz="914309">
              <a:defRPr/>
            </a:pPr>
            <a:r>
              <a:rPr lang="es-EC" sz="1600" dirty="0">
                <a:effectLst/>
                <a:ea typeface="Calibri" panose="020F0502020204030204" pitchFamily="34" charset="0"/>
              </a:rPr>
              <a:t>Estudios en el mundo demostraron que inseguridad causa impacto en las relaciones comerciales. </a:t>
            </a:r>
            <a:endParaRPr lang="ru-RU" sz="1100" b="1" dirty="0">
              <a:solidFill>
                <a:srgbClr val="FFFFFF"/>
              </a:solidFill>
              <a:ea typeface="Noto Sans" panose="020B0502040504020204" pitchFamily="34"/>
              <a:cs typeface="Noto Sans" panose="020B0502040504020204" pitchFamily="34"/>
            </a:endParaRPr>
          </a:p>
        </p:txBody>
      </p:sp>
      <p:sp>
        <p:nvSpPr>
          <p:cNvPr id="4" name="TextBox 25">
            <a:extLst>
              <a:ext uri="{FF2B5EF4-FFF2-40B4-BE49-F238E27FC236}">
                <a16:creationId xmlns:a16="http://schemas.microsoft.com/office/drawing/2014/main" id="{7275D040-A7C1-48E3-B061-9A7C50E97D27}"/>
              </a:ext>
            </a:extLst>
          </p:cNvPr>
          <p:cNvSpPr txBox="1"/>
          <p:nvPr/>
        </p:nvSpPr>
        <p:spPr>
          <a:xfrm>
            <a:off x="3719923" y="176290"/>
            <a:ext cx="7330775" cy="382092"/>
          </a:xfrm>
          <a:prstGeom prst="rect">
            <a:avLst/>
          </a:prstGeom>
          <a:noFill/>
        </p:spPr>
        <p:txBody>
          <a:bodyPr wrap="square" rtlCol="0">
            <a:spAutoFit/>
          </a:bodyPr>
          <a:lstStyle/>
          <a:p>
            <a:pPr marL="457200" indent="457200">
              <a:lnSpc>
                <a:spcPct val="150000"/>
              </a:lnSpc>
              <a:spcBef>
                <a:spcPts val="600"/>
              </a:spcBef>
              <a:spcAft>
                <a:spcPts val="600"/>
              </a:spcAft>
            </a:pPr>
            <a:endParaRPr lang="es-MX"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TextBox 25">
            <a:extLst>
              <a:ext uri="{FF2B5EF4-FFF2-40B4-BE49-F238E27FC236}">
                <a16:creationId xmlns:a16="http://schemas.microsoft.com/office/drawing/2014/main" id="{21A3B8E7-A8E6-4037-A782-FCD8CF8A44F1}"/>
              </a:ext>
            </a:extLst>
          </p:cNvPr>
          <p:cNvSpPr txBox="1"/>
          <p:nvPr/>
        </p:nvSpPr>
        <p:spPr>
          <a:xfrm>
            <a:off x="6612715" y="4035691"/>
            <a:ext cx="2583737" cy="1815882"/>
          </a:xfrm>
          <a:prstGeom prst="rect">
            <a:avLst/>
          </a:prstGeom>
          <a:noFill/>
        </p:spPr>
        <p:txBody>
          <a:bodyPr wrap="square" rtlCol="0">
            <a:spAutoFit/>
          </a:bodyPr>
          <a:lstStyle/>
          <a:p>
            <a:pPr algn="just" defTabSz="914309">
              <a:defRPr/>
            </a:pPr>
            <a:r>
              <a:rPr lang="es-EC" sz="1600" dirty="0">
                <a:effectLst/>
                <a:ea typeface="Calibri" panose="020F0502020204030204" pitchFamily="34" charset="0"/>
              </a:rPr>
              <a:t>Demostraron que el crimen reduce el valor de las propiedades comerciales, y la magnitud del impacto va a depender del tipo y características del crimen.</a:t>
            </a:r>
            <a:endParaRPr lang="ru-RU" sz="1200" dirty="0">
              <a:ea typeface="Noto Sans" panose="020B0502040504020204" pitchFamily="34"/>
              <a:cs typeface="Noto Sans" panose="020B0502040504020204" pitchFamily="34"/>
            </a:endParaRPr>
          </a:p>
        </p:txBody>
      </p:sp>
      <p:sp>
        <p:nvSpPr>
          <p:cNvPr id="7" name="TextBox 25">
            <a:extLst>
              <a:ext uri="{FF2B5EF4-FFF2-40B4-BE49-F238E27FC236}">
                <a16:creationId xmlns:a16="http://schemas.microsoft.com/office/drawing/2014/main" id="{DBFEA6CA-4B71-44FB-8FC2-5375C52D2128}"/>
              </a:ext>
            </a:extLst>
          </p:cNvPr>
          <p:cNvSpPr txBox="1"/>
          <p:nvPr/>
        </p:nvSpPr>
        <p:spPr>
          <a:xfrm>
            <a:off x="9724684" y="3490275"/>
            <a:ext cx="2299945" cy="2000548"/>
          </a:xfrm>
          <a:prstGeom prst="rect">
            <a:avLst/>
          </a:prstGeom>
          <a:noFill/>
        </p:spPr>
        <p:txBody>
          <a:bodyPr wrap="square" rtlCol="0">
            <a:spAutoFit/>
          </a:bodyPr>
          <a:lstStyle/>
          <a:p>
            <a:pPr algn="just" defTabSz="914309">
              <a:defRPr/>
            </a:pPr>
            <a:r>
              <a:rPr lang="es-ES" sz="1600" dirty="0">
                <a:effectLst/>
                <a:ea typeface="Calibri" panose="020F0502020204030204" pitchFamily="34" charset="0"/>
              </a:rPr>
              <a:t>Demostraron que un 42% de la población apoyó combatir la inseguridad 2010 y 2018, y el precio para el país fue 3.05% del PIB.</a:t>
            </a:r>
          </a:p>
          <a:p>
            <a:pPr defTabSz="914309">
              <a:defRPr/>
            </a:pPr>
            <a:endParaRPr lang="ru-RU" sz="1200" dirty="0">
              <a:latin typeface="+mj-lt"/>
              <a:ea typeface="Noto Sans" panose="020B0502040504020204" pitchFamily="34"/>
              <a:cs typeface="Noto Sans" panose="020B0502040504020204" pitchFamily="34"/>
            </a:endParaRPr>
          </a:p>
        </p:txBody>
      </p:sp>
      <p:sp>
        <p:nvSpPr>
          <p:cNvPr id="9" name="Flecha: doblada hacia arriba 8">
            <a:extLst>
              <a:ext uri="{FF2B5EF4-FFF2-40B4-BE49-F238E27FC236}">
                <a16:creationId xmlns:a16="http://schemas.microsoft.com/office/drawing/2014/main" id="{7779CF00-48C2-4AFD-B7F4-D262A377ED99}"/>
              </a:ext>
            </a:extLst>
          </p:cNvPr>
          <p:cNvSpPr/>
          <p:nvPr/>
        </p:nvSpPr>
        <p:spPr>
          <a:xfrm rot="10800000">
            <a:off x="31577" y="3672222"/>
            <a:ext cx="671346" cy="968296"/>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9" name="CuadroTexto 18">
            <a:extLst>
              <a:ext uri="{FF2B5EF4-FFF2-40B4-BE49-F238E27FC236}">
                <a16:creationId xmlns:a16="http://schemas.microsoft.com/office/drawing/2014/main" id="{EEA45028-0FC0-4DF8-BD12-33A161635F3E}"/>
              </a:ext>
            </a:extLst>
          </p:cNvPr>
          <p:cNvSpPr txBox="1"/>
          <p:nvPr/>
        </p:nvSpPr>
        <p:spPr>
          <a:xfrm>
            <a:off x="3899882" y="4182934"/>
            <a:ext cx="2385521" cy="1815882"/>
          </a:xfrm>
          <a:prstGeom prst="rect">
            <a:avLst/>
          </a:prstGeom>
          <a:noFill/>
        </p:spPr>
        <p:txBody>
          <a:bodyPr wrap="square">
            <a:spAutoFit/>
          </a:bodyPr>
          <a:lstStyle/>
          <a:p>
            <a:pPr algn="just"/>
            <a:r>
              <a:rPr lang="es-EC" sz="1600" dirty="0">
                <a:effectLst/>
                <a:ea typeface="Calibri" panose="020F0502020204030204" pitchFamily="34" charset="0"/>
              </a:rPr>
              <a:t>Demostraron que los delitos más violentos y contra la propiedad se relacionan significativamente con el fracaso comercial y con la movilidad.</a:t>
            </a:r>
            <a:endParaRPr lang="es-ES" sz="1600" dirty="0"/>
          </a:p>
        </p:txBody>
      </p:sp>
      <p:sp>
        <p:nvSpPr>
          <p:cNvPr id="11" name="Flecha: hacia abajo 10">
            <a:extLst>
              <a:ext uri="{FF2B5EF4-FFF2-40B4-BE49-F238E27FC236}">
                <a16:creationId xmlns:a16="http://schemas.microsoft.com/office/drawing/2014/main" id="{90628388-A18B-4AA6-A569-722123AC1744}"/>
              </a:ext>
            </a:extLst>
          </p:cNvPr>
          <p:cNvSpPr/>
          <p:nvPr/>
        </p:nvSpPr>
        <p:spPr>
          <a:xfrm>
            <a:off x="4771254" y="3837377"/>
            <a:ext cx="445157" cy="3608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1" name="Flecha: hacia abajo 20">
            <a:extLst>
              <a:ext uri="{FF2B5EF4-FFF2-40B4-BE49-F238E27FC236}">
                <a16:creationId xmlns:a16="http://schemas.microsoft.com/office/drawing/2014/main" id="{226A95CB-CB73-4A3C-9E3B-7E42F0C928F7}"/>
              </a:ext>
            </a:extLst>
          </p:cNvPr>
          <p:cNvSpPr/>
          <p:nvPr/>
        </p:nvSpPr>
        <p:spPr>
          <a:xfrm>
            <a:off x="7748898" y="3684209"/>
            <a:ext cx="445157" cy="3608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2" name="Flecha: hacia abajo 21">
            <a:extLst>
              <a:ext uri="{FF2B5EF4-FFF2-40B4-BE49-F238E27FC236}">
                <a16:creationId xmlns:a16="http://schemas.microsoft.com/office/drawing/2014/main" id="{A2485567-9545-418A-968D-4626C43F73EF}"/>
              </a:ext>
            </a:extLst>
          </p:cNvPr>
          <p:cNvSpPr/>
          <p:nvPr/>
        </p:nvSpPr>
        <p:spPr>
          <a:xfrm>
            <a:off x="9929966" y="3157780"/>
            <a:ext cx="445157" cy="36083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Tree>
    <p:extLst>
      <p:ext uri="{BB962C8B-B14F-4D97-AF65-F5344CB8AC3E}">
        <p14:creationId xmlns:p14="http://schemas.microsoft.com/office/powerpoint/2010/main" val="377559472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cxnSp>
        <p:nvCxnSpPr>
          <p:cNvPr id="170" name="Google Shape;170;g1180662823e_0_20"/>
          <p:cNvCxnSpPr/>
          <p:nvPr/>
        </p:nvCxnSpPr>
        <p:spPr>
          <a:xfrm>
            <a:off x="-30478" y="6339761"/>
            <a:ext cx="12238406" cy="0"/>
          </a:xfrm>
          <a:prstGeom prst="straightConnector1">
            <a:avLst/>
          </a:prstGeom>
          <a:noFill/>
          <a:ln w="38100" cap="flat" cmpd="sng">
            <a:solidFill>
              <a:srgbClr val="FF0000"/>
            </a:solidFill>
            <a:prstDash val="solid"/>
            <a:miter lim="800000"/>
            <a:headEnd type="none" w="sm" len="sm"/>
            <a:tailEnd type="none" w="sm" len="sm"/>
          </a:ln>
        </p:spPr>
      </p:cxnSp>
      <p:cxnSp>
        <p:nvCxnSpPr>
          <p:cNvPr id="171" name="Google Shape;171;g1180662823e_0_20"/>
          <p:cNvCxnSpPr/>
          <p:nvPr/>
        </p:nvCxnSpPr>
        <p:spPr>
          <a:xfrm>
            <a:off x="-30477" y="6277747"/>
            <a:ext cx="12238406" cy="0"/>
          </a:xfrm>
          <a:prstGeom prst="straightConnector1">
            <a:avLst/>
          </a:prstGeom>
          <a:noFill/>
          <a:ln w="38100" cap="flat" cmpd="sng">
            <a:solidFill>
              <a:srgbClr val="006600"/>
            </a:solidFill>
            <a:prstDash val="solid"/>
            <a:miter lim="800000"/>
            <a:headEnd type="none" w="sm" len="sm"/>
            <a:tailEnd type="none" w="sm" len="sm"/>
          </a:ln>
        </p:spPr>
      </p:cxnSp>
      <p:pic>
        <p:nvPicPr>
          <p:cNvPr id="172" name="Google Shape;172;g1180662823e_0_20"/>
          <p:cNvPicPr preferRelativeResize="0"/>
          <p:nvPr/>
        </p:nvPicPr>
        <p:blipFill rotWithShape="1">
          <a:blip r:embed="rId3">
            <a:alphaModFix/>
          </a:blip>
          <a:srcRect/>
          <a:stretch/>
        </p:blipFill>
        <p:spPr>
          <a:xfrm>
            <a:off x="980311" y="45270"/>
            <a:ext cx="3808904" cy="911169"/>
          </a:xfrm>
          <a:prstGeom prst="rect">
            <a:avLst/>
          </a:prstGeom>
          <a:noFill/>
          <a:ln>
            <a:noFill/>
          </a:ln>
        </p:spPr>
      </p:pic>
      <p:sp>
        <p:nvSpPr>
          <p:cNvPr id="175" name="Google Shape;175;g1180662823e_0_20"/>
          <p:cNvSpPr txBox="1"/>
          <p:nvPr/>
        </p:nvSpPr>
        <p:spPr>
          <a:xfrm>
            <a:off x="11345943" y="163118"/>
            <a:ext cx="845047" cy="714807"/>
          </a:xfrm>
          <a:prstGeom prst="rect">
            <a:avLst/>
          </a:prstGeom>
          <a:noFill/>
          <a:ln>
            <a:noFill/>
          </a:ln>
        </p:spPr>
        <p:txBody>
          <a:bodyPr spcFirstLastPara="1" wrap="square" lIns="91413" tIns="45694" rIns="91413" bIns="45694" anchor="t" anchorCtr="0">
            <a:noAutofit/>
          </a:bodyPr>
          <a:lstStyle/>
          <a:p>
            <a:pPr algn="ctr">
              <a:lnSpc>
                <a:spcPct val="90000"/>
              </a:lnSpc>
              <a:buClr>
                <a:schemeClr val="lt1"/>
              </a:buClr>
              <a:buSzPts val="4400"/>
            </a:pPr>
            <a:endParaRPr sz="4400" dirty="0">
              <a:solidFill>
                <a:schemeClr val="lt1"/>
              </a:solidFill>
              <a:latin typeface="Quattrocento Sans"/>
              <a:ea typeface="Quattrocento Sans"/>
              <a:cs typeface="Quattrocento Sans"/>
              <a:sym typeface="Quattrocento Sans"/>
            </a:endParaRPr>
          </a:p>
        </p:txBody>
      </p:sp>
      <p:grpSp>
        <p:nvGrpSpPr>
          <p:cNvPr id="176" name="Google Shape;176;g1180662823e_0_20"/>
          <p:cNvGrpSpPr/>
          <p:nvPr/>
        </p:nvGrpSpPr>
        <p:grpSpPr>
          <a:xfrm>
            <a:off x="273472" y="235496"/>
            <a:ext cx="706722" cy="503334"/>
            <a:chOff x="452660" y="655530"/>
            <a:chExt cx="706814" cy="503400"/>
          </a:xfrm>
        </p:grpSpPr>
        <p:sp>
          <p:nvSpPr>
            <p:cNvPr id="177" name="Google Shape;177;g1180662823e_0_20"/>
            <p:cNvSpPr/>
            <p:nvPr/>
          </p:nvSpPr>
          <p:spPr>
            <a:xfrm>
              <a:off x="756874" y="655530"/>
              <a:ext cx="402600" cy="503400"/>
            </a:xfrm>
            <a:prstGeom prst="chevron">
              <a:avLst>
                <a:gd name="adj" fmla="val 50000"/>
              </a:avLst>
            </a:prstGeom>
            <a:solidFill>
              <a:srgbClr val="006600"/>
            </a:solidFill>
            <a:ln>
              <a:noFill/>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sp>
          <p:nvSpPr>
            <p:cNvPr id="178" name="Google Shape;178;g1180662823e_0_20"/>
            <p:cNvSpPr/>
            <p:nvPr/>
          </p:nvSpPr>
          <p:spPr>
            <a:xfrm>
              <a:off x="452660" y="655530"/>
              <a:ext cx="402600" cy="503400"/>
            </a:xfrm>
            <a:prstGeom prst="chevron">
              <a:avLst>
                <a:gd name="adj" fmla="val 50000"/>
              </a:avLst>
            </a:prstGeom>
            <a:solidFill>
              <a:srgbClr val="006600"/>
            </a:solidFill>
            <a:ln>
              <a:noFill/>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grpSp>
      <p:sp>
        <p:nvSpPr>
          <p:cNvPr id="179" name="Google Shape;179;g1180662823e_0_20"/>
          <p:cNvSpPr txBox="1"/>
          <p:nvPr/>
        </p:nvSpPr>
        <p:spPr>
          <a:xfrm>
            <a:off x="3166988" y="2156566"/>
            <a:ext cx="5856437" cy="892684"/>
          </a:xfrm>
          <a:prstGeom prst="rect">
            <a:avLst/>
          </a:prstGeom>
          <a:noFill/>
          <a:ln>
            <a:noFill/>
          </a:ln>
        </p:spPr>
        <p:txBody>
          <a:bodyPr spcFirstLastPara="1" wrap="square" lIns="91413" tIns="45694" rIns="91413" bIns="45694" anchor="t" anchorCtr="0">
            <a:spAutoFit/>
          </a:bodyPr>
          <a:lstStyle/>
          <a:p>
            <a:pPr indent="177782" algn="ctr"/>
            <a:r>
              <a:rPr lang="es-MX" sz="5199" b="1" dirty="0"/>
              <a:t>CAPÍTULO III</a:t>
            </a:r>
            <a:endParaRPr sz="5199" dirty="0">
              <a:solidFill>
                <a:schemeClr val="dk1"/>
              </a:solidFill>
              <a:latin typeface="Times New Roman"/>
              <a:ea typeface="Times New Roman"/>
              <a:cs typeface="Times New Roman"/>
              <a:sym typeface="Times New Roman"/>
            </a:endParaRPr>
          </a:p>
        </p:txBody>
      </p:sp>
      <p:sp>
        <p:nvSpPr>
          <p:cNvPr id="180" name="Google Shape;180;g1180662823e_0_20"/>
          <p:cNvSpPr txBox="1"/>
          <p:nvPr/>
        </p:nvSpPr>
        <p:spPr>
          <a:xfrm>
            <a:off x="3166988" y="3212766"/>
            <a:ext cx="5856437" cy="1692462"/>
          </a:xfrm>
          <a:prstGeom prst="rect">
            <a:avLst/>
          </a:prstGeom>
          <a:noFill/>
          <a:ln>
            <a:noFill/>
          </a:ln>
        </p:spPr>
        <p:txBody>
          <a:bodyPr spcFirstLastPara="1" wrap="square" lIns="91413" tIns="45694" rIns="91413" bIns="45694" anchor="t" anchorCtr="0">
            <a:spAutoFit/>
          </a:bodyPr>
          <a:lstStyle/>
          <a:p>
            <a:pPr indent="177782" algn="ctr"/>
            <a:r>
              <a:rPr lang="es-MX" sz="5199" b="1" dirty="0"/>
              <a:t>Marco Metodológico</a:t>
            </a:r>
            <a:endParaRPr sz="5199" dirty="0">
              <a:solidFill>
                <a:schemeClr val="dk1"/>
              </a:solidFill>
              <a:latin typeface="Times New Roman"/>
              <a:ea typeface="Times New Roman"/>
              <a:cs typeface="Times New Roman"/>
              <a:sym typeface="Times New Roman"/>
            </a:endParaRPr>
          </a:p>
        </p:txBody>
      </p:sp>
      <p:sp>
        <p:nvSpPr>
          <p:cNvPr id="181" name="Google Shape;181;g1180662823e_0_20"/>
          <p:cNvSpPr/>
          <p:nvPr/>
        </p:nvSpPr>
        <p:spPr>
          <a:xfrm>
            <a:off x="-30470" y="6361768"/>
            <a:ext cx="12238406" cy="495835"/>
          </a:xfrm>
          <a:prstGeom prst="rect">
            <a:avLst/>
          </a:prstGeom>
          <a:gradFill>
            <a:gsLst>
              <a:gs pos="0">
                <a:srgbClr val="96B296"/>
              </a:gs>
              <a:gs pos="50000">
                <a:srgbClr val="C0CEC0"/>
              </a:gs>
              <a:gs pos="100000">
                <a:srgbClr val="E0E7E0"/>
              </a:gs>
            </a:gsLst>
            <a:lin ang="18900044" scaled="0"/>
          </a:gradFill>
          <a:ln w="12700" cap="flat" cmpd="sng">
            <a:solidFill>
              <a:srgbClr val="003300">
                <a:alpha val="3920"/>
              </a:srgbClr>
            </a:solidFill>
            <a:prstDash val="solid"/>
            <a:miter lim="800000"/>
            <a:headEnd type="none" w="sm" len="sm"/>
            <a:tailEnd type="none" w="sm" len="sm"/>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14537016"/>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id="{292A0EDA-57C7-4B02-9DD3-564BC424A633}"/>
              </a:ext>
            </a:extLst>
          </p:cNvPr>
          <p:cNvSpPr/>
          <p:nvPr/>
        </p:nvSpPr>
        <p:spPr>
          <a:xfrm>
            <a:off x="22579" y="267848"/>
            <a:ext cx="4310270" cy="855768"/>
          </a:xfrm>
          <a:prstGeom prst="chevron">
            <a:avLst/>
          </a:prstGeom>
          <a:solidFill>
            <a:srgbClr val="FFC000"/>
          </a:solidFill>
          <a:ln w="12700" cap="flat" cmpd="sng" algn="ctr">
            <a:solidFill>
              <a:srgbClr val="FFC000"/>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Metodología</a:t>
            </a:r>
          </a:p>
        </p:txBody>
      </p:sp>
      <p:grpSp>
        <p:nvGrpSpPr>
          <p:cNvPr id="176" name="Google Shape;184;p17">
            <a:extLst>
              <a:ext uri="{FF2B5EF4-FFF2-40B4-BE49-F238E27FC236}">
                <a16:creationId xmlns:a16="http://schemas.microsoft.com/office/drawing/2014/main" id="{602827F3-2CA5-4E45-BF39-540C961F6BAD}"/>
              </a:ext>
            </a:extLst>
          </p:cNvPr>
          <p:cNvGrpSpPr/>
          <p:nvPr/>
        </p:nvGrpSpPr>
        <p:grpSpPr>
          <a:xfrm>
            <a:off x="-927285" y="3266647"/>
            <a:ext cx="5894356" cy="2522116"/>
            <a:chOff x="-52062" y="2592733"/>
            <a:chExt cx="3874741" cy="1595675"/>
          </a:xfrm>
        </p:grpSpPr>
        <p:grpSp>
          <p:nvGrpSpPr>
            <p:cNvPr id="177" name="Google Shape;185;p17">
              <a:extLst>
                <a:ext uri="{FF2B5EF4-FFF2-40B4-BE49-F238E27FC236}">
                  <a16:creationId xmlns:a16="http://schemas.microsoft.com/office/drawing/2014/main" id="{DA66E775-D0F8-4075-A8F6-B99A04888284}"/>
                </a:ext>
              </a:extLst>
            </p:cNvPr>
            <p:cNvGrpSpPr/>
            <p:nvPr/>
          </p:nvGrpSpPr>
          <p:grpSpPr>
            <a:xfrm>
              <a:off x="2253129" y="2592733"/>
              <a:ext cx="1569550" cy="1595675"/>
              <a:chOff x="2253129" y="2592733"/>
              <a:chExt cx="1569550" cy="1595675"/>
            </a:xfrm>
          </p:grpSpPr>
          <p:sp>
            <p:nvSpPr>
              <p:cNvPr id="183" name="Google Shape;186;p17">
                <a:extLst>
                  <a:ext uri="{FF2B5EF4-FFF2-40B4-BE49-F238E27FC236}">
                    <a16:creationId xmlns:a16="http://schemas.microsoft.com/office/drawing/2014/main" id="{CD107DDF-FE55-4131-8CD9-1BCAEAAF5EDE}"/>
                  </a:ext>
                </a:extLst>
              </p:cNvPr>
              <p:cNvSpPr/>
              <p:nvPr/>
            </p:nvSpPr>
            <p:spPr>
              <a:xfrm>
                <a:off x="2253129" y="2592733"/>
                <a:ext cx="1569550" cy="1595675"/>
              </a:xfrm>
              <a:custGeom>
                <a:avLst/>
                <a:gdLst/>
                <a:ahLst/>
                <a:cxnLst/>
                <a:rect l="l" t="t" r="r" b="b"/>
                <a:pathLst>
                  <a:path w="62782" h="63827" extrusionOk="0">
                    <a:moveTo>
                      <a:pt x="62044" y="49671"/>
                    </a:moveTo>
                    <a:cubicBezTo>
                      <a:pt x="62042" y="49671"/>
                      <a:pt x="62041" y="49671"/>
                      <a:pt x="62039" y="49671"/>
                    </a:cubicBezTo>
                    <a:lnTo>
                      <a:pt x="62039" y="49671"/>
                    </a:lnTo>
                    <a:cubicBezTo>
                      <a:pt x="62041" y="49671"/>
                      <a:pt x="62042" y="49671"/>
                      <a:pt x="62044" y="49671"/>
                    </a:cubicBezTo>
                    <a:close/>
                    <a:moveTo>
                      <a:pt x="7244" y="0"/>
                    </a:moveTo>
                    <a:cubicBezTo>
                      <a:pt x="7120" y="0"/>
                      <a:pt x="6995" y="4"/>
                      <a:pt x="6870" y="10"/>
                    </a:cubicBezTo>
                    <a:cubicBezTo>
                      <a:pt x="2989" y="213"/>
                      <a:pt x="0" y="3534"/>
                      <a:pt x="203" y="7416"/>
                    </a:cubicBezTo>
                    <a:cubicBezTo>
                      <a:pt x="1874" y="39140"/>
                      <a:pt x="28215" y="63827"/>
                      <a:pt x="59635" y="63827"/>
                    </a:cubicBezTo>
                    <a:cubicBezTo>
                      <a:pt x="60679" y="63827"/>
                      <a:pt x="61728" y="63799"/>
                      <a:pt x="62782" y="63744"/>
                    </a:cubicBezTo>
                    <a:lnTo>
                      <a:pt x="62782" y="63744"/>
                    </a:lnTo>
                    <a:cubicBezTo>
                      <a:pt x="62657" y="63751"/>
                      <a:pt x="62533" y="63754"/>
                      <a:pt x="62409" y="63754"/>
                    </a:cubicBezTo>
                    <a:cubicBezTo>
                      <a:pt x="58679" y="63754"/>
                      <a:pt x="55572" y="60834"/>
                      <a:pt x="55376" y="57077"/>
                    </a:cubicBezTo>
                    <a:cubicBezTo>
                      <a:pt x="55162" y="53185"/>
                      <a:pt x="58148" y="49876"/>
                      <a:pt x="62039" y="49671"/>
                    </a:cubicBezTo>
                    <a:lnTo>
                      <a:pt x="62039" y="49671"/>
                    </a:lnTo>
                    <a:cubicBezTo>
                      <a:pt x="61236" y="49713"/>
                      <a:pt x="60436" y="49734"/>
                      <a:pt x="59640" y="49734"/>
                    </a:cubicBezTo>
                    <a:cubicBezTo>
                      <a:pt x="35660" y="49734"/>
                      <a:pt x="15555" y="30888"/>
                      <a:pt x="14288" y="6678"/>
                    </a:cubicBezTo>
                    <a:cubicBezTo>
                      <a:pt x="14080" y="2910"/>
                      <a:pt x="10973" y="0"/>
                      <a:pt x="7244" y="0"/>
                    </a:cubicBezTo>
                    <a:close/>
                  </a:path>
                </a:pathLst>
              </a:custGeom>
              <a:solidFill>
                <a:srgbClr val="8080ED"/>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184" name="Google Shape;187;p17">
                <a:extLst>
                  <a:ext uri="{FF2B5EF4-FFF2-40B4-BE49-F238E27FC236}">
                    <a16:creationId xmlns:a16="http://schemas.microsoft.com/office/drawing/2014/main" id="{26ACBA64-5FE4-4392-B4DB-C3772D27DC10}"/>
                  </a:ext>
                </a:extLst>
              </p:cNvPr>
              <p:cNvSpPr/>
              <p:nvPr/>
            </p:nvSpPr>
            <p:spPr>
              <a:xfrm>
                <a:off x="2406588" y="2918775"/>
                <a:ext cx="1123550" cy="1115875"/>
              </a:xfrm>
              <a:custGeom>
                <a:avLst/>
                <a:gdLst/>
                <a:ahLst/>
                <a:cxnLst/>
                <a:rect l="l" t="t" r="r" b="b"/>
                <a:pathLst>
                  <a:path w="44942" h="44635" extrusionOk="0">
                    <a:moveTo>
                      <a:pt x="42679" y="1"/>
                    </a:moveTo>
                    <a:lnTo>
                      <a:pt x="32785" y="9895"/>
                    </a:lnTo>
                    <a:cubicBezTo>
                      <a:pt x="31805" y="10875"/>
                      <a:pt x="30497" y="11396"/>
                      <a:pt x="29180" y="11396"/>
                    </a:cubicBezTo>
                    <a:cubicBezTo>
                      <a:pt x="28385" y="11396"/>
                      <a:pt x="27586" y="11206"/>
                      <a:pt x="26856" y="10812"/>
                    </a:cubicBezTo>
                    <a:cubicBezTo>
                      <a:pt x="24313" y="9433"/>
                      <a:pt x="21405" y="8649"/>
                      <a:pt x="18323" y="8649"/>
                    </a:cubicBezTo>
                    <a:cubicBezTo>
                      <a:pt x="17970" y="8649"/>
                      <a:pt x="17616" y="8660"/>
                      <a:pt x="17259" y="8680"/>
                    </a:cubicBezTo>
                    <a:cubicBezTo>
                      <a:pt x="8020" y="9204"/>
                      <a:pt x="614" y="16812"/>
                      <a:pt x="317" y="26052"/>
                    </a:cubicBezTo>
                    <a:cubicBezTo>
                      <a:pt x="1" y="36266"/>
                      <a:pt x="8187" y="44634"/>
                      <a:pt x="18319" y="44634"/>
                    </a:cubicBezTo>
                    <a:cubicBezTo>
                      <a:pt x="18509" y="44634"/>
                      <a:pt x="18699" y="44631"/>
                      <a:pt x="18890" y="44625"/>
                    </a:cubicBezTo>
                    <a:cubicBezTo>
                      <a:pt x="28130" y="44328"/>
                      <a:pt x="35738" y="36922"/>
                      <a:pt x="36262" y="27695"/>
                    </a:cubicBezTo>
                    <a:cubicBezTo>
                      <a:pt x="36464" y="24206"/>
                      <a:pt x="35666" y="20920"/>
                      <a:pt x="34142" y="18098"/>
                    </a:cubicBezTo>
                    <a:cubicBezTo>
                      <a:pt x="33083" y="16146"/>
                      <a:pt x="33487" y="13729"/>
                      <a:pt x="35047" y="12169"/>
                    </a:cubicBezTo>
                    <a:lnTo>
                      <a:pt x="44941" y="2263"/>
                    </a:lnTo>
                    <a:lnTo>
                      <a:pt x="42679" y="1"/>
                    </a:lnTo>
                    <a:close/>
                  </a:path>
                </a:pathLst>
              </a:custGeom>
              <a:solidFill>
                <a:srgbClr val="4949E7"/>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dirty="0">
                  <a:ln>
                    <a:noFill/>
                  </a:ln>
                  <a:solidFill>
                    <a:srgbClr val="000000"/>
                  </a:solidFill>
                  <a:effectLst/>
                  <a:uLnTx/>
                  <a:uFillTx/>
                  <a:cs typeface="Arial"/>
                  <a:sym typeface="Arial"/>
                </a:endParaRPr>
              </a:p>
            </p:txBody>
          </p:sp>
          <p:sp>
            <p:nvSpPr>
              <p:cNvPr id="185" name="Google Shape;188;p17">
                <a:extLst>
                  <a:ext uri="{FF2B5EF4-FFF2-40B4-BE49-F238E27FC236}">
                    <a16:creationId xmlns:a16="http://schemas.microsoft.com/office/drawing/2014/main" id="{8666FB03-B3A5-4236-9850-F3AAA77C0B61}"/>
                  </a:ext>
                </a:extLst>
              </p:cNvPr>
              <p:cNvSpPr/>
              <p:nvPr/>
            </p:nvSpPr>
            <p:spPr>
              <a:xfrm>
                <a:off x="2478140" y="3197169"/>
                <a:ext cx="781591" cy="748356"/>
              </a:xfrm>
              <a:custGeom>
                <a:avLst/>
                <a:gdLst/>
                <a:ahLst/>
                <a:cxnLst/>
                <a:rect l="l" t="t" r="r" b="b"/>
                <a:pathLst>
                  <a:path w="27730" h="27730" extrusionOk="0">
                    <a:moveTo>
                      <a:pt x="13871" y="0"/>
                    </a:moveTo>
                    <a:cubicBezTo>
                      <a:pt x="6227" y="0"/>
                      <a:pt x="0" y="6215"/>
                      <a:pt x="0" y="13859"/>
                    </a:cubicBezTo>
                    <a:cubicBezTo>
                      <a:pt x="0" y="21515"/>
                      <a:pt x="6227" y="27730"/>
                      <a:pt x="13871" y="27730"/>
                    </a:cubicBezTo>
                    <a:cubicBezTo>
                      <a:pt x="21515" y="27730"/>
                      <a:pt x="27730" y="21515"/>
                      <a:pt x="27730" y="13859"/>
                    </a:cubicBezTo>
                    <a:cubicBezTo>
                      <a:pt x="27730" y="6215"/>
                      <a:pt x="21515" y="0"/>
                      <a:pt x="13871"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lang="en" sz="1400" b="1" kern="0" dirty="0">
                    <a:latin typeface="Fira Sans Extra Condensed Medium"/>
                    <a:cs typeface="Arial"/>
                    <a:sym typeface="Fira Sans Extra Condensed Medium"/>
                  </a:rPr>
                  <a:t> </a:t>
                </a:r>
                <a:r>
                  <a:rPr lang="en" sz="1400" b="1" kern="0" dirty="0">
                    <a:cs typeface="Arial"/>
                    <a:sym typeface="Fira Sans Extra Condensed Medium"/>
                  </a:rPr>
                  <a:t>Por el alcance</a:t>
                </a:r>
                <a:endParaRPr sz="1400" b="1" kern="0" dirty="0">
                  <a:cs typeface="Arial"/>
                  <a:sym typeface="Arial"/>
                </a:endParaRPr>
              </a:p>
            </p:txBody>
          </p:sp>
        </p:grpSp>
        <p:grpSp>
          <p:nvGrpSpPr>
            <p:cNvPr id="178" name="Google Shape;189;p17">
              <a:extLst>
                <a:ext uri="{FF2B5EF4-FFF2-40B4-BE49-F238E27FC236}">
                  <a16:creationId xmlns:a16="http://schemas.microsoft.com/office/drawing/2014/main" id="{83AED0EE-524F-4DF7-BEFA-7DCAD7E3E401}"/>
                </a:ext>
              </a:extLst>
            </p:cNvPr>
            <p:cNvGrpSpPr/>
            <p:nvPr/>
          </p:nvGrpSpPr>
          <p:grpSpPr>
            <a:xfrm>
              <a:off x="-52062" y="3276159"/>
              <a:ext cx="2532000" cy="429600"/>
              <a:chOff x="-52062" y="3276159"/>
              <a:chExt cx="2532000" cy="429600"/>
            </a:xfrm>
          </p:grpSpPr>
          <p:sp>
            <p:nvSpPr>
              <p:cNvPr id="181" name="Google Shape;191;p17">
                <a:extLst>
                  <a:ext uri="{FF2B5EF4-FFF2-40B4-BE49-F238E27FC236}">
                    <a16:creationId xmlns:a16="http://schemas.microsoft.com/office/drawing/2014/main" id="{5405038A-4206-4986-87ED-43094E6B7A3D}"/>
                  </a:ext>
                </a:extLst>
              </p:cNvPr>
              <p:cNvSpPr txBox="1"/>
              <p:nvPr/>
            </p:nvSpPr>
            <p:spPr>
              <a:xfrm>
                <a:off x="-52062" y="3276159"/>
                <a:ext cx="1795500" cy="429600"/>
              </a:xfrm>
              <a:prstGeom prst="rect">
                <a:avLst/>
              </a:prstGeom>
              <a:noFill/>
              <a:ln>
                <a:noFill/>
              </a:ln>
            </p:spPr>
            <p:txBody>
              <a:bodyPr spcFirstLastPara="1" wrap="square" lIns="121884" tIns="121884" rIns="121884" bIns="121884" anchor="ctr" anchorCtr="0">
                <a:noAutofit/>
              </a:bodyPr>
              <a:lstStyle/>
              <a:p>
                <a:pPr marL="0" marR="0" lvl="0" indent="0" algn="r" defTabSz="1219078" eaLnBrk="1" fontAlgn="auto" latinLnBrk="0" hangingPunct="1">
                  <a:lnSpc>
                    <a:spcPct val="100000"/>
                  </a:lnSpc>
                  <a:spcBef>
                    <a:spcPts val="0"/>
                  </a:spcBef>
                  <a:spcAft>
                    <a:spcPts val="0"/>
                  </a:spcAft>
                  <a:buClr>
                    <a:srgbClr val="000000"/>
                  </a:buClr>
                  <a:buSzTx/>
                  <a:buFontTx/>
                  <a:buNone/>
                  <a:tabLst/>
                  <a:defRPr/>
                </a:pPr>
                <a:r>
                  <a:rPr lang="en" b="1" kern="0" dirty="0">
                    <a:solidFill>
                      <a:srgbClr val="434343"/>
                    </a:solidFill>
                    <a:latin typeface="+mj-lt"/>
                    <a:ea typeface="Fira Sans Extra Condensed Medium"/>
                    <a:cs typeface="Fira Sans Extra Condensed Medium"/>
                    <a:sym typeface="Fira Sans Extra Condensed Medium"/>
                  </a:rPr>
                  <a:t>Descriptivo y correlacional</a:t>
                </a:r>
                <a:endParaRPr kumimoji="0" b="1" i="0" u="none" strike="noStrike" kern="0" cap="none" spc="0" normalizeH="0" baseline="0" noProof="0" dirty="0">
                  <a:ln>
                    <a:noFill/>
                  </a:ln>
                  <a:solidFill>
                    <a:srgbClr val="434343"/>
                  </a:solidFill>
                  <a:effectLst/>
                  <a:uLnTx/>
                  <a:uFillTx/>
                  <a:latin typeface="+mj-lt"/>
                  <a:ea typeface="Fira Sans Extra Condensed Medium"/>
                  <a:cs typeface="Fira Sans Extra Condensed Medium"/>
                  <a:sym typeface="Fira Sans Extra Condensed Medium"/>
                </a:endParaRPr>
              </a:p>
            </p:txBody>
          </p:sp>
          <p:cxnSp>
            <p:nvCxnSpPr>
              <p:cNvPr id="180" name="Google Shape;193;p17">
                <a:extLst>
                  <a:ext uri="{FF2B5EF4-FFF2-40B4-BE49-F238E27FC236}">
                    <a16:creationId xmlns:a16="http://schemas.microsoft.com/office/drawing/2014/main" id="{D7DFF165-1B39-47C6-B3F8-96C70022672B}"/>
                  </a:ext>
                </a:extLst>
              </p:cNvPr>
              <p:cNvCxnSpPr>
                <a:stCxn id="181" idx="3"/>
              </p:cNvCxnSpPr>
              <p:nvPr/>
            </p:nvCxnSpPr>
            <p:spPr>
              <a:xfrm>
                <a:off x="1743438" y="3490959"/>
                <a:ext cx="736500" cy="0"/>
              </a:xfrm>
              <a:prstGeom prst="straightConnector1">
                <a:avLst/>
              </a:prstGeom>
              <a:noFill/>
              <a:ln w="9525" cap="flat" cmpd="sng">
                <a:solidFill>
                  <a:srgbClr val="4949E7"/>
                </a:solidFill>
                <a:prstDash val="solid"/>
                <a:round/>
                <a:headEnd type="oval" w="med" len="med"/>
                <a:tailEnd type="none" w="med" len="med"/>
              </a:ln>
            </p:spPr>
          </p:cxnSp>
        </p:grpSp>
      </p:grpSp>
      <p:grpSp>
        <p:nvGrpSpPr>
          <p:cNvPr id="186" name="Google Shape;194;p17">
            <a:extLst>
              <a:ext uri="{FF2B5EF4-FFF2-40B4-BE49-F238E27FC236}">
                <a16:creationId xmlns:a16="http://schemas.microsoft.com/office/drawing/2014/main" id="{B01E8755-80CA-42ED-A8E7-572E214F0984}"/>
              </a:ext>
            </a:extLst>
          </p:cNvPr>
          <p:cNvGrpSpPr/>
          <p:nvPr/>
        </p:nvGrpSpPr>
        <p:grpSpPr>
          <a:xfrm>
            <a:off x="-15092" y="1203550"/>
            <a:ext cx="5007080" cy="2342439"/>
            <a:chOff x="1353828" y="1191707"/>
            <a:chExt cx="3330860" cy="1640593"/>
          </a:xfrm>
        </p:grpSpPr>
        <p:grpSp>
          <p:nvGrpSpPr>
            <p:cNvPr id="187" name="Google Shape;195;p17">
              <a:extLst>
                <a:ext uri="{FF2B5EF4-FFF2-40B4-BE49-F238E27FC236}">
                  <a16:creationId xmlns:a16="http://schemas.microsoft.com/office/drawing/2014/main" id="{D4D74CA6-3907-45EF-AD7C-64ADDE707175}"/>
                </a:ext>
              </a:extLst>
            </p:cNvPr>
            <p:cNvGrpSpPr/>
            <p:nvPr/>
          </p:nvGrpSpPr>
          <p:grpSpPr>
            <a:xfrm>
              <a:off x="3043088" y="1191707"/>
              <a:ext cx="1641600" cy="1640593"/>
              <a:chOff x="3043088" y="1191707"/>
              <a:chExt cx="1641600" cy="1640593"/>
            </a:xfrm>
          </p:grpSpPr>
          <p:sp>
            <p:nvSpPr>
              <p:cNvPr id="193" name="Google Shape;196;p17">
                <a:extLst>
                  <a:ext uri="{FF2B5EF4-FFF2-40B4-BE49-F238E27FC236}">
                    <a16:creationId xmlns:a16="http://schemas.microsoft.com/office/drawing/2014/main" id="{0229238D-78EF-4001-A9CF-171CCF38F455}"/>
                  </a:ext>
                </a:extLst>
              </p:cNvPr>
              <p:cNvSpPr/>
              <p:nvPr/>
            </p:nvSpPr>
            <p:spPr>
              <a:xfrm>
                <a:off x="3043088" y="1267850"/>
                <a:ext cx="1641600" cy="1564450"/>
              </a:xfrm>
              <a:custGeom>
                <a:avLst/>
                <a:gdLst/>
                <a:ahLst/>
                <a:cxnLst/>
                <a:rect l="l" t="t" r="r" b="b"/>
                <a:pathLst>
                  <a:path w="65664" h="62578" extrusionOk="0">
                    <a:moveTo>
                      <a:pt x="58417" y="1"/>
                    </a:moveTo>
                    <a:cubicBezTo>
                      <a:pt x="58293" y="1"/>
                      <a:pt x="58168" y="4"/>
                      <a:pt x="58043" y="11"/>
                    </a:cubicBezTo>
                    <a:cubicBezTo>
                      <a:pt x="25265" y="1725"/>
                      <a:pt x="0" y="29800"/>
                      <a:pt x="1715" y="62578"/>
                    </a:cubicBezTo>
                    <a:cubicBezTo>
                      <a:pt x="1512" y="58684"/>
                      <a:pt x="4501" y="55375"/>
                      <a:pt x="8382" y="55172"/>
                    </a:cubicBezTo>
                    <a:cubicBezTo>
                      <a:pt x="8507" y="55166"/>
                      <a:pt x="8632" y="55162"/>
                      <a:pt x="8756" y="55162"/>
                    </a:cubicBezTo>
                    <a:cubicBezTo>
                      <a:pt x="12485" y="55162"/>
                      <a:pt x="15592" y="58072"/>
                      <a:pt x="15800" y="61840"/>
                    </a:cubicBezTo>
                    <a:cubicBezTo>
                      <a:pt x="14478" y="36825"/>
                      <a:pt x="33766" y="15393"/>
                      <a:pt x="58781" y="14084"/>
                    </a:cubicBezTo>
                    <a:cubicBezTo>
                      <a:pt x="62675" y="13881"/>
                      <a:pt x="65663" y="10560"/>
                      <a:pt x="65449" y="6678"/>
                    </a:cubicBezTo>
                    <a:cubicBezTo>
                      <a:pt x="65253" y="2910"/>
                      <a:pt x="62146" y="1"/>
                      <a:pt x="58417" y="1"/>
                    </a:cubicBezTo>
                    <a:close/>
                  </a:path>
                </a:pathLst>
              </a:custGeom>
              <a:solidFill>
                <a:srgbClr val="F48989"/>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194" name="Google Shape;197;p17">
                <a:extLst>
                  <a:ext uri="{FF2B5EF4-FFF2-40B4-BE49-F238E27FC236}">
                    <a16:creationId xmlns:a16="http://schemas.microsoft.com/office/drawing/2014/main" id="{89300C2C-BAB4-4A63-B351-9B121523F9BB}"/>
                  </a:ext>
                </a:extLst>
              </p:cNvPr>
              <p:cNvSpPr/>
              <p:nvPr/>
            </p:nvSpPr>
            <p:spPr>
              <a:xfrm>
                <a:off x="3115137" y="1191707"/>
                <a:ext cx="1535299" cy="1391124"/>
              </a:xfrm>
              <a:custGeom>
                <a:avLst/>
                <a:gdLst/>
                <a:ahLst/>
                <a:cxnLst/>
                <a:rect l="l" t="t" r="r" b="b"/>
                <a:pathLst>
                  <a:path w="44941" h="44635" extrusionOk="0">
                    <a:moveTo>
                      <a:pt x="18299" y="0"/>
                    </a:moveTo>
                    <a:cubicBezTo>
                      <a:pt x="8175" y="0"/>
                      <a:pt x="0" y="8375"/>
                      <a:pt x="316" y="18571"/>
                    </a:cubicBezTo>
                    <a:cubicBezTo>
                      <a:pt x="613" y="27822"/>
                      <a:pt x="8019" y="35419"/>
                      <a:pt x="17258" y="35954"/>
                    </a:cubicBezTo>
                    <a:cubicBezTo>
                      <a:pt x="17598" y="35973"/>
                      <a:pt x="17935" y="35982"/>
                      <a:pt x="18271" y="35982"/>
                    </a:cubicBezTo>
                    <a:cubicBezTo>
                      <a:pt x="21372" y="35982"/>
                      <a:pt x="24298" y="35198"/>
                      <a:pt x="26855" y="33823"/>
                    </a:cubicBezTo>
                    <a:cubicBezTo>
                      <a:pt x="27586" y="33424"/>
                      <a:pt x="28385" y="33233"/>
                      <a:pt x="29180" y="33233"/>
                    </a:cubicBezTo>
                    <a:cubicBezTo>
                      <a:pt x="30495" y="33233"/>
                      <a:pt x="31800" y="33756"/>
                      <a:pt x="32772" y="34728"/>
                    </a:cubicBezTo>
                    <a:lnTo>
                      <a:pt x="42678" y="44634"/>
                    </a:lnTo>
                    <a:lnTo>
                      <a:pt x="44940" y="42360"/>
                    </a:lnTo>
                    <a:lnTo>
                      <a:pt x="35046" y="32466"/>
                    </a:lnTo>
                    <a:cubicBezTo>
                      <a:pt x="33486" y="30894"/>
                      <a:pt x="33082" y="28477"/>
                      <a:pt x="34141" y="26537"/>
                    </a:cubicBezTo>
                    <a:cubicBezTo>
                      <a:pt x="35665" y="23703"/>
                      <a:pt x="36463" y="20429"/>
                      <a:pt x="36261" y="16940"/>
                    </a:cubicBezTo>
                    <a:cubicBezTo>
                      <a:pt x="35737" y="7701"/>
                      <a:pt x="28129" y="295"/>
                      <a:pt x="18889" y="10"/>
                    </a:cubicBezTo>
                    <a:cubicBezTo>
                      <a:pt x="18692" y="3"/>
                      <a:pt x="18495" y="0"/>
                      <a:pt x="18299" y="0"/>
                    </a:cubicBezTo>
                    <a:close/>
                  </a:path>
                </a:pathLst>
              </a:custGeom>
              <a:solidFill>
                <a:srgbClr val="EC3A3B"/>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195" name="Google Shape;198;p17">
                <a:extLst>
                  <a:ext uri="{FF2B5EF4-FFF2-40B4-BE49-F238E27FC236}">
                    <a16:creationId xmlns:a16="http://schemas.microsoft.com/office/drawing/2014/main" id="{862FB14D-97B5-482E-B3D8-2C4F44BE6929}"/>
                  </a:ext>
                </a:extLst>
              </p:cNvPr>
              <p:cNvSpPr/>
              <p:nvPr/>
            </p:nvSpPr>
            <p:spPr>
              <a:xfrm>
                <a:off x="3170536" y="1238425"/>
                <a:ext cx="1119235" cy="1004965"/>
              </a:xfrm>
              <a:custGeom>
                <a:avLst/>
                <a:gdLst/>
                <a:ahLst/>
                <a:cxnLst/>
                <a:rect l="l" t="t" r="r" b="b"/>
                <a:pathLst>
                  <a:path w="27730" h="27742" extrusionOk="0">
                    <a:moveTo>
                      <a:pt x="13871" y="0"/>
                    </a:moveTo>
                    <a:cubicBezTo>
                      <a:pt x="6227" y="0"/>
                      <a:pt x="0" y="6227"/>
                      <a:pt x="0" y="13871"/>
                    </a:cubicBezTo>
                    <a:cubicBezTo>
                      <a:pt x="0" y="21515"/>
                      <a:pt x="6227" y="27742"/>
                      <a:pt x="13871" y="27742"/>
                    </a:cubicBezTo>
                    <a:cubicBezTo>
                      <a:pt x="21515" y="27742"/>
                      <a:pt x="27730" y="21515"/>
                      <a:pt x="27730" y="13871"/>
                    </a:cubicBezTo>
                    <a:cubicBezTo>
                      <a:pt x="27730" y="6227"/>
                      <a:pt x="21515" y="0"/>
                      <a:pt x="13871"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lang="es-MX" sz="1400" b="1" kern="0" dirty="0">
                    <a:cs typeface="Arial"/>
                    <a:sym typeface="Arial"/>
                  </a:rPr>
                  <a:t>Enfoque</a:t>
                </a:r>
                <a:r>
                  <a:rPr kumimoji="0" lang="es-MX" sz="1400" b="1" i="0" u="none" strike="noStrike" kern="0" cap="none" spc="0" normalizeH="0" baseline="0" noProof="0" dirty="0">
                    <a:ln>
                      <a:noFill/>
                    </a:ln>
                    <a:effectLst/>
                    <a:uLnTx/>
                    <a:uFillTx/>
                    <a:cs typeface="Arial"/>
                    <a:sym typeface="Arial"/>
                  </a:rPr>
                  <a:t> </a:t>
                </a:r>
              </a:p>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kumimoji="0" lang="es-MX" sz="1400" b="1" i="0" u="none" strike="noStrike" kern="0" cap="none" spc="0" normalizeH="0" baseline="0" noProof="0" dirty="0">
                    <a:ln>
                      <a:noFill/>
                    </a:ln>
                    <a:effectLst/>
                    <a:uLnTx/>
                    <a:uFillTx/>
                    <a:cs typeface="Arial"/>
                    <a:sym typeface="Arial"/>
                  </a:rPr>
                  <a:t>de la investigación</a:t>
                </a:r>
                <a:endParaRPr kumimoji="0" sz="1400" b="1" i="0" u="none" strike="noStrike" kern="0" cap="none" spc="0" normalizeH="0" baseline="0" noProof="0" dirty="0">
                  <a:ln>
                    <a:noFill/>
                  </a:ln>
                  <a:effectLst/>
                  <a:uLnTx/>
                  <a:uFillTx/>
                  <a:cs typeface="Arial"/>
                  <a:sym typeface="Arial"/>
                </a:endParaRPr>
              </a:p>
            </p:txBody>
          </p:sp>
        </p:grpSp>
        <p:grpSp>
          <p:nvGrpSpPr>
            <p:cNvPr id="188" name="Google Shape;199;p17">
              <a:extLst>
                <a:ext uri="{FF2B5EF4-FFF2-40B4-BE49-F238E27FC236}">
                  <a16:creationId xmlns:a16="http://schemas.microsoft.com/office/drawing/2014/main" id="{B2B080C7-4600-479F-ADB5-4AFDEC3441B7}"/>
                </a:ext>
              </a:extLst>
            </p:cNvPr>
            <p:cNvGrpSpPr/>
            <p:nvPr/>
          </p:nvGrpSpPr>
          <p:grpSpPr>
            <a:xfrm>
              <a:off x="1353828" y="1498725"/>
              <a:ext cx="1881250" cy="429600"/>
              <a:chOff x="1353828" y="1498725"/>
              <a:chExt cx="1881250" cy="429600"/>
            </a:xfrm>
          </p:grpSpPr>
          <p:sp>
            <p:nvSpPr>
              <p:cNvPr id="191" name="Google Shape;201;p17">
                <a:extLst>
                  <a:ext uri="{FF2B5EF4-FFF2-40B4-BE49-F238E27FC236}">
                    <a16:creationId xmlns:a16="http://schemas.microsoft.com/office/drawing/2014/main" id="{3ADA4EA1-EB5F-4C51-8771-BB1F8361124B}"/>
                  </a:ext>
                </a:extLst>
              </p:cNvPr>
              <p:cNvSpPr txBox="1"/>
              <p:nvPr/>
            </p:nvSpPr>
            <p:spPr>
              <a:xfrm>
                <a:off x="1353828" y="1498725"/>
                <a:ext cx="1151951" cy="429600"/>
              </a:xfrm>
              <a:prstGeom prst="rect">
                <a:avLst/>
              </a:prstGeom>
              <a:noFill/>
              <a:ln>
                <a:noFill/>
              </a:ln>
            </p:spPr>
            <p:txBody>
              <a:bodyPr spcFirstLastPara="1" wrap="square" lIns="121884" tIns="121884" rIns="121884" bIns="121884" anchor="ctr" anchorCtr="0">
                <a:noAutofit/>
              </a:bodyPr>
              <a:lstStyle/>
              <a:p>
                <a:pPr marL="0" marR="0" lvl="0" indent="0" algn="r" defTabSz="1219078" eaLnBrk="1" fontAlgn="auto" latinLnBrk="0" hangingPunct="1">
                  <a:lnSpc>
                    <a:spcPct val="100000"/>
                  </a:lnSpc>
                  <a:spcBef>
                    <a:spcPts val="0"/>
                  </a:spcBef>
                  <a:spcAft>
                    <a:spcPts val="0"/>
                  </a:spcAft>
                  <a:buClr>
                    <a:srgbClr val="000000"/>
                  </a:buClr>
                  <a:buSzTx/>
                  <a:buFontTx/>
                  <a:buNone/>
                  <a:tabLst/>
                  <a:defRPr/>
                </a:pPr>
                <a:r>
                  <a:rPr lang="en" b="1" kern="0" dirty="0">
                    <a:solidFill>
                      <a:srgbClr val="434343"/>
                    </a:solidFill>
                    <a:latin typeface="+mj-lt"/>
                    <a:ea typeface="Fira Sans Extra Condensed Medium"/>
                    <a:cs typeface="Fira Sans Extra Condensed Medium"/>
                    <a:sym typeface="Fira Sans Extra Condensed Medium"/>
                  </a:rPr>
                  <a:t>Enfoque cuantitativo</a:t>
                </a:r>
                <a:endParaRPr kumimoji="0" b="1" i="0" u="none" strike="noStrike" kern="0" cap="none" spc="0" normalizeH="0" baseline="0" noProof="0" dirty="0">
                  <a:ln>
                    <a:noFill/>
                  </a:ln>
                  <a:solidFill>
                    <a:srgbClr val="434343"/>
                  </a:solidFill>
                  <a:effectLst/>
                  <a:uLnTx/>
                  <a:uFillTx/>
                  <a:latin typeface="+mj-lt"/>
                  <a:ea typeface="Fira Sans Extra Condensed Medium"/>
                  <a:cs typeface="Fira Sans Extra Condensed Medium"/>
                  <a:sym typeface="Fira Sans Extra Condensed Medium"/>
                </a:endParaRPr>
              </a:p>
            </p:txBody>
          </p:sp>
          <p:cxnSp>
            <p:nvCxnSpPr>
              <p:cNvPr id="190" name="Google Shape;203;p17">
                <a:extLst>
                  <a:ext uri="{FF2B5EF4-FFF2-40B4-BE49-F238E27FC236}">
                    <a16:creationId xmlns:a16="http://schemas.microsoft.com/office/drawing/2014/main" id="{C2B7C71A-3DD5-4FAD-B4BF-DE383A2D964A}"/>
                  </a:ext>
                </a:extLst>
              </p:cNvPr>
              <p:cNvCxnSpPr>
                <a:cxnSpLocks/>
                <a:stCxn id="191" idx="3"/>
              </p:cNvCxnSpPr>
              <p:nvPr/>
            </p:nvCxnSpPr>
            <p:spPr>
              <a:xfrm>
                <a:off x="2505779" y="1713525"/>
                <a:ext cx="729299" cy="0"/>
              </a:xfrm>
              <a:prstGeom prst="straightConnector1">
                <a:avLst/>
              </a:prstGeom>
              <a:noFill/>
              <a:ln w="9525" cap="flat" cmpd="sng">
                <a:solidFill>
                  <a:srgbClr val="EC3A3B"/>
                </a:solidFill>
                <a:prstDash val="solid"/>
                <a:round/>
                <a:headEnd type="oval" w="med" len="med"/>
                <a:tailEnd type="none" w="med" len="med"/>
              </a:ln>
            </p:spPr>
          </p:cxnSp>
        </p:grpSp>
      </p:grpSp>
      <p:grpSp>
        <p:nvGrpSpPr>
          <p:cNvPr id="196" name="Google Shape;204;p17">
            <a:extLst>
              <a:ext uri="{FF2B5EF4-FFF2-40B4-BE49-F238E27FC236}">
                <a16:creationId xmlns:a16="http://schemas.microsoft.com/office/drawing/2014/main" id="{ACB1A043-C0D4-4DE9-9FDD-BE67B576F6B2}"/>
              </a:ext>
            </a:extLst>
          </p:cNvPr>
          <p:cNvGrpSpPr/>
          <p:nvPr/>
        </p:nvGrpSpPr>
        <p:grpSpPr>
          <a:xfrm>
            <a:off x="4675628" y="1309986"/>
            <a:ext cx="3029144" cy="2456750"/>
            <a:chOff x="4494163" y="1264206"/>
            <a:chExt cx="1821892" cy="1597519"/>
          </a:xfrm>
        </p:grpSpPr>
        <p:grpSp>
          <p:nvGrpSpPr>
            <p:cNvPr id="197" name="Google Shape;205;p17">
              <a:extLst>
                <a:ext uri="{FF2B5EF4-FFF2-40B4-BE49-F238E27FC236}">
                  <a16:creationId xmlns:a16="http://schemas.microsoft.com/office/drawing/2014/main" id="{5196FB6E-53F7-4429-BF2C-47713D16B56A}"/>
                </a:ext>
              </a:extLst>
            </p:cNvPr>
            <p:cNvGrpSpPr/>
            <p:nvPr/>
          </p:nvGrpSpPr>
          <p:grpSpPr>
            <a:xfrm>
              <a:off x="4494163" y="1264206"/>
              <a:ext cx="1636230" cy="1597519"/>
              <a:chOff x="4494163" y="1264206"/>
              <a:chExt cx="1636230" cy="1597519"/>
            </a:xfrm>
          </p:grpSpPr>
          <p:sp>
            <p:nvSpPr>
              <p:cNvPr id="203" name="Google Shape;206;p17">
                <a:extLst>
                  <a:ext uri="{FF2B5EF4-FFF2-40B4-BE49-F238E27FC236}">
                    <a16:creationId xmlns:a16="http://schemas.microsoft.com/office/drawing/2014/main" id="{B42F0DEB-15C7-44E4-BE98-D38F6D73B418}"/>
                  </a:ext>
                </a:extLst>
              </p:cNvPr>
              <p:cNvSpPr/>
              <p:nvPr/>
            </p:nvSpPr>
            <p:spPr>
              <a:xfrm>
                <a:off x="4494163" y="1266025"/>
                <a:ext cx="1569550" cy="1595700"/>
              </a:xfrm>
              <a:custGeom>
                <a:avLst/>
                <a:gdLst/>
                <a:ahLst/>
                <a:cxnLst/>
                <a:rect l="l" t="t" r="r" b="b"/>
                <a:pathLst>
                  <a:path w="62782" h="63828" extrusionOk="0">
                    <a:moveTo>
                      <a:pt x="3166" y="0"/>
                    </a:moveTo>
                    <a:cubicBezTo>
                      <a:pt x="2116" y="0"/>
                      <a:pt x="1061" y="28"/>
                      <a:pt x="0" y="84"/>
                    </a:cubicBezTo>
                    <a:cubicBezTo>
                      <a:pt x="125" y="77"/>
                      <a:pt x="250" y="74"/>
                      <a:pt x="374" y="74"/>
                    </a:cubicBezTo>
                    <a:cubicBezTo>
                      <a:pt x="4103" y="74"/>
                      <a:pt x="7210" y="2983"/>
                      <a:pt x="7406" y="6751"/>
                    </a:cubicBezTo>
                    <a:cubicBezTo>
                      <a:pt x="7620" y="10633"/>
                      <a:pt x="4632" y="13954"/>
                      <a:pt x="738" y="14157"/>
                    </a:cubicBezTo>
                    <a:cubicBezTo>
                      <a:pt x="1544" y="14115"/>
                      <a:pt x="2345" y="14094"/>
                      <a:pt x="3143" y="14094"/>
                    </a:cubicBezTo>
                    <a:cubicBezTo>
                      <a:pt x="27123" y="14094"/>
                      <a:pt x="47227" y="32929"/>
                      <a:pt x="48494" y="57150"/>
                    </a:cubicBezTo>
                    <a:cubicBezTo>
                      <a:pt x="48690" y="60907"/>
                      <a:pt x="51809" y="63827"/>
                      <a:pt x="55528" y="63827"/>
                    </a:cubicBezTo>
                    <a:cubicBezTo>
                      <a:pt x="55651" y="63827"/>
                      <a:pt x="55775" y="63824"/>
                      <a:pt x="55900" y="63818"/>
                    </a:cubicBezTo>
                    <a:cubicBezTo>
                      <a:pt x="59793" y="63615"/>
                      <a:pt x="62782" y="60293"/>
                      <a:pt x="62567" y="56412"/>
                    </a:cubicBezTo>
                    <a:cubicBezTo>
                      <a:pt x="60908" y="24683"/>
                      <a:pt x="34567" y="0"/>
                      <a:pt x="3166" y="0"/>
                    </a:cubicBezTo>
                    <a:close/>
                  </a:path>
                </a:pathLst>
              </a:custGeom>
              <a:solidFill>
                <a:srgbClr val="A5F1B3"/>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04" name="Google Shape;207;p17">
                <a:extLst>
                  <a:ext uri="{FF2B5EF4-FFF2-40B4-BE49-F238E27FC236}">
                    <a16:creationId xmlns:a16="http://schemas.microsoft.com/office/drawing/2014/main" id="{37450C09-22A4-4910-8CB3-B123BBE8E8B4}"/>
                  </a:ext>
                </a:extLst>
              </p:cNvPr>
              <p:cNvSpPr/>
              <p:nvPr/>
            </p:nvSpPr>
            <p:spPr>
              <a:xfrm>
                <a:off x="4788567" y="1264206"/>
                <a:ext cx="1341826" cy="1318624"/>
              </a:xfrm>
              <a:custGeom>
                <a:avLst/>
                <a:gdLst/>
                <a:ahLst/>
                <a:cxnLst/>
                <a:rect l="l" t="t" r="r" b="b"/>
                <a:pathLst>
                  <a:path w="44941" h="44635" extrusionOk="0">
                    <a:moveTo>
                      <a:pt x="26642" y="0"/>
                    </a:moveTo>
                    <a:cubicBezTo>
                      <a:pt x="26446" y="0"/>
                      <a:pt x="26249" y="3"/>
                      <a:pt x="26052" y="10"/>
                    </a:cubicBezTo>
                    <a:cubicBezTo>
                      <a:pt x="16801" y="295"/>
                      <a:pt x="9204" y="7701"/>
                      <a:pt x="8680" y="16940"/>
                    </a:cubicBezTo>
                    <a:cubicBezTo>
                      <a:pt x="8478" y="20429"/>
                      <a:pt x="9276" y="23703"/>
                      <a:pt x="10800" y="26537"/>
                    </a:cubicBezTo>
                    <a:cubicBezTo>
                      <a:pt x="11859" y="28477"/>
                      <a:pt x="11455" y="30894"/>
                      <a:pt x="9895" y="32466"/>
                    </a:cubicBezTo>
                    <a:lnTo>
                      <a:pt x="1" y="42360"/>
                    </a:lnTo>
                    <a:lnTo>
                      <a:pt x="2263" y="44634"/>
                    </a:lnTo>
                    <a:lnTo>
                      <a:pt x="12157" y="34728"/>
                    </a:lnTo>
                    <a:cubicBezTo>
                      <a:pt x="13137" y="33756"/>
                      <a:pt x="14444" y="33233"/>
                      <a:pt x="15760" y="33233"/>
                    </a:cubicBezTo>
                    <a:cubicBezTo>
                      <a:pt x="16556" y="33233"/>
                      <a:pt x="17355" y="33424"/>
                      <a:pt x="18086" y="33823"/>
                    </a:cubicBezTo>
                    <a:cubicBezTo>
                      <a:pt x="20643" y="35198"/>
                      <a:pt x="23569" y="35982"/>
                      <a:pt x="26670" y="35982"/>
                    </a:cubicBezTo>
                    <a:cubicBezTo>
                      <a:pt x="27006" y="35982"/>
                      <a:pt x="27343" y="35973"/>
                      <a:pt x="27683" y="35954"/>
                    </a:cubicBezTo>
                    <a:cubicBezTo>
                      <a:pt x="36922" y="35419"/>
                      <a:pt x="44328" y="27822"/>
                      <a:pt x="44614" y="18571"/>
                    </a:cubicBezTo>
                    <a:cubicBezTo>
                      <a:pt x="44941" y="8375"/>
                      <a:pt x="36766" y="0"/>
                      <a:pt x="26642" y="0"/>
                    </a:cubicBezTo>
                    <a:close/>
                  </a:path>
                </a:pathLst>
              </a:custGeom>
              <a:solidFill>
                <a:srgbClr val="69E781"/>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05" name="Google Shape;208;p17">
                <a:extLst>
                  <a:ext uri="{FF2B5EF4-FFF2-40B4-BE49-F238E27FC236}">
                    <a16:creationId xmlns:a16="http://schemas.microsoft.com/office/drawing/2014/main" id="{589D689A-A0E1-4C59-BCC3-4A69EDEE1B98}"/>
                  </a:ext>
                </a:extLst>
              </p:cNvPr>
              <p:cNvSpPr/>
              <p:nvPr/>
            </p:nvSpPr>
            <p:spPr>
              <a:xfrm>
                <a:off x="5125593" y="1356677"/>
                <a:ext cx="916193" cy="887724"/>
              </a:xfrm>
              <a:custGeom>
                <a:avLst/>
                <a:gdLst/>
                <a:ahLst/>
                <a:cxnLst/>
                <a:rect l="l" t="t" r="r" b="b"/>
                <a:pathLst>
                  <a:path w="27730" h="27742" extrusionOk="0">
                    <a:moveTo>
                      <a:pt x="13859" y="0"/>
                    </a:moveTo>
                    <a:cubicBezTo>
                      <a:pt x="6215" y="0"/>
                      <a:pt x="0" y="6227"/>
                      <a:pt x="0" y="13871"/>
                    </a:cubicBezTo>
                    <a:cubicBezTo>
                      <a:pt x="0" y="21515"/>
                      <a:pt x="6215" y="27742"/>
                      <a:pt x="13859" y="27742"/>
                    </a:cubicBezTo>
                    <a:cubicBezTo>
                      <a:pt x="21503" y="27742"/>
                      <a:pt x="27730" y="21515"/>
                      <a:pt x="27730" y="13871"/>
                    </a:cubicBezTo>
                    <a:cubicBezTo>
                      <a:pt x="27730" y="6227"/>
                      <a:pt x="21503" y="0"/>
                      <a:pt x="13859"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lang="en" sz="1400" b="1" kern="0" dirty="0">
                    <a:cs typeface="Arial"/>
                    <a:sym typeface="Fira Sans Extra Condensed Medium"/>
                  </a:rPr>
                  <a:t>Por sus fuentes</a:t>
                </a:r>
                <a:endParaRPr sz="1400" b="1" kern="0" dirty="0">
                  <a:cs typeface="Arial"/>
                  <a:sym typeface="Arial"/>
                </a:endParaRPr>
              </a:p>
            </p:txBody>
          </p:sp>
        </p:grpSp>
        <p:cxnSp>
          <p:nvCxnSpPr>
            <p:cNvPr id="200" name="Google Shape;213;p17">
              <a:extLst>
                <a:ext uri="{FF2B5EF4-FFF2-40B4-BE49-F238E27FC236}">
                  <a16:creationId xmlns:a16="http://schemas.microsoft.com/office/drawing/2014/main" id="{35865791-8259-48CC-868E-5403B11CEC2B}"/>
                </a:ext>
              </a:extLst>
            </p:cNvPr>
            <p:cNvCxnSpPr>
              <a:cxnSpLocks/>
            </p:cNvCxnSpPr>
            <p:nvPr/>
          </p:nvCxnSpPr>
          <p:spPr>
            <a:xfrm flipH="1">
              <a:off x="6053012" y="1713525"/>
              <a:ext cx="263043" cy="0"/>
            </a:xfrm>
            <a:prstGeom prst="straightConnector1">
              <a:avLst/>
            </a:prstGeom>
            <a:noFill/>
            <a:ln w="9525" cap="flat" cmpd="sng">
              <a:solidFill>
                <a:srgbClr val="69E781"/>
              </a:solidFill>
              <a:prstDash val="solid"/>
              <a:round/>
              <a:headEnd type="oval" w="med" len="med"/>
              <a:tailEnd type="none" w="med" len="med"/>
            </a:ln>
          </p:spPr>
        </p:cxnSp>
      </p:grpSp>
      <p:grpSp>
        <p:nvGrpSpPr>
          <p:cNvPr id="206" name="Google Shape;214;p17">
            <a:extLst>
              <a:ext uri="{FF2B5EF4-FFF2-40B4-BE49-F238E27FC236}">
                <a16:creationId xmlns:a16="http://schemas.microsoft.com/office/drawing/2014/main" id="{56DFCD43-65BF-4395-9A2E-635B802EE2C0}"/>
              </a:ext>
            </a:extLst>
          </p:cNvPr>
          <p:cNvGrpSpPr/>
          <p:nvPr/>
        </p:nvGrpSpPr>
        <p:grpSpPr>
          <a:xfrm>
            <a:off x="4630865" y="3337835"/>
            <a:ext cx="4778148" cy="2854325"/>
            <a:chOff x="4459913" y="2570421"/>
            <a:chExt cx="2875601" cy="1978101"/>
          </a:xfrm>
        </p:grpSpPr>
        <p:grpSp>
          <p:nvGrpSpPr>
            <p:cNvPr id="207" name="Google Shape;215;p17">
              <a:extLst>
                <a:ext uri="{FF2B5EF4-FFF2-40B4-BE49-F238E27FC236}">
                  <a16:creationId xmlns:a16="http://schemas.microsoft.com/office/drawing/2014/main" id="{6630CFD5-FDD5-4C06-BE94-F89173584BBD}"/>
                </a:ext>
              </a:extLst>
            </p:cNvPr>
            <p:cNvGrpSpPr/>
            <p:nvPr/>
          </p:nvGrpSpPr>
          <p:grpSpPr>
            <a:xfrm>
              <a:off x="4459913" y="2570421"/>
              <a:ext cx="1641000" cy="1698538"/>
              <a:chOff x="4459913" y="2570421"/>
              <a:chExt cx="1641000" cy="1698538"/>
            </a:xfrm>
          </p:grpSpPr>
          <p:sp>
            <p:nvSpPr>
              <p:cNvPr id="213" name="Google Shape;216;p17">
                <a:extLst>
                  <a:ext uri="{FF2B5EF4-FFF2-40B4-BE49-F238E27FC236}">
                    <a16:creationId xmlns:a16="http://schemas.microsoft.com/office/drawing/2014/main" id="{B292FB43-83EF-4F78-96A5-3B7D39102D69}"/>
                  </a:ext>
                </a:extLst>
              </p:cNvPr>
              <p:cNvSpPr/>
              <p:nvPr/>
            </p:nvSpPr>
            <p:spPr>
              <a:xfrm>
                <a:off x="4459913" y="2570421"/>
                <a:ext cx="1641000" cy="1698538"/>
              </a:xfrm>
              <a:custGeom>
                <a:avLst/>
                <a:gdLst/>
                <a:ahLst/>
                <a:cxnLst/>
                <a:rect l="l" t="t" r="r" b="b"/>
                <a:pathLst>
                  <a:path w="65640" h="62578" extrusionOk="0">
                    <a:moveTo>
                      <a:pt x="63937" y="1"/>
                    </a:moveTo>
                    <a:lnTo>
                      <a:pt x="63937" y="1"/>
                    </a:lnTo>
                    <a:cubicBezTo>
                      <a:pt x="63938" y="17"/>
                      <a:pt x="63939" y="32"/>
                      <a:pt x="63940" y="48"/>
                    </a:cubicBezTo>
                    <a:lnTo>
                      <a:pt x="63940" y="48"/>
                    </a:lnTo>
                    <a:cubicBezTo>
                      <a:pt x="63939" y="32"/>
                      <a:pt x="63938" y="17"/>
                      <a:pt x="63937" y="1"/>
                    </a:cubicBezTo>
                    <a:close/>
                    <a:moveTo>
                      <a:pt x="49864" y="739"/>
                    </a:moveTo>
                    <a:cubicBezTo>
                      <a:pt x="49864" y="742"/>
                      <a:pt x="49865" y="745"/>
                      <a:pt x="49865" y="748"/>
                    </a:cubicBezTo>
                    <a:lnTo>
                      <a:pt x="49865" y="748"/>
                    </a:lnTo>
                    <a:cubicBezTo>
                      <a:pt x="49865" y="745"/>
                      <a:pt x="49864" y="742"/>
                      <a:pt x="49864" y="739"/>
                    </a:cubicBezTo>
                    <a:close/>
                    <a:moveTo>
                      <a:pt x="63940" y="48"/>
                    </a:moveTo>
                    <a:lnTo>
                      <a:pt x="63940" y="48"/>
                    </a:lnTo>
                    <a:cubicBezTo>
                      <a:pt x="64128" y="3909"/>
                      <a:pt x="61148" y="7205"/>
                      <a:pt x="57270" y="7407"/>
                    </a:cubicBezTo>
                    <a:cubicBezTo>
                      <a:pt x="57145" y="7413"/>
                      <a:pt x="57021" y="7416"/>
                      <a:pt x="56898" y="7416"/>
                    </a:cubicBezTo>
                    <a:cubicBezTo>
                      <a:pt x="53181" y="7416"/>
                      <a:pt x="50065" y="4500"/>
                      <a:pt x="49865" y="748"/>
                    </a:cubicBezTo>
                    <a:lnTo>
                      <a:pt x="49865" y="748"/>
                    </a:lnTo>
                    <a:cubicBezTo>
                      <a:pt x="51181" y="25759"/>
                      <a:pt x="31895" y="47174"/>
                      <a:pt x="6883" y="48495"/>
                    </a:cubicBezTo>
                    <a:cubicBezTo>
                      <a:pt x="2989" y="48697"/>
                      <a:pt x="1" y="52007"/>
                      <a:pt x="215" y="55901"/>
                    </a:cubicBezTo>
                    <a:cubicBezTo>
                      <a:pt x="411" y="59658"/>
                      <a:pt x="3518" y="62578"/>
                      <a:pt x="7248" y="62578"/>
                    </a:cubicBezTo>
                    <a:cubicBezTo>
                      <a:pt x="7372" y="62578"/>
                      <a:pt x="7496" y="62575"/>
                      <a:pt x="7621" y="62568"/>
                    </a:cubicBezTo>
                    <a:cubicBezTo>
                      <a:pt x="40383" y="60843"/>
                      <a:pt x="65640" y="32806"/>
                      <a:pt x="63940" y="48"/>
                    </a:cubicBezTo>
                    <a:close/>
                  </a:path>
                </a:pathLst>
              </a:custGeom>
              <a:solidFill>
                <a:srgbClr val="9ED1FD"/>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14" name="Google Shape;217;p17">
                <a:extLst>
                  <a:ext uri="{FF2B5EF4-FFF2-40B4-BE49-F238E27FC236}">
                    <a16:creationId xmlns:a16="http://schemas.microsoft.com/office/drawing/2014/main" id="{F9DE9C13-B71C-4525-B88F-A85DDD57A313}"/>
                  </a:ext>
                </a:extLst>
              </p:cNvPr>
              <p:cNvSpPr/>
              <p:nvPr/>
            </p:nvSpPr>
            <p:spPr>
              <a:xfrm>
                <a:off x="4831688" y="3013549"/>
                <a:ext cx="1197776" cy="1219821"/>
              </a:xfrm>
              <a:custGeom>
                <a:avLst/>
                <a:gdLst/>
                <a:ahLst/>
                <a:cxnLst/>
                <a:rect l="l" t="t" r="r" b="b"/>
                <a:pathLst>
                  <a:path w="44941" h="44635" extrusionOk="0">
                    <a:moveTo>
                      <a:pt x="2263" y="1"/>
                    </a:moveTo>
                    <a:lnTo>
                      <a:pt x="1" y="2263"/>
                    </a:lnTo>
                    <a:lnTo>
                      <a:pt x="9895" y="12169"/>
                    </a:lnTo>
                    <a:cubicBezTo>
                      <a:pt x="11455" y="13729"/>
                      <a:pt x="11859" y="16146"/>
                      <a:pt x="10800" y="18098"/>
                    </a:cubicBezTo>
                    <a:cubicBezTo>
                      <a:pt x="9276" y="20920"/>
                      <a:pt x="8478" y="24206"/>
                      <a:pt x="8680" y="27695"/>
                    </a:cubicBezTo>
                    <a:cubicBezTo>
                      <a:pt x="9204" y="36922"/>
                      <a:pt x="16801" y="44328"/>
                      <a:pt x="26052" y="44625"/>
                    </a:cubicBezTo>
                    <a:cubicBezTo>
                      <a:pt x="26243" y="44631"/>
                      <a:pt x="26433" y="44634"/>
                      <a:pt x="26623" y="44634"/>
                    </a:cubicBezTo>
                    <a:cubicBezTo>
                      <a:pt x="36755" y="44634"/>
                      <a:pt x="44941" y="36266"/>
                      <a:pt x="44614" y="26052"/>
                    </a:cubicBezTo>
                    <a:cubicBezTo>
                      <a:pt x="44328" y="16812"/>
                      <a:pt x="36922" y="9204"/>
                      <a:pt x="27683" y="8680"/>
                    </a:cubicBezTo>
                    <a:cubicBezTo>
                      <a:pt x="27326" y="8660"/>
                      <a:pt x="26972" y="8649"/>
                      <a:pt x="26619" y="8649"/>
                    </a:cubicBezTo>
                    <a:cubicBezTo>
                      <a:pt x="23537" y="8649"/>
                      <a:pt x="20629" y="9433"/>
                      <a:pt x="18086" y="10812"/>
                    </a:cubicBezTo>
                    <a:cubicBezTo>
                      <a:pt x="17356" y="11206"/>
                      <a:pt x="16557" y="11396"/>
                      <a:pt x="15762" y="11396"/>
                    </a:cubicBezTo>
                    <a:cubicBezTo>
                      <a:pt x="14445" y="11396"/>
                      <a:pt x="13137" y="10875"/>
                      <a:pt x="12157" y="9895"/>
                    </a:cubicBezTo>
                    <a:lnTo>
                      <a:pt x="2263" y="1"/>
                    </a:lnTo>
                    <a:close/>
                  </a:path>
                </a:pathLst>
              </a:custGeom>
              <a:solidFill>
                <a:srgbClr val="5EB2FC"/>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15" name="Google Shape;218;p17">
                <a:extLst>
                  <a:ext uri="{FF2B5EF4-FFF2-40B4-BE49-F238E27FC236}">
                    <a16:creationId xmlns:a16="http://schemas.microsoft.com/office/drawing/2014/main" id="{CC5937EA-B45C-486C-A609-64FA8D935B2A}"/>
                  </a:ext>
                </a:extLst>
              </p:cNvPr>
              <p:cNvSpPr/>
              <p:nvPr/>
            </p:nvSpPr>
            <p:spPr>
              <a:xfrm>
                <a:off x="5170970" y="3352830"/>
                <a:ext cx="752695" cy="796469"/>
              </a:xfrm>
              <a:custGeom>
                <a:avLst/>
                <a:gdLst/>
                <a:ahLst/>
                <a:cxnLst/>
                <a:rect l="l" t="t" r="r" b="b"/>
                <a:pathLst>
                  <a:path w="27730" h="27730" extrusionOk="0">
                    <a:moveTo>
                      <a:pt x="13859" y="0"/>
                    </a:moveTo>
                    <a:cubicBezTo>
                      <a:pt x="6215" y="0"/>
                      <a:pt x="0" y="6215"/>
                      <a:pt x="0" y="13859"/>
                    </a:cubicBezTo>
                    <a:cubicBezTo>
                      <a:pt x="0" y="21515"/>
                      <a:pt x="6215" y="27730"/>
                      <a:pt x="13859" y="27730"/>
                    </a:cubicBezTo>
                    <a:cubicBezTo>
                      <a:pt x="21503" y="27730"/>
                      <a:pt x="27730" y="21515"/>
                      <a:pt x="27730" y="13859"/>
                    </a:cubicBezTo>
                    <a:cubicBezTo>
                      <a:pt x="27730" y="6215"/>
                      <a:pt x="21503" y="0"/>
                      <a:pt x="13859" y="0"/>
                    </a:cubicBezTo>
                    <a:close/>
                  </a:path>
                </a:pathLst>
              </a:custGeom>
              <a:solidFill>
                <a:srgbClr val="FFFFFF"/>
              </a:solidFill>
              <a:ln>
                <a:noFill/>
              </a:ln>
            </p:spPr>
            <p:txBody>
              <a:bodyPr spcFirstLastPara="1" wrap="square" lIns="121884" tIns="121884" rIns="121884" bIns="121884" anchor="ctr" anchorCtr="0">
                <a:noAutofit/>
              </a:bodyPr>
              <a:lstStyle/>
              <a:p>
                <a:pPr algn="ctr" defTabSz="1219078">
                  <a:buClr>
                    <a:srgbClr val="000000"/>
                  </a:buClr>
                  <a:buSzPts val="1100"/>
                  <a:defRPr/>
                </a:pPr>
                <a:r>
                  <a:rPr lang="es-EC" sz="1200" b="1" kern="0" dirty="0">
                    <a:cs typeface="Arial"/>
                    <a:sym typeface="Arial"/>
                  </a:rPr>
                  <a:t>Diseño de la investigación</a:t>
                </a:r>
                <a:endParaRPr sz="1200" b="1" kern="0" dirty="0">
                  <a:cs typeface="Arial"/>
                  <a:sym typeface="Arial"/>
                </a:endParaRPr>
              </a:p>
            </p:txBody>
          </p:sp>
        </p:grpSp>
        <p:grpSp>
          <p:nvGrpSpPr>
            <p:cNvPr id="208" name="Google Shape;219;p17">
              <a:extLst>
                <a:ext uri="{FF2B5EF4-FFF2-40B4-BE49-F238E27FC236}">
                  <a16:creationId xmlns:a16="http://schemas.microsoft.com/office/drawing/2014/main" id="{F2462380-9C7B-4680-8F51-FDF9E06314A5}"/>
                </a:ext>
              </a:extLst>
            </p:cNvPr>
            <p:cNvGrpSpPr/>
            <p:nvPr/>
          </p:nvGrpSpPr>
          <p:grpSpPr>
            <a:xfrm>
              <a:off x="5824020" y="3410588"/>
              <a:ext cx="1511494" cy="1137934"/>
              <a:chOff x="5824020" y="3410588"/>
              <a:chExt cx="1511494" cy="1137934"/>
            </a:xfrm>
          </p:grpSpPr>
          <p:sp>
            <p:nvSpPr>
              <p:cNvPr id="211" name="Google Shape;221;p17">
                <a:extLst>
                  <a:ext uri="{FF2B5EF4-FFF2-40B4-BE49-F238E27FC236}">
                    <a16:creationId xmlns:a16="http://schemas.microsoft.com/office/drawing/2014/main" id="{A677AB2E-3C01-43CA-BAFE-EF38E4AAF8F7}"/>
                  </a:ext>
                </a:extLst>
              </p:cNvPr>
              <p:cNvSpPr txBox="1"/>
              <p:nvPr/>
            </p:nvSpPr>
            <p:spPr>
              <a:xfrm>
                <a:off x="5824020" y="4118922"/>
                <a:ext cx="1511494" cy="429600"/>
              </a:xfrm>
              <a:prstGeom prst="rect">
                <a:avLst/>
              </a:prstGeom>
              <a:no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r>
                  <a:rPr lang="es-MX" b="1" kern="0" dirty="0">
                    <a:solidFill>
                      <a:srgbClr val="434343"/>
                    </a:solidFill>
                    <a:latin typeface="+mj-lt"/>
                    <a:ea typeface="Fira Sans Extra Condensed Medium"/>
                    <a:cs typeface="Fira Sans Extra Condensed Medium"/>
                    <a:sym typeface="Fira Sans Extra Condensed Medium"/>
                  </a:rPr>
                  <a:t>N</a:t>
                </a:r>
                <a:r>
                  <a:rPr kumimoji="0" lang="es-MX" b="1" i="0" u="none" strike="noStrike" kern="0" cap="none" spc="0" normalizeH="0" baseline="0" noProof="0" dirty="0">
                    <a:ln>
                      <a:noFill/>
                    </a:ln>
                    <a:solidFill>
                      <a:srgbClr val="434343"/>
                    </a:solidFill>
                    <a:effectLst/>
                    <a:uLnTx/>
                    <a:uFillTx/>
                    <a:latin typeface="+mj-lt"/>
                    <a:ea typeface="Fira Sans Extra Condensed Medium"/>
                    <a:cs typeface="Fira Sans Extra Condensed Medium"/>
                    <a:sym typeface="Fira Sans Extra Condensed Medium"/>
                  </a:rPr>
                  <a:t>o experimental -</a:t>
                </a:r>
                <a:br>
                  <a:rPr kumimoji="0" lang="es-MX" b="1" i="0" u="none" strike="noStrike" kern="0" cap="none" spc="0" normalizeH="0" baseline="0" noProof="0" dirty="0">
                    <a:ln>
                      <a:noFill/>
                    </a:ln>
                    <a:solidFill>
                      <a:srgbClr val="434343"/>
                    </a:solidFill>
                    <a:effectLst/>
                    <a:uLnTx/>
                    <a:uFillTx/>
                    <a:latin typeface="+mj-lt"/>
                    <a:ea typeface="Fira Sans Extra Condensed Medium"/>
                    <a:cs typeface="Fira Sans Extra Condensed Medium"/>
                    <a:sym typeface="Fira Sans Extra Condensed Medium"/>
                  </a:rPr>
                </a:br>
                <a:r>
                  <a:rPr kumimoji="0" lang="es-MX" b="1" i="0" u="none" strike="noStrike" kern="0" cap="none" spc="0" normalizeH="0" baseline="0" noProof="0" dirty="0">
                    <a:ln>
                      <a:noFill/>
                    </a:ln>
                    <a:solidFill>
                      <a:srgbClr val="434343"/>
                    </a:solidFill>
                    <a:effectLst/>
                    <a:uLnTx/>
                    <a:uFillTx/>
                    <a:latin typeface="+mj-lt"/>
                    <a:ea typeface="Fira Sans Extra Condensed Medium"/>
                    <a:cs typeface="Fira Sans Extra Condensed Medium"/>
                    <a:sym typeface="Fira Sans Extra Condensed Medium"/>
                  </a:rPr>
                  <a:t>Transversal</a:t>
                </a:r>
                <a:endParaRPr kumimoji="0" b="1" i="0" u="none" strike="noStrike" kern="0" cap="none" spc="0" normalizeH="0" baseline="0" noProof="0" dirty="0">
                  <a:ln>
                    <a:noFill/>
                  </a:ln>
                  <a:solidFill>
                    <a:srgbClr val="434343"/>
                  </a:solidFill>
                  <a:effectLst/>
                  <a:uLnTx/>
                  <a:uFillTx/>
                  <a:latin typeface="+mj-lt"/>
                  <a:ea typeface="Fira Sans Extra Condensed Medium"/>
                  <a:cs typeface="Fira Sans Extra Condensed Medium"/>
                  <a:sym typeface="Fira Sans Extra Condensed Medium"/>
                </a:endParaRPr>
              </a:p>
            </p:txBody>
          </p:sp>
          <p:cxnSp>
            <p:nvCxnSpPr>
              <p:cNvPr id="210" name="Google Shape;223;p17">
                <a:extLst>
                  <a:ext uri="{FF2B5EF4-FFF2-40B4-BE49-F238E27FC236}">
                    <a16:creationId xmlns:a16="http://schemas.microsoft.com/office/drawing/2014/main" id="{9AC0D2F1-2B12-4F7C-8628-99D69D955F23}"/>
                  </a:ext>
                </a:extLst>
              </p:cNvPr>
              <p:cNvCxnSpPr>
                <a:cxnSpLocks/>
              </p:cNvCxnSpPr>
              <p:nvPr/>
            </p:nvCxnSpPr>
            <p:spPr>
              <a:xfrm flipH="1" flipV="1">
                <a:off x="5896177" y="3410588"/>
                <a:ext cx="282238" cy="603364"/>
              </a:xfrm>
              <a:prstGeom prst="straightConnector1">
                <a:avLst/>
              </a:prstGeom>
              <a:noFill/>
              <a:ln w="9525" cap="flat" cmpd="sng">
                <a:solidFill>
                  <a:srgbClr val="5EB2FC"/>
                </a:solidFill>
                <a:prstDash val="solid"/>
                <a:round/>
                <a:headEnd type="oval" w="med" len="med"/>
                <a:tailEnd type="none" w="med" len="med"/>
              </a:ln>
            </p:spPr>
          </p:cxnSp>
        </p:grpSp>
      </p:grpSp>
      <p:grpSp>
        <p:nvGrpSpPr>
          <p:cNvPr id="219" name="Google Shape;224;p17">
            <a:extLst>
              <a:ext uri="{FF2B5EF4-FFF2-40B4-BE49-F238E27FC236}">
                <a16:creationId xmlns:a16="http://schemas.microsoft.com/office/drawing/2014/main" id="{4757BB01-0BC7-4B69-8E04-EB04ABF68205}"/>
              </a:ext>
            </a:extLst>
          </p:cNvPr>
          <p:cNvGrpSpPr/>
          <p:nvPr/>
        </p:nvGrpSpPr>
        <p:grpSpPr>
          <a:xfrm>
            <a:off x="4219515" y="2769511"/>
            <a:ext cx="1799521" cy="1508374"/>
            <a:chOff x="4006588" y="2188450"/>
            <a:chExt cx="1240468" cy="1131425"/>
          </a:xfrm>
        </p:grpSpPr>
        <p:sp>
          <p:nvSpPr>
            <p:cNvPr id="220" name="Google Shape;225;p17">
              <a:extLst>
                <a:ext uri="{FF2B5EF4-FFF2-40B4-BE49-F238E27FC236}">
                  <a16:creationId xmlns:a16="http://schemas.microsoft.com/office/drawing/2014/main" id="{493AD32E-C395-4EDB-A46B-00666E8EA7FE}"/>
                </a:ext>
              </a:extLst>
            </p:cNvPr>
            <p:cNvSpPr/>
            <p:nvPr/>
          </p:nvSpPr>
          <p:spPr>
            <a:xfrm>
              <a:off x="4006588" y="2188450"/>
              <a:ext cx="1240468" cy="1131425"/>
            </a:xfrm>
            <a:custGeom>
              <a:avLst/>
              <a:gdLst/>
              <a:ahLst/>
              <a:cxnLst/>
              <a:rect l="l" t="t" r="r" b="b"/>
              <a:pathLst>
                <a:path w="45257" h="45257" extrusionOk="0">
                  <a:moveTo>
                    <a:pt x="22623" y="1"/>
                  </a:moveTo>
                  <a:cubicBezTo>
                    <a:pt x="10133" y="1"/>
                    <a:pt x="1" y="10133"/>
                    <a:pt x="1" y="22634"/>
                  </a:cubicBezTo>
                  <a:cubicBezTo>
                    <a:pt x="1" y="35124"/>
                    <a:pt x="10133" y="45256"/>
                    <a:pt x="22623" y="45256"/>
                  </a:cubicBezTo>
                  <a:cubicBezTo>
                    <a:pt x="35124" y="45256"/>
                    <a:pt x="45256" y="35124"/>
                    <a:pt x="45256" y="22634"/>
                  </a:cubicBezTo>
                  <a:cubicBezTo>
                    <a:pt x="45256" y="10133"/>
                    <a:pt x="35124" y="1"/>
                    <a:pt x="22623" y="1"/>
                  </a:cubicBezTo>
                  <a:close/>
                </a:path>
              </a:pathLst>
            </a:custGeom>
            <a:solidFill>
              <a:srgbClr val="869FB2"/>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21" name="Google Shape;226;p17">
              <a:extLst>
                <a:ext uri="{FF2B5EF4-FFF2-40B4-BE49-F238E27FC236}">
                  <a16:creationId xmlns:a16="http://schemas.microsoft.com/office/drawing/2014/main" id="{F8FFC825-82DB-4406-B6E2-2247E0A2C248}"/>
                </a:ext>
              </a:extLst>
            </p:cNvPr>
            <p:cNvSpPr/>
            <p:nvPr/>
          </p:nvSpPr>
          <p:spPr>
            <a:xfrm>
              <a:off x="4038232" y="2260443"/>
              <a:ext cx="1185093" cy="984871"/>
            </a:xfrm>
            <a:custGeom>
              <a:avLst/>
              <a:gdLst/>
              <a:ahLst/>
              <a:cxnLst/>
              <a:rect l="l" t="t" r="r" b="b"/>
              <a:pathLst>
                <a:path w="39315" h="39315" extrusionOk="0">
                  <a:moveTo>
                    <a:pt x="19658" y="0"/>
                  </a:moveTo>
                  <a:cubicBezTo>
                    <a:pt x="8811" y="0"/>
                    <a:pt x="0" y="8799"/>
                    <a:pt x="0" y="19657"/>
                  </a:cubicBezTo>
                  <a:cubicBezTo>
                    <a:pt x="0" y="30516"/>
                    <a:pt x="8811" y="39315"/>
                    <a:pt x="19658" y="39315"/>
                  </a:cubicBezTo>
                  <a:cubicBezTo>
                    <a:pt x="30516" y="39315"/>
                    <a:pt x="39315" y="30516"/>
                    <a:pt x="39315" y="19657"/>
                  </a:cubicBezTo>
                  <a:cubicBezTo>
                    <a:pt x="39315" y="8799"/>
                    <a:pt x="30516" y="0"/>
                    <a:pt x="19658" y="0"/>
                  </a:cubicBezTo>
                  <a:close/>
                </a:path>
              </a:pathLst>
            </a:custGeom>
            <a:solidFill>
              <a:srgbClr val="FFFFFF"/>
            </a:solidFill>
            <a:ln>
              <a:noFill/>
            </a:ln>
          </p:spPr>
          <p:txBody>
            <a:bodyPr spcFirstLastPara="1" wrap="square" lIns="121884" tIns="487603" rIns="121884" bIns="121884" anchor="ctr" anchorCtr="0">
              <a:noAutofit/>
            </a:bodyPr>
            <a:lstStyle/>
            <a:p>
              <a:pPr marL="0" marR="0" lvl="0" indent="0" algn="ctr" defTabSz="1219078" eaLnBrk="1" fontAlgn="auto" latinLnBrk="0" hangingPunct="1">
                <a:spcBef>
                  <a:spcPts val="0"/>
                </a:spcBef>
                <a:spcAft>
                  <a:spcPts val="0"/>
                </a:spcAft>
                <a:buClr>
                  <a:srgbClr val="000000"/>
                </a:buClr>
                <a:buSzTx/>
                <a:buFontTx/>
                <a:buNone/>
                <a:tabLst/>
                <a:defRPr/>
              </a:pPr>
              <a:r>
                <a:rPr kumimoji="0" lang="es-MX" b="1" i="1" u="none" strike="noStrike" kern="0" cap="none" spc="0" normalizeH="0" baseline="0" noProof="0" dirty="0">
                  <a:ln>
                    <a:noFill/>
                  </a:ln>
                  <a:effectLst/>
                  <a:uLnTx/>
                  <a:uFillTx/>
                  <a:ea typeface="Fira Sans Extra Condensed Medium"/>
                  <a:cs typeface="Fira Sans Extra Condensed Medium"/>
                  <a:sym typeface="Fira Sans Extra Condensed Medium"/>
                </a:rPr>
                <a:t>Metodología</a:t>
              </a:r>
            </a:p>
            <a:p>
              <a:pPr marL="0" marR="0" lvl="0" indent="0" algn="ctr" defTabSz="1219078" eaLnBrk="1" fontAlgn="auto" latinLnBrk="0" hangingPunct="1">
                <a:spcBef>
                  <a:spcPts val="0"/>
                </a:spcBef>
                <a:spcAft>
                  <a:spcPts val="0"/>
                </a:spcAft>
                <a:buClr>
                  <a:srgbClr val="000000"/>
                </a:buClr>
                <a:buSzTx/>
                <a:buFontTx/>
                <a:buNone/>
                <a:tabLst/>
                <a:defRPr/>
              </a:pPr>
              <a:endParaRPr kumimoji="0" b="1" i="1" u="none" strike="noStrike" kern="0" cap="none" spc="0" normalizeH="0" baseline="0" noProof="0" dirty="0">
                <a:ln>
                  <a:noFill/>
                </a:ln>
                <a:effectLst/>
                <a:uLnTx/>
                <a:uFillTx/>
                <a:latin typeface="Fira Sans Extra Condensed Medium"/>
                <a:ea typeface="Fira Sans Extra Condensed Medium"/>
                <a:cs typeface="Fira Sans Extra Condensed Medium"/>
                <a:sym typeface="Fira Sans Extra Condensed Medium"/>
              </a:endParaRPr>
            </a:p>
          </p:txBody>
        </p:sp>
      </p:grpSp>
      <p:sp>
        <p:nvSpPr>
          <p:cNvPr id="3" name="Abrir llave 2">
            <a:extLst>
              <a:ext uri="{FF2B5EF4-FFF2-40B4-BE49-F238E27FC236}">
                <a16:creationId xmlns:a16="http://schemas.microsoft.com/office/drawing/2014/main" id="{D23BBB5B-B46D-439C-9155-A164D92B62CD}"/>
              </a:ext>
            </a:extLst>
          </p:cNvPr>
          <p:cNvSpPr/>
          <p:nvPr/>
        </p:nvSpPr>
        <p:spPr>
          <a:xfrm>
            <a:off x="7771866" y="1051890"/>
            <a:ext cx="333156" cy="1891907"/>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es-EC"/>
          </a:p>
        </p:txBody>
      </p:sp>
      <p:pic>
        <p:nvPicPr>
          <p:cNvPr id="8194" name="Picture 2" descr="Artículo | Icono Gratis">
            <a:extLst>
              <a:ext uri="{FF2B5EF4-FFF2-40B4-BE49-F238E27FC236}">
                <a16:creationId xmlns:a16="http://schemas.microsoft.com/office/drawing/2014/main" id="{E1E9099A-2E46-48CB-9903-F5CB2DBD395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06728" y="2075274"/>
            <a:ext cx="555493" cy="555493"/>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 ¿Cuántas páginas tiene el libro? - PsicoActiva">
            <a:extLst>
              <a:ext uri="{FF2B5EF4-FFF2-40B4-BE49-F238E27FC236}">
                <a16:creationId xmlns:a16="http://schemas.microsoft.com/office/drawing/2014/main" id="{8711BC55-338A-4B16-BD4D-529ED5C27E8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20806" y="2139070"/>
            <a:ext cx="730775" cy="504378"/>
          </a:xfrm>
          <a:prstGeom prst="rect">
            <a:avLst/>
          </a:prstGeom>
          <a:noFill/>
          <a:extLst>
            <a:ext uri="{909E8E84-426E-40DD-AFC4-6F175D3DCCD1}">
              <a14:hiddenFill xmlns:a14="http://schemas.microsoft.com/office/drawing/2010/main">
                <a:solidFill>
                  <a:srgbClr val="FFFFFF"/>
                </a:solidFill>
              </a14:hiddenFill>
            </a:ext>
          </a:extLst>
        </p:spPr>
      </p:pic>
      <p:sp>
        <p:nvSpPr>
          <p:cNvPr id="42" name="Google Shape;221;p17">
            <a:extLst>
              <a:ext uri="{FF2B5EF4-FFF2-40B4-BE49-F238E27FC236}">
                <a16:creationId xmlns:a16="http://schemas.microsoft.com/office/drawing/2014/main" id="{FC9EFD94-650A-441B-9B3A-1D9C8068C783}"/>
              </a:ext>
            </a:extLst>
          </p:cNvPr>
          <p:cNvSpPr txBox="1"/>
          <p:nvPr/>
        </p:nvSpPr>
        <p:spPr>
          <a:xfrm>
            <a:off x="8205300" y="1551339"/>
            <a:ext cx="3004867" cy="665304"/>
          </a:xfrm>
          <a:prstGeom prst="rect">
            <a:avLst/>
          </a:prstGeom>
          <a:no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r>
              <a:rPr kumimoji="0" lang="es-MX" b="1" i="0" u="none" strike="noStrike" kern="0" cap="none" spc="0" normalizeH="0" baseline="0" noProof="0" dirty="0">
                <a:ln>
                  <a:noFill/>
                </a:ln>
                <a:solidFill>
                  <a:srgbClr val="434343"/>
                </a:solidFill>
                <a:effectLst/>
                <a:uLnTx/>
                <a:uFillTx/>
                <a:latin typeface="+mj-lt"/>
                <a:ea typeface="Fira Sans Extra Condensed Medium"/>
                <a:cs typeface="Fira Sans Extra Condensed Medium"/>
                <a:sym typeface="Fira Sans Extra Condensed Medium"/>
              </a:rPr>
              <a:t>Primarias</a:t>
            </a:r>
          </a:p>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lang="es-MX" sz="2266" kern="0" dirty="0">
              <a:solidFill>
                <a:srgbClr val="434343"/>
              </a:solidFill>
              <a:latin typeface="Fira Sans Extra Condensed Medium"/>
              <a:ea typeface="Fira Sans Extra Condensed Medium"/>
              <a:cs typeface="Fira Sans Extra Condensed Medium"/>
              <a:sym typeface="Fira Sans Extra Condensed Medium"/>
            </a:endParaRPr>
          </a:p>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lang="es-MX" sz="2266" kern="0" dirty="0">
              <a:solidFill>
                <a:srgbClr val="434343"/>
              </a:solidFill>
              <a:latin typeface="Fira Sans Extra Condensed Medium"/>
              <a:ea typeface="Fira Sans Extra Condensed Medium"/>
              <a:cs typeface="Fira Sans Extra Condensed Medium"/>
              <a:sym typeface="Fira Sans Extra Condensed Medium"/>
            </a:endParaRPr>
          </a:p>
          <a:p>
            <a:pPr marL="0" marR="0" lvl="0" indent="0" defTabSz="1219078" eaLnBrk="1" fontAlgn="auto" latinLnBrk="0" hangingPunct="1">
              <a:lnSpc>
                <a:spcPct val="100000"/>
              </a:lnSpc>
              <a:spcBef>
                <a:spcPts val="0"/>
              </a:spcBef>
              <a:spcAft>
                <a:spcPts val="0"/>
              </a:spcAft>
              <a:buClr>
                <a:srgbClr val="000000"/>
              </a:buClr>
              <a:buSzTx/>
              <a:buFontTx/>
              <a:buNone/>
              <a:tabLst/>
              <a:defRPr/>
            </a:pPr>
            <a:r>
              <a:rPr kumimoji="0" lang="es-MX" b="1" i="0" u="none" strike="noStrike" kern="0" cap="none" spc="0" normalizeH="0" baseline="0" noProof="0" dirty="0">
                <a:ln>
                  <a:noFill/>
                </a:ln>
                <a:solidFill>
                  <a:srgbClr val="434343"/>
                </a:solidFill>
                <a:effectLst/>
                <a:uLnTx/>
                <a:uFillTx/>
                <a:latin typeface="+mj-lt"/>
                <a:ea typeface="Fira Sans Extra Condensed Medium"/>
                <a:cs typeface="Fira Sans Extra Condensed Medium"/>
                <a:sym typeface="Fira Sans Extra Condensed Medium"/>
              </a:rPr>
              <a:t>Secundaria</a:t>
            </a:r>
            <a:r>
              <a:rPr lang="es-MX" kern="0" dirty="0">
                <a:solidFill>
                  <a:srgbClr val="434343"/>
                </a:solidFill>
                <a:latin typeface="+mj-lt"/>
                <a:ea typeface="Fira Sans Extra Condensed Medium"/>
                <a:cs typeface="Fira Sans Extra Condensed Medium"/>
                <a:sym typeface="Fira Sans Extra Condensed Medium"/>
              </a:rPr>
              <a:t>s</a:t>
            </a:r>
            <a:endParaRPr kumimoji="0" lang="es-MX" b="0" i="0" u="none" strike="noStrike" kern="0" cap="none" spc="0" normalizeH="0" baseline="0" noProof="0" dirty="0">
              <a:ln>
                <a:noFill/>
              </a:ln>
              <a:solidFill>
                <a:srgbClr val="434343"/>
              </a:solidFill>
              <a:effectLst/>
              <a:uLnTx/>
              <a:uFillTx/>
              <a:latin typeface="+mj-lt"/>
              <a:ea typeface="Fira Sans Extra Condensed Medium"/>
              <a:cs typeface="Fira Sans Extra Condensed Medium"/>
              <a:sym typeface="Fira Sans Extra Condensed Medium"/>
            </a:endParaRPr>
          </a:p>
        </p:txBody>
      </p:sp>
      <p:sp>
        <p:nvSpPr>
          <p:cNvPr id="45" name="CuadroTexto 44">
            <a:extLst>
              <a:ext uri="{FF2B5EF4-FFF2-40B4-BE49-F238E27FC236}">
                <a16:creationId xmlns:a16="http://schemas.microsoft.com/office/drawing/2014/main" id="{8E8A534A-7BB8-4D08-B5B1-FC285412DF2D}"/>
              </a:ext>
            </a:extLst>
          </p:cNvPr>
          <p:cNvSpPr txBox="1"/>
          <p:nvPr/>
        </p:nvSpPr>
        <p:spPr>
          <a:xfrm>
            <a:off x="8070471" y="3521986"/>
            <a:ext cx="4119942" cy="584775"/>
          </a:xfrm>
          <a:prstGeom prst="rect">
            <a:avLst/>
          </a:prstGeom>
          <a:noFill/>
        </p:spPr>
        <p:txBody>
          <a:bodyPr wrap="square" rtlCol="0">
            <a:spAutoFit/>
          </a:bodyPr>
          <a:lstStyle/>
          <a:p>
            <a:pPr algn="ctr"/>
            <a:r>
              <a:rPr lang="es-MX" sz="1600" b="1" dirty="0">
                <a:solidFill>
                  <a:schemeClr val="accent2"/>
                </a:solidFill>
              </a:rPr>
              <a:t>Herramientas para el procesamiento y análisis de datos estadísticos</a:t>
            </a:r>
          </a:p>
        </p:txBody>
      </p:sp>
      <p:pic>
        <p:nvPicPr>
          <p:cNvPr id="8200" name="Picture 8" descr="Microsoft Excel: Spreadsheets - Apps en Google Play">
            <a:extLst>
              <a:ext uri="{FF2B5EF4-FFF2-40B4-BE49-F238E27FC236}">
                <a16:creationId xmlns:a16="http://schemas.microsoft.com/office/drawing/2014/main" id="{125E0EB3-8378-4739-A89E-587027E8D3B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66721" y="4314529"/>
            <a:ext cx="840159" cy="840159"/>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Nuevo IBM SPSS 28 | BI Consultores">
            <a:extLst>
              <a:ext uri="{FF2B5EF4-FFF2-40B4-BE49-F238E27FC236}">
                <a16:creationId xmlns:a16="http://schemas.microsoft.com/office/drawing/2014/main" id="{757B4997-813A-4CAE-B73C-DF35A2EA304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54380" y="4289379"/>
            <a:ext cx="1115485" cy="1115485"/>
          </a:xfrm>
          <a:prstGeom prst="rect">
            <a:avLst/>
          </a:prstGeom>
          <a:noFill/>
          <a:extLst>
            <a:ext uri="{909E8E84-426E-40DD-AFC4-6F175D3DCCD1}">
              <a14:hiddenFill xmlns:a14="http://schemas.microsoft.com/office/drawing/2010/main">
                <a:solidFill>
                  <a:srgbClr val="FFFFFF"/>
                </a:solidFill>
              </a14:hiddenFill>
            </a:ext>
          </a:extLst>
        </p:spPr>
      </p:pic>
      <p:sp>
        <p:nvSpPr>
          <p:cNvPr id="50" name="CuadroTexto 49">
            <a:extLst>
              <a:ext uri="{FF2B5EF4-FFF2-40B4-BE49-F238E27FC236}">
                <a16:creationId xmlns:a16="http://schemas.microsoft.com/office/drawing/2014/main" id="{44B75294-A6FA-48E2-9EFC-2CAED76F238A}"/>
              </a:ext>
            </a:extLst>
          </p:cNvPr>
          <p:cNvSpPr txBox="1"/>
          <p:nvPr/>
        </p:nvSpPr>
        <p:spPr>
          <a:xfrm>
            <a:off x="9091703" y="5088888"/>
            <a:ext cx="3938480" cy="338554"/>
          </a:xfrm>
          <a:prstGeom prst="rect">
            <a:avLst/>
          </a:prstGeom>
          <a:noFill/>
        </p:spPr>
        <p:txBody>
          <a:bodyPr wrap="square" rtlCol="0">
            <a:spAutoFit/>
          </a:bodyPr>
          <a:lstStyle/>
          <a:p>
            <a:r>
              <a:rPr lang="es-MX" sz="1600" b="1" dirty="0">
                <a:solidFill>
                  <a:schemeClr val="accent2"/>
                </a:solidFill>
              </a:rPr>
              <a:t>Excel</a:t>
            </a:r>
          </a:p>
        </p:txBody>
      </p:sp>
      <p:pic>
        <p:nvPicPr>
          <p:cNvPr id="2" name="Imagen 1">
            <a:extLst>
              <a:ext uri="{FF2B5EF4-FFF2-40B4-BE49-F238E27FC236}">
                <a16:creationId xmlns:a16="http://schemas.microsoft.com/office/drawing/2014/main" id="{DA80CFB4-20EE-4777-A0EE-424FDD4520FC}"/>
              </a:ext>
            </a:extLst>
          </p:cNvPr>
          <p:cNvPicPr>
            <a:picLocks noChangeAspect="1"/>
          </p:cNvPicPr>
          <p:nvPr/>
        </p:nvPicPr>
        <p:blipFill rotWithShape="1">
          <a:blip r:embed="rId7"/>
          <a:srcRect l="5633" t="24422" r="4153" b="21854"/>
          <a:stretch/>
        </p:blipFill>
        <p:spPr>
          <a:xfrm>
            <a:off x="9623122" y="986752"/>
            <a:ext cx="1478197" cy="815768"/>
          </a:xfrm>
          <a:prstGeom prst="rect">
            <a:avLst/>
          </a:prstGeom>
        </p:spPr>
      </p:pic>
    </p:spTree>
    <p:extLst>
      <p:ext uri="{BB962C8B-B14F-4D97-AF65-F5344CB8AC3E}">
        <p14:creationId xmlns:p14="http://schemas.microsoft.com/office/powerpoint/2010/main" val="7269207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id="{5FA0369A-0A02-4A70-AF5B-F3AE0255301A}"/>
              </a:ext>
            </a:extLst>
          </p:cNvPr>
          <p:cNvSpPr/>
          <p:nvPr/>
        </p:nvSpPr>
        <p:spPr>
          <a:xfrm>
            <a:off x="22579" y="200114"/>
            <a:ext cx="5239426" cy="855768"/>
          </a:xfrm>
          <a:prstGeom prst="chevron">
            <a:avLst/>
          </a:prstGeom>
          <a:solidFill>
            <a:srgbClr val="FFC000"/>
          </a:solidFill>
          <a:ln w="12700" cap="flat" cmpd="sng" algn="ctr">
            <a:solidFill>
              <a:srgbClr val="FFC000"/>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u="none" strike="noStrike" kern="0" normalizeH="0" baseline="0" noProof="0" dirty="0">
                <a:ln w="0"/>
                <a:effectLst>
                  <a:outerShdw blurRad="38100" dist="19050" dir="2700000" algn="tl" rotWithShape="0">
                    <a:schemeClr val="dk1">
                      <a:alpha val="40000"/>
                    </a:schemeClr>
                  </a:outerShdw>
                </a:effectLst>
                <a:uLnTx/>
                <a:uFillTx/>
                <a:latin typeface="+mj-lt"/>
                <a:ea typeface="+mn-ea"/>
                <a:cs typeface="+mn-cs"/>
              </a:rPr>
              <a:t>Metodología</a:t>
            </a:r>
          </a:p>
          <a:p>
            <a:pPr marL="0" marR="0" lvl="0" indent="0" algn="ctr" defTabSz="914309" eaLnBrk="1" fontAlgn="auto" latinLnBrk="0" hangingPunct="1">
              <a:lnSpc>
                <a:spcPct val="100000"/>
              </a:lnSpc>
              <a:spcBef>
                <a:spcPts val="0"/>
              </a:spcBef>
              <a:spcAft>
                <a:spcPts val="0"/>
              </a:spcAft>
              <a:buClrTx/>
              <a:buSzTx/>
              <a:buFontTx/>
              <a:buNone/>
              <a:tabLst/>
              <a:defRPr/>
            </a:pPr>
            <a:r>
              <a:rPr lang="en-US" sz="2400" b="1" kern="0" dirty="0">
                <a:ln w="0"/>
                <a:effectLst>
                  <a:outerShdw blurRad="38100" dist="19050" dir="2700000" algn="tl" rotWithShape="0">
                    <a:schemeClr val="dk1">
                      <a:alpha val="40000"/>
                    </a:schemeClr>
                  </a:outerShdw>
                </a:effectLst>
                <a:latin typeface="+mj-lt"/>
              </a:rPr>
              <a:t>Población y </a:t>
            </a:r>
            <a:r>
              <a:rPr lang="en-US" sz="2400" b="1" kern="0" dirty="0" err="1">
                <a:ln w="0"/>
                <a:effectLst>
                  <a:outerShdw blurRad="38100" dist="19050" dir="2700000" algn="tl" rotWithShape="0">
                    <a:schemeClr val="dk1">
                      <a:alpha val="40000"/>
                    </a:schemeClr>
                  </a:outerShdw>
                </a:effectLst>
                <a:latin typeface="+mj-lt"/>
              </a:rPr>
              <a:t>Muestra</a:t>
            </a:r>
            <a:r>
              <a:rPr lang="en-US" sz="2400" b="1" kern="0" dirty="0">
                <a:ln w="0"/>
                <a:effectLst>
                  <a:outerShdw blurRad="38100" dist="19050" dir="2700000" algn="tl" rotWithShape="0">
                    <a:schemeClr val="dk1">
                      <a:alpha val="40000"/>
                    </a:schemeClr>
                  </a:outerShdw>
                </a:effectLst>
                <a:latin typeface="+mj-lt"/>
              </a:rPr>
              <a:t> </a:t>
            </a:r>
            <a:endParaRPr kumimoji="0" lang="en-US" sz="2400" b="1" u="none" strike="noStrike" kern="0" normalizeH="0" baseline="0" noProof="0" dirty="0">
              <a:ln w="0"/>
              <a:effectLst>
                <a:outerShdw blurRad="38100" dist="19050" dir="2700000" algn="tl" rotWithShape="0">
                  <a:schemeClr val="dk1">
                    <a:alpha val="40000"/>
                  </a:schemeClr>
                </a:outerShdw>
              </a:effectLst>
              <a:uLnTx/>
              <a:uFillTx/>
              <a:latin typeface="+mj-lt"/>
              <a:ea typeface="+mn-ea"/>
              <a:cs typeface="+mn-cs"/>
            </a:endParaRPr>
          </a:p>
        </p:txBody>
      </p:sp>
      <p:sp>
        <p:nvSpPr>
          <p:cNvPr id="8" name="CuadroTexto 7">
            <a:extLst>
              <a:ext uri="{FF2B5EF4-FFF2-40B4-BE49-F238E27FC236}">
                <a16:creationId xmlns:a16="http://schemas.microsoft.com/office/drawing/2014/main" id="{C0FAB855-7D0B-49EC-ABA2-E2AB5C1F5D83}"/>
              </a:ext>
            </a:extLst>
          </p:cNvPr>
          <p:cNvSpPr txBox="1"/>
          <p:nvPr/>
        </p:nvSpPr>
        <p:spPr>
          <a:xfrm>
            <a:off x="345799" y="1470751"/>
            <a:ext cx="5636580" cy="307777"/>
          </a:xfrm>
          <a:prstGeom prst="rect">
            <a:avLst/>
          </a:prstGeom>
          <a:noFill/>
        </p:spPr>
        <p:txBody>
          <a:bodyPr wrap="square" rtlCol="0">
            <a:spAutoFit/>
          </a:bodyPr>
          <a:lstStyle/>
          <a:p>
            <a:r>
              <a:rPr lang="es-MX" sz="1400" b="1" dirty="0"/>
              <a:t>Encargados de los negocios y clientes del cantón Rumiñahui</a:t>
            </a:r>
          </a:p>
        </p:txBody>
      </p:sp>
      <p:sp>
        <p:nvSpPr>
          <p:cNvPr id="9" name="CuadroTexto 8">
            <a:extLst>
              <a:ext uri="{FF2B5EF4-FFF2-40B4-BE49-F238E27FC236}">
                <a16:creationId xmlns:a16="http://schemas.microsoft.com/office/drawing/2014/main" id="{D2A59323-29E8-47E9-9E65-EF176680BE8F}"/>
              </a:ext>
            </a:extLst>
          </p:cNvPr>
          <p:cNvSpPr txBox="1"/>
          <p:nvPr/>
        </p:nvSpPr>
        <p:spPr>
          <a:xfrm>
            <a:off x="345799" y="3390662"/>
            <a:ext cx="1616766" cy="635675"/>
          </a:xfrm>
          <a:prstGeom prst="snip1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sz="1600" dirty="0"/>
              <a:t>Tipo de muestreo</a:t>
            </a:r>
          </a:p>
        </p:txBody>
      </p:sp>
      <p:sp>
        <p:nvSpPr>
          <p:cNvPr id="11" name="CuadroTexto 10">
            <a:extLst>
              <a:ext uri="{FF2B5EF4-FFF2-40B4-BE49-F238E27FC236}">
                <a16:creationId xmlns:a16="http://schemas.microsoft.com/office/drawing/2014/main" id="{DDCD6A8D-2CC2-4A71-93EB-54F6C58A6F40}"/>
              </a:ext>
            </a:extLst>
          </p:cNvPr>
          <p:cNvSpPr txBox="1"/>
          <p:nvPr/>
        </p:nvSpPr>
        <p:spPr>
          <a:xfrm>
            <a:off x="2007451" y="3521173"/>
            <a:ext cx="3360471" cy="369332"/>
          </a:xfrm>
          <a:prstGeom prst="rect">
            <a:avLst/>
          </a:prstGeom>
          <a:noFill/>
        </p:spPr>
        <p:txBody>
          <a:bodyPr wrap="square" rtlCol="0">
            <a:spAutoFit/>
          </a:bodyPr>
          <a:lstStyle/>
          <a:p>
            <a:r>
              <a:rPr lang="es-MX" b="1" dirty="0">
                <a:solidFill>
                  <a:schemeClr val="accent2"/>
                </a:solidFill>
              </a:rPr>
              <a:t>Muestre aleatorio simple</a:t>
            </a:r>
          </a:p>
        </p:txBody>
      </p:sp>
      <p:sp>
        <p:nvSpPr>
          <p:cNvPr id="13" name="CuadroTexto 12">
            <a:extLst>
              <a:ext uri="{FF2B5EF4-FFF2-40B4-BE49-F238E27FC236}">
                <a16:creationId xmlns:a16="http://schemas.microsoft.com/office/drawing/2014/main" id="{ED21D5E1-64DC-4F81-8BA5-C0900346A37A}"/>
              </a:ext>
            </a:extLst>
          </p:cNvPr>
          <p:cNvSpPr txBox="1"/>
          <p:nvPr/>
        </p:nvSpPr>
        <p:spPr>
          <a:xfrm>
            <a:off x="353772" y="4262333"/>
            <a:ext cx="1616766" cy="401479"/>
          </a:xfrm>
          <a:prstGeom prst="snip1Rect">
            <a:avLst/>
          </a:prstGeom>
        </p:spPr>
        <p:style>
          <a:lnRef idx="3">
            <a:schemeClr val="lt1"/>
          </a:lnRef>
          <a:fillRef idx="1">
            <a:schemeClr val="accent3"/>
          </a:fillRef>
          <a:effectRef idx="1">
            <a:schemeClr val="accent3"/>
          </a:effectRef>
          <a:fontRef idx="minor">
            <a:schemeClr val="lt1"/>
          </a:fontRef>
        </p:style>
        <p:txBody>
          <a:bodyPr wrap="square" rtlCol="0">
            <a:spAutoFit/>
          </a:bodyPr>
          <a:lstStyle/>
          <a:p>
            <a:pPr algn="ctr"/>
            <a:r>
              <a:rPr lang="es-MX" dirty="0"/>
              <a:t>Muestra</a:t>
            </a:r>
          </a:p>
        </p:txBody>
      </p:sp>
      <p:sp>
        <p:nvSpPr>
          <p:cNvPr id="17" name="CuadroTexto 16">
            <a:extLst>
              <a:ext uri="{FF2B5EF4-FFF2-40B4-BE49-F238E27FC236}">
                <a16:creationId xmlns:a16="http://schemas.microsoft.com/office/drawing/2014/main" id="{67DBB660-6A35-4B07-A165-780B1949186D}"/>
              </a:ext>
            </a:extLst>
          </p:cNvPr>
          <p:cNvSpPr txBox="1"/>
          <p:nvPr/>
        </p:nvSpPr>
        <p:spPr>
          <a:xfrm>
            <a:off x="1984621" y="4331190"/>
            <a:ext cx="3360471" cy="338554"/>
          </a:xfrm>
          <a:prstGeom prst="rect">
            <a:avLst/>
          </a:prstGeom>
          <a:noFill/>
        </p:spPr>
        <p:txBody>
          <a:bodyPr wrap="square" rtlCol="0">
            <a:spAutoFit/>
          </a:bodyPr>
          <a:lstStyle/>
          <a:p>
            <a:r>
              <a:rPr lang="es-MX" sz="1600" b="1" dirty="0">
                <a:solidFill>
                  <a:schemeClr val="accent2"/>
                </a:solidFill>
              </a:rPr>
              <a:t>Población finita</a:t>
            </a:r>
          </a:p>
        </p:txBody>
      </p:sp>
      <p:sp>
        <p:nvSpPr>
          <p:cNvPr id="21" name="CuadroTexto 20">
            <a:extLst>
              <a:ext uri="{FF2B5EF4-FFF2-40B4-BE49-F238E27FC236}">
                <a16:creationId xmlns:a16="http://schemas.microsoft.com/office/drawing/2014/main" id="{1ADFD619-EC0F-4492-93DC-886F5286FD10}"/>
              </a:ext>
            </a:extLst>
          </p:cNvPr>
          <p:cNvSpPr txBox="1"/>
          <p:nvPr/>
        </p:nvSpPr>
        <p:spPr>
          <a:xfrm>
            <a:off x="8464313" y="892157"/>
            <a:ext cx="2763079" cy="635675"/>
          </a:xfrm>
          <a:prstGeom prst="snip1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pPr algn="ctr"/>
            <a:r>
              <a:rPr lang="es-MX" sz="1600" dirty="0"/>
              <a:t>Determinación del tamaño de la muestra</a:t>
            </a:r>
          </a:p>
        </p:txBody>
      </p:sp>
      <p:graphicFrame>
        <p:nvGraphicFramePr>
          <p:cNvPr id="27" name="Diagrama 26">
            <a:extLst>
              <a:ext uri="{FF2B5EF4-FFF2-40B4-BE49-F238E27FC236}">
                <a16:creationId xmlns:a16="http://schemas.microsoft.com/office/drawing/2014/main" id="{29C8FCAC-68C3-40D8-BBD1-60FEDDAC89C9}"/>
              </a:ext>
            </a:extLst>
          </p:cNvPr>
          <p:cNvGraphicFramePr/>
          <p:nvPr>
            <p:extLst>
              <p:ext uri="{D42A27DB-BD31-4B8C-83A1-F6EECF244321}">
                <p14:modId xmlns:p14="http://schemas.microsoft.com/office/powerpoint/2010/main" val="621008239"/>
              </p:ext>
            </p:extLst>
          </p:nvPr>
        </p:nvGraphicFramePr>
        <p:xfrm>
          <a:off x="6197528" y="419372"/>
          <a:ext cx="5862232" cy="32308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0" name="Elipse 29">
            <a:extLst>
              <a:ext uri="{FF2B5EF4-FFF2-40B4-BE49-F238E27FC236}">
                <a16:creationId xmlns:a16="http://schemas.microsoft.com/office/drawing/2014/main" id="{F9D1C151-F0FA-4062-AAD5-3B0F778D97C1}"/>
              </a:ext>
            </a:extLst>
          </p:cNvPr>
          <p:cNvSpPr/>
          <p:nvPr/>
        </p:nvSpPr>
        <p:spPr>
          <a:xfrm>
            <a:off x="6589526" y="1209994"/>
            <a:ext cx="1585244" cy="1267835"/>
          </a:xfrm>
          <a:prstGeom prst="ellipse">
            <a:avLst/>
          </a:prstGeom>
        </p:spPr>
        <p:style>
          <a:lnRef idx="2">
            <a:schemeClr val="accent4"/>
          </a:lnRef>
          <a:fillRef idx="1">
            <a:schemeClr val="lt1"/>
          </a:fillRef>
          <a:effectRef idx="0">
            <a:schemeClr val="accent4"/>
          </a:effectRef>
          <a:fontRef idx="minor">
            <a:schemeClr val="dk1"/>
          </a:fontRef>
        </p:style>
        <p:txBody>
          <a:bodyPr rtlCol="0" anchor="ctr"/>
          <a:lstStyle/>
          <a:p>
            <a:pPr algn="ctr"/>
            <a:endParaRPr lang="es-MX" sz="1400" dirty="0">
              <a:ln w="0"/>
              <a:solidFill>
                <a:schemeClr val="tx1"/>
              </a:solidFill>
              <a:effectLst>
                <a:outerShdw blurRad="38100" dist="19050" dir="2700000" algn="tl" rotWithShape="0">
                  <a:schemeClr val="dk1">
                    <a:alpha val="40000"/>
                  </a:schemeClr>
                </a:outerShdw>
              </a:effectLst>
            </a:endParaRPr>
          </a:p>
        </p:txBody>
      </p:sp>
      <mc:AlternateContent xmlns:mc="http://schemas.openxmlformats.org/markup-compatibility/2006" xmlns:a14="http://schemas.microsoft.com/office/drawing/2010/main">
        <mc:Choice Requires="a14">
          <p:sp>
            <p:nvSpPr>
              <p:cNvPr id="34" name="CuadroTexto 33">
                <a:extLst>
                  <a:ext uri="{FF2B5EF4-FFF2-40B4-BE49-F238E27FC236}">
                    <a16:creationId xmlns:a16="http://schemas.microsoft.com/office/drawing/2014/main" id="{3D34CCF4-309C-463B-A18E-28B0A640F11C}"/>
                  </a:ext>
                </a:extLst>
              </p:cNvPr>
              <p:cNvSpPr txBox="1"/>
              <p:nvPr/>
            </p:nvSpPr>
            <p:spPr>
              <a:xfrm>
                <a:off x="3561332" y="4848325"/>
                <a:ext cx="2495697" cy="1926122"/>
              </a:xfrm>
              <a:prstGeom prst="snip1Rect">
                <a:avLst/>
              </a:prstGeom>
              <a:noFill/>
              <a:ln>
                <a:noFill/>
              </a:ln>
            </p:spPr>
            <p:style>
              <a:lnRef idx="0">
                <a:scrgbClr r="0" g="0" b="0"/>
              </a:lnRef>
              <a:fillRef idx="0">
                <a:scrgbClr r="0" g="0" b="0"/>
              </a:fillRef>
              <a:effectRef idx="0">
                <a:scrgbClr r="0" g="0" b="0"/>
              </a:effectRef>
              <a:fontRef idx="minor">
                <a:schemeClr val="accent3"/>
              </a:fontRef>
            </p:style>
            <p:txBody>
              <a:bodyPr wrap="square" rtlCol="0">
                <a:spAutoFit/>
              </a:bodyPr>
              <a:lstStyle/>
              <a:p>
                <a:pPr algn="just">
                  <a:lnSpc>
                    <a:spcPct val="200000"/>
                  </a:lnSpc>
                </a:pPr>
                <a14:m>
                  <m:oMathPara xmlns:m="http://schemas.openxmlformats.org/officeDocument/2006/math">
                    <m:oMathParaPr>
                      <m:jc m:val="centerGroup"/>
                    </m:oMathParaPr>
                    <m:oMath xmlns:m="http://schemas.openxmlformats.org/officeDocument/2006/math">
                      <m:f>
                        <m:fPr>
                          <m:ctrlPr>
                            <a:rPr lang="es-EC" sz="1800" i="1" smtClean="0">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1,96)</m:t>
                              </m:r>
                            </m:e>
                            <m:sup>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2</m:t>
                              </m:r>
                            </m:sup>
                          </m:sSup>
                          <m:d>
                            <m:dPr>
                              <m:ctrlP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0,5</m:t>
                              </m:r>
                            </m:e>
                          </m:d>
                          <m:d>
                            <m:dPr>
                              <m:ctrlP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0.5</m:t>
                              </m:r>
                            </m:e>
                          </m:d>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(30148)</m:t>
                          </m:r>
                        </m:num>
                        <m:den>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1,96)</m:t>
                              </m:r>
                            </m:e>
                            <m:sup>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2</m:t>
                              </m:r>
                            </m:sup>
                          </m:sSup>
                          <m:d>
                            <m:dPr>
                              <m:ctrlP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0,5</m:t>
                              </m:r>
                            </m:e>
                          </m:d>
                          <m:d>
                            <m:dPr>
                              <m:ctrlP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ctrlPr>
                            </m:dPr>
                            <m:e>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0.5</m:t>
                              </m:r>
                            </m:e>
                          </m:d>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m:t>
                          </m:r>
                          <m:sSup>
                            <m:sSupPr>
                              <m:ctrlP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ctrlPr>
                            </m:sSupPr>
                            <m:e>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(30148)(0,05)</m:t>
                              </m:r>
                            </m:e>
                            <m:sup>
                              <m:r>
                                <a:rPr lang="es-EC" sz="1800" i="1">
                                  <a:solidFill>
                                    <a:srgbClr val="0D0D0D"/>
                                  </a:solidFill>
                                  <a:effectLst/>
                                  <a:latin typeface="Cambria Math" panose="02040503050406030204" pitchFamily="18" charset="0"/>
                                  <a:ea typeface="Calibri" panose="020F0502020204030204" pitchFamily="34" charset="0"/>
                                  <a:cs typeface="Times New Roman" panose="02020603050405020304" pitchFamily="18" charset="0"/>
                                </a:rPr>
                                <m:t>2</m:t>
                              </m:r>
                            </m:sup>
                          </m:sSup>
                        </m:den>
                      </m:f>
                    </m:oMath>
                  </m:oMathPara>
                </a14:m>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a:p>
                <a:pPr>
                  <a:lnSpc>
                    <a:spcPct val="200000"/>
                  </a:lnSpc>
                </a:pPr>
                <a:r>
                  <a:rPr lang="es-EC" sz="1800" b="1" dirty="0">
                    <a:solidFill>
                      <a:srgbClr val="0D0D0D"/>
                    </a:solidFill>
                    <a:effectLst/>
                    <a:latin typeface="Times New Roman" panose="02020603050405020304" pitchFamily="18" charset="0"/>
                    <a:ea typeface="Calibri" panose="020F0502020204030204" pitchFamily="34" charset="0"/>
                    <a:cs typeface="Times New Roman" panose="02020603050405020304" pitchFamily="18" charset="0"/>
                  </a:rPr>
                  <a:t> </a:t>
                </a:r>
                <a:endParaRPr lang="es-EC" sz="18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4" name="CuadroTexto 33">
                <a:extLst>
                  <a:ext uri="{FF2B5EF4-FFF2-40B4-BE49-F238E27FC236}">
                    <a16:creationId xmlns:a16="http://schemas.microsoft.com/office/drawing/2014/main" id="{3D34CCF4-309C-463B-A18E-28B0A640F11C}"/>
                  </a:ext>
                </a:extLst>
              </p:cNvPr>
              <p:cNvSpPr txBox="1">
                <a:spLocks noRot="1" noChangeAspect="1" noMove="1" noResize="1" noEditPoints="1" noAdjustHandles="1" noChangeArrowheads="1" noChangeShapeType="1" noTextEdit="1"/>
              </p:cNvSpPr>
              <p:nvPr/>
            </p:nvSpPr>
            <p:spPr>
              <a:xfrm>
                <a:off x="3561332" y="4848325"/>
                <a:ext cx="2495697" cy="1926122"/>
              </a:xfrm>
              <a:prstGeom prst="snip1Rect">
                <a:avLst/>
              </a:prstGeom>
              <a:blipFill>
                <a:blip r:embed="rId8"/>
                <a:stretch>
                  <a:fillRect r="-45122"/>
                </a:stretch>
              </a:blipFill>
              <a:ln>
                <a:noFill/>
              </a:ln>
            </p:spPr>
            <p:txBody>
              <a:bodyPr/>
              <a:lstStyle/>
              <a:p>
                <a:r>
                  <a:rPr lang="es-EC">
                    <a:noFill/>
                  </a:rPr>
                  <a:t> </a:t>
                </a:r>
              </a:p>
            </p:txBody>
          </p:sp>
        </mc:Fallback>
      </mc:AlternateContent>
      <p:sp>
        <p:nvSpPr>
          <p:cNvPr id="20" name="CuadroTexto 19">
            <a:extLst>
              <a:ext uri="{FF2B5EF4-FFF2-40B4-BE49-F238E27FC236}">
                <a16:creationId xmlns:a16="http://schemas.microsoft.com/office/drawing/2014/main" id="{FAA74E5B-A96E-437E-9CB9-C455169D0428}"/>
              </a:ext>
            </a:extLst>
          </p:cNvPr>
          <p:cNvSpPr txBox="1"/>
          <p:nvPr/>
        </p:nvSpPr>
        <p:spPr>
          <a:xfrm>
            <a:off x="3930543" y="3826100"/>
            <a:ext cx="1262289" cy="230832"/>
          </a:xfrm>
          <a:prstGeom prst="rect">
            <a:avLst/>
          </a:prstGeom>
          <a:noFill/>
        </p:spPr>
        <p:txBody>
          <a:bodyPr wrap="square">
            <a:spAutoFit/>
          </a:bodyPr>
          <a:lstStyle/>
          <a:p>
            <a:r>
              <a:rPr lang="es-MX" sz="900" dirty="0">
                <a:effectLst/>
                <a:latin typeface="Arial" panose="020B0604020202020204" pitchFamily="34" charset="0"/>
                <a:ea typeface="Calibri" panose="020F0502020204030204" pitchFamily="34" charset="0"/>
              </a:rPr>
              <a:t>(Morales, 2012)</a:t>
            </a:r>
            <a:endParaRPr lang="es-MX" sz="900" dirty="0"/>
          </a:p>
        </p:txBody>
      </p:sp>
      <p:sp>
        <p:nvSpPr>
          <p:cNvPr id="22" name="CuadroTexto 21">
            <a:extLst>
              <a:ext uri="{FF2B5EF4-FFF2-40B4-BE49-F238E27FC236}">
                <a16:creationId xmlns:a16="http://schemas.microsoft.com/office/drawing/2014/main" id="{1D164D02-BC15-4886-AF7A-F336C6774AB9}"/>
              </a:ext>
            </a:extLst>
          </p:cNvPr>
          <p:cNvSpPr txBox="1"/>
          <p:nvPr/>
        </p:nvSpPr>
        <p:spPr>
          <a:xfrm>
            <a:off x="3693166" y="4373088"/>
            <a:ext cx="2874758" cy="246221"/>
          </a:xfrm>
          <a:prstGeom prst="rect">
            <a:avLst/>
          </a:prstGeom>
          <a:noFill/>
        </p:spPr>
        <p:txBody>
          <a:bodyPr wrap="square">
            <a:spAutoFit/>
          </a:bodyPr>
          <a:lstStyle/>
          <a:p>
            <a:r>
              <a:rPr lang="es-MX" sz="1000" dirty="0">
                <a:effectLst/>
                <a:latin typeface="Arial" panose="020B0604020202020204" pitchFamily="34" charset="0"/>
                <a:ea typeface="Calibri" panose="020F0502020204030204" pitchFamily="34" charset="0"/>
              </a:rPr>
              <a:t>(Hernández, Fernández, y Baptista, 2014)</a:t>
            </a:r>
            <a:endParaRPr lang="es-MX" sz="1000" dirty="0"/>
          </a:p>
        </p:txBody>
      </p:sp>
      <p:graphicFrame>
        <p:nvGraphicFramePr>
          <p:cNvPr id="2" name="Tabla 1">
            <a:extLst>
              <a:ext uri="{FF2B5EF4-FFF2-40B4-BE49-F238E27FC236}">
                <a16:creationId xmlns:a16="http://schemas.microsoft.com/office/drawing/2014/main" id="{0C7B7BD5-C682-424F-9584-B115315D02CA}"/>
              </a:ext>
            </a:extLst>
          </p:cNvPr>
          <p:cNvGraphicFramePr>
            <a:graphicFrameLocks noGrp="1"/>
          </p:cNvGraphicFramePr>
          <p:nvPr>
            <p:extLst>
              <p:ext uri="{D42A27DB-BD31-4B8C-83A1-F6EECF244321}">
                <p14:modId xmlns:p14="http://schemas.microsoft.com/office/powerpoint/2010/main" val="2329245504"/>
              </p:ext>
            </p:extLst>
          </p:nvPr>
        </p:nvGraphicFramePr>
        <p:xfrm>
          <a:off x="326333" y="2000120"/>
          <a:ext cx="5464868" cy="1154545"/>
        </p:xfrm>
        <a:graphic>
          <a:graphicData uri="http://schemas.openxmlformats.org/drawingml/2006/table">
            <a:tbl>
              <a:tblPr firstRow="1" lastRow="1" bandRow="1">
                <a:tableStyleId>{00A15C55-8517-42AA-B614-E9B94910E393}</a:tableStyleId>
              </a:tblPr>
              <a:tblGrid>
                <a:gridCol w="2149056">
                  <a:extLst>
                    <a:ext uri="{9D8B030D-6E8A-4147-A177-3AD203B41FA5}">
                      <a16:colId xmlns:a16="http://schemas.microsoft.com/office/drawing/2014/main" val="3440906013"/>
                    </a:ext>
                  </a:extLst>
                </a:gridCol>
                <a:gridCol w="1493993">
                  <a:extLst>
                    <a:ext uri="{9D8B030D-6E8A-4147-A177-3AD203B41FA5}">
                      <a16:colId xmlns:a16="http://schemas.microsoft.com/office/drawing/2014/main" val="2836531512"/>
                    </a:ext>
                  </a:extLst>
                </a:gridCol>
                <a:gridCol w="1821819">
                  <a:extLst>
                    <a:ext uri="{9D8B030D-6E8A-4147-A177-3AD203B41FA5}">
                      <a16:colId xmlns:a16="http://schemas.microsoft.com/office/drawing/2014/main" val="888431478"/>
                    </a:ext>
                  </a:extLst>
                </a:gridCol>
              </a:tblGrid>
              <a:tr h="564871">
                <a:tc>
                  <a:txBody>
                    <a:bodyPr/>
                    <a:lstStyle/>
                    <a:p>
                      <a:pPr indent="457200">
                        <a:lnSpc>
                          <a:spcPct val="200000"/>
                        </a:lnSpc>
                      </a:pPr>
                      <a:r>
                        <a:rPr lang="es-ES" sz="1400" dirty="0">
                          <a:solidFill>
                            <a:schemeClr val="tx1"/>
                          </a:solidFill>
                          <a:effectLst/>
                          <a:latin typeface="+mn-lt"/>
                        </a:rPr>
                        <a:t>Cuadro resumen</a:t>
                      </a:r>
                      <a:endParaRPr lang="es-EC"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200000"/>
                        </a:lnSpc>
                      </a:pPr>
                      <a:r>
                        <a:rPr lang="es-ES" sz="1400" dirty="0">
                          <a:solidFill>
                            <a:schemeClr val="tx1"/>
                          </a:solidFill>
                          <a:effectLst/>
                          <a:latin typeface="+mn-lt"/>
                        </a:rPr>
                        <a:t>        P</a:t>
                      </a:r>
                      <a:endParaRPr lang="es-EC"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200000"/>
                        </a:lnSpc>
                      </a:pPr>
                      <a:r>
                        <a:rPr lang="es-ES" sz="1400" dirty="0">
                          <a:solidFill>
                            <a:schemeClr val="tx1"/>
                          </a:solidFill>
                          <a:effectLst/>
                          <a:latin typeface="+mn-lt"/>
                        </a:rPr>
                        <a:t>              n</a:t>
                      </a:r>
                      <a:endParaRPr lang="es-EC"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751405"/>
                  </a:ext>
                </a:extLst>
              </a:tr>
              <a:tr h="589674">
                <a:tc>
                  <a:txBody>
                    <a:bodyPr/>
                    <a:lstStyle/>
                    <a:p>
                      <a:pPr indent="457200">
                        <a:lnSpc>
                          <a:spcPct val="200000"/>
                        </a:lnSpc>
                      </a:pPr>
                      <a:r>
                        <a:rPr lang="es-ES" sz="1400">
                          <a:solidFill>
                            <a:schemeClr val="tx1"/>
                          </a:solidFill>
                          <a:effectLst/>
                          <a:latin typeface="+mn-lt"/>
                        </a:rPr>
                        <a:t>Total</a:t>
                      </a:r>
                      <a:endParaRPr lang="es-EC"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200000"/>
                        </a:lnSpc>
                      </a:pPr>
                      <a:r>
                        <a:rPr lang="es-ES" sz="1400" dirty="0">
                          <a:solidFill>
                            <a:schemeClr val="tx1"/>
                          </a:solidFill>
                          <a:effectLst/>
                          <a:latin typeface="+mn-lt"/>
                        </a:rPr>
                        <a:t>       12600</a:t>
                      </a:r>
                      <a:endParaRPr lang="es-EC"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indent="457200">
                        <a:lnSpc>
                          <a:spcPct val="200000"/>
                        </a:lnSpc>
                      </a:pPr>
                      <a:r>
                        <a:rPr lang="es-ES" sz="1400" dirty="0">
                          <a:solidFill>
                            <a:schemeClr val="tx1"/>
                          </a:solidFill>
                          <a:effectLst/>
                          <a:latin typeface="+mn-lt"/>
                        </a:rPr>
                        <a:t>        372</a:t>
                      </a:r>
                      <a:endParaRPr lang="es-EC"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485950868"/>
                  </a:ext>
                </a:extLst>
              </a:tr>
            </a:tbl>
          </a:graphicData>
        </a:graphic>
      </p:graphicFrame>
      <p:graphicFrame>
        <p:nvGraphicFramePr>
          <p:cNvPr id="3" name="Objeto 2">
            <a:extLst>
              <a:ext uri="{FF2B5EF4-FFF2-40B4-BE49-F238E27FC236}">
                <a16:creationId xmlns:a16="http://schemas.microsoft.com/office/drawing/2014/main" id="{9CE40294-1FD5-4F8A-A6DC-C2A00F9E5DB6}"/>
              </a:ext>
            </a:extLst>
          </p:cNvPr>
          <p:cNvGraphicFramePr>
            <a:graphicFrameLocks noChangeAspect="1"/>
          </p:cNvGraphicFramePr>
          <p:nvPr>
            <p:extLst>
              <p:ext uri="{D42A27DB-BD31-4B8C-83A1-F6EECF244321}">
                <p14:modId xmlns:p14="http://schemas.microsoft.com/office/powerpoint/2010/main" val="3226013691"/>
              </p:ext>
            </p:extLst>
          </p:nvPr>
        </p:nvGraphicFramePr>
        <p:xfrm>
          <a:off x="948982" y="5094793"/>
          <a:ext cx="2043112" cy="542925"/>
        </p:xfrm>
        <a:graphic>
          <a:graphicData uri="http://schemas.openxmlformats.org/presentationml/2006/ole">
            <mc:AlternateContent xmlns:mc="http://schemas.openxmlformats.org/markup-compatibility/2006">
              <mc:Choice xmlns:v="urn:schemas-microsoft-com:vml" Requires="v">
                <p:oleObj spid="_x0000_s2071" r:id="rId9" imgW="1054080" imgH="444240" progId="">
                  <p:embed/>
                </p:oleObj>
              </mc:Choice>
              <mc:Fallback>
                <p:oleObj r:id="rId9" imgW="1054080" imgH="444240" progId="">
                  <p:embed/>
                  <p:pic>
                    <p:nvPicPr>
                      <p:cNvPr id="0" name="Object 2"/>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948982" y="5094793"/>
                        <a:ext cx="2043112" cy="542925"/>
                      </a:xfrm>
                      <a:prstGeom prst="rect">
                        <a:avLst/>
                      </a:prstGeom>
                      <a:solidFill>
                        <a:srgbClr val="FFFFFF"/>
                      </a:solidFill>
                      <a:ln w="9525">
                        <a:solidFill>
                          <a:srgbClr val="FFFFFF"/>
                        </a:solidFill>
                        <a:miter lim="800000"/>
                        <a:headEnd/>
                        <a:tailEnd/>
                      </a:ln>
                    </p:spPr>
                  </p:pic>
                </p:oleObj>
              </mc:Fallback>
            </mc:AlternateContent>
          </a:graphicData>
        </a:graphic>
      </p:graphicFrame>
      <mc:AlternateContent xmlns:mc="http://schemas.openxmlformats.org/markup-compatibility/2006" xmlns:a14="http://schemas.microsoft.com/office/drawing/2010/main">
        <mc:Choice Requires="a14">
          <p:sp>
            <p:nvSpPr>
              <p:cNvPr id="26" name="CuadroTexto 25">
                <a:extLst>
                  <a:ext uri="{FF2B5EF4-FFF2-40B4-BE49-F238E27FC236}">
                    <a16:creationId xmlns:a16="http://schemas.microsoft.com/office/drawing/2014/main" id="{4CCCE263-705C-4B96-81CC-3FFC00DF84AA}"/>
                  </a:ext>
                </a:extLst>
              </p:cNvPr>
              <p:cNvSpPr txBox="1"/>
              <p:nvPr/>
            </p:nvSpPr>
            <p:spPr>
              <a:xfrm>
                <a:off x="2194512" y="4663812"/>
                <a:ext cx="6134986" cy="741678"/>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𝒏</m:t>
                      </m:r>
                      <m:r>
                        <a:rPr lang="es-EC" b="0" i="0">
                          <a:latin typeface="Cambria Math" panose="02040503050406030204" pitchFamily="18" charset="0"/>
                        </a:rPr>
                        <m:t>=</m:t>
                      </m:r>
                      <m:f>
                        <m:fPr>
                          <m:ctrlPr>
                            <a:rPr lang="es-EC" b="0" i="1">
                              <a:solidFill>
                                <a:srgbClr val="836967"/>
                              </a:solidFill>
                              <a:latin typeface="Cambria Math" panose="02040503050406030204" pitchFamily="18" charset="0"/>
                            </a:rPr>
                          </m:ctrlPr>
                        </m:fPr>
                        <m:num>
                          <m:d>
                            <m:dPr>
                              <m:endChr m:val=""/>
                              <m:ctrlPr>
                                <a:rPr lang="es-EC" b="0" i="1">
                                  <a:latin typeface="Cambria Math" panose="02040503050406030204" pitchFamily="18" charset="0"/>
                                </a:rPr>
                              </m:ctrlPr>
                            </m:dPr>
                            <m:e>
                              <m:sSup>
                                <m:sSupPr>
                                  <m:ctrlPr>
                                    <a:rPr lang="es-EC" b="0" i="1">
                                      <a:solidFill>
                                        <a:srgbClr val="836967"/>
                                      </a:solidFill>
                                      <a:latin typeface="Cambria Math" panose="02040503050406030204" pitchFamily="18" charset="0"/>
                                    </a:rPr>
                                  </m:ctrlPr>
                                </m:sSupPr>
                                <m:e>
                                  <m:d>
                                    <m:dPr>
                                      <m:begChr m:val=""/>
                                      <m:ctrlPr>
                                        <a:rPr lang="es-EC" b="0" i="1">
                                          <a:latin typeface="Cambria Math" panose="02040503050406030204" pitchFamily="18" charset="0"/>
                                        </a:rPr>
                                      </m:ctrlPr>
                                    </m:dPr>
                                    <m:e>
                                      <m:r>
                                        <a:rPr lang="es-EC" b="0" i="0">
                                          <a:latin typeface="Cambria Math" panose="02040503050406030204" pitchFamily="18" charset="0"/>
                                        </a:rPr>
                                        <m:t>1,96</m:t>
                                      </m:r>
                                    </m:e>
                                  </m:d>
                                </m:e>
                                <m:sup>
                                  <m:r>
                                    <a:rPr lang="es-EC" b="0" i="0">
                                      <a:latin typeface="Cambria Math" panose="02040503050406030204" pitchFamily="18" charset="0"/>
                                    </a:rPr>
                                    <m:t>2</m:t>
                                  </m:r>
                                </m:sup>
                              </m:sSup>
                              <m:d>
                                <m:dPr>
                                  <m:ctrlPr>
                                    <a:rPr lang="es-EC" b="0" i="1">
                                      <a:solidFill>
                                        <a:srgbClr val="836967"/>
                                      </a:solidFill>
                                      <a:latin typeface="Cambria Math" panose="02040503050406030204" pitchFamily="18" charset="0"/>
                                    </a:rPr>
                                  </m:ctrlPr>
                                </m:dPr>
                                <m:e>
                                  <m:r>
                                    <a:rPr lang="es-EC" b="0" i="0">
                                      <a:latin typeface="Cambria Math" panose="02040503050406030204" pitchFamily="18" charset="0"/>
                                    </a:rPr>
                                    <m:t>0,5</m:t>
                                  </m:r>
                                </m:e>
                              </m:d>
                              <m:d>
                                <m:dPr>
                                  <m:ctrlPr>
                                    <a:rPr lang="es-EC" b="0" i="1">
                                      <a:solidFill>
                                        <a:srgbClr val="836967"/>
                                      </a:solidFill>
                                      <a:latin typeface="Cambria Math" panose="02040503050406030204" pitchFamily="18" charset="0"/>
                                    </a:rPr>
                                  </m:ctrlPr>
                                </m:dPr>
                                <m:e>
                                  <m:r>
                                    <a:rPr lang="es-EC" b="0" i="0">
                                      <a:latin typeface="Cambria Math" panose="02040503050406030204" pitchFamily="18" charset="0"/>
                                    </a:rPr>
                                    <m:t>0.5</m:t>
                                  </m:r>
                                </m:e>
                              </m:d>
                              <m:d>
                                <m:dPr>
                                  <m:ctrlPr>
                                    <a:rPr lang="es-EC" b="0" i="1">
                                      <a:latin typeface="Cambria Math" panose="02040503050406030204" pitchFamily="18" charset="0"/>
                                    </a:rPr>
                                  </m:ctrlPr>
                                </m:dPr>
                                <m:e>
                                  <m:r>
                                    <a:rPr lang="es-EC" b="0" i="0">
                                      <a:latin typeface="Cambria Math" panose="02040503050406030204" pitchFamily="18" charset="0"/>
                                    </a:rPr>
                                    <m:t>12660</m:t>
                                  </m:r>
                                </m:e>
                              </m:d>
                            </m:e>
                          </m:d>
                        </m:num>
                        <m:den>
                          <m:d>
                            <m:dPr>
                              <m:endChr m:val=""/>
                              <m:ctrlPr>
                                <a:rPr lang="es-EC" b="0" i="1">
                                  <a:latin typeface="Cambria Math" panose="02040503050406030204" pitchFamily="18" charset="0"/>
                                </a:rPr>
                              </m:ctrlPr>
                            </m:dPr>
                            <m:e>
                              <m:sSup>
                                <m:sSupPr>
                                  <m:ctrlPr>
                                    <a:rPr lang="es-EC" b="0" i="1">
                                      <a:solidFill>
                                        <a:srgbClr val="836967"/>
                                      </a:solidFill>
                                      <a:latin typeface="Cambria Math" panose="02040503050406030204" pitchFamily="18" charset="0"/>
                                    </a:rPr>
                                  </m:ctrlPr>
                                </m:sSupPr>
                                <m:e>
                                  <m:d>
                                    <m:dPr>
                                      <m:begChr m:val=""/>
                                      <m:ctrlPr>
                                        <a:rPr lang="es-EC" b="0" i="1">
                                          <a:latin typeface="Cambria Math" panose="02040503050406030204" pitchFamily="18" charset="0"/>
                                        </a:rPr>
                                      </m:ctrlPr>
                                    </m:dPr>
                                    <m:e>
                                      <m:r>
                                        <a:rPr lang="es-EC" b="0" i="0">
                                          <a:latin typeface="Cambria Math" panose="02040503050406030204" pitchFamily="18" charset="0"/>
                                        </a:rPr>
                                        <m:t>1,96</m:t>
                                      </m:r>
                                    </m:e>
                                  </m:d>
                                </m:e>
                                <m:sup>
                                  <m:r>
                                    <a:rPr lang="es-EC" b="0" i="0">
                                      <a:latin typeface="Cambria Math" panose="02040503050406030204" pitchFamily="18" charset="0"/>
                                    </a:rPr>
                                    <m:t>2</m:t>
                                  </m:r>
                                </m:sup>
                              </m:sSup>
                              <m:d>
                                <m:dPr>
                                  <m:ctrlPr>
                                    <a:rPr lang="es-EC" b="0" i="1">
                                      <a:solidFill>
                                        <a:srgbClr val="836967"/>
                                      </a:solidFill>
                                      <a:latin typeface="Cambria Math" panose="02040503050406030204" pitchFamily="18" charset="0"/>
                                    </a:rPr>
                                  </m:ctrlPr>
                                </m:dPr>
                                <m:e>
                                  <m:r>
                                    <a:rPr lang="es-EC" b="0" i="0">
                                      <a:latin typeface="Cambria Math" panose="02040503050406030204" pitchFamily="18" charset="0"/>
                                    </a:rPr>
                                    <m:t>0,5</m:t>
                                  </m:r>
                                </m:e>
                              </m:d>
                              <m:d>
                                <m:dPr>
                                  <m:ctrlPr>
                                    <a:rPr lang="es-EC" b="0" i="1">
                                      <a:solidFill>
                                        <a:srgbClr val="836967"/>
                                      </a:solidFill>
                                      <a:latin typeface="Cambria Math" panose="02040503050406030204" pitchFamily="18" charset="0"/>
                                    </a:rPr>
                                  </m:ctrlPr>
                                </m:dPr>
                                <m:e>
                                  <m:r>
                                    <a:rPr lang="es-EC" b="0" i="0">
                                      <a:latin typeface="Cambria Math" panose="02040503050406030204" pitchFamily="18" charset="0"/>
                                    </a:rPr>
                                    <m:t>0.5</m:t>
                                  </m:r>
                                </m:e>
                              </m:d>
                              <m:r>
                                <a:rPr lang="es-EC" b="0" i="0">
                                  <a:latin typeface="Cambria Math" panose="02040503050406030204" pitchFamily="18" charset="0"/>
                                </a:rPr>
                                <m:t>+</m:t>
                              </m:r>
                              <m:sSup>
                                <m:sSupPr>
                                  <m:ctrlPr>
                                    <a:rPr lang="es-EC" b="0" i="1">
                                      <a:solidFill>
                                        <a:srgbClr val="836967"/>
                                      </a:solidFill>
                                      <a:latin typeface="Cambria Math" panose="02040503050406030204" pitchFamily="18" charset="0"/>
                                    </a:rPr>
                                  </m:ctrlPr>
                                </m:sSupPr>
                                <m:e>
                                  <m:d>
                                    <m:dPr>
                                      <m:ctrlPr>
                                        <a:rPr lang="es-EC" b="0" i="1">
                                          <a:latin typeface="Cambria Math" panose="02040503050406030204" pitchFamily="18" charset="0"/>
                                        </a:rPr>
                                      </m:ctrlPr>
                                    </m:dPr>
                                    <m:e>
                                      <m:r>
                                        <a:rPr lang="es-EC" b="0" i="0">
                                          <a:latin typeface="Cambria Math" panose="02040503050406030204" pitchFamily="18" charset="0"/>
                                        </a:rPr>
                                        <m:t>12660</m:t>
                                      </m:r>
                                    </m:e>
                                  </m:d>
                                  <m:d>
                                    <m:dPr>
                                      <m:ctrlPr>
                                        <a:rPr lang="es-EC" b="0" i="1">
                                          <a:latin typeface="Cambria Math" panose="02040503050406030204" pitchFamily="18" charset="0"/>
                                        </a:rPr>
                                      </m:ctrlPr>
                                    </m:dPr>
                                    <m:e>
                                      <m:r>
                                        <a:rPr lang="es-EC" b="0" i="0">
                                          <a:latin typeface="Cambria Math" panose="02040503050406030204" pitchFamily="18" charset="0"/>
                                        </a:rPr>
                                        <m:t>0,05</m:t>
                                      </m:r>
                                    </m:e>
                                  </m:d>
                                </m:e>
                                <m:sup>
                                  <m:r>
                                    <a:rPr lang="es-EC" b="0" i="0">
                                      <a:latin typeface="Cambria Math" panose="02040503050406030204" pitchFamily="18" charset="0"/>
                                    </a:rPr>
                                    <m:t>2</m:t>
                                  </m:r>
                                </m:sup>
                              </m:sSup>
                            </m:e>
                          </m:d>
                        </m:den>
                      </m:f>
                    </m:oMath>
                  </m:oMathPara>
                </a14:m>
                <a:endParaRPr lang="es-EC" dirty="0"/>
              </a:p>
            </p:txBody>
          </p:sp>
        </mc:Choice>
        <mc:Fallback xmlns="">
          <p:sp>
            <p:nvSpPr>
              <p:cNvPr id="26" name="CuadroTexto 25">
                <a:extLst>
                  <a:ext uri="{FF2B5EF4-FFF2-40B4-BE49-F238E27FC236}">
                    <a16:creationId xmlns:a16="http://schemas.microsoft.com/office/drawing/2014/main" id="{4CCCE263-705C-4B96-81CC-3FFC00DF84AA}"/>
                  </a:ext>
                </a:extLst>
              </p:cNvPr>
              <p:cNvSpPr txBox="1">
                <a:spLocks noRot="1" noChangeAspect="1" noMove="1" noResize="1" noEditPoints="1" noAdjustHandles="1" noChangeArrowheads="1" noChangeShapeType="1" noTextEdit="1"/>
              </p:cNvSpPr>
              <p:nvPr/>
            </p:nvSpPr>
            <p:spPr>
              <a:xfrm>
                <a:off x="2194512" y="4663812"/>
                <a:ext cx="6134986" cy="741678"/>
              </a:xfrm>
              <a:prstGeom prst="rect">
                <a:avLst/>
              </a:prstGeom>
              <a:blipFill>
                <a:blip r:embed="rId11"/>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8" name="CuadroTexto 27">
                <a:extLst>
                  <a:ext uri="{FF2B5EF4-FFF2-40B4-BE49-F238E27FC236}">
                    <a16:creationId xmlns:a16="http://schemas.microsoft.com/office/drawing/2014/main" id="{237FE9EE-8585-4B71-A184-9CDA2DCBD7A2}"/>
                  </a:ext>
                </a:extLst>
              </p:cNvPr>
              <p:cNvSpPr txBox="1"/>
              <p:nvPr/>
            </p:nvSpPr>
            <p:spPr>
              <a:xfrm>
                <a:off x="223969" y="5606337"/>
                <a:ext cx="613498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𝒏</m:t>
                      </m:r>
                      <m:r>
                        <a:rPr lang="es-EC" b="0" i="0">
                          <a:latin typeface="Cambria Math" panose="02040503050406030204" pitchFamily="18" charset="0"/>
                        </a:rPr>
                        <m:t>=</m:t>
                      </m:r>
                    </m:oMath>
                  </m:oMathPara>
                </a14:m>
                <a:endParaRPr lang="es-EC" dirty="0"/>
              </a:p>
            </p:txBody>
          </p:sp>
        </mc:Choice>
        <mc:Fallback xmlns="">
          <p:sp>
            <p:nvSpPr>
              <p:cNvPr id="28" name="CuadroTexto 27">
                <a:extLst>
                  <a:ext uri="{FF2B5EF4-FFF2-40B4-BE49-F238E27FC236}">
                    <a16:creationId xmlns:a16="http://schemas.microsoft.com/office/drawing/2014/main" id="{237FE9EE-8585-4B71-A184-9CDA2DCBD7A2}"/>
                  </a:ext>
                </a:extLst>
              </p:cNvPr>
              <p:cNvSpPr txBox="1">
                <a:spLocks noRot="1" noChangeAspect="1" noMove="1" noResize="1" noEditPoints="1" noAdjustHandles="1" noChangeArrowheads="1" noChangeShapeType="1" noTextEdit="1"/>
              </p:cNvSpPr>
              <p:nvPr/>
            </p:nvSpPr>
            <p:spPr>
              <a:xfrm>
                <a:off x="223969" y="5606337"/>
                <a:ext cx="6134986" cy="369332"/>
              </a:xfrm>
              <a:prstGeom prst="rect">
                <a:avLst/>
              </a:prstGeom>
              <a:blipFill>
                <a:blip r:embed="rId12"/>
                <a:stretch>
                  <a:fillRect/>
                </a:stretch>
              </a:blipFill>
            </p:spPr>
            <p:txBody>
              <a:bodyPr/>
              <a:lstStyle/>
              <a:p>
                <a:r>
                  <a:rPr lang="es-EC">
                    <a:noFill/>
                  </a:rPr>
                  <a:t> </a:t>
                </a:r>
              </a:p>
            </p:txBody>
          </p:sp>
        </mc:Fallback>
      </mc:AlternateContent>
      <mc:AlternateContent xmlns:mc="http://schemas.openxmlformats.org/markup-compatibility/2006" xmlns:a14="http://schemas.microsoft.com/office/drawing/2010/main">
        <mc:Choice Requires="a14">
          <p:sp>
            <p:nvSpPr>
              <p:cNvPr id="29" name="CuadroTexto 28">
                <a:extLst>
                  <a:ext uri="{FF2B5EF4-FFF2-40B4-BE49-F238E27FC236}">
                    <a16:creationId xmlns:a16="http://schemas.microsoft.com/office/drawing/2014/main" id="{CC5A86AC-7BDD-4ED1-BEF0-3992DA5B70F4}"/>
                  </a:ext>
                </a:extLst>
              </p:cNvPr>
              <p:cNvSpPr txBox="1"/>
              <p:nvPr/>
            </p:nvSpPr>
            <p:spPr>
              <a:xfrm>
                <a:off x="5301299" y="5545453"/>
                <a:ext cx="613498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𝒏</m:t>
                      </m:r>
                      <m:r>
                        <a:rPr lang="es-EC" b="0" i="0">
                          <a:latin typeface="Cambria Math" panose="02040503050406030204" pitchFamily="18" charset="0"/>
                        </a:rPr>
                        <m:t>=379</m:t>
                      </m:r>
                      <m:r>
                        <a:rPr lang="es-EC" b="0" i="0" smtClean="0">
                          <a:latin typeface="Cambria Math" panose="02040503050406030204" pitchFamily="18" charset="0"/>
                        </a:rPr>
                        <m:t> </m:t>
                      </m:r>
                      <m:r>
                        <m:rPr>
                          <m:sty m:val="p"/>
                        </m:rPr>
                        <a:rPr lang="es-EC" b="0" i="0" smtClean="0">
                          <a:latin typeface="Cambria Math" panose="02040503050406030204" pitchFamily="18" charset="0"/>
                        </a:rPr>
                        <m:t>Personas</m:t>
                      </m:r>
                      <m:r>
                        <a:rPr lang="es-EC" b="0" i="0" smtClean="0">
                          <a:latin typeface="Cambria Math" panose="02040503050406030204" pitchFamily="18" charset="0"/>
                        </a:rPr>
                        <m:t> </m:t>
                      </m:r>
                      <m:r>
                        <m:rPr>
                          <m:sty m:val="p"/>
                        </m:rPr>
                        <a:rPr lang="es-EC" b="0" i="0" smtClean="0">
                          <a:latin typeface="Cambria Math" panose="02040503050406030204" pitchFamily="18" charset="0"/>
                        </a:rPr>
                        <m:t>PEA</m:t>
                      </m:r>
                    </m:oMath>
                  </m:oMathPara>
                </a14:m>
                <a:endParaRPr lang="es-EC" dirty="0"/>
              </a:p>
            </p:txBody>
          </p:sp>
        </mc:Choice>
        <mc:Fallback xmlns="">
          <p:sp>
            <p:nvSpPr>
              <p:cNvPr id="29" name="CuadroTexto 28">
                <a:extLst>
                  <a:ext uri="{FF2B5EF4-FFF2-40B4-BE49-F238E27FC236}">
                    <a16:creationId xmlns:a16="http://schemas.microsoft.com/office/drawing/2014/main" id="{CC5A86AC-7BDD-4ED1-BEF0-3992DA5B70F4}"/>
                  </a:ext>
                </a:extLst>
              </p:cNvPr>
              <p:cNvSpPr txBox="1">
                <a:spLocks noRot="1" noChangeAspect="1" noMove="1" noResize="1" noEditPoints="1" noAdjustHandles="1" noChangeArrowheads="1" noChangeShapeType="1" noTextEdit="1"/>
              </p:cNvSpPr>
              <p:nvPr/>
            </p:nvSpPr>
            <p:spPr>
              <a:xfrm>
                <a:off x="5301299" y="5545453"/>
                <a:ext cx="6134986" cy="369332"/>
              </a:xfrm>
              <a:prstGeom prst="rect">
                <a:avLst/>
              </a:prstGeom>
              <a:blipFill>
                <a:blip r:embed="rId1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CuadroTexto 30">
                <a:extLst>
                  <a:ext uri="{FF2B5EF4-FFF2-40B4-BE49-F238E27FC236}">
                    <a16:creationId xmlns:a16="http://schemas.microsoft.com/office/drawing/2014/main" id="{33C53C59-071F-43F4-AFC2-759216E2B553}"/>
                  </a:ext>
                </a:extLst>
              </p:cNvPr>
              <p:cNvSpPr txBox="1"/>
              <p:nvPr/>
            </p:nvSpPr>
            <p:spPr>
              <a:xfrm>
                <a:off x="5262005" y="4809613"/>
                <a:ext cx="6134986" cy="369332"/>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es-EC" b="1" i="1" smtClean="0">
                          <a:latin typeface="Cambria Math" panose="02040503050406030204" pitchFamily="18" charset="0"/>
                        </a:rPr>
                        <m:t>𝒏</m:t>
                      </m:r>
                      <m:r>
                        <a:rPr lang="es-EC" b="0" i="0">
                          <a:latin typeface="Cambria Math" panose="02040503050406030204" pitchFamily="18" charset="0"/>
                        </a:rPr>
                        <m:t>=372</m:t>
                      </m:r>
                      <m:r>
                        <a:rPr lang="es-EC" b="0" i="0" smtClean="0">
                          <a:latin typeface="Cambria Math" panose="02040503050406030204" pitchFamily="18" charset="0"/>
                        </a:rPr>
                        <m:t> </m:t>
                      </m:r>
                      <m:r>
                        <m:rPr>
                          <m:sty m:val="p"/>
                        </m:rPr>
                        <a:rPr lang="es-EC" b="0" i="0" smtClean="0">
                          <a:latin typeface="Cambria Math" panose="02040503050406030204" pitchFamily="18" charset="0"/>
                        </a:rPr>
                        <m:t>Negocios</m:t>
                      </m:r>
                    </m:oMath>
                  </m:oMathPara>
                </a14:m>
                <a:endParaRPr lang="es-EC" dirty="0"/>
              </a:p>
            </p:txBody>
          </p:sp>
        </mc:Choice>
        <mc:Fallback xmlns="">
          <p:sp>
            <p:nvSpPr>
              <p:cNvPr id="31" name="CuadroTexto 30">
                <a:extLst>
                  <a:ext uri="{FF2B5EF4-FFF2-40B4-BE49-F238E27FC236}">
                    <a16:creationId xmlns:a16="http://schemas.microsoft.com/office/drawing/2014/main" id="{33C53C59-071F-43F4-AFC2-759216E2B553}"/>
                  </a:ext>
                </a:extLst>
              </p:cNvPr>
              <p:cNvSpPr txBox="1">
                <a:spLocks noRot="1" noChangeAspect="1" noMove="1" noResize="1" noEditPoints="1" noAdjustHandles="1" noChangeArrowheads="1" noChangeShapeType="1" noTextEdit="1"/>
              </p:cNvSpPr>
              <p:nvPr/>
            </p:nvSpPr>
            <p:spPr>
              <a:xfrm>
                <a:off x="5262005" y="4809613"/>
                <a:ext cx="6134986" cy="369332"/>
              </a:xfrm>
              <a:prstGeom prst="rect">
                <a:avLst/>
              </a:prstGeom>
              <a:blipFill>
                <a:blip r:embed="rId14"/>
                <a:stretch>
                  <a:fillRect b="-13115"/>
                </a:stretch>
              </a:blipFill>
            </p:spPr>
            <p:txBody>
              <a:bodyPr/>
              <a:lstStyle/>
              <a:p>
                <a:r>
                  <a:rPr lang="es-EC">
                    <a:noFill/>
                  </a:rPr>
                  <a:t> </a:t>
                </a:r>
              </a:p>
            </p:txBody>
          </p:sp>
        </mc:Fallback>
      </mc:AlternateContent>
    </p:spTree>
    <p:extLst>
      <p:ext uri="{BB962C8B-B14F-4D97-AF65-F5344CB8AC3E}">
        <p14:creationId xmlns:p14="http://schemas.microsoft.com/office/powerpoint/2010/main" val="60875894"/>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A140F4B5-9917-4A30-AB16-91D455BFFC2A}"/>
              </a:ext>
            </a:extLst>
          </p:cNvPr>
          <p:cNvGraphicFramePr>
            <a:graphicFrameLocks noGrp="1"/>
          </p:cNvGraphicFramePr>
          <p:nvPr>
            <p:ph idx="1"/>
            <p:extLst>
              <p:ext uri="{D42A27DB-BD31-4B8C-83A1-F6EECF244321}">
                <p14:modId xmlns:p14="http://schemas.microsoft.com/office/powerpoint/2010/main" val="2430797700"/>
              </p:ext>
            </p:extLst>
          </p:nvPr>
        </p:nvGraphicFramePr>
        <p:xfrm>
          <a:off x="609600" y="1285461"/>
          <a:ext cx="10971212" cy="47050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Arrow: Chevron 2">
            <a:extLst>
              <a:ext uri="{FF2B5EF4-FFF2-40B4-BE49-F238E27FC236}">
                <a16:creationId xmlns:a16="http://schemas.microsoft.com/office/drawing/2014/main" id="{73336603-0ED0-4C56-889A-5B3E25E53FF6}"/>
              </a:ext>
            </a:extLst>
          </p:cNvPr>
          <p:cNvSpPr/>
          <p:nvPr/>
        </p:nvSpPr>
        <p:spPr>
          <a:xfrm>
            <a:off x="22579" y="177536"/>
            <a:ext cx="4310270" cy="855768"/>
          </a:xfrm>
          <a:prstGeom prst="chevron">
            <a:avLst/>
          </a:prstGeom>
          <a:solidFill>
            <a:srgbClr val="FFC000"/>
          </a:solidFill>
          <a:ln w="12700" cap="flat" cmpd="sng" algn="ctr">
            <a:solidFill>
              <a:srgbClr val="FFC000"/>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400" b="1" kern="0" dirty="0">
                <a:ln w="0"/>
                <a:effectLst>
                  <a:outerShdw blurRad="38100" dist="19050" dir="2700000" algn="tl" rotWithShape="0">
                    <a:schemeClr val="dk1">
                      <a:alpha val="40000"/>
                    </a:schemeClr>
                  </a:outerShdw>
                </a:effectLst>
                <a:latin typeface="Calibri" panose="020F0502020204030204"/>
              </a:rPr>
              <a:t>Instrumento de investigación</a:t>
            </a:r>
            <a:endPar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7" name="CuadroTexto 6">
            <a:extLst>
              <a:ext uri="{FF2B5EF4-FFF2-40B4-BE49-F238E27FC236}">
                <a16:creationId xmlns:a16="http://schemas.microsoft.com/office/drawing/2014/main" id="{19AC5CCA-997C-4003-BAF5-58FDFB44CD58}"/>
              </a:ext>
            </a:extLst>
          </p:cNvPr>
          <p:cNvSpPr txBox="1"/>
          <p:nvPr/>
        </p:nvSpPr>
        <p:spPr>
          <a:xfrm>
            <a:off x="8929688" y="4752710"/>
            <a:ext cx="2328862" cy="276999"/>
          </a:xfrm>
          <a:prstGeom prst="rect">
            <a:avLst/>
          </a:prstGeom>
          <a:noFill/>
        </p:spPr>
        <p:txBody>
          <a:bodyPr wrap="square">
            <a:spAutoFit/>
          </a:bodyPr>
          <a:lstStyle/>
          <a:p>
            <a:r>
              <a:rPr lang="es-ES" sz="1200" dirty="0" err="1">
                <a:effectLst/>
                <a:latin typeface="Arial" panose="020B0604020202020204" pitchFamily="34" charset="0"/>
                <a:ea typeface="Calibri" panose="020F0502020204030204" pitchFamily="34" charset="0"/>
              </a:rPr>
              <a:t>Clemen</a:t>
            </a:r>
            <a:r>
              <a:rPr lang="es-ES" sz="1200" dirty="0">
                <a:effectLst/>
                <a:latin typeface="Arial" panose="020B0604020202020204" pitchFamily="34" charset="0"/>
                <a:ea typeface="Calibri" panose="020F0502020204030204" pitchFamily="34" charset="0"/>
              </a:rPr>
              <a:t> &amp; Winkler (1985)</a:t>
            </a:r>
            <a:endParaRPr lang="es-MX" sz="1200" dirty="0"/>
          </a:p>
        </p:txBody>
      </p:sp>
      <p:sp>
        <p:nvSpPr>
          <p:cNvPr id="8" name="CuadroTexto 7">
            <a:extLst>
              <a:ext uri="{FF2B5EF4-FFF2-40B4-BE49-F238E27FC236}">
                <a16:creationId xmlns:a16="http://schemas.microsoft.com/office/drawing/2014/main" id="{820F5AF6-FC83-4584-9576-E1D2FD97D1DA}"/>
              </a:ext>
            </a:extLst>
          </p:cNvPr>
          <p:cNvSpPr txBox="1"/>
          <p:nvPr/>
        </p:nvSpPr>
        <p:spPr>
          <a:xfrm>
            <a:off x="5835310" y="4760404"/>
            <a:ext cx="2088832" cy="261610"/>
          </a:xfrm>
          <a:prstGeom prst="rect">
            <a:avLst/>
          </a:prstGeom>
          <a:noFill/>
        </p:spPr>
        <p:txBody>
          <a:bodyPr wrap="square">
            <a:spAutoFit/>
          </a:bodyPr>
          <a:lstStyle/>
          <a:p>
            <a:r>
              <a:rPr lang="es-ES" sz="1100" dirty="0">
                <a:effectLst/>
                <a:latin typeface="Arial" panose="020B0604020202020204" pitchFamily="34" charset="0"/>
                <a:ea typeface="Calibri" panose="020F0502020204030204" pitchFamily="34" charset="0"/>
              </a:rPr>
              <a:t>(Cabero &amp; </a:t>
            </a:r>
            <a:r>
              <a:rPr lang="es-ES" sz="1100" dirty="0" err="1">
                <a:effectLst/>
                <a:latin typeface="Arial" panose="020B0604020202020204" pitchFamily="34" charset="0"/>
                <a:ea typeface="Calibri" panose="020F0502020204030204" pitchFamily="34" charset="0"/>
              </a:rPr>
              <a:t>Llorante</a:t>
            </a:r>
            <a:r>
              <a:rPr lang="es-ES" sz="1100" dirty="0">
                <a:effectLst/>
                <a:latin typeface="Arial" panose="020B0604020202020204" pitchFamily="34" charset="0"/>
                <a:ea typeface="Calibri" panose="020F0502020204030204" pitchFamily="34" charset="0"/>
              </a:rPr>
              <a:t>, 2013)</a:t>
            </a:r>
            <a:endParaRPr lang="es-MX" sz="1100" dirty="0"/>
          </a:p>
        </p:txBody>
      </p:sp>
    </p:spTree>
    <p:extLst>
      <p:ext uri="{BB962C8B-B14F-4D97-AF65-F5344CB8AC3E}">
        <p14:creationId xmlns:p14="http://schemas.microsoft.com/office/powerpoint/2010/main" val="22407467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cxnSp>
        <p:nvCxnSpPr>
          <p:cNvPr id="170" name="Google Shape;170;g1180662823e_0_20"/>
          <p:cNvCxnSpPr/>
          <p:nvPr/>
        </p:nvCxnSpPr>
        <p:spPr>
          <a:xfrm>
            <a:off x="-30478" y="6339761"/>
            <a:ext cx="12238406" cy="0"/>
          </a:xfrm>
          <a:prstGeom prst="straightConnector1">
            <a:avLst/>
          </a:prstGeom>
          <a:noFill/>
          <a:ln w="38100" cap="flat" cmpd="sng">
            <a:solidFill>
              <a:srgbClr val="FF0000"/>
            </a:solidFill>
            <a:prstDash val="solid"/>
            <a:miter lim="800000"/>
            <a:headEnd type="none" w="sm" len="sm"/>
            <a:tailEnd type="none" w="sm" len="sm"/>
          </a:ln>
        </p:spPr>
      </p:cxnSp>
      <p:cxnSp>
        <p:nvCxnSpPr>
          <p:cNvPr id="171" name="Google Shape;171;g1180662823e_0_20"/>
          <p:cNvCxnSpPr/>
          <p:nvPr/>
        </p:nvCxnSpPr>
        <p:spPr>
          <a:xfrm>
            <a:off x="-30477" y="6277747"/>
            <a:ext cx="12238406" cy="0"/>
          </a:xfrm>
          <a:prstGeom prst="straightConnector1">
            <a:avLst/>
          </a:prstGeom>
          <a:noFill/>
          <a:ln w="38100" cap="flat" cmpd="sng">
            <a:solidFill>
              <a:srgbClr val="006600"/>
            </a:solidFill>
            <a:prstDash val="solid"/>
            <a:miter lim="800000"/>
            <a:headEnd type="none" w="sm" len="sm"/>
            <a:tailEnd type="none" w="sm" len="sm"/>
          </a:ln>
        </p:spPr>
      </p:cxnSp>
      <p:pic>
        <p:nvPicPr>
          <p:cNvPr id="172" name="Google Shape;172;g1180662823e_0_20"/>
          <p:cNvPicPr preferRelativeResize="0"/>
          <p:nvPr/>
        </p:nvPicPr>
        <p:blipFill rotWithShape="1">
          <a:blip r:embed="rId3">
            <a:alphaModFix/>
          </a:blip>
          <a:srcRect/>
          <a:stretch/>
        </p:blipFill>
        <p:spPr>
          <a:xfrm>
            <a:off x="980311" y="45270"/>
            <a:ext cx="3808904" cy="911169"/>
          </a:xfrm>
          <a:prstGeom prst="rect">
            <a:avLst/>
          </a:prstGeom>
          <a:noFill/>
          <a:ln>
            <a:noFill/>
          </a:ln>
        </p:spPr>
      </p:pic>
      <p:sp>
        <p:nvSpPr>
          <p:cNvPr id="175" name="Google Shape;175;g1180662823e_0_20"/>
          <p:cNvSpPr txBox="1"/>
          <p:nvPr/>
        </p:nvSpPr>
        <p:spPr>
          <a:xfrm>
            <a:off x="11345943" y="163118"/>
            <a:ext cx="845047" cy="714807"/>
          </a:xfrm>
          <a:prstGeom prst="rect">
            <a:avLst/>
          </a:prstGeom>
          <a:noFill/>
          <a:ln>
            <a:noFill/>
          </a:ln>
        </p:spPr>
        <p:txBody>
          <a:bodyPr spcFirstLastPara="1" wrap="square" lIns="91413" tIns="45694" rIns="91413" bIns="45694" anchor="t" anchorCtr="0">
            <a:noAutofit/>
          </a:bodyPr>
          <a:lstStyle/>
          <a:p>
            <a:pPr algn="ctr">
              <a:lnSpc>
                <a:spcPct val="90000"/>
              </a:lnSpc>
              <a:buClr>
                <a:schemeClr val="lt1"/>
              </a:buClr>
              <a:buSzPts val="4400"/>
            </a:pPr>
            <a:endParaRPr sz="4400" dirty="0">
              <a:solidFill>
                <a:schemeClr val="lt1"/>
              </a:solidFill>
              <a:latin typeface="Quattrocento Sans"/>
              <a:ea typeface="Quattrocento Sans"/>
              <a:cs typeface="Quattrocento Sans"/>
              <a:sym typeface="Quattrocento Sans"/>
            </a:endParaRPr>
          </a:p>
        </p:txBody>
      </p:sp>
      <p:grpSp>
        <p:nvGrpSpPr>
          <p:cNvPr id="176" name="Google Shape;176;g1180662823e_0_20"/>
          <p:cNvGrpSpPr/>
          <p:nvPr/>
        </p:nvGrpSpPr>
        <p:grpSpPr>
          <a:xfrm>
            <a:off x="273472" y="235496"/>
            <a:ext cx="706722" cy="503334"/>
            <a:chOff x="452660" y="655530"/>
            <a:chExt cx="706814" cy="503400"/>
          </a:xfrm>
        </p:grpSpPr>
        <p:sp>
          <p:nvSpPr>
            <p:cNvPr id="177" name="Google Shape;177;g1180662823e_0_20"/>
            <p:cNvSpPr/>
            <p:nvPr/>
          </p:nvSpPr>
          <p:spPr>
            <a:xfrm>
              <a:off x="756874" y="655530"/>
              <a:ext cx="402600" cy="503400"/>
            </a:xfrm>
            <a:prstGeom prst="chevron">
              <a:avLst>
                <a:gd name="adj" fmla="val 50000"/>
              </a:avLst>
            </a:prstGeom>
            <a:solidFill>
              <a:srgbClr val="006600"/>
            </a:solidFill>
            <a:ln>
              <a:noFill/>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sp>
          <p:nvSpPr>
            <p:cNvPr id="178" name="Google Shape;178;g1180662823e_0_20"/>
            <p:cNvSpPr/>
            <p:nvPr/>
          </p:nvSpPr>
          <p:spPr>
            <a:xfrm>
              <a:off x="452660" y="655530"/>
              <a:ext cx="402600" cy="503400"/>
            </a:xfrm>
            <a:prstGeom prst="chevron">
              <a:avLst>
                <a:gd name="adj" fmla="val 50000"/>
              </a:avLst>
            </a:prstGeom>
            <a:solidFill>
              <a:srgbClr val="006600"/>
            </a:solidFill>
            <a:ln>
              <a:noFill/>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grpSp>
      <p:sp>
        <p:nvSpPr>
          <p:cNvPr id="179" name="Google Shape;179;g1180662823e_0_20"/>
          <p:cNvSpPr txBox="1"/>
          <p:nvPr/>
        </p:nvSpPr>
        <p:spPr>
          <a:xfrm>
            <a:off x="3166988" y="2156566"/>
            <a:ext cx="5856437" cy="892684"/>
          </a:xfrm>
          <a:prstGeom prst="rect">
            <a:avLst/>
          </a:prstGeom>
          <a:noFill/>
          <a:ln>
            <a:noFill/>
          </a:ln>
        </p:spPr>
        <p:txBody>
          <a:bodyPr spcFirstLastPara="1" wrap="square" lIns="91413" tIns="45694" rIns="91413" bIns="45694" anchor="t" anchorCtr="0">
            <a:spAutoFit/>
          </a:bodyPr>
          <a:lstStyle/>
          <a:p>
            <a:pPr indent="177782" algn="ctr"/>
            <a:r>
              <a:rPr lang="es-MX" sz="5199" b="1" dirty="0"/>
              <a:t>CAPÍTULO IV</a:t>
            </a:r>
            <a:endParaRPr sz="5199" dirty="0">
              <a:solidFill>
                <a:schemeClr val="dk1"/>
              </a:solidFill>
              <a:latin typeface="Times New Roman"/>
              <a:ea typeface="Times New Roman"/>
              <a:cs typeface="Times New Roman"/>
              <a:sym typeface="Times New Roman"/>
            </a:endParaRPr>
          </a:p>
        </p:txBody>
      </p:sp>
      <p:sp>
        <p:nvSpPr>
          <p:cNvPr id="180" name="Google Shape;180;g1180662823e_0_20"/>
          <p:cNvSpPr txBox="1"/>
          <p:nvPr/>
        </p:nvSpPr>
        <p:spPr>
          <a:xfrm>
            <a:off x="2052563" y="3190272"/>
            <a:ext cx="7653412" cy="1692462"/>
          </a:xfrm>
          <a:prstGeom prst="rect">
            <a:avLst/>
          </a:prstGeom>
          <a:noFill/>
          <a:ln>
            <a:noFill/>
          </a:ln>
        </p:spPr>
        <p:txBody>
          <a:bodyPr spcFirstLastPara="1" wrap="square" lIns="91413" tIns="45694" rIns="91413" bIns="45694" anchor="t" anchorCtr="0">
            <a:spAutoFit/>
          </a:bodyPr>
          <a:lstStyle/>
          <a:p>
            <a:pPr indent="177782" algn="ctr"/>
            <a:r>
              <a:rPr lang="es-MX" sz="5199" b="1" dirty="0"/>
              <a:t>Análisis e interpretación de datos</a:t>
            </a:r>
            <a:endParaRPr lang="es-MX" sz="5199" dirty="0">
              <a:solidFill>
                <a:schemeClr val="dk1"/>
              </a:solidFill>
              <a:latin typeface="Times New Roman"/>
              <a:ea typeface="Times New Roman"/>
              <a:cs typeface="Times New Roman"/>
              <a:sym typeface="Times New Roman"/>
            </a:endParaRPr>
          </a:p>
        </p:txBody>
      </p:sp>
      <p:sp>
        <p:nvSpPr>
          <p:cNvPr id="181" name="Google Shape;181;g1180662823e_0_20"/>
          <p:cNvSpPr/>
          <p:nvPr/>
        </p:nvSpPr>
        <p:spPr>
          <a:xfrm>
            <a:off x="-30470" y="6361768"/>
            <a:ext cx="12238406" cy="495835"/>
          </a:xfrm>
          <a:prstGeom prst="rect">
            <a:avLst/>
          </a:prstGeom>
          <a:gradFill>
            <a:gsLst>
              <a:gs pos="0">
                <a:srgbClr val="96B296"/>
              </a:gs>
              <a:gs pos="50000">
                <a:srgbClr val="C0CEC0"/>
              </a:gs>
              <a:gs pos="100000">
                <a:srgbClr val="E0E7E0"/>
              </a:gs>
            </a:gsLst>
            <a:lin ang="18900044" scaled="0"/>
          </a:gradFill>
          <a:ln w="12700" cap="flat" cmpd="sng">
            <a:solidFill>
              <a:srgbClr val="003300">
                <a:alpha val="3920"/>
              </a:srgbClr>
            </a:solidFill>
            <a:prstDash val="solid"/>
            <a:miter lim="800000"/>
            <a:headEnd type="none" w="sm" len="sm"/>
            <a:tailEnd type="none" w="sm" len="sm"/>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1221697224"/>
      </p:ext>
    </p:extLst>
  </p:cSld>
  <p:clrMapOvr>
    <a:masterClrMapping/>
  </p:clrMapOvr>
  <p:transition spd="slow">
    <p:comb/>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id="{DF74529B-81E6-4654-B04C-D79C58A8243F}"/>
              </a:ext>
            </a:extLst>
          </p:cNvPr>
          <p:cNvSpPr/>
          <p:nvPr/>
        </p:nvSpPr>
        <p:spPr>
          <a:xfrm>
            <a:off x="61426" y="-21772"/>
            <a:ext cx="4871818" cy="640029"/>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algn="ctr" defTabSz="914309">
              <a:defRPr/>
            </a:pPr>
            <a:endParaRPr kumimoji="0" lang="en-US" sz="20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a:p>
            <a:pPr algn="ctr" defTabSz="914309">
              <a:defRPr/>
            </a:pPr>
            <a:r>
              <a:rPr kumimoji="0" lang="en-US" sz="2400" b="1" u="none" strike="noStrike" kern="0" normalizeH="0" baseline="0" noProof="0" dirty="0" err="1">
                <a:ln w="0"/>
                <a:effectLst>
                  <a:outerShdw blurRad="38100" dist="19050" dir="2700000" algn="tl" rotWithShape="0">
                    <a:schemeClr val="dk1">
                      <a:alpha val="40000"/>
                    </a:schemeClr>
                  </a:outerShdw>
                </a:effectLst>
                <a:uLnTx/>
                <a:uFillTx/>
                <a:ea typeface="+mn-ea"/>
                <a:cs typeface="+mn-cs"/>
              </a:rPr>
              <a:t>Resultados</a:t>
            </a:r>
            <a:r>
              <a:rPr kumimoji="0" lang="en-US" sz="2400" b="1" u="none" strike="noStrike" kern="0" normalizeH="0" baseline="0" noProof="0" dirty="0">
                <a:ln w="0"/>
                <a:effectLst>
                  <a:outerShdw blurRad="38100" dist="19050" dir="2700000" algn="tl" rotWithShape="0">
                    <a:schemeClr val="dk1">
                      <a:alpha val="40000"/>
                    </a:schemeClr>
                  </a:outerShdw>
                </a:effectLst>
                <a:uLnTx/>
                <a:uFillTx/>
                <a:ea typeface="+mn-ea"/>
                <a:cs typeface="+mn-cs"/>
              </a:rPr>
              <a:t> </a:t>
            </a:r>
            <a:r>
              <a:rPr kumimoji="0" lang="es-EC" sz="2400" b="1" u="none" strike="noStrike" kern="0" normalizeH="0" baseline="0" noProof="0" dirty="0">
                <a:ln w="0"/>
                <a:effectLst>
                  <a:outerShdw blurRad="38100" dist="19050" dir="2700000" algn="tl" rotWithShape="0">
                    <a:schemeClr val="dk1">
                      <a:alpha val="40000"/>
                    </a:schemeClr>
                  </a:outerShdw>
                </a:effectLst>
                <a:uLnTx/>
                <a:uFillTx/>
                <a:ea typeface="+mn-ea"/>
                <a:cs typeface="+mn-cs"/>
              </a:rPr>
              <a:t>r</a:t>
            </a:r>
            <a:r>
              <a:rPr lang="es-EC" sz="2400" b="1" kern="0" dirty="0" err="1">
                <a:ln w="0"/>
                <a:effectLst>
                  <a:outerShdw blurRad="38100" dist="19050" dir="2700000" algn="tl" rotWithShape="0">
                    <a:schemeClr val="dk1">
                      <a:alpha val="40000"/>
                    </a:schemeClr>
                  </a:outerShdw>
                </a:effectLst>
              </a:rPr>
              <a:t>elevantes</a:t>
            </a:r>
            <a:r>
              <a:rPr lang="es-EC" sz="2400" b="1" kern="0" dirty="0">
                <a:ln w="0"/>
                <a:effectLst>
                  <a:outerShdw blurRad="38100" dist="19050" dir="2700000" algn="tl" rotWithShape="0">
                    <a:schemeClr val="dk1">
                      <a:alpha val="40000"/>
                    </a:schemeClr>
                  </a:outerShdw>
                </a:effectLst>
              </a:rPr>
              <a:t> </a:t>
            </a:r>
          </a:p>
          <a:p>
            <a:pPr marL="0" marR="0" lvl="0" indent="0" algn="ctr" defTabSz="914309" eaLnBrk="1" fontAlgn="auto" latinLnBrk="0" hangingPunct="1">
              <a:lnSpc>
                <a:spcPct val="100000"/>
              </a:lnSpc>
              <a:spcBef>
                <a:spcPts val="0"/>
              </a:spcBef>
              <a:spcAft>
                <a:spcPts val="0"/>
              </a:spcAft>
              <a:buClrTx/>
              <a:buSzTx/>
              <a:buFontTx/>
              <a:buNone/>
              <a:tabLst/>
              <a:defRPr/>
            </a:pPr>
            <a:endParaRPr kumimoji="0" lang="en-US" sz="20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19" name="CuadroTexto 18">
            <a:extLst>
              <a:ext uri="{FF2B5EF4-FFF2-40B4-BE49-F238E27FC236}">
                <a16:creationId xmlns:a16="http://schemas.microsoft.com/office/drawing/2014/main" id="{EB198B04-DB6C-4DEE-9940-FBD4C0EFCA4A}"/>
              </a:ext>
            </a:extLst>
          </p:cNvPr>
          <p:cNvSpPr txBox="1"/>
          <p:nvPr/>
        </p:nvSpPr>
        <p:spPr>
          <a:xfrm>
            <a:off x="17882" y="618257"/>
            <a:ext cx="12067561" cy="550962"/>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r>
              <a:rPr lang="es-EC" sz="1200" b="1" dirty="0">
                <a:effectLst/>
                <a:latin typeface="+mj-lt"/>
                <a:ea typeface="Calibri" panose="020F0502020204030204" pitchFamily="34" charset="0"/>
              </a:rPr>
              <a:t>¿Usted ha sido víctima de la delincuencia en el transcurso del del desarrollo de las actividades comerciales dentro del cantón Rumiñahui en el último año?, febrero 2022</a:t>
            </a:r>
            <a:endParaRPr lang="es-MX" sz="1200" b="1" dirty="0">
              <a:ln w="0"/>
              <a:solidFill>
                <a:schemeClr val="accent2"/>
              </a:solidFill>
              <a:latin typeface="+mj-lt"/>
            </a:endParaRPr>
          </a:p>
        </p:txBody>
      </p:sp>
      <p:pic>
        <p:nvPicPr>
          <p:cNvPr id="3" name="Imagen 2">
            <a:extLst>
              <a:ext uri="{FF2B5EF4-FFF2-40B4-BE49-F238E27FC236}">
                <a16:creationId xmlns:a16="http://schemas.microsoft.com/office/drawing/2014/main" id="{8A3E6206-577B-6DE0-8B04-08904BE1E3A7}"/>
              </a:ext>
            </a:extLst>
          </p:cNvPr>
          <p:cNvPicPr>
            <a:picLocks noChangeAspect="1"/>
          </p:cNvPicPr>
          <p:nvPr/>
        </p:nvPicPr>
        <p:blipFill rotWithShape="1">
          <a:blip r:embed="rId3">
            <a:extLst>
              <a:ext uri="{28A0092B-C50C-407E-A947-70E740481C1C}">
                <a14:useLocalDpi xmlns:a14="http://schemas.microsoft.com/office/drawing/2010/main" val="0"/>
              </a:ext>
            </a:extLst>
          </a:blip>
          <a:srcRect l="1367" t="898" r="892" b="947"/>
          <a:stretch/>
        </p:blipFill>
        <p:spPr bwMode="auto">
          <a:xfrm>
            <a:off x="17882" y="1053058"/>
            <a:ext cx="12067560" cy="5818159"/>
          </a:xfrm>
          <a:prstGeom prst="rect">
            <a:avLst/>
          </a:prstGeom>
          <a:ln>
            <a:noFill/>
          </a:ln>
          <a:effectLst>
            <a:outerShdw blurRad="292100" dist="139700" dir="2700000" algn="tl" rotWithShape="0">
              <a:srgbClr val="333333">
                <a:alpha val="65000"/>
              </a:srgbClr>
            </a:outerShdw>
          </a:effectLst>
          <a:extLst>
            <a:ext uri="{53640926-AAD7-44D8-BBD7-CCE9431645EC}">
              <a14:shadowObscured xmlns:a14="http://schemas.microsoft.com/office/drawing/2010/main"/>
            </a:ext>
          </a:extLst>
        </p:spPr>
      </p:pic>
      <p:sp>
        <p:nvSpPr>
          <p:cNvPr id="5" name="Flecha: a la izquierda y derecha 4">
            <a:extLst>
              <a:ext uri="{FF2B5EF4-FFF2-40B4-BE49-F238E27FC236}">
                <a16:creationId xmlns:a16="http://schemas.microsoft.com/office/drawing/2014/main" id="{AB78CEC4-BF30-83C6-6600-9DD2C1EDE0DD}"/>
              </a:ext>
            </a:extLst>
          </p:cNvPr>
          <p:cNvSpPr/>
          <p:nvPr/>
        </p:nvSpPr>
        <p:spPr>
          <a:xfrm>
            <a:off x="4255520" y="2013051"/>
            <a:ext cx="3679372" cy="555171"/>
          </a:xfrm>
          <a:prstGeom prst="leftRightArrow">
            <a:avLst/>
          </a:prstGeom>
          <a:solidFill>
            <a:srgbClr val="83C937"/>
          </a:solidFill>
          <a:ln>
            <a:solidFill>
              <a:srgbClr val="BBFBC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b="1" dirty="0">
                <a:solidFill>
                  <a:schemeClr val="tx1"/>
                </a:solidFill>
                <a:latin typeface="Calibri" panose="020F0502020204030204" pitchFamily="34" charset="0"/>
                <a:cs typeface="Calibri" panose="020F0502020204030204" pitchFamily="34" charset="0"/>
              </a:rPr>
              <a:t>Factores de inseguridad</a:t>
            </a:r>
            <a:endParaRPr lang="es-US" b="1" dirty="0">
              <a:solidFill>
                <a:schemeClr val="tx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12114570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id="{DF74529B-81E6-4654-B04C-D79C58A8243F}"/>
              </a:ext>
            </a:extLst>
          </p:cNvPr>
          <p:cNvSpPr/>
          <p:nvPr/>
        </p:nvSpPr>
        <p:spPr>
          <a:xfrm>
            <a:off x="0" y="0"/>
            <a:ext cx="5779363" cy="909961"/>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algn="ctr">
              <a:lnSpc>
                <a:spcPct val="200000"/>
              </a:lnSpc>
              <a:spcBef>
                <a:spcPts val="0"/>
              </a:spcBef>
              <a:spcAft>
                <a:spcPts val="0"/>
              </a:spcAft>
            </a:pPr>
            <a:r>
              <a:rPr lang="es-ES" sz="1800" b="1" dirty="0">
                <a:solidFill>
                  <a:srgbClr val="0D0D0D"/>
                </a:solidFill>
                <a:effectLst/>
                <a:latin typeface="+mj-lt"/>
                <a:ea typeface="Calibri" panose="020F0502020204030204" pitchFamily="34" charset="0"/>
                <a:cs typeface="Times New Roman" panose="02020603050405020304" pitchFamily="18" charset="0"/>
              </a:rPr>
              <a:t>Organismos de Seguridad Ciudadana</a:t>
            </a:r>
            <a:endParaRPr lang="es-US" sz="1800" dirty="0">
              <a:effectLst/>
              <a:latin typeface="+mj-lt"/>
              <a:ea typeface="Calibri" panose="020F0502020204030204" pitchFamily="34" charset="0"/>
              <a:cs typeface="Times New Roman" panose="02020603050405020304" pitchFamily="18" charset="0"/>
            </a:endParaRPr>
          </a:p>
          <a:p>
            <a:pPr algn="ctr"/>
            <a:r>
              <a:rPr lang="es-ES" sz="1800" b="1" dirty="0">
                <a:solidFill>
                  <a:srgbClr val="0D0D0D"/>
                </a:solidFill>
                <a:effectLst/>
                <a:latin typeface="+mj-lt"/>
                <a:ea typeface="Calibri" panose="020F0502020204030204" pitchFamily="34" charset="0"/>
              </a:rPr>
              <a:t>y orden Público </a:t>
            </a:r>
            <a:endParaRPr kumimoji="0" lang="en-US" sz="2000" b="1" i="0" u="none" strike="noStrike" kern="0" normalizeH="0" baseline="0" noProof="0" dirty="0">
              <a:ln w="0"/>
              <a:effectLst>
                <a:outerShdw blurRad="38100" dist="19050" dir="2700000" algn="tl" rotWithShape="0">
                  <a:schemeClr val="dk1">
                    <a:alpha val="40000"/>
                  </a:schemeClr>
                </a:outerShdw>
              </a:effectLst>
              <a:uLnTx/>
              <a:uFillTx/>
              <a:latin typeface="+mj-lt"/>
              <a:ea typeface="+mn-ea"/>
              <a:cs typeface="+mn-cs"/>
            </a:endParaRPr>
          </a:p>
        </p:txBody>
      </p:sp>
      <p:pic>
        <p:nvPicPr>
          <p:cNvPr id="6" name="Imagen 5">
            <a:extLst>
              <a:ext uri="{FF2B5EF4-FFF2-40B4-BE49-F238E27FC236}">
                <a16:creationId xmlns:a16="http://schemas.microsoft.com/office/drawing/2014/main" id="{FCE17CA1-06C3-91E6-A2D6-348C78AC21AD}"/>
              </a:ext>
            </a:extLst>
          </p:cNvPr>
          <p:cNvPicPr>
            <a:picLocks noChangeAspect="1"/>
          </p:cNvPicPr>
          <p:nvPr/>
        </p:nvPicPr>
        <p:blipFill rotWithShape="1">
          <a:blip r:embed="rId3"/>
          <a:srcRect l="30441" t="26792" r="31836" b="13265"/>
          <a:stretch/>
        </p:blipFill>
        <p:spPr>
          <a:xfrm>
            <a:off x="1952978" y="1004711"/>
            <a:ext cx="7088625" cy="5184287"/>
          </a:xfrm>
          <a:prstGeom prst="rect">
            <a:avLst/>
          </a:prstGeom>
        </p:spPr>
      </p:pic>
    </p:spTree>
    <p:extLst>
      <p:ext uri="{BB962C8B-B14F-4D97-AF65-F5344CB8AC3E}">
        <p14:creationId xmlns:p14="http://schemas.microsoft.com/office/powerpoint/2010/main" val="177968637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Arrow: Chevron 2">
            <a:extLst>
              <a:ext uri="{FF2B5EF4-FFF2-40B4-BE49-F238E27FC236}">
                <a16:creationId xmlns:a16="http://schemas.microsoft.com/office/drawing/2014/main" id="{DF74529B-81E6-4654-B04C-D79C58A8243F}"/>
              </a:ext>
            </a:extLst>
          </p:cNvPr>
          <p:cNvSpPr/>
          <p:nvPr/>
        </p:nvSpPr>
        <p:spPr>
          <a:xfrm>
            <a:off x="260743" y="234470"/>
            <a:ext cx="4986670" cy="732734"/>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0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Actores en el proceso de la comercialización</a:t>
            </a:r>
          </a:p>
        </p:txBody>
      </p:sp>
      <p:graphicFrame>
        <p:nvGraphicFramePr>
          <p:cNvPr id="3" name="Tabla 2">
            <a:extLst>
              <a:ext uri="{FF2B5EF4-FFF2-40B4-BE49-F238E27FC236}">
                <a16:creationId xmlns:a16="http://schemas.microsoft.com/office/drawing/2014/main" id="{700CEDA3-F94A-F32D-57C4-3C86EA71CDA8}"/>
              </a:ext>
            </a:extLst>
          </p:cNvPr>
          <p:cNvGraphicFramePr>
            <a:graphicFrameLocks noGrp="1"/>
          </p:cNvGraphicFramePr>
          <p:nvPr>
            <p:extLst>
              <p:ext uri="{D42A27DB-BD31-4B8C-83A1-F6EECF244321}">
                <p14:modId xmlns:p14="http://schemas.microsoft.com/office/powerpoint/2010/main" val="258650113"/>
              </p:ext>
            </p:extLst>
          </p:nvPr>
        </p:nvGraphicFramePr>
        <p:xfrm>
          <a:off x="231061" y="1212698"/>
          <a:ext cx="5921383" cy="4167167"/>
        </p:xfrm>
        <a:graphic>
          <a:graphicData uri="http://schemas.openxmlformats.org/drawingml/2006/table">
            <a:tbl>
              <a:tblPr firstRow="1" firstCol="1" bandRow="1">
                <a:tableStyleId>{93296810-A885-4BE3-A3E7-6D5BEEA58F35}</a:tableStyleId>
              </a:tblPr>
              <a:tblGrid>
                <a:gridCol w="3904367">
                  <a:extLst>
                    <a:ext uri="{9D8B030D-6E8A-4147-A177-3AD203B41FA5}">
                      <a16:colId xmlns:a16="http://schemas.microsoft.com/office/drawing/2014/main" val="3781320220"/>
                    </a:ext>
                  </a:extLst>
                </a:gridCol>
                <a:gridCol w="1204300">
                  <a:extLst>
                    <a:ext uri="{9D8B030D-6E8A-4147-A177-3AD203B41FA5}">
                      <a16:colId xmlns:a16="http://schemas.microsoft.com/office/drawing/2014/main" val="3179631993"/>
                    </a:ext>
                  </a:extLst>
                </a:gridCol>
                <a:gridCol w="812716">
                  <a:extLst>
                    <a:ext uri="{9D8B030D-6E8A-4147-A177-3AD203B41FA5}">
                      <a16:colId xmlns:a16="http://schemas.microsoft.com/office/drawing/2014/main" val="2525267380"/>
                    </a:ext>
                  </a:extLst>
                </a:gridCol>
              </a:tblGrid>
              <a:tr h="1387551">
                <a:tc>
                  <a:txBody>
                    <a:bodyPr/>
                    <a:lstStyle/>
                    <a:p>
                      <a:pPr marL="0" marR="0">
                        <a:lnSpc>
                          <a:spcPct val="107000"/>
                        </a:lnSpc>
                        <a:spcBef>
                          <a:spcPts val="0"/>
                        </a:spcBef>
                        <a:spcAft>
                          <a:spcPts val="0"/>
                        </a:spcAft>
                      </a:pPr>
                      <a:r>
                        <a:rPr lang="es-ES" sz="1200" dirty="0">
                          <a:solidFill>
                            <a:schemeClr val="tx1"/>
                          </a:solidFill>
                          <a:effectLst/>
                        </a:rPr>
                        <a:t> </a:t>
                      </a:r>
                      <a:endParaRPr lang="es-US" sz="1200" dirty="0">
                        <a:solidFill>
                          <a:schemeClr val="tx1"/>
                        </a:solidFill>
                        <a:effectLst/>
                      </a:endParaRPr>
                    </a:p>
                    <a:p>
                      <a:pPr marL="0" marR="0">
                        <a:lnSpc>
                          <a:spcPct val="107000"/>
                        </a:lnSpc>
                        <a:spcBef>
                          <a:spcPts val="0"/>
                        </a:spcBef>
                        <a:spcAft>
                          <a:spcPts val="0"/>
                        </a:spcAft>
                      </a:pPr>
                      <a:r>
                        <a:rPr lang="es-ES" sz="1200" dirty="0">
                          <a:solidFill>
                            <a:schemeClr val="tx1"/>
                          </a:solidFill>
                          <a:effectLst/>
                        </a:rPr>
                        <a:t> </a:t>
                      </a:r>
                      <a:endParaRPr lang="es-US" sz="1200" dirty="0">
                        <a:solidFill>
                          <a:schemeClr val="tx1"/>
                        </a:solidFill>
                        <a:effectLst/>
                      </a:endParaRPr>
                    </a:p>
                    <a:p>
                      <a:pPr marL="0" marR="0">
                        <a:lnSpc>
                          <a:spcPct val="107000"/>
                        </a:lnSpc>
                        <a:spcBef>
                          <a:spcPts val="0"/>
                        </a:spcBef>
                        <a:spcAft>
                          <a:spcPts val="0"/>
                        </a:spcAft>
                      </a:pPr>
                      <a:r>
                        <a:rPr lang="es-ES" sz="1200" dirty="0">
                          <a:solidFill>
                            <a:schemeClr val="tx1"/>
                          </a:solidFill>
                          <a:effectLst/>
                        </a:rPr>
                        <a:t>Actores en el proceso de la comercialización</a:t>
                      </a:r>
                      <a:endParaRPr lang="es-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tc>
                  <a:txBody>
                    <a:bodyPr/>
                    <a:lstStyle/>
                    <a:p>
                      <a:pPr marL="0" marR="0" algn="ctr">
                        <a:lnSpc>
                          <a:spcPct val="107000"/>
                        </a:lnSpc>
                        <a:spcBef>
                          <a:spcPts val="0"/>
                        </a:spcBef>
                        <a:spcAft>
                          <a:spcPts val="0"/>
                        </a:spcAft>
                      </a:pPr>
                      <a:r>
                        <a:rPr lang="es-ES" sz="1200" dirty="0">
                          <a:solidFill>
                            <a:schemeClr val="tx1"/>
                          </a:solidFill>
                          <a:effectLst/>
                        </a:rPr>
                        <a:t>Encargados de los Negocios</a:t>
                      </a:r>
                      <a:endParaRPr lang="es-US" sz="1200" dirty="0">
                        <a:solidFill>
                          <a:schemeClr val="tx1"/>
                        </a:solidFill>
                        <a:effectLst/>
                      </a:endParaRPr>
                    </a:p>
                    <a:p>
                      <a:pPr marL="0" marR="0" algn="ctr">
                        <a:lnSpc>
                          <a:spcPct val="107000"/>
                        </a:lnSpc>
                        <a:spcBef>
                          <a:spcPts val="0"/>
                        </a:spcBef>
                        <a:spcAft>
                          <a:spcPts val="0"/>
                        </a:spcAft>
                      </a:pPr>
                      <a:r>
                        <a:rPr lang="es-ES" sz="1200" dirty="0">
                          <a:solidFill>
                            <a:schemeClr val="tx1"/>
                          </a:solidFill>
                          <a:effectLst/>
                        </a:rPr>
                        <a:t> </a:t>
                      </a:r>
                      <a:endParaRPr lang="es-US" sz="1200" dirty="0">
                        <a:solidFill>
                          <a:schemeClr val="tx1"/>
                        </a:solidFill>
                        <a:effectLst/>
                      </a:endParaRPr>
                    </a:p>
                    <a:p>
                      <a:pPr marL="0" marR="0" algn="ctr">
                        <a:lnSpc>
                          <a:spcPct val="107000"/>
                        </a:lnSpc>
                        <a:spcBef>
                          <a:spcPts val="0"/>
                        </a:spcBef>
                        <a:spcAft>
                          <a:spcPts val="0"/>
                        </a:spcAft>
                      </a:pPr>
                      <a:endParaRPr lang="es-ES" sz="1200" dirty="0">
                        <a:solidFill>
                          <a:schemeClr val="tx1"/>
                        </a:solidFill>
                        <a:effectLst/>
                      </a:endParaRPr>
                    </a:p>
                    <a:p>
                      <a:pPr marL="0" marR="0" algn="ctr">
                        <a:lnSpc>
                          <a:spcPct val="107000"/>
                        </a:lnSpc>
                        <a:spcBef>
                          <a:spcPts val="0"/>
                        </a:spcBef>
                        <a:spcAft>
                          <a:spcPts val="0"/>
                        </a:spcAft>
                      </a:pPr>
                      <a:r>
                        <a:rPr lang="es-ES" sz="1200" dirty="0">
                          <a:solidFill>
                            <a:schemeClr val="tx1"/>
                          </a:solidFill>
                          <a:effectLst/>
                        </a:rPr>
                        <a:t>Promedio</a:t>
                      </a:r>
                      <a:endParaRPr lang="es-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tc>
                  <a:txBody>
                    <a:bodyPr/>
                    <a:lstStyle/>
                    <a:p>
                      <a:pPr marL="0" marR="0" algn="ctr">
                        <a:lnSpc>
                          <a:spcPct val="107000"/>
                        </a:lnSpc>
                        <a:spcBef>
                          <a:spcPts val="0"/>
                        </a:spcBef>
                        <a:spcAft>
                          <a:spcPts val="0"/>
                        </a:spcAft>
                      </a:pPr>
                      <a:r>
                        <a:rPr lang="es-ES" sz="1200">
                          <a:solidFill>
                            <a:schemeClr val="tx1"/>
                          </a:solidFill>
                          <a:effectLst/>
                        </a:rPr>
                        <a:t>Clientes</a:t>
                      </a:r>
                      <a:endParaRPr lang="es-US" sz="1200">
                        <a:solidFill>
                          <a:schemeClr val="tx1"/>
                        </a:solidFill>
                        <a:effectLst/>
                      </a:endParaRPr>
                    </a:p>
                    <a:p>
                      <a:pPr marL="0" marR="0" algn="ctr">
                        <a:lnSpc>
                          <a:spcPct val="107000"/>
                        </a:lnSpc>
                        <a:spcBef>
                          <a:spcPts val="0"/>
                        </a:spcBef>
                        <a:spcAft>
                          <a:spcPts val="0"/>
                        </a:spcAft>
                      </a:pPr>
                      <a:r>
                        <a:rPr lang="es-ES" sz="1200">
                          <a:solidFill>
                            <a:schemeClr val="tx1"/>
                          </a:solidFill>
                          <a:effectLst/>
                        </a:rPr>
                        <a:t> </a:t>
                      </a:r>
                      <a:endParaRPr lang="es-US" sz="1200">
                        <a:solidFill>
                          <a:schemeClr val="tx1"/>
                        </a:solidFill>
                        <a:effectLst/>
                      </a:endParaRPr>
                    </a:p>
                    <a:p>
                      <a:pPr marL="0" marR="0" algn="ctr">
                        <a:lnSpc>
                          <a:spcPct val="107000"/>
                        </a:lnSpc>
                        <a:spcBef>
                          <a:spcPts val="0"/>
                        </a:spcBef>
                        <a:spcAft>
                          <a:spcPts val="0"/>
                        </a:spcAft>
                      </a:pPr>
                      <a:r>
                        <a:rPr lang="es-ES" sz="1200">
                          <a:solidFill>
                            <a:schemeClr val="tx1"/>
                          </a:solidFill>
                          <a:effectLst/>
                        </a:rPr>
                        <a:t> </a:t>
                      </a:r>
                      <a:endParaRPr lang="es-US" sz="1200">
                        <a:solidFill>
                          <a:schemeClr val="tx1"/>
                        </a:solidFill>
                        <a:effectLst/>
                      </a:endParaRPr>
                    </a:p>
                    <a:p>
                      <a:pPr marL="0" marR="0" algn="ctr">
                        <a:lnSpc>
                          <a:spcPct val="107000"/>
                        </a:lnSpc>
                        <a:spcBef>
                          <a:spcPts val="0"/>
                        </a:spcBef>
                        <a:spcAft>
                          <a:spcPts val="0"/>
                        </a:spcAft>
                      </a:pPr>
                      <a:r>
                        <a:rPr lang="es-ES" sz="1200">
                          <a:solidFill>
                            <a:schemeClr val="tx1"/>
                          </a:solidFill>
                          <a:effectLst/>
                        </a:rPr>
                        <a:t> </a:t>
                      </a:r>
                      <a:endParaRPr lang="es-US" sz="1200">
                        <a:solidFill>
                          <a:schemeClr val="tx1"/>
                        </a:solidFill>
                        <a:effectLst/>
                      </a:endParaRPr>
                    </a:p>
                    <a:p>
                      <a:pPr marL="0" marR="0" algn="ctr">
                        <a:lnSpc>
                          <a:spcPct val="107000"/>
                        </a:lnSpc>
                        <a:spcBef>
                          <a:spcPts val="0"/>
                        </a:spcBef>
                        <a:spcAft>
                          <a:spcPts val="0"/>
                        </a:spcAft>
                      </a:pPr>
                      <a:r>
                        <a:rPr lang="es-ES" sz="1200">
                          <a:solidFill>
                            <a:schemeClr val="tx1"/>
                          </a:solidFill>
                          <a:effectLst/>
                        </a:rPr>
                        <a:t>Promedio</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extLst>
                  <a:ext uri="{0D108BD9-81ED-4DB2-BD59-A6C34878D82A}">
                    <a16:rowId xmlns:a16="http://schemas.microsoft.com/office/drawing/2014/main" val="4279953061"/>
                  </a:ext>
                </a:extLst>
              </a:tr>
              <a:tr h="638102">
                <a:tc>
                  <a:txBody>
                    <a:bodyPr/>
                    <a:lstStyle/>
                    <a:p>
                      <a:pPr marL="0" marR="0">
                        <a:lnSpc>
                          <a:spcPct val="107000"/>
                        </a:lnSpc>
                        <a:spcBef>
                          <a:spcPts val="0"/>
                        </a:spcBef>
                        <a:spcAft>
                          <a:spcPts val="0"/>
                        </a:spcAft>
                      </a:pPr>
                      <a:r>
                        <a:rPr lang="es-ES" sz="1200">
                          <a:solidFill>
                            <a:schemeClr val="tx1"/>
                          </a:solidFill>
                          <a:effectLst/>
                        </a:rPr>
                        <a:t>¿Considera usted, que la inseguridad ha afectado el nivel de ventas en el cantón Rumiñahui?</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tc>
                  <a:txBody>
                    <a:bodyPr/>
                    <a:lstStyle/>
                    <a:p>
                      <a:pPr marL="0" marR="0" algn="ctr">
                        <a:lnSpc>
                          <a:spcPct val="107000"/>
                        </a:lnSpc>
                        <a:spcBef>
                          <a:spcPts val="0"/>
                        </a:spcBef>
                        <a:spcAft>
                          <a:spcPts val="0"/>
                        </a:spcAft>
                      </a:pPr>
                      <a:r>
                        <a:rPr lang="es-US" sz="1200">
                          <a:solidFill>
                            <a:schemeClr val="tx1"/>
                          </a:solidFill>
                          <a:effectLst/>
                        </a:rPr>
                        <a:t>4,7</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tc>
                  <a:txBody>
                    <a:bodyPr/>
                    <a:lstStyle/>
                    <a:p>
                      <a:pPr marL="0" marR="0" algn="ctr">
                        <a:lnSpc>
                          <a:spcPct val="107000"/>
                        </a:lnSpc>
                        <a:spcBef>
                          <a:spcPts val="0"/>
                        </a:spcBef>
                        <a:spcAft>
                          <a:spcPts val="0"/>
                        </a:spcAft>
                      </a:pPr>
                      <a:r>
                        <a:rPr lang="es-US" sz="1200">
                          <a:solidFill>
                            <a:schemeClr val="tx1"/>
                          </a:solidFill>
                          <a:effectLst/>
                        </a:rPr>
                        <a:t>4,4</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extLst>
                  <a:ext uri="{0D108BD9-81ED-4DB2-BD59-A6C34878D82A}">
                    <a16:rowId xmlns:a16="http://schemas.microsoft.com/office/drawing/2014/main" val="3777148790"/>
                  </a:ext>
                </a:extLst>
              </a:tr>
              <a:tr h="1070757">
                <a:tc>
                  <a:txBody>
                    <a:bodyPr/>
                    <a:lstStyle/>
                    <a:p>
                      <a:pPr marL="0" marR="0">
                        <a:lnSpc>
                          <a:spcPct val="107000"/>
                        </a:lnSpc>
                        <a:spcBef>
                          <a:spcPts val="0"/>
                        </a:spcBef>
                        <a:spcAft>
                          <a:spcPts val="0"/>
                        </a:spcAft>
                      </a:pPr>
                      <a:r>
                        <a:rPr lang="es-US" sz="1200">
                          <a:solidFill>
                            <a:schemeClr val="tx1"/>
                          </a:solidFill>
                          <a:effectLst/>
                        </a:rPr>
                        <a:t> </a:t>
                      </a:r>
                    </a:p>
                    <a:p>
                      <a:pPr marL="0" marR="0">
                        <a:lnSpc>
                          <a:spcPct val="107000"/>
                        </a:lnSpc>
                        <a:spcBef>
                          <a:spcPts val="0"/>
                        </a:spcBef>
                        <a:spcAft>
                          <a:spcPts val="0"/>
                        </a:spcAft>
                      </a:pPr>
                      <a:r>
                        <a:rPr lang="es-US" sz="1200">
                          <a:solidFill>
                            <a:schemeClr val="tx1"/>
                          </a:solidFill>
                          <a:effectLst/>
                        </a:rPr>
                        <a:t>¿Considera usted, que la falta de control en las ventas informales afecta el desarrollo de las actividades comerciales dentro del cantón Rumiñahui?</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tc>
                  <a:txBody>
                    <a:bodyPr/>
                    <a:lstStyle/>
                    <a:p>
                      <a:pPr marL="0" marR="0" algn="ctr">
                        <a:lnSpc>
                          <a:spcPct val="107000"/>
                        </a:lnSpc>
                        <a:spcBef>
                          <a:spcPts val="0"/>
                        </a:spcBef>
                        <a:spcAft>
                          <a:spcPts val="0"/>
                        </a:spcAft>
                      </a:pPr>
                      <a:r>
                        <a:rPr lang="es-US" sz="1200">
                          <a:solidFill>
                            <a:schemeClr val="tx1"/>
                          </a:solidFill>
                          <a:effectLst/>
                        </a:rPr>
                        <a:t> </a:t>
                      </a:r>
                    </a:p>
                    <a:p>
                      <a:pPr marL="0" marR="0" algn="ctr">
                        <a:lnSpc>
                          <a:spcPct val="107000"/>
                        </a:lnSpc>
                        <a:spcBef>
                          <a:spcPts val="0"/>
                        </a:spcBef>
                        <a:spcAft>
                          <a:spcPts val="0"/>
                        </a:spcAft>
                      </a:pPr>
                      <a:r>
                        <a:rPr lang="es-US" sz="1200">
                          <a:solidFill>
                            <a:schemeClr val="tx1"/>
                          </a:solidFill>
                          <a:effectLst/>
                        </a:rPr>
                        <a:t>4,7</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tc>
                  <a:txBody>
                    <a:bodyPr/>
                    <a:lstStyle/>
                    <a:p>
                      <a:pPr marL="0" marR="0" algn="ctr">
                        <a:lnSpc>
                          <a:spcPct val="107000"/>
                        </a:lnSpc>
                        <a:spcBef>
                          <a:spcPts val="0"/>
                        </a:spcBef>
                        <a:spcAft>
                          <a:spcPts val="0"/>
                        </a:spcAft>
                      </a:pPr>
                      <a:r>
                        <a:rPr lang="es-US" sz="1200">
                          <a:solidFill>
                            <a:schemeClr val="tx1"/>
                          </a:solidFill>
                          <a:effectLst/>
                        </a:rPr>
                        <a:t> </a:t>
                      </a:r>
                    </a:p>
                    <a:p>
                      <a:pPr marL="0" marR="0" algn="ctr">
                        <a:lnSpc>
                          <a:spcPct val="107000"/>
                        </a:lnSpc>
                        <a:spcBef>
                          <a:spcPts val="0"/>
                        </a:spcBef>
                        <a:spcAft>
                          <a:spcPts val="0"/>
                        </a:spcAft>
                      </a:pPr>
                      <a:r>
                        <a:rPr lang="es-US" sz="1200">
                          <a:solidFill>
                            <a:schemeClr val="tx1"/>
                          </a:solidFill>
                          <a:effectLst/>
                        </a:rPr>
                        <a:t>4,4</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extLst>
                  <a:ext uri="{0D108BD9-81ED-4DB2-BD59-A6C34878D82A}">
                    <a16:rowId xmlns:a16="http://schemas.microsoft.com/office/drawing/2014/main" val="3034201468"/>
                  </a:ext>
                </a:extLst>
              </a:tr>
              <a:tr h="1070757">
                <a:tc>
                  <a:txBody>
                    <a:bodyPr/>
                    <a:lstStyle/>
                    <a:p>
                      <a:pPr marL="0" marR="0">
                        <a:lnSpc>
                          <a:spcPct val="107000"/>
                        </a:lnSpc>
                        <a:spcBef>
                          <a:spcPts val="0"/>
                        </a:spcBef>
                        <a:spcAft>
                          <a:spcPts val="0"/>
                        </a:spcAft>
                      </a:pPr>
                      <a:r>
                        <a:rPr lang="es-US" sz="1200">
                          <a:solidFill>
                            <a:schemeClr val="tx1"/>
                          </a:solidFill>
                          <a:effectLst/>
                        </a:rPr>
                        <a:t> </a:t>
                      </a:r>
                    </a:p>
                    <a:p>
                      <a:pPr marL="0" marR="0">
                        <a:lnSpc>
                          <a:spcPct val="107000"/>
                        </a:lnSpc>
                        <a:spcBef>
                          <a:spcPts val="0"/>
                        </a:spcBef>
                        <a:spcAft>
                          <a:spcPts val="0"/>
                        </a:spcAft>
                      </a:pPr>
                      <a:r>
                        <a:rPr lang="es-US" sz="1200">
                          <a:solidFill>
                            <a:schemeClr val="tx1"/>
                          </a:solidFill>
                          <a:effectLst/>
                        </a:rPr>
                        <a:t>¿Considera usted, que por temor a la inseguridad se ha limitado el horario de atención al cliente en el desarrollo de las actividades en el cant</a:t>
                      </a:r>
                      <a:r>
                        <a:rPr lang="es-ES" sz="1200">
                          <a:solidFill>
                            <a:schemeClr val="tx1"/>
                          </a:solidFill>
                          <a:effectLst/>
                        </a:rPr>
                        <a:t>ón Rumiñahui?</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tc>
                  <a:txBody>
                    <a:bodyPr/>
                    <a:lstStyle/>
                    <a:p>
                      <a:pPr marL="0" marR="0" algn="ctr">
                        <a:lnSpc>
                          <a:spcPct val="107000"/>
                        </a:lnSpc>
                        <a:spcBef>
                          <a:spcPts val="0"/>
                        </a:spcBef>
                        <a:spcAft>
                          <a:spcPts val="0"/>
                        </a:spcAft>
                      </a:pPr>
                      <a:r>
                        <a:rPr lang="es-US" sz="1200">
                          <a:solidFill>
                            <a:schemeClr val="tx1"/>
                          </a:solidFill>
                          <a:effectLst/>
                        </a:rPr>
                        <a:t> </a:t>
                      </a:r>
                    </a:p>
                    <a:p>
                      <a:pPr marL="0" marR="0" algn="ctr">
                        <a:lnSpc>
                          <a:spcPct val="107000"/>
                        </a:lnSpc>
                        <a:spcBef>
                          <a:spcPts val="0"/>
                        </a:spcBef>
                        <a:spcAft>
                          <a:spcPts val="0"/>
                        </a:spcAft>
                      </a:pPr>
                      <a:r>
                        <a:rPr lang="es-US" sz="1200">
                          <a:solidFill>
                            <a:schemeClr val="tx1"/>
                          </a:solidFill>
                          <a:effectLst/>
                        </a:rPr>
                        <a:t>4,7</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tc>
                  <a:txBody>
                    <a:bodyPr/>
                    <a:lstStyle/>
                    <a:p>
                      <a:pPr marL="0" marR="0" algn="ctr">
                        <a:lnSpc>
                          <a:spcPct val="107000"/>
                        </a:lnSpc>
                        <a:spcBef>
                          <a:spcPts val="0"/>
                        </a:spcBef>
                        <a:spcAft>
                          <a:spcPts val="0"/>
                        </a:spcAft>
                      </a:pPr>
                      <a:r>
                        <a:rPr lang="es-US" sz="1200" dirty="0">
                          <a:solidFill>
                            <a:schemeClr val="tx1"/>
                          </a:solidFill>
                          <a:effectLst/>
                        </a:rPr>
                        <a:t> </a:t>
                      </a:r>
                    </a:p>
                    <a:p>
                      <a:pPr marL="0" marR="0" algn="ctr">
                        <a:lnSpc>
                          <a:spcPct val="107000"/>
                        </a:lnSpc>
                        <a:spcBef>
                          <a:spcPts val="0"/>
                        </a:spcBef>
                        <a:spcAft>
                          <a:spcPts val="0"/>
                        </a:spcAft>
                      </a:pPr>
                      <a:r>
                        <a:rPr lang="es-US" sz="1200" dirty="0">
                          <a:solidFill>
                            <a:schemeClr val="tx1"/>
                          </a:solidFill>
                          <a:effectLst/>
                        </a:rPr>
                        <a:t>4,4</a:t>
                      </a:r>
                      <a:endParaRPr lang="es-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8779" marR="48779" marT="0" marB="0"/>
                </a:tc>
                <a:extLst>
                  <a:ext uri="{0D108BD9-81ED-4DB2-BD59-A6C34878D82A}">
                    <a16:rowId xmlns:a16="http://schemas.microsoft.com/office/drawing/2014/main" val="3986013286"/>
                  </a:ext>
                </a:extLst>
              </a:tr>
            </a:tbl>
          </a:graphicData>
        </a:graphic>
      </p:graphicFrame>
      <p:sp>
        <p:nvSpPr>
          <p:cNvPr id="4" name="Arrow: Chevron 2">
            <a:extLst>
              <a:ext uri="{FF2B5EF4-FFF2-40B4-BE49-F238E27FC236}">
                <a16:creationId xmlns:a16="http://schemas.microsoft.com/office/drawing/2014/main" id="{0AE6C538-B870-17B5-5F50-537C3AF84B24}"/>
              </a:ext>
            </a:extLst>
          </p:cNvPr>
          <p:cNvSpPr/>
          <p:nvPr/>
        </p:nvSpPr>
        <p:spPr>
          <a:xfrm>
            <a:off x="6544326" y="234470"/>
            <a:ext cx="4986670" cy="732734"/>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0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Comportamiento del consumidor </a:t>
            </a:r>
          </a:p>
        </p:txBody>
      </p:sp>
      <p:graphicFrame>
        <p:nvGraphicFramePr>
          <p:cNvPr id="5" name="Tabla 4">
            <a:extLst>
              <a:ext uri="{FF2B5EF4-FFF2-40B4-BE49-F238E27FC236}">
                <a16:creationId xmlns:a16="http://schemas.microsoft.com/office/drawing/2014/main" id="{37948064-B2F0-ACE6-D082-FD5F1C0403F7}"/>
              </a:ext>
            </a:extLst>
          </p:cNvPr>
          <p:cNvGraphicFramePr>
            <a:graphicFrameLocks noGrp="1"/>
          </p:cNvGraphicFramePr>
          <p:nvPr>
            <p:extLst>
              <p:ext uri="{D42A27DB-BD31-4B8C-83A1-F6EECF244321}">
                <p14:modId xmlns:p14="http://schemas.microsoft.com/office/powerpoint/2010/main" val="3131984956"/>
              </p:ext>
            </p:extLst>
          </p:nvPr>
        </p:nvGraphicFramePr>
        <p:xfrm>
          <a:off x="6338656" y="1154097"/>
          <a:ext cx="5726096" cy="4690735"/>
        </p:xfrm>
        <a:graphic>
          <a:graphicData uri="http://schemas.openxmlformats.org/drawingml/2006/table">
            <a:tbl>
              <a:tblPr firstRow="1" firstCol="1" bandRow="1">
                <a:tableStyleId>{00A15C55-8517-42AA-B614-E9B94910E393}</a:tableStyleId>
              </a:tblPr>
              <a:tblGrid>
                <a:gridCol w="3775601">
                  <a:extLst>
                    <a:ext uri="{9D8B030D-6E8A-4147-A177-3AD203B41FA5}">
                      <a16:colId xmlns:a16="http://schemas.microsoft.com/office/drawing/2014/main" val="3695692592"/>
                    </a:ext>
                  </a:extLst>
                </a:gridCol>
                <a:gridCol w="1157313">
                  <a:extLst>
                    <a:ext uri="{9D8B030D-6E8A-4147-A177-3AD203B41FA5}">
                      <a16:colId xmlns:a16="http://schemas.microsoft.com/office/drawing/2014/main" val="985215013"/>
                    </a:ext>
                  </a:extLst>
                </a:gridCol>
                <a:gridCol w="793182">
                  <a:extLst>
                    <a:ext uri="{9D8B030D-6E8A-4147-A177-3AD203B41FA5}">
                      <a16:colId xmlns:a16="http://schemas.microsoft.com/office/drawing/2014/main" val="2358334182"/>
                    </a:ext>
                  </a:extLst>
                </a:gridCol>
              </a:tblGrid>
              <a:tr h="1011670">
                <a:tc>
                  <a:txBody>
                    <a:bodyPr/>
                    <a:lstStyle/>
                    <a:p>
                      <a:pPr marL="0" marR="0">
                        <a:lnSpc>
                          <a:spcPct val="107000"/>
                        </a:lnSpc>
                        <a:spcBef>
                          <a:spcPts val="0"/>
                        </a:spcBef>
                        <a:spcAft>
                          <a:spcPts val="0"/>
                        </a:spcAft>
                      </a:pPr>
                      <a:r>
                        <a:rPr lang="es-ES" sz="1200" dirty="0">
                          <a:solidFill>
                            <a:schemeClr val="tx1"/>
                          </a:solidFill>
                          <a:effectLst/>
                        </a:rPr>
                        <a:t> </a:t>
                      </a:r>
                      <a:endParaRPr lang="es-US" sz="1200" dirty="0">
                        <a:solidFill>
                          <a:schemeClr val="tx1"/>
                        </a:solidFill>
                        <a:effectLst/>
                      </a:endParaRPr>
                    </a:p>
                    <a:p>
                      <a:pPr marL="0" marR="0">
                        <a:lnSpc>
                          <a:spcPct val="107000"/>
                        </a:lnSpc>
                        <a:spcBef>
                          <a:spcPts val="0"/>
                        </a:spcBef>
                        <a:spcAft>
                          <a:spcPts val="0"/>
                        </a:spcAft>
                      </a:pPr>
                      <a:r>
                        <a:rPr lang="es-ES" sz="1200" dirty="0">
                          <a:solidFill>
                            <a:schemeClr val="tx1"/>
                          </a:solidFill>
                          <a:effectLst/>
                        </a:rPr>
                        <a:t> </a:t>
                      </a:r>
                      <a:endParaRPr lang="es-US" sz="1200" dirty="0">
                        <a:solidFill>
                          <a:schemeClr val="tx1"/>
                        </a:solidFill>
                        <a:effectLst/>
                      </a:endParaRPr>
                    </a:p>
                    <a:p>
                      <a:pPr marL="0" marR="0">
                        <a:lnSpc>
                          <a:spcPct val="107000"/>
                        </a:lnSpc>
                        <a:spcBef>
                          <a:spcPts val="0"/>
                        </a:spcBef>
                        <a:spcAft>
                          <a:spcPts val="0"/>
                        </a:spcAft>
                      </a:pPr>
                      <a:r>
                        <a:rPr lang="es-US" sz="1200" dirty="0">
                          <a:solidFill>
                            <a:schemeClr val="tx1"/>
                          </a:solidFill>
                          <a:effectLst/>
                        </a:rPr>
                        <a:t>Comportamiento del consumidor </a:t>
                      </a:r>
                      <a:endParaRPr lang="es-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tc>
                  <a:txBody>
                    <a:bodyPr/>
                    <a:lstStyle/>
                    <a:p>
                      <a:pPr marL="0" marR="0" algn="ctr">
                        <a:lnSpc>
                          <a:spcPct val="107000"/>
                        </a:lnSpc>
                        <a:spcBef>
                          <a:spcPts val="0"/>
                        </a:spcBef>
                        <a:spcAft>
                          <a:spcPts val="0"/>
                        </a:spcAft>
                      </a:pPr>
                      <a:r>
                        <a:rPr lang="es-ES" sz="1200" dirty="0">
                          <a:solidFill>
                            <a:schemeClr val="tx1"/>
                          </a:solidFill>
                          <a:effectLst/>
                        </a:rPr>
                        <a:t>Encargados de los Negocios</a:t>
                      </a:r>
                      <a:endParaRPr lang="es-US" sz="1200" dirty="0">
                        <a:solidFill>
                          <a:schemeClr val="tx1"/>
                        </a:solidFill>
                        <a:effectLst/>
                      </a:endParaRPr>
                    </a:p>
                    <a:p>
                      <a:pPr marL="0" marR="0" algn="ctr">
                        <a:lnSpc>
                          <a:spcPct val="107000"/>
                        </a:lnSpc>
                        <a:spcBef>
                          <a:spcPts val="0"/>
                        </a:spcBef>
                        <a:spcAft>
                          <a:spcPts val="0"/>
                        </a:spcAft>
                      </a:pPr>
                      <a:r>
                        <a:rPr lang="es-ES" sz="1200" dirty="0">
                          <a:solidFill>
                            <a:schemeClr val="tx1"/>
                          </a:solidFill>
                          <a:effectLst/>
                        </a:rPr>
                        <a:t> </a:t>
                      </a:r>
                      <a:endParaRPr lang="es-US" sz="1200" dirty="0">
                        <a:solidFill>
                          <a:schemeClr val="tx1"/>
                        </a:solidFill>
                        <a:effectLst/>
                      </a:endParaRPr>
                    </a:p>
                    <a:p>
                      <a:pPr marL="0" marR="0" algn="ctr">
                        <a:lnSpc>
                          <a:spcPct val="107000"/>
                        </a:lnSpc>
                        <a:spcBef>
                          <a:spcPts val="0"/>
                        </a:spcBef>
                        <a:spcAft>
                          <a:spcPts val="0"/>
                        </a:spcAft>
                      </a:pPr>
                      <a:r>
                        <a:rPr lang="es-ES" sz="1200" dirty="0">
                          <a:solidFill>
                            <a:schemeClr val="tx1"/>
                          </a:solidFill>
                          <a:effectLst/>
                        </a:rPr>
                        <a:t>Promedio</a:t>
                      </a:r>
                      <a:endParaRPr lang="es-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tc>
                  <a:txBody>
                    <a:bodyPr/>
                    <a:lstStyle/>
                    <a:p>
                      <a:pPr marL="0" marR="0" algn="ctr">
                        <a:lnSpc>
                          <a:spcPct val="107000"/>
                        </a:lnSpc>
                        <a:spcBef>
                          <a:spcPts val="0"/>
                        </a:spcBef>
                        <a:spcAft>
                          <a:spcPts val="0"/>
                        </a:spcAft>
                      </a:pPr>
                      <a:r>
                        <a:rPr lang="es-ES" sz="1200">
                          <a:solidFill>
                            <a:schemeClr val="tx1"/>
                          </a:solidFill>
                          <a:effectLst/>
                        </a:rPr>
                        <a:t>Clientes</a:t>
                      </a:r>
                      <a:endParaRPr lang="es-US" sz="1200">
                        <a:solidFill>
                          <a:schemeClr val="tx1"/>
                        </a:solidFill>
                        <a:effectLst/>
                      </a:endParaRPr>
                    </a:p>
                    <a:p>
                      <a:pPr marL="0" marR="0" algn="ctr">
                        <a:lnSpc>
                          <a:spcPct val="107000"/>
                        </a:lnSpc>
                        <a:spcBef>
                          <a:spcPts val="0"/>
                        </a:spcBef>
                        <a:spcAft>
                          <a:spcPts val="0"/>
                        </a:spcAft>
                      </a:pPr>
                      <a:r>
                        <a:rPr lang="es-ES" sz="1200">
                          <a:solidFill>
                            <a:schemeClr val="tx1"/>
                          </a:solidFill>
                          <a:effectLst/>
                        </a:rPr>
                        <a:t> </a:t>
                      </a:r>
                      <a:endParaRPr lang="es-US" sz="1200">
                        <a:solidFill>
                          <a:schemeClr val="tx1"/>
                        </a:solidFill>
                        <a:effectLst/>
                      </a:endParaRPr>
                    </a:p>
                    <a:p>
                      <a:pPr marL="0" marR="0" algn="ctr">
                        <a:lnSpc>
                          <a:spcPct val="107000"/>
                        </a:lnSpc>
                        <a:spcBef>
                          <a:spcPts val="0"/>
                        </a:spcBef>
                        <a:spcAft>
                          <a:spcPts val="0"/>
                        </a:spcAft>
                      </a:pPr>
                      <a:r>
                        <a:rPr lang="es-ES" sz="1200">
                          <a:solidFill>
                            <a:schemeClr val="tx1"/>
                          </a:solidFill>
                          <a:effectLst/>
                        </a:rPr>
                        <a:t> </a:t>
                      </a:r>
                      <a:endParaRPr lang="es-US" sz="1200">
                        <a:solidFill>
                          <a:schemeClr val="tx1"/>
                        </a:solidFill>
                        <a:effectLst/>
                      </a:endParaRPr>
                    </a:p>
                    <a:p>
                      <a:pPr marL="0" marR="0" algn="ctr">
                        <a:lnSpc>
                          <a:spcPct val="107000"/>
                        </a:lnSpc>
                        <a:spcBef>
                          <a:spcPts val="0"/>
                        </a:spcBef>
                        <a:spcAft>
                          <a:spcPts val="0"/>
                        </a:spcAft>
                      </a:pPr>
                      <a:r>
                        <a:rPr lang="es-ES" sz="1200">
                          <a:solidFill>
                            <a:schemeClr val="tx1"/>
                          </a:solidFill>
                          <a:effectLst/>
                        </a:rPr>
                        <a:t> </a:t>
                      </a:r>
                      <a:endParaRPr lang="es-US" sz="1200">
                        <a:solidFill>
                          <a:schemeClr val="tx1"/>
                        </a:solidFill>
                        <a:effectLst/>
                      </a:endParaRPr>
                    </a:p>
                    <a:p>
                      <a:pPr marL="0" marR="0" algn="ctr">
                        <a:lnSpc>
                          <a:spcPct val="107000"/>
                        </a:lnSpc>
                        <a:spcBef>
                          <a:spcPts val="0"/>
                        </a:spcBef>
                        <a:spcAft>
                          <a:spcPts val="0"/>
                        </a:spcAft>
                      </a:pPr>
                      <a:r>
                        <a:rPr lang="es-ES" sz="1200">
                          <a:solidFill>
                            <a:schemeClr val="tx1"/>
                          </a:solidFill>
                          <a:effectLst/>
                        </a:rPr>
                        <a:t>Promedio</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extLst>
                  <a:ext uri="{0D108BD9-81ED-4DB2-BD59-A6C34878D82A}">
                    <a16:rowId xmlns:a16="http://schemas.microsoft.com/office/drawing/2014/main" val="1144735931"/>
                  </a:ext>
                </a:extLst>
              </a:tr>
              <a:tr h="496199">
                <a:tc>
                  <a:txBody>
                    <a:bodyPr/>
                    <a:lstStyle/>
                    <a:p>
                      <a:pPr marL="0" marR="0">
                        <a:lnSpc>
                          <a:spcPct val="107000"/>
                        </a:lnSpc>
                        <a:spcBef>
                          <a:spcPts val="0"/>
                        </a:spcBef>
                        <a:spcAft>
                          <a:spcPts val="0"/>
                        </a:spcAft>
                      </a:pPr>
                      <a:r>
                        <a:rPr lang="es-US" sz="1200" dirty="0">
                          <a:solidFill>
                            <a:schemeClr val="tx1"/>
                          </a:solidFill>
                          <a:effectLst/>
                        </a:rPr>
                        <a:t>¿Considera usted, que existe la suficiente seguridad para visitar los distintos locales comerciales en el cantón Rumiñahui?</a:t>
                      </a:r>
                      <a:endParaRPr lang="es-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tc>
                  <a:txBody>
                    <a:bodyPr/>
                    <a:lstStyle/>
                    <a:p>
                      <a:pPr marL="0" marR="0" algn="ctr">
                        <a:lnSpc>
                          <a:spcPct val="107000"/>
                        </a:lnSpc>
                        <a:spcBef>
                          <a:spcPts val="0"/>
                        </a:spcBef>
                        <a:spcAft>
                          <a:spcPts val="0"/>
                        </a:spcAft>
                      </a:pPr>
                      <a:r>
                        <a:rPr lang="es-US" sz="1200">
                          <a:solidFill>
                            <a:schemeClr val="tx1"/>
                          </a:solidFill>
                          <a:effectLst/>
                        </a:rPr>
                        <a:t>3,8</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tc>
                  <a:txBody>
                    <a:bodyPr/>
                    <a:lstStyle/>
                    <a:p>
                      <a:pPr marL="0" marR="0" algn="ctr">
                        <a:lnSpc>
                          <a:spcPct val="107000"/>
                        </a:lnSpc>
                        <a:spcBef>
                          <a:spcPts val="0"/>
                        </a:spcBef>
                        <a:spcAft>
                          <a:spcPts val="0"/>
                        </a:spcAft>
                      </a:pPr>
                      <a:r>
                        <a:rPr lang="es-US" sz="1200">
                          <a:solidFill>
                            <a:schemeClr val="tx1"/>
                          </a:solidFill>
                          <a:effectLst/>
                        </a:rPr>
                        <a:t>3,8</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extLst>
                  <a:ext uri="{0D108BD9-81ED-4DB2-BD59-A6C34878D82A}">
                    <a16:rowId xmlns:a16="http://schemas.microsoft.com/office/drawing/2014/main" val="2056145066"/>
                  </a:ext>
                </a:extLst>
              </a:tr>
              <a:tr h="873090">
                <a:tc>
                  <a:txBody>
                    <a:bodyPr/>
                    <a:lstStyle/>
                    <a:p>
                      <a:pPr marL="0" marR="0">
                        <a:lnSpc>
                          <a:spcPct val="107000"/>
                        </a:lnSpc>
                        <a:spcBef>
                          <a:spcPts val="0"/>
                        </a:spcBef>
                        <a:spcAft>
                          <a:spcPts val="0"/>
                        </a:spcAft>
                      </a:pPr>
                      <a:r>
                        <a:rPr lang="es-US" sz="1200">
                          <a:solidFill>
                            <a:schemeClr val="tx1"/>
                          </a:solidFill>
                          <a:effectLst/>
                        </a:rPr>
                        <a:t> </a:t>
                      </a:r>
                    </a:p>
                    <a:p>
                      <a:pPr marL="0" marR="0">
                        <a:lnSpc>
                          <a:spcPct val="107000"/>
                        </a:lnSpc>
                        <a:spcBef>
                          <a:spcPts val="0"/>
                        </a:spcBef>
                        <a:spcAft>
                          <a:spcPts val="0"/>
                        </a:spcAft>
                      </a:pPr>
                      <a:r>
                        <a:rPr lang="es-US" sz="1200">
                          <a:solidFill>
                            <a:schemeClr val="tx1"/>
                          </a:solidFill>
                          <a:effectLst/>
                        </a:rPr>
                        <a:t>¿Considera usted, que los productos y servicios que se ofrecen dentro del cantón Rumiñahui cumplen con las expectativas y necesidades del cliente?</a:t>
                      </a:r>
                    </a:p>
                    <a:p>
                      <a:pPr marL="0" marR="0">
                        <a:lnSpc>
                          <a:spcPct val="107000"/>
                        </a:lnSpc>
                        <a:spcBef>
                          <a:spcPts val="0"/>
                        </a:spcBef>
                        <a:spcAft>
                          <a:spcPts val="0"/>
                        </a:spcAft>
                      </a:pPr>
                      <a:r>
                        <a:rPr lang="es-US" sz="1200">
                          <a:solidFill>
                            <a:schemeClr val="tx1"/>
                          </a:solidFill>
                          <a:effectLst/>
                        </a:rPr>
                        <a:t> </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tc>
                  <a:txBody>
                    <a:bodyPr/>
                    <a:lstStyle/>
                    <a:p>
                      <a:pPr marL="0" marR="0" algn="ctr">
                        <a:lnSpc>
                          <a:spcPct val="107000"/>
                        </a:lnSpc>
                        <a:spcBef>
                          <a:spcPts val="0"/>
                        </a:spcBef>
                        <a:spcAft>
                          <a:spcPts val="0"/>
                        </a:spcAft>
                      </a:pPr>
                      <a:r>
                        <a:rPr lang="es-US" sz="1200">
                          <a:solidFill>
                            <a:schemeClr val="tx1"/>
                          </a:solidFill>
                          <a:effectLst/>
                        </a:rPr>
                        <a:t> </a:t>
                      </a:r>
                    </a:p>
                    <a:p>
                      <a:pPr marL="0" marR="0" algn="ctr">
                        <a:lnSpc>
                          <a:spcPct val="107000"/>
                        </a:lnSpc>
                        <a:spcBef>
                          <a:spcPts val="0"/>
                        </a:spcBef>
                        <a:spcAft>
                          <a:spcPts val="0"/>
                        </a:spcAft>
                      </a:pPr>
                      <a:r>
                        <a:rPr lang="es-US" sz="1200">
                          <a:solidFill>
                            <a:schemeClr val="tx1"/>
                          </a:solidFill>
                          <a:effectLst/>
                        </a:rPr>
                        <a:t>4,3</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tc>
                  <a:txBody>
                    <a:bodyPr/>
                    <a:lstStyle/>
                    <a:p>
                      <a:pPr marL="0" marR="0" algn="ctr">
                        <a:lnSpc>
                          <a:spcPct val="107000"/>
                        </a:lnSpc>
                        <a:spcBef>
                          <a:spcPts val="0"/>
                        </a:spcBef>
                        <a:spcAft>
                          <a:spcPts val="0"/>
                        </a:spcAft>
                      </a:pPr>
                      <a:r>
                        <a:rPr lang="es-US" sz="1200" dirty="0">
                          <a:solidFill>
                            <a:schemeClr val="tx1"/>
                          </a:solidFill>
                          <a:effectLst/>
                        </a:rPr>
                        <a:t> </a:t>
                      </a:r>
                    </a:p>
                    <a:p>
                      <a:pPr marL="0" marR="0" algn="ctr">
                        <a:lnSpc>
                          <a:spcPct val="107000"/>
                        </a:lnSpc>
                        <a:spcBef>
                          <a:spcPts val="0"/>
                        </a:spcBef>
                        <a:spcAft>
                          <a:spcPts val="0"/>
                        </a:spcAft>
                      </a:pPr>
                      <a:r>
                        <a:rPr lang="es-US" sz="1200" dirty="0">
                          <a:solidFill>
                            <a:schemeClr val="tx1"/>
                          </a:solidFill>
                          <a:effectLst/>
                        </a:rPr>
                        <a:t>3,7</a:t>
                      </a:r>
                      <a:endParaRPr lang="es-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extLst>
                  <a:ext uri="{0D108BD9-81ED-4DB2-BD59-A6C34878D82A}">
                    <a16:rowId xmlns:a16="http://schemas.microsoft.com/office/drawing/2014/main" val="3012512865"/>
                  </a:ext>
                </a:extLst>
              </a:tr>
              <a:tr h="747460">
                <a:tc>
                  <a:txBody>
                    <a:bodyPr/>
                    <a:lstStyle/>
                    <a:p>
                      <a:pPr marL="0" marR="0">
                        <a:lnSpc>
                          <a:spcPct val="107000"/>
                        </a:lnSpc>
                        <a:spcBef>
                          <a:spcPts val="0"/>
                        </a:spcBef>
                        <a:spcAft>
                          <a:spcPts val="0"/>
                        </a:spcAft>
                      </a:pPr>
                      <a:r>
                        <a:rPr lang="es-US" sz="1200">
                          <a:solidFill>
                            <a:schemeClr val="tx1"/>
                          </a:solidFill>
                          <a:effectLst/>
                        </a:rPr>
                        <a:t>¿Considera usted, que las alternativas para realizar compras sin la necesidad de asistir a los locales comerciales del Cantón Rumiñahui satisfacen las expectativas y necesidades del cliente?</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tc>
                  <a:txBody>
                    <a:bodyPr/>
                    <a:lstStyle/>
                    <a:p>
                      <a:pPr marL="0" marR="0" algn="ctr">
                        <a:lnSpc>
                          <a:spcPct val="107000"/>
                        </a:lnSpc>
                        <a:spcBef>
                          <a:spcPts val="0"/>
                        </a:spcBef>
                        <a:spcAft>
                          <a:spcPts val="0"/>
                        </a:spcAft>
                      </a:pPr>
                      <a:r>
                        <a:rPr lang="es-US" sz="1200">
                          <a:solidFill>
                            <a:schemeClr val="tx1"/>
                          </a:solidFill>
                          <a:effectLst/>
                        </a:rPr>
                        <a:t> </a:t>
                      </a:r>
                    </a:p>
                    <a:p>
                      <a:pPr marL="0" marR="0" algn="ctr">
                        <a:lnSpc>
                          <a:spcPct val="107000"/>
                        </a:lnSpc>
                        <a:spcBef>
                          <a:spcPts val="0"/>
                        </a:spcBef>
                        <a:spcAft>
                          <a:spcPts val="0"/>
                        </a:spcAft>
                      </a:pPr>
                      <a:r>
                        <a:rPr lang="es-US" sz="1200">
                          <a:solidFill>
                            <a:schemeClr val="tx1"/>
                          </a:solidFill>
                          <a:effectLst/>
                        </a:rPr>
                        <a:t>3,7</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tc>
                  <a:txBody>
                    <a:bodyPr/>
                    <a:lstStyle/>
                    <a:p>
                      <a:pPr marL="0" marR="0" algn="ctr">
                        <a:lnSpc>
                          <a:spcPct val="107000"/>
                        </a:lnSpc>
                        <a:spcBef>
                          <a:spcPts val="0"/>
                        </a:spcBef>
                        <a:spcAft>
                          <a:spcPts val="0"/>
                        </a:spcAft>
                      </a:pPr>
                      <a:r>
                        <a:rPr lang="es-US" sz="1200">
                          <a:solidFill>
                            <a:schemeClr val="tx1"/>
                          </a:solidFill>
                          <a:effectLst/>
                        </a:rPr>
                        <a:t> </a:t>
                      </a:r>
                    </a:p>
                    <a:p>
                      <a:pPr marL="0" marR="0" algn="ctr">
                        <a:lnSpc>
                          <a:spcPct val="107000"/>
                        </a:lnSpc>
                        <a:spcBef>
                          <a:spcPts val="0"/>
                        </a:spcBef>
                        <a:spcAft>
                          <a:spcPts val="0"/>
                        </a:spcAft>
                      </a:pPr>
                      <a:r>
                        <a:rPr lang="es-US" sz="1200">
                          <a:solidFill>
                            <a:schemeClr val="tx1"/>
                          </a:solidFill>
                          <a:effectLst/>
                        </a:rPr>
                        <a:t>3,4</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extLst>
                  <a:ext uri="{0D108BD9-81ED-4DB2-BD59-A6C34878D82A}">
                    <a16:rowId xmlns:a16="http://schemas.microsoft.com/office/drawing/2014/main" val="769059040"/>
                  </a:ext>
                </a:extLst>
              </a:tr>
              <a:tr h="747460">
                <a:tc>
                  <a:txBody>
                    <a:bodyPr/>
                    <a:lstStyle/>
                    <a:p>
                      <a:pPr marL="0" marR="0">
                        <a:lnSpc>
                          <a:spcPct val="107000"/>
                        </a:lnSpc>
                        <a:spcBef>
                          <a:spcPts val="0"/>
                        </a:spcBef>
                        <a:spcAft>
                          <a:spcPts val="0"/>
                        </a:spcAft>
                      </a:pPr>
                      <a:r>
                        <a:rPr lang="es-US" sz="1200">
                          <a:solidFill>
                            <a:schemeClr val="tx1"/>
                          </a:solidFill>
                          <a:effectLst/>
                        </a:rPr>
                        <a:t> </a:t>
                      </a:r>
                    </a:p>
                    <a:p>
                      <a:pPr marL="0" marR="0">
                        <a:lnSpc>
                          <a:spcPct val="107000"/>
                        </a:lnSpc>
                        <a:spcBef>
                          <a:spcPts val="0"/>
                        </a:spcBef>
                        <a:spcAft>
                          <a:spcPts val="0"/>
                        </a:spcAft>
                      </a:pPr>
                      <a:r>
                        <a:rPr lang="es-US" sz="1200">
                          <a:solidFill>
                            <a:schemeClr val="tx1"/>
                          </a:solidFill>
                          <a:effectLst/>
                        </a:rPr>
                        <a:t>¿Considera usted, que existe seguridad en los anuncios difundidos en redes sociales de las operaciones comerciales que se efectúan dentro del cantón Rumiñahui?</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tc>
                  <a:txBody>
                    <a:bodyPr/>
                    <a:lstStyle/>
                    <a:p>
                      <a:pPr marL="0" marR="0" algn="ctr">
                        <a:lnSpc>
                          <a:spcPct val="107000"/>
                        </a:lnSpc>
                        <a:spcBef>
                          <a:spcPts val="0"/>
                        </a:spcBef>
                        <a:spcAft>
                          <a:spcPts val="0"/>
                        </a:spcAft>
                      </a:pPr>
                      <a:r>
                        <a:rPr lang="es-US" sz="1200">
                          <a:solidFill>
                            <a:schemeClr val="tx1"/>
                          </a:solidFill>
                          <a:effectLst/>
                        </a:rPr>
                        <a:t> </a:t>
                      </a:r>
                    </a:p>
                    <a:p>
                      <a:pPr marL="0" marR="0" algn="ctr">
                        <a:lnSpc>
                          <a:spcPct val="107000"/>
                        </a:lnSpc>
                        <a:spcBef>
                          <a:spcPts val="0"/>
                        </a:spcBef>
                        <a:spcAft>
                          <a:spcPts val="0"/>
                        </a:spcAft>
                      </a:pPr>
                      <a:r>
                        <a:rPr lang="es-US" sz="1200">
                          <a:solidFill>
                            <a:schemeClr val="tx1"/>
                          </a:solidFill>
                          <a:effectLst/>
                        </a:rPr>
                        <a:t>3,3</a:t>
                      </a:r>
                      <a:endParaRPr lang="es-US" sz="12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tc>
                  <a:txBody>
                    <a:bodyPr/>
                    <a:lstStyle/>
                    <a:p>
                      <a:pPr marL="0" marR="0" algn="ctr">
                        <a:lnSpc>
                          <a:spcPct val="107000"/>
                        </a:lnSpc>
                        <a:spcBef>
                          <a:spcPts val="0"/>
                        </a:spcBef>
                        <a:spcAft>
                          <a:spcPts val="0"/>
                        </a:spcAft>
                      </a:pPr>
                      <a:r>
                        <a:rPr lang="es-US" sz="1200" dirty="0">
                          <a:solidFill>
                            <a:schemeClr val="tx1"/>
                          </a:solidFill>
                          <a:effectLst/>
                        </a:rPr>
                        <a:t> </a:t>
                      </a:r>
                    </a:p>
                    <a:p>
                      <a:pPr marL="0" marR="0" algn="ctr">
                        <a:lnSpc>
                          <a:spcPct val="107000"/>
                        </a:lnSpc>
                        <a:spcBef>
                          <a:spcPts val="0"/>
                        </a:spcBef>
                        <a:spcAft>
                          <a:spcPts val="0"/>
                        </a:spcAft>
                      </a:pPr>
                      <a:r>
                        <a:rPr lang="es-US" sz="1200" dirty="0">
                          <a:solidFill>
                            <a:schemeClr val="tx1"/>
                          </a:solidFill>
                          <a:effectLst/>
                        </a:rPr>
                        <a:t>3,8</a:t>
                      </a:r>
                      <a:endParaRPr lang="es-US" sz="12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37620" marR="37620" marT="0" marB="0"/>
                </a:tc>
                <a:extLst>
                  <a:ext uri="{0D108BD9-81ED-4DB2-BD59-A6C34878D82A}">
                    <a16:rowId xmlns:a16="http://schemas.microsoft.com/office/drawing/2014/main" val="2789036775"/>
                  </a:ext>
                </a:extLst>
              </a:tr>
            </a:tbl>
          </a:graphicData>
        </a:graphic>
      </p:graphicFrame>
    </p:spTree>
    <p:extLst>
      <p:ext uri="{BB962C8B-B14F-4D97-AF65-F5344CB8AC3E}">
        <p14:creationId xmlns:p14="http://schemas.microsoft.com/office/powerpoint/2010/main" val="2713936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6818528" y="4526418"/>
            <a:ext cx="2403165" cy="127884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8" name="Rectángulo 17"/>
          <p:cNvSpPr/>
          <p:nvPr/>
        </p:nvSpPr>
        <p:spPr>
          <a:xfrm>
            <a:off x="6949177" y="4571764"/>
            <a:ext cx="2440456" cy="113811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23" name="Rectángulo 22"/>
          <p:cNvSpPr/>
          <p:nvPr/>
        </p:nvSpPr>
        <p:spPr>
          <a:xfrm>
            <a:off x="6808424" y="5656367"/>
            <a:ext cx="2255997" cy="436929"/>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Elipse 2"/>
          <p:cNvSpPr/>
          <p:nvPr/>
        </p:nvSpPr>
        <p:spPr>
          <a:xfrm>
            <a:off x="4812765" y="2222122"/>
            <a:ext cx="1543468" cy="16901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5" name="Elipse 54"/>
          <p:cNvSpPr/>
          <p:nvPr/>
        </p:nvSpPr>
        <p:spPr>
          <a:xfrm>
            <a:off x="5320655" y="2293929"/>
            <a:ext cx="1543468" cy="1690187"/>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6" name="Elipse 55"/>
          <p:cNvSpPr/>
          <p:nvPr/>
        </p:nvSpPr>
        <p:spPr>
          <a:xfrm>
            <a:off x="4476072" y="2336528"/>
            <a:ext cx="2675888" cy="24246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8" name="Elipse 57"/>
          <p:cNvSpPr/>
          <p:nvPr/>
        </p:nvSpPr>
        <p:spPr>
          <a:xfrm rot="19830978">
            <a:off x="6176594" y="3751406"/>
            <a:ext cx="387109" cy="246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9" name="Elipse 58"/>
          <p:cNvSpPr/>
          <p:nvPr/>
        </p:nvSpPr>
        <p:spPr>
          <a:xfrm rot="19830978">
            <a:off x="6274781" y="3679398"/>
            <a:ext cx="387109" cy="246355"/>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 name="Triángulo isósceles 5"/>
          <p:cNvSpPr/>
          <p:nvPr/>
        </p:nvSpPr>
        <p:spPr>
          <a:xfrm rot="11361491">
            <a:off x="5997072" y="3405434"/>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2" name="Triángulo isósceles 61"/>
          <p:cNvSpPr/>
          <p:nvPr/>
        </p:nvSpPr>
        <p:spPr>
          <a:xfrm rot="11361491">
            <a:off x="5868586" y="3309253"/>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3" name="Triángulo isósceles 62"/>
          <p:cNvSpPr/>
          <p:nvPr/>
        </p:nvSpPr>
        <p:spPr>
          <a:xfrm rot="11361491">
            <a:off x="5998593" y="3109270"/>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4" name="Triángulo isósceles 63"/>
          <p:cNvSpPr/>
          <p:nvPr/>
        </p:nvSpPr>
        <p:spPr>
          <a:xfrm rot="11361491">
            <a:off x="5917076" y="333982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5" name="Triángulo isósceles 64"/>
          <p:cNvSpPr/>
          <p:nvPr/>
        </p:nvSpPr>
        <p:spPr>
          <a:xfrm rot="11361491">
            <a:off x="5942853" y="338868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6" name="Triángulo isósceles 65"/>
          <p:cNvSpPr/>
          <p:nvPr/>
        </p:nvSpPr>
        <p:spPr>
          <a:xfrm rot="11361491">
            <a:off x="6038244" y="3405499"/>
            <a:ext cx="576064" cy="718335"/>
          </a:xfrm>
          <a:prstGeom prs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71" name="Elipse 70"/>
          <p:cNvSpPr/>
          <p:nvPr/>
        </p:nvSpPr>
        <p:spPr>
          <a:xfrm>
            <a:off x="6864123" y="98405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2" name="Elipse 41"/>
          <p:cNvSpPr/>
          <p:nvPr/>
        </p:nvSpPr>
        <p:spPr>
          <a:xfrm>
            <a:off x="7847924" y="191440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3" name="Elipse 42"/>
          <p:cNvSpPr/>
          <p:nvPr/>
        </p:nvSpPr>
        <p:spPr>
          <a:xfrm>
            <a:off x="8179554" y="3189410"/>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4" name="Elipse 43"/>
          <p:cNvSpPr/>
          <p:nvPr/>
        </p:nvSpPr>
        <p:spPr>
          <a:xfrm>
            <a:off x="7821329" y="4421111"/>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5" name="Elipse 44"/>
          <p:cNvSpPr/>
          <p:nvPr/>
        </p:nvSpPr>
        <p:spPr>
          <a:xfrm>
            <a:off x="6934294" y="5395994"/>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46" name="Elipse 45"/>
          <p:cNvSpPr/>
          <p:nvPr/>
        </p:nvSpPr>
        <p:spPr>
          <a:xfrm>
            <a:off x="4307067" y="965829"/>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57" name="Elipse 56"/>
          <p:cNvSpPr/>
          <p:nvPr/>
        </p:nvSpPr>
        <p:spPr>
          <a:xfrm>
            <a:off x="3460473" y="1911217"/>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0" name="Elipse 59"/>
          <p:cNvSpPr/>
          <p:nvPr/>
        </p:nvSpPr>
        <p:spPr>
          <a:xfrm>
            <a:off x="3053321" y="3189410"/>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61" name="Elipse 60"/>
          <p:cNvSpPr/>
          <p:nvPr/>
        </p:nvSpPr>
        <p:spPr>
          <a:xfrm>
            <a:off x="3448478" y="4467603"/>
            <a:ext cx="467183" cy="47548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106" name="TextBox 69">
            <a:extLst>
              <a:ext uri="{FF2B5EF4-FFF2-40B4-BE49-F238E27FC236}">
                <a16:creationId xmlns:a16="http://schemas.microsoft.com/office/drawing/2014/main" id="{D2380B67-C72E-4480-BD02-D0391876B435}"/>
              </a:ext>
            </a:extLst>
          </p:cNvPr>
          <p:cNvSpPr txBox="1"/>
          <p:nvPr/>
        </p:nvSpPr>
        <p:spPr>
          <a:xfrm>
            <a:off x="7990846" y="4138853"/>
            <a:ext cx="2066738" cy="646331"/>
          </a:xfrm>
          <a:prstGeom prst="rect">
            <a:avLst/>
          </a:prstGeom>
          <a:noFill/>
        </p:spPr>
        <p:txBody>
          <a:bodyPr wrap="square" rtlCol="0">
            <a:spAutoFit/>
          </a:bodyPr>
          <a:lstStyle/>
          <a:p>
            <a:pPr algn="ctr" defTabSz="914309">
              <a:defRPr/>
            </a:pPr>
            <a:r>
              <a:rPr lang="en-US" dirty="0">
                <a:solidFill>
                  <a:srgbClr val="FFFFFF"/>
                </a:solidFill>
                <a:latin typeface="+mj-lt"/>
                <a:ea typeface="Noto Sans" panose="020B0502040504020204" pitchFamily="34"/>
                <a:cs typeface="Calibri" panose="020F0502020204030204" pitchFamily="34" charset="0"/>
              </a:rPr>
              <a:t>Índice Mundial de Innovación “GII”</a:t>
            </a:r>
            <a:endParaRPr lang="en-GB" dirty="0">
              <a:solidFill>
                <a:srgbClr val="FFFFFF"/>
              </a:solidFill>
              <a:latin typeface="+mj-lt"/>
              <a:ea typeface="Noto Sans" panose="020B0502040504020204" pitchFamily="34"/>
              <a:cs typeface="Calibri" panose="020F0502020204030204" pitchFamily="34" charset="0"/>
            </a:endParaRPr>
          </a:p>
        </p:txBody>
      </p:sp>
      <p:sp>
        <p:nvSpPr>
          <p:cNvPr id="109" name="TextBox 75">
            <a:extLst>
              <a:ext uri="{FF2B5EF4-FFF2-40B4-BE49-F238E27FC236}">
                <a16:creationId xmlns:a16="http://schemas.microsoft.com/office/drawing/2014/main" id="{DA9526EB-6BB8-44FF-BC1C-6132484884AC}"/>
              </a:ext>
            </a:extLst>
          </p:cNvPr>
          <p:cNvSpPr txBox="1"/>
          <p:nvPr/>
        </p:nvSpPr>
        <p:spPr>
          <a:xfrm>
            <a:off x="4403530" y="3140968"/>
            <a:ext cx="2932360" cy="461665"/>
          </a:xfrm>
          <a:prstGeom prst="rect">
            <a:avLst/>
          </a:prstGeom>
          <a:noFill/>
        </p:spPr>
        <p:txBody>
          <a:bodyPr wrap="square" rtlCol="0">
            <a:spAutoFit/>
          </a:bodyPr>
          <a:lstStyle/>
          <a:p>
            <a:pPr algn="ctr" defTabSz="914309">
              <a:defRPr/>
            </a:pPr>
            <a:r>
              <a:rPr lang="en-US" sz="2400" b="1" dirty="0">
                <a:solidFill>
                  <a:srgbClr val="FFFFFF"/>
                </a:solidFill>
                <a:latin typeface="+mj-lt"/>
                <a:ea typeface="Noto Sans" panose="020B0502040504020204" pitchFamily="34"/>
                <a:cs typeface="Calibri" panose="020F0502020204030204" pitchFamily="34" charset="0"/>
              </a:rPr>
              <a:t>Problema</a:t>
            </a:r>
            <a:endParaRPr lang="en-GB" sz="2400" b="1" dirty="0">
              <a:solidFill>
                <a:srgbClr val="FFFFFF"/>
              </a:solidFill>
              <a:latin typeface="+mj-lt"/>
              <a:ea typeface="Noto Sans" panose="020B0502040504020204" pitchFamily="34"/>
              <a:cs typeface="Calibri" panose="020F0502020204030204" pitchFamily="34" charset="0"/>
            </a:endParaRPr>
          </a:p>
        </p:txBody>
      </p:sp>
      <p:pic>
        <p:nvPicPr>
          <p:cNvPr id="115" name="Picture 2" descr="Imágenes de Signo Interrogacion | Vectores, fotos de stock y PSD gratuitos">
            <a:extLst>
              <a:ext uri="{FF2B5EF4-FFF2-40B4-BE49-F238E27FC236}">
                <a16:creationId xmlns:a16="http://schemas.microsoft.com/office/drawing/2014/main" id="{AF29B377-0792-4BC9-8823-64187A927BAF}"/>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7887" y="5209188"/>
            <a:ext cx="993087" cy="993087"/>
          </a:xfrm>
          <a:prstGeom prst="rect">
            <a:avLst/>
          </a:prstGeom>
          <a:noFill/>
          <a:extLst>
            <a:ext uri="{909E8E84-426E-40DD-AFC4-6F175D3DCCD1}">
              <a14:hiddenFill xmlns:a14="http://schemas.microsoft.com/office/drawing/2010/main">
                <a:solidFill>
                  <a:srgbClr val="FFFFFF"/>
                </a:solidFill>
              </a14:hiddenFill>
            </a:ext>
          </a:extLst>
        </p:spPr>
      </p:pic>
      <p:sp>
        <p:nvSpPr>
          <p:cNvPr id="31" name="CuadroTexto 30">
            <a:extLst>
              <a:ext uri="{FF2B5EF4-FFF2-40B4-BE49-F238E27FC236}">
                <a16:creationId xmlns:a16="http://schemas.microsoft.com/office/drawing/2014/main" id="{5E59021F-F595-40ED-AF17-089BD8E23517}"/>
              </a:ext>
            </a:extLst>
          </p:cNvPr>
          <p:cNvSpPr txBox="1"/>
          <p:nvPr/>
        </p:nvSpPr>
        <p:spPr>
          <a:xfrm>
            <a:off x="962530" y="1506209"/>
            <a:ext cx="6143317" cy="4196020"/>
          </a:xfrm>
          <a:prstGeom prst="rect">
            <a:avLst/>
          </a:prstGeom>
          <a:noFill/>
        </p:spPr>
        <p:txBody>
          <a:bodyPr wrap="square" rtlCol="0">
            <a:spAutoFit/>
          </a:bodyPr>
          <a:lstStyle/>
          <a:p>
            <a:pPr>
              <a:lnSpc>
                <a:spcPct val="150000"/>
              </a:lnSpc>
            </a:pPr>
            <a:r>
              <a:rPr lang="es-EC" b="1" dirty="0"/>
              <a:t> CAPÍTULO I INTRODUCCIÓN</a:t>
            </a:r>
          </a:p>
          <a:p>
            <a:pPr marL="285721" indent="-285721">
              <a:lnSpc>
                <a:spcPct val="150000"/>
              </a:lnSpc>
              <a:buFont typeface="Arial" panose="020B0604020202020204" pitchFamily="34" charset="0"/>
              <a:buChar char="•"/>
            </a:pPr>
            <a:r>
              <a:rPr lang="es-EC" dirty="0"/>
              <a:t>Planteamiento del problema</a:t>
            </a:r>
          </a:p>
          <a:p>
            <a:pPr marL="285721" indent="-285721">
              <a:lnSpc>
                <a:spcPct val="150000"/>
              </a:lnSpc>
              <a:buFont typeface="Arial" panose="020B0604020202020204" pitchFamily="34" charset="0"/>
              <a:buChar char="•"/>
            </a:pPr>
            <a:r>
              <a:rPr lang="es-EC" dirty="0"/>
              <a:t>Objetivo general y específicos</a:t>
            </a:r>
          </a:p>
          <a:p>
            <a:pPr marL="285721" indent="-285721">
              <a:lnSpc>
                <a:spcPct val="150000"/>
              </a:lnSpc>
              <a:buFont typeface="Arial" panose="020B0604020202020204" pitchFamily="34" charset="0"/>
              <a:buChar char="•"/>
            </a:pPr>
            <a:r>
              <a:rPr lang="es-EC" dirty="0"/>
              <a:t>Hipótesis de investigación</a:t>
            </a:r>
          </a:p>
          <a:p>
            <a:pPr marL="285721" indent="-285721">
              <a:lnSpc>
                <a:spcPct val="150000"/>
              </a:lnSpc>
              <a:buFont typeface="Arial" panose="020B0604020202020204" pitchFamily="34" charset="0"/>
              <a:buChar char="•"/>
            </a:pPr>
            <a:r>
              <a:rPr lang="es-EC" dirty="0"/>
              <a:t>Justificación</a:t>
            </a:r>
          </a:p>
          <a:p>
            <a:pPr>
              <a:lnSpc>
                <a:spcPct val="150000"/>
              </a:lnSpc>
            </a:pPr>
            <a:r>
              <a:rPr lang="es-EC" b="1" dirty="0"/>
              <a:t>CAPÍTULO II MARCO TEÓRICO</a:t>
            </a:r>
          </a:p>
          <a:p>
            <a:pPr marL="285721" indent="-285721">
              <a:lnSpc>
                <a:spcPct val="150000"/>
              </a:lnSpc>
              <a:buFont typeface="Arial" panose="020B0604020202020204" pitchFamily="34" charset="0"/>
              <a:buChar char="•"/>
            </a:pPr>
            <a:r>
              <a:rPr lang="es-EC" dirty="0"/>
              <a:t>Conceptos y definiciones</a:t>
            </a:r>
          </a:p>
          <a:p>
            <a:pPr marL="285721" indent="-285721">
              <a:lnSpc>
                <a:spcPct val="150000"/>
              </a:lnSpc>
              <a:buFont typeface="Arial" panose="020B0604020202020204" pitchFamily="34" charset="0"/>
              <a:buChar char="•"/>
            </a:pPr>
            <a:r>
              <a:rPr lang="es-EC" dirty="0"/>
              <a:t>Instrumentos de medición</a:t>
            </a:r>
          </a:p>
          <a:p>
            <a:pPr marL="285721" indent="-285721">
              <a:lnSpc>
                <a:spcPct val="150000"/>
              </a:lnSpc>
              <a:buFont typeface="Arial" panose="020B0604020202020204" pitchFamily="34" charset="0"/>
              <a:buChar char="•"/>
            </a:pPr>
            <a:r>
              <a:rPr lang="es-EC" dirty="0"/>
              <a:t>Modelos </a:t>
            </a:r>
          </a:p>
          <a:p>
            <a:pPr>
              <a:lnSpc>
                <a:spcPct val="150000"/>
              </a:lnSpc>
            </a:pPr>
            <a:endParaRPr lang="es-EC" b="1" dirty="0"/>
          </a:p>
        </p:txBody>
      </p:sp>
      <p:sp>
        <p:nvSpPr>
          <p:cNvPr id="32" name="CuadroTexto 31">
            <a:extLst>
              <a:ext uri="{FF2B5EF4-FFF2-40B4-BE49-F238E27FC236}">
                <a16:creationId xmlns:a16="http://schemas.microsoft.com/office/drawing/2014/main" id="{F7A0C35C-BED3-43E5-B8C0-320B7B947B4D}"/>
              </a:ext>
            </a:extLst>
          </p:cNvPr>
          <p:cNvSpPr txBox="1"/>
          <p:nvPr/>
        </p:nvSpPr>
        <p:spPr>
          <a:xfrm>
            <a:off x="5465649" y="1486607"/>
            <a:ext cx="6362175" cy="4108817"/>
          </a:xfrm>
          <a:prstGeom prst="rect">
            <a:avLst/>
          </a:prstGeom>
          <a:noFill/>
        </p:spPr>
        <p:txBody>
          <a:bodyPr wrap="square" rtlCol="0">
            <a:spAutoFit/>
          </a:bodyPr>
          <a:lstStyle/>
          <a:p>
            <a:pPr>
              <a:lnSpc>
                <a:spcPct val="150000"/>
              </a:lnSpc>
            </a:pPr>
            <a:r>
              <a:rPr lang="es-EC" b="1" dirty="0"/>
              <a:t>CAPÍTULO III MARCO METODOLÓGICO</a:t>
            </a:r>
          </a:p>
          <a:p>
            <a:pPr marL="285721" indent="-285721">
              <a:lnSpc>
                <a:spcPct val="150000"/>
              </a:lnSpc>
              <a:buFont typeface="Arial" panose="020B0604020202020204" pitchFamily="34" charset="0"/>
              <a:buChar char="•"/>
            </a:pPr>
            <a:r>
              <a:rPr lang="es-EC" dirty="0"/>
              <a:t>Diseño metodológico</a:t>
            </a:r>
          </a:p>
          <a:p>
            <a:pPr>
              <a:lnSpc>
                <a:spcPct val="150000"/>
              </a:lnSpc>
            </a:pPr>
            <a:r>
              <a:rPr lang="es-EC" b="1" dirty="0"/>
              <a:t>CAPÍTULO IV ANÁLISIS E INTERPRETACIÓN DE DATOS</a:t>
            </a:r>
            <a:endParaRPr lang="es-EC" dirty="0"/>
          </a:p>
          <a:p>
            <a:pPr marL="285721" indent="-285721">
              <a:lnSpc>
                <a:spcPct val="150000"/>
              </a:lnSpc>
              <a:buFont typeface="Arial" panose="020B0604020202020204" pitchFamily="34" charset="0"/>
              <a:buChar char="•"/>
            </a:pPr>
            <a:r>
              <a:rPr lang="es-EC" dirty="0"/>
              <a:t>Análisis descriptivo -  Análisis bivariado</a:t>
            </a:r>
            <a:endParaRPr lang="es-EC" b="1" dirty="0"/>
          </a:p>
          <a:p>
            <a:pPr>
              <a:lnSpc>
                <a:spcPct val="150000"/>
              </a:lnSpc>
            </a:pPr>
            <a:r>
              <a:rPr lang="es-EC" b="1" dirty="0"/>
              <a:t>CAPÍTULO V PROPUESTA</a:t>
            </a:r>
          </a:p>
          <a:p>
            <a:pPr marL="285721" indent="-285721">
              <a:lnSpc>
                <a:spcPct val="150000"/>
              </a:lnSpc>
              <a:buFont typeface="Arial" panose="020B0604020202020204" pitchFamily="34" charset="0"/>
              <a:buChar char="•"/>
            </a:pPr>
            <a:r>
              <a:rPr lang="es-EC" dirty="0"/>
              <a:t>Introducción</a:t>
            </a:r>
          </a:p>
          <a:p>
            <a:pPr marL="285721" indent="-285721">
              <a:lnSpc>
                <a:spcPct val="150000"/>
              </a:lnSpc>
              <a:buFont typeface="Arial" panose="020B0604020202020204" pitchFamily="34" charset="0"/>
              <a:buChar char="•"/>
            </a:pPr>
            <a:r>
              <a:rPr lang="es-EC" dirty="0"/>
              <a:t>Iniciativas estratégicas</a:t>
            </a:r>
          </a:p>
          <a:p>
            <a:pPr>
              <a:lnSpc>
                <a:spcPct val="150000"/>
              </a:lnSpc>
            </a:pPr>
            <a:r>
              <a:rPr lang="es-EC" b="1" dirty="0"/>
              <a:t>CAPÍTULO VI CONCLUSIONES Y RECOMENDACIONES</a:t>
            </a:r>
          </a:p>
          <a:p>
            <a:pPr marL="285721" indent="-285721">
              <a:lnSpc>
                <a:spcPct val="150000"/>
              </a:lnSpc>
              <a:buFont typeface="Arial" panose="020B0604020202020204" pitchFamily="34" charset="0"/>
              <a:buChar char="•"/>
            </a:pPr>
            <a:r>
              <a:rPr lang="es-EC" dirty="0"/>
              <a:t>Conclusiones - Recomendaciones</a:t>
            </a:r>
          </a:p>
          <a:p>
            <a:pPr marL="285721" indent="-285721">
              <a:buFont typeface="Arial" panose="020B0604020202020204" pitchFamily="34" charset="0"/>
              <a:buChar char="•"/>
            </a:pPr>
            <a:endParaRPr lang="es-EC" b="1" dirty="0"/>
          </a:p>
        </p:txBody>
      </p:sp>
      <p:pic>
        <p:nvPicPr>
          <p:cNvPr id="33" name="Google Shape;110;p4">
            <a:extLst>
              <a:ext uri="{FF2B5EF4-FFF2-40B4-BE49-F238E27FC236}">
                <a16:creationId xmlns:a16="http://schemas.microsoft.com/office/drawing/2014/main" id="{E15C074D-1569-45D1-95E3-065C41199383}"/>
              </a:ext>
            </a:extLst>
          </p:cNvPr>
          <p:cNvPicPr preferRelativeResize="0"/>
          <p:nvPr/>
        </p:nvPicPr>
        <p:blipFill rotWithShape="1">
          <a:blip r:embed="rId4">
            <a:alphaModFix/>
          </a:blip>
          <a:srcRect/>
          <a:stretch/>
        </p:blipFill>
        <p:spPr>
          <a:xfrm>
            <a:off x="943358" y="97996"/>
            <a:ext cx="3809399" cy="911288"/>
          </a:xfrm>
          <a:prstGeom prst="rect">
            <a:avLst/>
          </a:prstGeom>
          <a:noFill/>
          <a:ln>
            <a:noFill/>
          </a:ln>
        </p:spPr>
      </p:pic>
      <p:grpSp>
        <p:nvGrpSpPr>
          <p:cNvPr id="34" name="Google Shape;114;p4">
            <a:extLst>
              <a:ext uri="{FF2B5EF4-FFF2-40B4-BE49-F238E27FC236}">
                <a16:creationId xmlns:a16="http://schemas.microsoft.com/office/drawing/2014/main" id="{A65A2AA3-2466-404D-84E6-909CE4000CE2}"/>
              </a:ext>
            </a:extLst>
          </p:cNvPr>
          <p:cNvGrpSpPr/>
          <p:nvPr/>
        </p:nvGrpSpPr>
        <p:grpSpPr>
          <a:xfrm>
            <a:off x="273508" y="235080"/>
            <a:ext cx="706931" cy="503330"/>
            <a:chOff x="452660" y="655530"/>
            <a:chExt cx="706931" cy="503330"/>
          </a:xfrm>
        </p:grpSpPr>
        <p:sp>
          <p:nvSpPr>
            <p:cNvPr id="35" name="Google Shape;115;p4">
              <a:extLst>
                <a:ext uri="{FF2B5EF4-FFF2-40B4-BE49-F238E27FC236}">
                  <a16:creationId xmlns:a16="http://schemas.microsoft.com/office/drawing/2014/main" id="{17F51B94-B9B0-4159-8519-1BA6F22BA2AD}"/>
                </a:ext>
              </a:extLst>
            </p:cNvPr>
            <p:cNvSpPr/>
            <p:nvPr/>
          </p:nvSpPr>
          <p:spPr>
            <a:xfrm>
              <a:off x="756874" y="655530"/>
              <a:ext cx="402717" cy="503330"/>
            </a:xfrm>
            <a:prstGeom prst="chevron">
              <a:avLst>
                <a:gd name="adj" fmla="val 50000"/>
              </a:avLst>
            </a:prstGeom>
            <a:solidFill>
              <a:srgbClr val="006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116;p4">
              <a:extLst>
                <a:ext uri="{FF2B5EF4-FFF2-40B4-BE49-F238E27FC236}">
                  <a16:creationId xmlns:a16="http://schemas.microsoft.com/office/drawing/2014/main" id="{A721E966-90A3-42DD-BBC3-100A86EE83D8}"/>
                </a:ext>
              </a:extLst>
            </p:cNvPr>
            <p:cNvSpPr/>
            <p:nvPr/>
          </p:nvSpPr>
          <p:spPr>
            <a:xfrm>
              <a:off x="452660" y="655530"/>
              <a:ext cx="402717" cy="503330"/>
            </a:xfrm>
            <a:prstGeom prst="chevron">
              <a:avLst>
                <a:gd name="adj" fmla="val 50000"/>
              </a:avLst>
            </a:prstGeom>
            <a:solidFill>
              <a:srgbClr val="006600"/>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grpSp>
      <p:sp>
        <p:nvSpPr>
          <p:cNvPr id="37" name="Google Shape;134;g1180662823e_2_135">
            <a:extLst>
              <a:ext uri="{FF2B5EF4-FFF2-40B4-BE49-F238E27FC236}">
                <a16:creationId xmlns:a16="http://schemas.microsoft.com/office/drawing/2014/main" id="{70D66702-AFAA-45DC-BF2E-B01A19FB5AF1}"/>
              </a:ext>
            </a:extLst>
          </p:cNvPr>
          <p:cNvSpPr txBox="1"/>
          <p:nvPr/>
        </p:nvSpPr>
        <p:spPr>
          <a:xfrm>
            <a:off x="2079222" y="663972"/>
            <a:ext cx="5857200" cy="646290"/>
          </a:xfrm>
          <a:prstGeom prst="rect">
            <a:avLst/>
          </a:prstGeom>
          <a:noFill/>
          <a:ln>
            <a:noFill/>
          </a:ln>
        </p:spPr>
        <p:txBody>
          <a:bodyPr spcFirstLastPara="1" wrap="square" lIns="91425" tIns="45700" rIns="91425" bIns="45700" anchor="t" anchorCtr="0">
            <a:spAutoFit/>
          </a:bodyPr>
          <a:lstStyle/>
          <a:p>
            <a:pPr marL="0" marR="0" lvl="0" indent="177800" algn="ctr" rtl="0">
              <a:spcBef>
                <a:spcPts val="0"/>
              </a:spcBef>
              <a:spcAft>
                <a:spcPts val="0"/>
              </a:spcAft>
              <a:buNone/>
            </a:pPr>
            <a:endParaRPr lang="es-MX" sz="1800" b="1" dirty="0">
              <a:solidFill>
                <a:schemeClr val="dk1"/>
              </a:solidFill>
              <a:latin typeface="+mn-lt"/>
              <a:ea typeface="Times New Roman"/>
              <a:cs typeface="Times New Roman"/>
              <a:sym typeface="Times New Roman"/>
            </a:endParaRPr>
          </a:p>
          <a:p>
            <a:pPr marL="0" marR="0" lvl="0" indent="177800" algn="ctr" rtl="0">
              <a:spcBef>
                <a:spcPts val="0"/>
              </a:spcBef>
              <a:spcAft>
                <a:spcPts val="0"/>
              </a:spcAft>
              <a:buNone/>
            </a:pPr>
            <a:r>
              <a:rPr lang="es-MX" sz="1800" b="1" dirty="0">
                <a:solidFill>
                  <a:schemeClr val="dk1"/>
                </a:solidFill>
                <a:latin typeface="+mn-lt"/>
                <a:ea typeface="Times New Roman"/>
                <a:cs typeface="Times New Roman"/>
                <a:sym typeface="Times New Roman"/>
              </a:rPr>
              <a:t>CONTENIDO</a:t>
            </a:r>
            <a:endParaRPr sz="1800" b="0" i="0" u="none" strike="noStrike" cap="none" dirty="0">
              <a:solidFill>
                <a:schemeClr val="dk1"/>
              </a:solidFill>
              <a:latin typeface="+mn-lt"/>
              <a:ea typeface="Times New Roman"/>
              <a:cs typeface="Times New Roman"/>
              <a:sym typeface="Times New Roman"/>
            </a:endParaRPr>
          </a:p>
        </p:txBody>
      </p:sp>
    </p:spTree>
    <p:extLst>
      <p:ext uri="{BB962C8B-B14F-4D97-AF65-F5344CB8AC3E}">
        <p14:creationId xmlns:p14="http://schemas.microsoft.com/office/powerpoint/2010/main" val="389536145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id="{895DBEE9-4F60-4377-9795-33260458B839}"/>
              </a:ext>
            </a:extLst>
          </p:cNvPr>
          <p:cNvSpPr/>
          <p:nvPr/>
        </p:nvSpPr>
        <p:spPr>
          <a:xfrm>
            <a:off x="22578" y="11637"/>
            <a:ext cx="5140437" cy="684125"/>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400" b="1" kern="0" dirty="0">
                <a:ln w="0"/>
                <a:effectLst>
                  <a:outerShdw blurRad="38100" dist="19050" dir="2700000" algn="tl" rotWithShape="0">
                    <a:schemeClr val="dk1">
                      <a:alpha val="40000"/>
                    </a:schemeClr>
                  </a:outerShdw>
                </a:effectLst>
                <a:latin typeface="Calibri" panose="020F0502020204030204"/>
              </a:rPr>
              <a:t>Análisis </a:t>
            </a:r>
            <a:r>
              <a:rPr lang="en-US" sz="2400" b="1" kern="0" dirty="0" err="1">
                <a:ln w="0"/>
                <a:effectLst>
                  <a:outerShdw blurRad="38100" dist="19050" dir="2700000" algn="tl" rotWithShape="0">
                    <a:schemeClr val="dk1">
                      <a:alpha val="40000"/>
                    </a:schemeClr>
                  </a:outerShdw>
                </a:effectLst>
                <a:latin typeface="Calibri" panose="020F0502020204030204"/>
              </a:rPr>
              <a:t>estadístico</a:t>
            </a:r>
            <a:r>
              <a:rPr lang="en-US" sz="2400" b="1" kern="0" dirty="0">
                <a:ln w="0"/>
                <a:effectLst>
                  <a:outerShdw blurRad="38100" dist="19050" dir="2700000" algn="tl" rotWithShape="0">
                    <a:schemeClr val="dk1">
                      <a:alpha val="40000"/>
                    </a:schemeClr>
                  </a:outerShdw>
                </a:effectLst>
                <a:latin typeface="Calibri" panose="020F0502020204030204"/>
              </a:rPr>
              <a:t>: </a:t>
            </a:r>
            <a:r>
              <a:rPr lang="en-US" sz="2400" b="1" kern="0" dirty="0" err="1">
                <a:ln w="0"/>
                <a:effectLst>
                  <a:outerShdw blurRad="38100" dist="19050" dir="2700000" algn="tl" rotWithShape="0">
                    <a:schemeClr val="dk1">
                      <a:alpha val="40000"/>
                    </a:schemeClr>
                  </a:outerShdw>
                </a:effectLst>
                <a:latin typeface="Calibri" panose="020F0502020204030204"/>
              </a:rPr>
              <a:t>Bivariados</a:t>
            </a:r>
            <a:endPar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aphicFrame>
        <p:nvGraphicFramePr>
          <p:cNvPr id="6" name="Tabla 5">
            <a:extLst>
              <a:ext uri="{FF2B5EF4-FFF2-40B4-BE49-F238E27FC236}">
                <a16:creationId xmlns:a16="http://schemas.microsoft.com/office/drawing/2014/main" id="{DA074633-F7E3-428F-AB38-B5263B72C9FE}"/>
              </a:ext>
            </a:extLst>
          </p:cNvPr>
          <p:cNvGraphicFramePr>
            <a:graphicFrameLocks noGrp="1"/>
          </p:cNvGraphicFramePr>
          <p:nvPr>
            <p:extLst>
              <p:ext uri="{D42A27DB-BD31-4B8C-83A1-F6EECF244321}">
                <p14:modId xmlns:p14="http://schemas.microsoft.com/office/powerpoint/2010/main" val="1863957908"/>
              </p:ext>
            </p:extLst>
          </p:nvPr>
        </p:nvGraphicFramePr>
        <p:xfrm>
          <a:off x="388963" y="1601677"/>
          <a:ext cx="4606118" cy="1170814"/>
        </p:xfrm>
        <a:graphic>
          <a:graphicData uri="http://schemas.openxmlformats.org/drawingml/2006/table">
            <a:tbl>
              <a:tblPr firstRow="1">
                <a:tableStyleId>{00A15C55-8517-42AA-B614-E9B94910E393}</a:tableStyleId>
              </a:tblPr>
              <a:tblGrid>
                <a:gridCol w="2074143">
                  <a:extLst>
                    <a:ext uri="{9D8B030D-6E8A-4147-A177-3AD203B41FA5}">
                      <a16:colId xmlns:a16="http://schemas.microsoft.com/office/drawing/2014/main" val="1668917113"/>
                    </a:ext>
                  </a:extLst>
                </a:gridCol>
                <a:gridCol w="1211954">
                  <a:extLst>
                    <a:ext uri="{9D8B030D-6E8A-4147-A177-3AD203B41FA5}">
                      <a16:colId xmlns:a16="http://schemas.microsoft.com/office/drawing/2014/main" val="1503505951"/>
                    </a:ext>
                  </a:extLst>
                </a:gridCol>
                <a:gridCol w="1320021">
                  <a:extLst>
                    <a:ext uri="{9D8B030D-6E8A-4147-A177-3AD203B41FA5}">
                      <a16:colId xmlns:a16="http://schemas.microsoft.com/office/drawing/2014/main" val="2035753390"/>
                    </a:ext>
                  </a:extLst>
                </a:gridCol>
              </a:tblGrid>
              <a:tr h="510193">
                <a:tc>
                  <a:txBody>
                    <a:bodyPr/>
                    <a:lstStyle/>
                    <a:p>
                      <a:r>
                        <a:rPr lang="es-MX" sz="2800" dirty="0"/>
                        <a:t>n&gt;50</a:t>
                      </a:r>
                    </a:p>
                  </a:txBody>
                  <a:tcPr/>
                </a:tc>
                <a:tc>
                  <a:txBody>
                    <a:bodyPr/>
                    <a:lstStyle/>
                    <a:p>
                      <a:pPr indent="0" algn="ctr">
                        <a:lnSpc>
                          <a:spcPct val="150000"/>
                        </a:lnSpc>
                        <a:spcAft>
                          <a:spcPts val="800"/>
                        </a:spcAft>
                      </a:pPr>
                      <a:r>
                        <a:rPr lang="es-MX" sz="1200" dirty="0">
                          <a:effectLst/>
                        </a:rPr>
                        <a:t>Estadístico</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ctr">
                        <a:lnSpc>
                          <a:spcPct val="150000"/>
                        </a:lnSpc>
                        <a:spcAft>
                          <a:spcPts val="800"/>
                        </a:spcAft>
                      </a:pPr>
                      <a:r>
                        <a:rPr lang="es-MX" sz="1200" dirty="0">
                          <a:effectLst/>
                        </a:rPr>
                        <a:t>Sig.</a:t>
                      </a:r>
                      <a:endParaRPr lang="es-MX" sz="1600" dirty="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844912344"/>
                  </a:ext>
                </a:extLst>
              </a:tr>
              <a:tr h="321310">
                <a:tc>
                  <a:txBody>
                    <a:bodyPr/>
                    <a:lstStyle/>
                    <a:p>
                      <a:pPr indent="0">
                        <a:lnSpc>
                          <a:spcPct val="150000"/>
                        </a:lnSpc>
                        <a:spcAft>
                          <a:spcPts val="800"/>
                        </a:spcAft>
                      </a:pPr>
                      <a:r>
                        <a:rPr lang="es-MX" sz="1200" dirty="0">
                          <a:effectLst/>
                          <a:latin typeface="+mj-lt"/>
                          <a:ea typeface="Calibri" panose="020F0502020204030204" pitchFamily="34" charset="0"/>
                          <a:cs typeface="Times New Roman" panose="02020603050405020304" pitchFamily="18" charset="0"/>
                        </a:rPr>
                        <a:t>Seguridad ciudadana</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50000"/>
                        </a:lnSpc>
                        <a:spcAft>
                          <a:spcPts val="800"/>
                        </a:spcAft>
                      </a:pPr>
                      <a:r>
                        <a:rPr lang="es-MX" sz="1200" dirty="0">
                          <a:effectLst/>
                        </a:rPr>
                        <a:t>0.077</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50000"/>
                        </a:lnSpc>
                        <a:spcAft>
                          <a:spcPts val="800"/>
                        </a:spcAft>
                      </a:pPr>
                      <a:r>
                        <a:rPr lang="es-MX" sz="1600" b="1" dirty="0">
                          <a:solidFill>
                            <a:schemeClr val="accent1"/>
                          </a:solidFill>
                          <a:effectLst/>
                        </a:rPr>
                        <a:t>. 02</a:t>
                      </a:r>
                      <a:r>
                        <a:rPr lang="es-MX" sz="1600" b="1" baseline="30000" dirty="0">
                          <a:solidFill>
                            <a:schemeClr val="accent1"/>
                          </a:solidFill>
                          <a:effectLst/>
                        </a:rPr>
                        <a:t>*</a:t>
                      </a:r>
                      <a:endParaRPr lang="es-MX" sz="1600" b="1" dirty="0">
                        <a:solidFill>
                          <a:schemeClr val="accent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507153719"/>
                  </a:ext>
                </a:extLst>
              </a:tr>
              <a:tr h="321310">
                <a:tc>
                  <a:txBody>
                    <a:bodyPr/>
                    <a:lstStyle/>
                    <a:p>
                      <a:pPr indent="0">
                        <a:lnSpc>
                          <a:spcPct val="150000"/>
                        </a:lnSpc>
                        <a:spcAft>
                          <a:spcPts val="800"/>
                        </a:spcAft>
                      </a:pPr>
                      <a:r>
                        <a:rPr lang="es-MX" sz="1200" dirty="0">
                          <a:effectLst/>
                          <a:latin typeface="+mj-lt"/>
                          <a:ea typeface="Calibri" panose="020F0502020204030204" pitchFamily="34" charset="0"/>
                          <a:cs typeface="Times New Roman" panose="02020603050405020304" pitchFamily="18" charset="0"/>
                        </a:rPr>
                        <a:t>Actividad comercial</a:t>
                      </a:r>
                      <a:endParaRPr lang="es-MX" sz="1600" dirty="0">
                        <a:effectLst/>
                        <a:latin typeface="+mj-lt"/>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50000"/>
                        </a:lnSpc>
                        <a:spcAft>
                          <a:spcPts val="800"/>
                        </a:spcAft>
                      </a:pPr>
                      <a:r>
                        <a:rPr lang="es-MX" sz="1200" dirty="0">
                          <a:effectLst/>
                        </a:rPr>
                        <a:t>0.103</a:t>
                      </a:r>
                      <a:endParaRPr lang="es-MX"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indent="0" algn="r">
                        <a:lnSpc>
                          <a:spcPct val="150000"/>
                        </a:lnSpc>
                        <a:spcAft>
                          <a:spcPts val="800"/>
                        </a:spcAft>
                      </a:pPr>
                      <a:r>
                        <a:rPr lang="es-MX" sz="1600" b="1" dirty="0">
                          <a:solidFill>
                            <a:schemeClr val="accent1"/>
                          </a:solidFill>
                          <a:effectLst/>
                        </a:rPr>
                        <a:t>.00</a:t>
                      </a:r>
                      <a:r>
                        <a:rPr lang="es-MX" sz="1600" b="1" baseline="30000" dirty="0">
                          <a:solidFill>
                            <a:schemeClr val="accent1"/>
                          </a:solidFill>
                          <a:effectLst/>
                        </a:rPr>
                        <a:t>*</a:t>
                      </a:r>
                      <a:endParaRPr lang="es-MX" sz="1600" b="1" dirty="0">
                        <a:solidFill>
                          <a:schemeClr val="accent1"/>
                        </a:solidFill>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94386974"/>
                  </a:ext>
                </a:extLst>
              </a:tr>
            </a:tbl>
          </a:graphicData>
        </a:graphic>
      </p:graphicFrame>
      <p:sp>
        <p:nvSpPr>
          <p:cNvPr id="8" name="CuadroTexto 7">
            <a:extLst>
              <a:ext uri="{FF2B5EF4-FFF2-40B4-BE49-F238E27FC236}">
                <a16:creationId xmlns:a16="http://schemas.microsoft.com/office/drawing/2014/main" id="{DB55EF77-4588-4D7B-B38C-82316D0240DD}"/>
              </a:ext>
            </a:extLst>
          </p:cNvPr>
          <p:cNvSpPr txBox="1"/>
          <p:nvPr/>
        </p:nvSpPr>
        <p:spPr>
          <a:xfrm>
            <a:off x="388963" y="973071"/>
            <a:ext cx="4606118" cy="367308"/>
          </a:xfrm>
          <a:prstGeom prst="snip2DiagRect">
            <a:avLst/>
          </a:prstGeom>
        </p:spPr>
        <p:style>
          <a:lnRef idx="2">
            <a:schemeClr val="accent2"/>
          </a:lnRef>
          <a:fillRef idx="1">
            <a:schemeClr val="lt1"/>
          </a:fillRef>
          <a:effectRef idx="0">
            <a:schemeClr val="accent2"/>
          </a:effectRef>
          <a:fontRef idx="minor">
            <a:schemeClr val="dk1"/>
          </a:fontRef>
        </p:style>
        <p:txBody>
          <a:bodyPr wrap="square" rtlCol="0">
            <a:spAutoFit/>
          </a:bodyPr>
          <a:lstStyle/>
          <a:p>
            <a:pPr algn="ctr"/>
            <a:r>
              <a:rPr lang="es-MX" sz="1400" b="1" i="1" dirty="0">
                <a:ln w="0"/>
                <a:solidFill>
                  <a:schemeClr val="tx1"/>
                </a:solidFill>
              </a:rPr>
              <a:t>2. Prueba de normalidad de Kolmogorov-</a:t>
            </a:r>
            <a:r>
              <a:rPr lang="es-MX" sz="1400" b="1" i="1" dirty="0" err="1">
                <a:ln w="0"/>
                <a:solidFill>
                  <a:schemeClr val="tx1"/>
                </a:solidFill>
              </a:rPr>
              <a:t>smirnov</a:t>
            </a:r>
            <a:endParaRPr lang="es-MX" sz="1400" b="1" i="1" dirty="0">
              <a:ln w="0"/>
              <a:solidFill>
                <a:schemeClr val="tx1"/>
              </a:solidFill>
            </a:endParaRPr>
          </a:p>
        </p:txBody>
      </p:sp>
      <p:graphicFrame>
        <p:nvGraphicFramePr>
          <p:cNvPr id="16" name="Tabla 15">
            <a:extLst>
              <a:ext uri="{FF2B5EF4-FFF2-40B4-BE49-F238E27FC236}">
                <a16:creationId xmlns:a16="http://schemas.microsoft.com/office/drawing/2014/main" id="{C5457333-8800-4F69-8795-3D9C990D7E7D}"/>
              </a:ext>
            </a:extLst>
          </p:cNvPr>
          <p:cNvGraphicFramePr>
            <a:graphicFrameLocks noGrp="1"/>
          </p:cNvGraphicFramePr>
          <p:nvPr>
            <p:extLst>
              <p:ext uri="{D42A27DB-BD31-4B8C-83A1-F6EECF244321}">
                <p14:modId xmlns:p14="http://schemas.microsoft.com/office/powerpoint/2010/main" val="3999196063"/>
              </p:ext>
            </p:extLst>
          </p:nvPr>
        </p:nvGraphicFramePr>
        <p:xfrm>
          <a:off x="5541478" y="776114"/>
          <a:ext cx="6399352" cy="2570342"/>
        </p:xfrm>
        <a:graphic>
          <a:graphicData uri="http://schemas.openxmlformats.org/drawingml/2006/table">
            <a:tbl>
              <a:tblPr firstRow="1" firstCol="1" bandRow="1">
                <a:tableStyleId>{D27102A9-8310-4765-A935-A1911B00CA55}</a:tableStyleId>
              </a:tblPr>
              <a:tblGrid>
                <a:gridCol w="1523074">
                  <a:extLst>
                    <a:ext uri="{9D8B030D-6E8A-4147-A177-3AD203B41FA5}">
                      <a16:colId xmlns:a16="http://schemas.microsoft.com/office/drawing/2014/main" val="383847235"/>
                    </a:ext>
                  </a:extLst>
                </a:gridCol>
                <a:gridCol w="1313399">
                  <a:extLst>
                    <a:ext uri="{9D8B030D-6E8A-4147-A177-3AD203B41FA5}">
                      <a16:colId xmlns:a16="http://schemas.microsoft.com/office/drawing/2014/main" val="2566930646"/>
                    </a:ext>
                  </a:extLst>
                </a:gridCol>
                <a:gridCol w="2189782">
                  <a:extLst>
                    <a:ext uri="{9D8B030D-6E8A-4147-A177-3AD203B41FA5}">
                      <a16:colId xmlns:a16="http://schemas.microsoft.com/office/drawing/2014/main" val="3587274430"/>
                    </a:ext>
                  </a:extLst>
                </a:gridCol>
                <a:gridCol w="1373097">
                  <a:extLst>
                    <a:ext uri="{9D8B030D-6E8A-4147-A177-3AD203B41FA5}">
                      <a16:colId xmlns:a16="http://schemas.microsoft.com/office/drawing/2014/main" val="3498699281"/>
                    </a:ext>
                  </a:extLst>
                </a:gridCol>
              </a:tblGrid>
              <a:tr h="681221">
                <a:tc gridSpan="2">
                  <a:txBody>
                    <a:bodyPr/>
                    <a:lstStyle/>
                    <a:p>
                      <a:pPr algn="l" fontAlgn="ctr"/>
                      <a:r>
                        <a:rPr lang="es-MX" sz="1200" b="1" i="0" u="none" strike="noStrike" dirty="0">
                          <a:solidFill>
                            <a:schemeClr val="tx1"/>
                          </a:solidFill>
                          <a:effectLst/>
                          <a:latin typeface="Arial" panose="020B0604020202020204" pitchFamily="34" charset="0"/>
                        </a:rPr>
                        <a:t>Encargados de los negocios</a:t>
                      </a:r>
                    </a:p>
                  </a:txBody>
                  <a:tcPr marL="9525" marR="9525" marT="9525" marB="0" anchor="ctr"/>
                </a:tc>
                <a:tc hMerge="1">
                  <a:txBody>
                    <a:bodyPr/>
                    <a:lstStyle/>
                    <a:p>
                      <a:pPr algn="l" fontAlgn="ctr"/>
                      <a:endParaRPr lang="es-MX" sz="1000" b="1" i="0" u="none" strike="noStrike" dirty="0">
                        <a:solidFill>
                          <a:srgbClr val="FFFFFF"/>
                        </a:solidFill>
                        <a:effectLst/>
                        <a:latin typeface="Arial" panose="020B0604020202020204" pitchFamily="34" charset="0"/>
                      </a:endParaRPr>
                    </a:p>
                  </a:txBody>
                  <a:tcPr marL="9525" marR="9525" marT="9525" marB="0" anchor="ctr">
                    <a:lnL>
                      <a:noFill/>
                    </a:lnL>
                    <a:lnR>
                      <a:noFill/>
                    </a:lnR>
                    <a:lnT w="12700" cap="flat" cmpd="sng" algn="ctr">
                      <a:solidFill>
                        <a:srgbClr val="AEAAAA"/>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70AD47"/>
                    </a:solidFill>
                  </a:tcPr>
                </a:tc>
                <a:tc>
                  <a:txBody>
                    <a:bodyPr/>
                    <a:lstStyle/>
                    <a:p>
                      <a:pPr algn="ctr" fontAlgn="ctr"/>
                      <a:r>
                        <a:rPr lang="es-MX" sz="1200" b="1" i="0" u="none" strike="noStrike" dirty="0">
                          <a:solidFill>
                            <a:schemeClr val="tx1"/>
                          </a:solidFill>
                          <a:effectLst/>
                          <a:latin typeface="Arial" panose="020B0604020202020204" pitchFamily="34" charset="0"/>
                        </a:rPr>
                        <a:t>Seguridad ciudadana</a:t>
                      </a:r>
                    </a:p>
                  </a:txBody>
                  <a:tcPr marL="9525" marR="9525" marT="9525" marB="0" anchor="ctr"/>
                </a:tc>
                <a:tc>
                  <a:txBody>
                    <a:bodyPr/>
                    <a:lstStyle/>
                    <a:p>
                      <a:pPr algn="ctr" fontAlgn="ctr"/>
                      <a:r>
                        <a:rPr lang="es-MX" sz="1200" b="1" i="0" u="none" strike="noStrike" dirty="0">
                          <a:solidFill>
                            <a:schemeClr val="tx1"/>
                          </a:solidFill>
                          <a:effectLst/>
                          <a:latin typeface="Arial" panose="020B0604020202020204" pitchFamily="34" charset="0"/>
                        </a:rPr>
                        <a:t>Actividad comercial</a:t>
                      </a:r>
                    </a:p>
                  </a:txBody>
                  <a:tcPr marL="9525" marR="9525" marT="9525" marB="0" anchor="ctr"/>
                </a:tc>
                <a:extLst>
                  <a:ext uri="{0D108BD9-81ED-4DB2-BD59-A6C34878D82A}">
                    <a16:rowId xmlns:a16="http://schemas.microsoft.com/office/drawing/2014/main" val="414530595"/>
                  </a:ext>
                </a:extLst>
              </a:tr>
              <a:tr h="370270">
                <a:tc>
                  <a:txBody>
                    <a:bodyPr/>
                    <a:lstStyle/>
                    <a:p>
                      <a:pPr algn="l" fontAlgn="ctr"/>
                      <a:r>
                        <a:rPr lang="es-MX" sz="1200" b="0" i="0" u="none" strike="noStrike" dirty="0">
                          <a:solidFill>
                            <a:srgbClr val="000000"/>
                          </a:solidFill>
                          <a:effectLst/>
                          <a:latin typeface="Arial" panose="020B0604020202020204" pitchFamily="34" charset="0"/>
                        </a:rPr>
                        <a:t>Seguridad ciudadana</a:t>
                      </a:r>
                    </a:p>
                  </a:txBody>
                  <a:tcPr marL="9525" marR="9525" marT="9525" marB="0" anchor="ctr"/>
                </a:tc>
                <a:tc>
                  <a:txBody>
                    <a:bodyPr/>
                    <a:lstStyle/>
                    <a:p>
                      <a:pPr algn="l" fontAlgn="ctr"/>
                      <a:r>
                        <a:rPr lang="es-MX" sz="1200" b="0" u="none" strike="noStrike" dirty="0">
                          <a:solidFill>
                            <a:srgbClr val="000000"/>
                          </a:solidFill>
                          <a:effectLst/>
                        </a:rPr>
                        <a:t>Correlación de Spearman</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200" b="0" u="none" strike="noStrike" dirty="0">
                          <a:solidFill>
                            <a:srgbClr val="000000"/>
                          </a:solidFill>
                          <a:effectLst/>
                        </a:rPr>
                        <a:t>1</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800" b="1" u="none" strike="noStrike" dirty="0">
                          <a:solidFill>
                            <a:srgbClr val="000000"/>
                          </a:solidFill>
                          <a:effectLst/>
                        </a:rPr>
                        <a:t>0.481</a:t>
                      </a:r>
                      <a:endParaRPr lang="es-MX"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7866235"/>
                  </a:ext>
                </a:extLst>
              </a:tr>
              <a:tr h="362642">
                <a:tc>
                  <a:txBody>
                    <a:bodyPr/>
                    <a:lstStyle/>
                    <a:p>
                      <a:pPr algn="l"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MX" sz="1200" b="0" u="none" strike="noStrike" dirty="0">
                          <a:solidFill>
                            <a:srgbClr val="000000"/>
                          </a:solidFill>
                          <a:effectLst/>
                        </a:rPr>
                        <a:t>Sig. (bilateral)</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MX" sz="1800" b="1" u="none" strike="noStrike" dirty="0">
                          <a:solidFill>
                            <a:schemeClr val="accent1"/>
                          </a:solidFill>
                          <a:effectLst/>
                        </a:rPr>
                        <a:t>0,00</a:t>
                      </a:r>
                      <a:endParaRPr lang="es-MX" sz="1800" b="1" i="0" u="none" strike="noStrike" dirty="0">
                        <a:solidFill>
                          <a:schemeClr val="accent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28773784"/>
                  </a:ext>
                </a:extLst>
              </a:tr>
              <a:tr h="213318">
                <a:tc>
                  <a:txBody>
                    <a:bodyPr/>
                    <a:lstStyle/>
                    <a:p>
                      <a:pPr algn="l" fontAlgn="ctr"/>
                      <a:endParaRPr lang="es-MX"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66412102"/>
                  </a:ext>
                </a:extLst>
              </a:tr>
              <a:tr h="370270">
                <a:tc>
                  <a:txBody>
                    <a:bodyPr/>
                    <a:lstStyle/>
                    <a:p>
                      <a:pPr algn="l" fontAlgn="ctr"/>
                      <a:r>
                        <a:rPr lang="es-MX" sz="1200" b="0" i="0" u="none" strike="noStrike" dirty="0">
                          <a:solidFill>
                            <a:srgbClr val="000000"/>
                          </a:solidFill>
                          <a:effectLst/>
                          <a:latin typeface="Arial" panose="020B0604020202020204" pitchFamily="34" charset="0"/>
                        </a:rPr>
                        <a:t>Actividad comercial</a:t>
                      </a:r>
                    </a:p>
                  </a:txBody>
                  <a:tcPr marL="9525" marR="9525" marT="9525" marB="0" anchor="ctr"/>
                </a:tc>
                <a:tc>
                  <a:txBody>
                    <a:bodyPr/>
                    <a:lstStyle/>
                    <a:p>
                      <a:pPr algn="l" fontAlgn="ctr"/>
                      <a:r>
                        <a:rPr lang="es-MX" sz="1200" b="0" u="none" strike="noStrike" dirty="0">
                          <a:solidFill>
                            <a:srgbClr val="000000"/>
                          </a:solidFill>
                          <a:effectLst/>
                        </a:rPr>
                        <a:t>Correlación de Spearman</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600" b="1" u="none" strike="noStrike" dirty="0">
                          <a:solidFill>
                            <a:srgbClr val="000000"/>
                          </a:solidFill>
                          <a:effectLst/>
                        </a:rPr>
                        <a:t>0.481</a:t>
                      </a:r>
                      <a:endParaRPr lang="es-MX"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200" b="0" u="none" strike="noStrike" dirty="0">
                          <a:solidFill>
                            <a:srgbClr val="000000"/>
                          </a:solidFill>
                          <a:effectLst/>
                        </a:rPr>
                        <a:t>1</a:t>
                      </a:r>
                      <a:endParaRPr lang="es-MX"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76006559"/>
                  </a:ext>
                </a:extLst>
              </a:tr>
              <a:tr h="362642">
                <a:tc>
                  <a:txBody>
                    <a:bodyPr/>
                    <a:lstStyle/>
                    <a:p>
                      <a:pPr algn="l"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MX" sz="1200" b="0" u="none" strike="noStrike" dirty="0">
                          <a:solidFill>
                            <a:srgbClr val="000000"/>
                          </a:solidFill>
                          <a:effectLst/>
                        </a:rPr>
                        <a:t>Sig. (bilateral)</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800" b="1" u="none" strike="noStrike" dirty="0">
                          <a:solidFill>
                            <a:schemeClr val="accent1"/>
                          </a:solidFill>
                          <a:effectLst/>
                        </a:rPr>
                        <a:t>0,00</a:t>
                      </a:r>
                      <a:endParaRPr lang="es-MX" sz="1800" b="1" i="0" u="none" strike="noStrike" dirty="0">
                        <a:solidFill>
                          <a:schemeClr val="accent1"/>
                        </a:solidFill>
                        <a:effectLst/>
                        <a:latin typeface="Arial" panose="020B0604020202020204" pitchFamily="34" charset="0"/>
                      </a:endParaRPr>
                    </a:p>
                  </a:txBody>
                  <a:tcPr marL="9525" marR="9525" marT="9525" marB="0" anchor="ctr"/>
                </a:tc>
                <a:tc>
                  <a:txBody>
                    <a:bodyPr/>
                    <a:lstStyle/>
                    <a:p>
                      <a:pPr algn="r" fontAlgn="ctr"/>
                      <a:r>
                        <a:rPr lang="es-MX" sz="1200" b="0" u="none" strike="noStrike" dirty="0">
                          <a:solidFill>
                            <a:srgbClr val="000000"/>
                          </a:solidFill>
                          <a:effectLst/>
                        </a:rPr>
                        <a:t>P valor</a:t>
                      </a: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04296310"/>
                  </a:ext>
                </a:extLst>
              </a:tr>
              <a:tr h="199949">
                <a:tc>
                  <a:txBody>
                    <a:bodyPr/>
                    <a:lstStyle/>
                    <a:p>
                      <a:pPr algn="l"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7316193"/>
                  </a:ext>
                </a:extLst>
              </a:tr>
            </a:tbl>
          </a:graphicData>
        </a:graphic>
      </p:graphicFrame>
      <p:sp>
        <p:nvSpPr>
          <p:cNvPr id="3" name="Diagrama de flujo: conector fuera de página 2">
            <a:extLst>
              <a:ext uri="{FF2B5EF4-FFF2-40B4-BE49-F238E27FC236}">
                <a16:creationId xmlns:a16="http://schemas.microsoft.com/office/drawing/2014/main" id="{7EBBF820-30F1-4A3F-859D-E47045B54CCA}"/>
              </a:ext>
            </a:extLst>
          </p:cNvPr>
          <p:cNvSpPr/>
          <p:nvPr/>
        </p:nvSpPr>
        <p:spPr>
          <a:xfrm>
            <a:off x="11255699" y="55735"/>
            <a:ext cx="685131" cy="640028"/>
          </a:xfrm>
          <a:prstGeom prst="flowChartOffpageConnector">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1200" dirty="0"/>
              <a:t>Obj.3</a:t>
            </a:r>
          </a:p>
        </p:txBody>
      </p:sp>
      <p:sp>
        <p:nvSpPr>
          <p:cNvPr id="10" name="Arrow: Chevron 2">
            <a:extLst>
              <a:ext uri="{FF2B5EF4-FFF2-40B4-BE49-F238E27FC236}">
                <a16:creationId xmlns:a16="http://schemas.microsoft.com/office/drawing/2014/main" id="{371B215F-A20D-46DA-8099-D9A426CFAE29}"/>
              </a:ext>
            </a:extLst>
          </p:cNvPr>
          <p:cNvSpPr/>
          <p:nvPr/>
        </p:nvSpPr>
        <p:spPr>
          <a:xfrm>
            <a:off x="6590192" y="236238"/>
            <a:ext cx="4086882" cy="338518"/>
          </a:xfrm>
          <a:prstGeom prst="round2DiagRect">
            <a:avLst/>
          </a:prstGeom>
          <a:ln>
            <a:solidFill>
              <a:srgbClr val="336699"/>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s-EC"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rPr>
              <a:t>3. Correlación de Spearman</a:t>
            </a:r>
          </a:p>
        </p:txBody>
      </p:sp>
      <p:sp>
        <p:nvSpPr>
          <p:cNvPr id="17" name="CuadroTexto 16">
            <a:extLst>
              <a:ext uri="{FF2B5EF4-FFF2-40B4-BE49-F238E27FC236}">
                <a16:creationId xmlns:a16="http://schemas.microsoft.com/office/drawing/2014/main" id="{73B2C3C4-8194-441E-AD4D-6A19C5E133DD}"/>
              </a:ext>
            </a:extLst>
          </p:cNvPr>
          <p:cNvSpPr txBox="1"/>
          <p:nvPr/>
        </p:nvSpPr>
        <p:spPr>
          <a:xfrm>
            <a:off x="388963" y="2988633"/>
            <a:ext cx="4606118" cy="3293209"/>
          </a:xfrm>
          <a:prstGeom prst="rect">
            <a:avLst/>
          </a:prstGeom>
          <a:noFill/>
        </p:spPr>
        <p:txBody>
          <a:bodyPr wrap="square">
            <a:spAutoFit/>
          </a:bodyPr>
          <a:lstStyle/>
          <a:p>
            <a:r>
              <a:rPr lang="es-EC" sz="1600" b="1" i="1" dirty="0">
                <a:effectLst/>
                <a:ea typeface="Times New Roman" panose="02020603050405020304" pitchFamily="18" charset="0"/>
                <a:cs typeface="Times New Roman" panose="02020603050405020304" pitchFamily="18" charset="0"/>
              </a:rPr>
              <a:t>Prueba de normalidad </a:t>
            </a:r>
            <a:r>
              <a:rPr lang="es-EC" sz="1600" b="1" i="1" dirty="0" err="1">
                <a:effectLst/>
                <a:ea typeface="Times New Roman" panose="02020603050405020304" pitchFamily="18" charset="0"/>
                <a:cs typeface="Times New Roman" panose="02020603050405020304" pitchFamily="18" charset="0"/>
              </a:rPr>
              <a:t>Kolmogorov-Smirnov</a:t>
            </a:r>
            <a:r>
              <a:rPr lang="es-EC" sz="1600" b="1" i="1" dirty="0">
                <a:effectLst/>
                <a:ea typeface="Times New Roman" panose="02020603050405020304" pitchFamily="18" charset="0"/>
                <a:cs typeface="Times New Roman" panose="02020603050405020304" pitchFamily="18" charset="0"/>
              </a:rPr>
              <a:t> </a:t>
            </a:r>
            <a:r>
              <a:rPr lang="es-EC" sz="1600" dirty="0">
                <a:solidFill>
                  <a:srgbClr val="000000"/>
                </a:solidFill>
                <a:effectLst/>
                <a:ea typeface="Calibri" panose="020F0502020204030204" pitchFamily="34" charset="0"/>
                <a:cs typeface="Times New Roman" panose="02020603050405020304" pitchFamily="18" charset="0"/>
              </a:rPr>
              <a:t>H0: La información que se analiza es normal (p</a:t>
            </a:r>
            <a:r>
              <a:rPr lang="es-EC" sz="1600" b="1" dirty="0">
                <a:solidFill>
                  <a:srgbClr val="000000"/>
                </a:solidFill>
                <a:effectLst/>
                <a:ea typeface="Calibri" panose="020F0502020204030204" pitchFamily="34" charset="0"/>
                <a:cs typeface="Times New Roman" panose="02020603050405020304" pitchFamily="18" charset="0"/>
              </a:rPr>
              <a:t> ≥</a:t>
            </a:r>
            <a:r>
              <a:rPr lang="es-EC" sz="1600" dirty="0">
                <a:solidFill>
                  <a:srgbClr val="000000"/>
                </a:solidFill>
                <a:effectLst/>
                <a:ea typeface="Calibri" panose="020F0502020204030204" pitchFamily="34" charset="0"/>
                <a:cs typeface="Times New Roman" panose="02020603050405020304" pitchFamily="18" charset="0"/>
              </a:rPr>
              <a:t> 0.05).</a:t>
            </a:r>
            <a:endParaRPr lang="es-EC" sz="1600" dirty="0">
              <a:ea typeface="Calibri" panose="020F0502020204030204" pitchFamily="34" charset="0"/>
              <a:cs typeface="Times New Roman" panose="02020603050405020304" pitchFamily="18" charset="0"/>
            </a:endParaRPr>
          </a:p>
          <a:p>
            <a:endParaRPr lang="es-EC" sz="1600" dirty="0">
              <a:solidFill>
                <a:srgbClr val="000000"/>
              </a:solidFill>
              <a:effectLst/>
              <a:ea typeface="Calibri" panose="020F0502020204030204" pitchFamily="34" charset="0"/>
              <a:cs typeface="Times New Roman" panose="02020603050405020304" pitchFamily="18" charset="0"/>
            </a:endParaRPr>
          </a:p>
          <a:p>
            <a:r>
              <a:rPr lang="es-EC" sz="1600" dirty="0">
                <a:solidFill>
                  <a:srgbClr val="000000"/>
                </a:solidFill>
                <a:effectLst/>
                <a:ea typeface="Calibri" panose="020F0502020204030204" pitchFamily="34" charset="0"/>
                <a:cs typeface="Times New Roman" panose="02020603050405020304" pitchFamily="18" charset="0"/>
              </a:rPr>
              <a:t>H1: La información que se analiza no es normal (p &lt;0.05).</a:t>
            </a:r>
          </a:p>
          <a:p>
            <a:pPr marL="457200"/>
            <a:endParaRPr lang="es-EC" sz="1600" dirty="0">
              <a:effectLst/>
              <a:ea typeface="Calibri" panose="020F0502020204030204" pitchFamily="34" charset="0"/>
              <a:cs typeface="Times New Roman" panose="02020603050405020304" pitchFamily="18" charset="0"/>
            </a:endParaRPr>
          </a:p>
          <a:p>
            <a:r>
              <a:rPr lang="es-EC" sz="1600" b="1" i="1" dirty="0">
                <a:effectLst/>
                <a:ea typeface="Times New Roman" panose="02020603050405020304" pitchFamily="18" charset="0"/>
                <a:cs typeface="Times New Roman" panose="02020603050405020304" pitchFamily="18" charset="0"/>
              </a:rPr>
              <a:t>Criterio de decisión</a:t>
            </a:r>
          </a:p>
          <a:p>
            <a:r>
              <a:rPr lang="es-EC" sz="1600" dirty="0">
                <a:effectLst/>
                <a:ea typeface="Calibri" panose="020F0502020204030204" pitchFamily="34" charset="0"/>
              </a:rPr>
              <a:t>Si p</a:t>
            </a:r>
            <a:r>
              <a:rPr lang="es-EC" sz="1600" b="1" dirty="0">
                <a:solidFill>
                  <a:srgbClr val="000000"/>
                </a:solidFill>
                <a:effectLst/>
                <a:ea typeface="Calibri" panose="020F0502020204030204" pitchFamily="34" charset="0"/>
              </a:rPr>
              <a:t>≥</a:t>
            </a:r>
            <a:r>
              <a:rPr lang="es-ES" sz="1600" dirty="0">
                <a:effectLst/>
                <a:ea typeface="Calibri" panose="020F0502020204030204" pitchFamily="34" charset="0"/>
              </a:rPr>
              <a:t>0,05 acepto H0, rechazo H1, sigue una distribución normal.</a:t>
            </a:r>
            <a:endParaRPr lang="es-EC" sz="1600" dirty="0">
              <a:ea typeface="Calibri" panose="020F0502020204030204" pitchFamily="34" charset="0"/>
            </a:endParaRPr>
          </a:p>
          <a:p>
            <a:endParaRPr lang="es-EC" sz="1600" dirty="0">
              <a:effectLst/>
              <a:ea typeface="Calibri" panose="020F0502020204030204" pitchFamily="34" charset="0"/>
            </a:endParaRPr>
          </a:p>
          <a:p>
            <a:r>
              <a:rPr lang="es-ES" sz="1600" dirty="0">
                <a:effectLst/>
                <a:ea typeface="Calibri" panose="020F0502020204030204" pitchFamily="34" charset="0"/>
              </a:rPr>
              <a:t>Si p</a:t>
            </a:r>
            <a:r>
              <a:rPr lang="es-EC" sz="1600" dirty="0">
                <a:solidFill>
                  <a:srgbClr val="000000"/>
                </a:solidFill>
                <a:effectLst/>
                <a:ea typeface="Calibri" panose="020F0502020204030204" pitchFamily="34" charset="0"/>
              </a:rPr>
              <a:t>&lt;0,05 acepto H1, rechazo H0, no sigue una distribución normal.</a:t>
            </a:r>
            <a:endParaRPr lang="es-EC" sz="1600" dirty="0">
              <a:effectLst/>
              <a:ea typeface="Calibri" panose="020F0502020204030204" pitchFamily="34" charset="0"/>
            </a:endParaRPr>
          </a:p>
        </p:txBody>
      </p:sp>
      <p:graphicFrame>
        <p:nvGraphicFramePr>
          <p:cNvPr id="2" name="Tabla 1">
            <a:extLst>
              <a:ext uri="{FF2B5EF4-FFF2-40B4-BE49-F238E27FC236}">
                <a16:creationId xmlns:a16="http://schemas.microsoft.com/office/drawing/2014/main" id="{2784CF0A-77B4-A152-AA2D-9D41CEC07B07}"/>
              </a:ext>
            </a:extLst>
          </p:cNvPr>
          <p:cNvGraphicFramePr>
            <a:graphicFrameLocks noGrp="1"/>
          </p:cNvGraphicFramePr>
          <p:nvPr>
            <p:extLst>
              <p:ext uri="{D42A27DB-BD31-4B8C-83A1-F6EECF244321}">
                <p14:modId xmlns:p14="http://schemas.microsoft.com/office/powerpoint/2010/main" val="2987366941"/>
              </p:ext>
            </p:extLst>
          </p:nvPr>
        </p:nvGraphicFramePr>
        <p:xfrm>
          <a:off x="5541478" y="3530320"/>
          <a:ext cx="6399352" cy="2570342"/>
        </p:xfrm>
        <a:graphic>
          <a:graphicData uri="http://schemas.openxmlformats.org/drawingml/2006/table">
            <a:tbl>
              <a:tblPr firstRow="1" firstCol="1" bandRow="1">
                <a:tableStyleId>{D27102A9-8310-4765-A935-A1911B00CA55}</a:tableStyleId>
              </a:tblPr>
              <a:tblGrid>
                <a:gridCol w="1662455">
                  <a:extLst>
                    <a:ext uri="{9D8B030D-6E8A-4147-A177-3AD203B41FA5}">
                      <a16:colId xmlns:a16="http://schemas.microsoft.com/office/drawing/2014/main" val="383847235"/>
                    </a:ext>
                  </a:extLst>
                </a:gridCol>
                <a:gridCol w="1433592">
                  <a:extLst>
                    <a:ext uri="{9D8B030D-6E8A-4147-A177-3AD203B41FA5}">
                      <a16:colId xmlns:a16="http://schemas.microsoft.com/office/drawing/2014/main" val="2566930646"/>
                    </a:ext>
                  </a:extLst>
                </a:gridCol>
                <a:gridCol w="1804551">
                  <a:extLst>
                    <a:ext uri="{9D8B030D-6E8A-4147-A177-3AD203B41FA5}">
                      <a16:colId xmlns:a16="http://schemas.microsoft.com/office/drawing/2014/main" val="3587274430"/>
                    </a:ext>
                  </a:extLst>
                </a:gridCol>
                <a:gridCol w="1498754">
                  <a:extLst>
                    <a:ext uri="{9D8B030D-6E8A-4147-A177-3AD203B41FA5}">
                      <a16:colId xmlns:a16="http://schemas.microsoft.com/office/drawing/2014/main" val="3498699281"/>
                    </a:ext>
                  </a:extLst>
                </a:gridCol>
              </a:tblGrid>
              <a:tr h="681221">
                <a:tc gridSpan="2">
                  <a:txBody>
                    <a:bodyPr/>
                    <a:lstStyle/>
                    <a:p>
                      <a:pPr algn="l" fontAlgn="ctr"/>
                      <a:r>
                        <a:rPr lang="es-MX" sz="1200" b="1" i="0" u="none" strike="noStrike" dirty="0">
                          <a:solidFill>
                            <a:schemeClr val="tx1"/>
                          </a:solidFill>
                          <a:effectLst/>
                          <a:latin typeface="Arial" panose="020B0604020202020204" pitchFamily="34" charset="0"/>
                        </a:rPr>
                        <a:t>Clientes </a:t>
                      </a:r>
                    </a:p>
                  </a:txBody>
                  <a:tcPr marL="9525" marR="9525" marT="9525" marB="0" anchor="ctr"/>
                </a:tc>
                <a:tc hMerge="1">
                  <a:txBody>
                    <a:bodyPr/>
                    <a:lstStyle/>
                    <a:p>
                      <a:pPr algn="l" fontAlgn="ctr"/>
                      <a:endParaRPr lang="es-MX" sz="1000" b="1" i="0" u="none" strike="noStrike" dirty="0">
                        <a:solidFill>
                          <a:srgbClr val="FFFFFF"/>
                        </a:solidFill>
                        <a:effectLst/>
                        <a:latin typeface="Arial" panose="020B0604020202020204" pitchFamily="34" charset="0"/>
                      </a:endParaRPr>
                    </a:p>
                  </a:txBody>
                  <a:tcPr marL="9525" marR="9525" marT="9525" marB="0" anchor="ctr">
                    <a:lnL>
                      <a:noFill/>
                    </a:lnL>
                    <a:lnR>
                      <a:noFill/>
                    </a:lnR>
                    <a:lnT w="12700" cap="flat" cmpd="sng" algn="ctr">
                      <a:solidFill>
                        <a:srgbClr val="AEAAAA"/>
                      </a:solidFill>
                      <a:prstDash val="solid"/>
                      <a:round/>
                      <a:headEnd type="none" w="med" len="med"/>
                      <a:tailEnd type="none" w="med" len="med"/>
                    </a:lnT>
                    <a:lnB w="6350" cap="flat" cmpd="sng" algn="ctr">
                      <a:solidFill>
                        <a:srgbClr val="70AD47"/>
                      </a:solidFill>
                      <a:prstDash val="solid"/>
                      <a:round/>
                      <a:headEnd type="none" w="med" len="med"/>
                      <a:tailEnd type="none" w="med" len="med"/>
                    </a:lnB>
                    <a:solidFill>
                      <a:srgbClr val="70AD47"/>
                    </a:solidFill>
                  </a:tcPr>
                </a:tc>
                <a:tc>
                  <a:txBody>
                    <a:bodyPr/>
                    <a:lstStyle/>
                    <a:p>
                      <a:pPr algn="ctr" fontAlgn="ctr"/>
                      <a:r>
                        <a:rPr lang="es-MX" sz="1200" b="1" i="0" u="none" strike="noStrike" dirty="0">
                          <a:solidFill>
                            <a:schemeClr val="tx1"/>
                          </a:solidFill>
                          <a:effectLst/>
                          <a:latin typeface="Arial" panose="020B0604020202020204" pitchFamily="34" charset="0"/>
                        </a:rPr>
                        <a:t>Seguridad ciudadana</a:t>
                      </a:r>
                    </a:p>
                  </a:txBody>
                  <a:tcPr marL="9525" marR="9525" marT="9525" marB="0" anchor="ctr"/>
                </a:tc>
                <a:tc>
                  <a:txBody>
                    <a:bodyPr/>
                    <a:lstStyle/>
                    <a:p>
                      <a:pPr algn="ctr" fontAlgn="ctr"/>
                      <a:r>
                        <a:rPr lang="es-MX" sz="1200" b="1" i="0" u="none" strike="noStrike" dirty="0">
                          <a:solidFill>
                            <a:schemeClr val="tx1"/>
                          </a:solidFill>
                          <a:effectLst/>
                          <a:latin typeface="Arial" panose="020B0604020202020204" pitchFamily="34" charset="0"/>
                        </a:rPr>
                        <a:t>Actividad comercial</a:t>
                      </a:r>
                    </a:p>
                  </a:txBody>
                  <a:tcPr marL="9525" marR="9525" marT="9525" marB="0" anchor="ctr"/>
                </a:tc>
                <a:extLst>
                  <a:ext uri="{0D108BD9-81ED-4DB2-BD59-A6C34878D82A}">
                    <a16:rowId xmlns:a16="http://schemas.microsoft.com/office/drawing/2014/main" val="414530595"/>
                  </a:ext>
                </a:extLst>
              </a:tr>
              <a:tr h="370270">
                <a:tc>
                  <a:txBody>
                    <a:bodyPr/>
                    <a:lstStyle/>
                    <a:p>
                      <a:pPr algn="l" fontAlgn="ctr"/>
                      <a:r>
                        <a:rPr lang="es-MX" sz="1200" b="0" i="0" u="none" strike="noStrike" dirty="0">
                          <a:solidFill>
                            <a:srgbClr val="000000"/>
                          </a:solidFill>
                          <a:effectLst/>
                          <a:latin typeface="Arial" panose="020B0604020202020204" pitchFamily="34" charset="0"/>
                        </a:rPr>
                        <a:t>Seguridad ciudadana</a:t>
                      </a:r>
                    </a:p>
                  </a:txBody>
                  <a:tcPr marL="9525" marR="9525" marT="9525" marB="0" anchor="ctr"/>
                </a:tc>
                <a:tc>
                  <a:txBody>
                    <a:bodyPr/>
                    <a:lstStyle/>
                    <a:p>
                      <a:pPr algn="l" fontAlgn="ctr"/>
                      <a:r>
                        <a:rPr lang="es-MX" sz="1200" b="0" u="none" strike="noStrike" dirty="0">
                          <a:solidFill>
                            <a:srgbClr val="000000"/>
                          </a:solidFill>
                          <a:effectLst/>
                        </a:rPr>
                        <a:t>Correlación de Spearman</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200" b="0" u="none" strike="noStrike" dirty="0">
                          <a:solidFill>
                            <a:srgbClr val="000000"/>
                          </a:solidFill>
                          <a:effectLst/>
                        </a:rPr>
                        <a:t>1</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800" b="1" u="none" strike="noStrike" dirty="0">
                          <a:solidFill>
                            <a:srgbClr val="000000"/>
                          </a:solidFill>
                          <a:effectLst/>
                        </a:rPr>
                        <a:t>0.256</a:t>
                      </a:r>
                      <a:endParaRPr lang="es-MX" sz="1800" b="1"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1877866235"/>
                  </a:ext>
                </a:extLst>
              </a:tr>
              <a:tr h="362642">
                <a:tc>
                  <a:txBody>
                    <a:bodyPr/>
                    <a:lstStyle/>
                    <a:p>
                      <a:pPr algn="l"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r>
                        <a:rPr lang="es-MX" sz="1200" b="0" u="none" strike="noStrike" dirty="0">
                          <a:solidFill>
                            <a:srgbClr val="000000"/>
                          </a:solidFill>
                          <a:effectLst/>
                        </a:rPr>
                        <a:t>Sig. (bilateral)</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dirty="0">
                        <a:solidFill>
                          <a:srgbClr val="000000"/>
                        </a:solidFill>
                        <a:effectLst/>
                        <a:latin typeface="Calibri" panose="020F0502020204030204" pitchFamily="34" charset="0"/>
                      </a:endParaRPr>
                    </a:p>
                  </a:txBody>
                  <a:tcPr marL="9525" marR="9525" marT="9525" marB="0" anchor="ctr"/>
                </a:tc>
                <a:tc>
                  <a:txBody>
                    <a:bodyPr/>
                    <a:lstStyle/>
                    <a:p>
                      <a:pPr algn="r" fontAlgn="ctr"/>
                      <a:r>
                        <a:rPr lang="es-MX" sz="1800" b="1" u="none" strike="noStrike" dirty="0">
                          <a:solidFill>
                            <a:schemeClr val="accent1"/>
                          </a:solidFill>
                          <a:effectLst/>
                        </a:rPr>
                        <a:t>0,00</a:t>
                      </a:r>
                      <a:endParaRPr lang="es-MX" sz="1800" b="1" i="0" u="none" strike="noStrike" dirty="0">
                        <a:solidFill>
                          <a:schemeClr val="accent1"/>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228773784"/>
                  </a:ext>
                </a:extLst>
              </a:tr>
              <a:tr h="213318">
                <a:tc>
                  <a:txBody>
                    <a:bodyPr/>
                    <a:lstStyle/>
                    <a:p>
                      <a:pPr algn="l" fontAlgn="ctr"/>
                      <a:endParaRPr lang="es-MX"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2566412102"/>
                  </a:ext>
                </a:extLst>
              </a:tr>
              <a:tr h="370270">
                <a:tc>
                  <a:txBody>
                    <a:bodyPr/>
                    <a:lstStyle/>
                    <a:p>
                      <a:pPr algn="l" fontAlgn="ctr"/>
                      <a:r>
                        <a:rPr lang="es-MX" sz="1200" b="0" i="0" u="none" strike="noStrike" dirty="0">
                          <a:solidFill>
                            <a:srgbClr val="000000"/>
                          </a:solidFill>
                          <a:effectLst/>
                          <a:latin typeface="Arial" panose="020B0604020202020204" pitchFamily="34" charset="0"/>
                        </a:rPr>
                        <a:t>Actividad comercial</a:t>
                      </a:r>
                    </a:p>
                  </a:txBody>
                  <a:tcPr marL="9525" marR="9525" marT="9525" marB="0" anchor="ctr"/>
                </a:tc>
                <a:tc>
                  <a:txBody>
                    <a:bodyPr/>
                    <a:lstStyle/>
                    <a:p>
                      <a:pPr algn="l" fontAlgn="ctr"/>
                      <a:r>
                        <a:rPr lang="es-MX" sz="1200" b="0" u="none" strike="noStrike" dirty="0">
                          <a:solidFill>
                            <a:srgbClr val="000000"/>
                          </a:solidFill>
                          <a:effectLst/>
                        </a:rPr>
                        <a:t>Correlación de Spearman</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600" b="1" u="none" strike="noStrike" dirty="0">
                          <a:solidFill>
                            <a:srgbClr val="000000"/>
                          </a:solidFill>
                          <a:effectLst/>
                        </a:rPr>
                        <a:t>0.256</a:t>
                      </a:r>
                      <a:endParaRPr lang="es-MX" sz="1600" b="1"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200" b="0" u="none" strike="noStrike" dirty="0">
                          <a:solidFill>
                            <a:srgbClr val="000000"/>
                          </a:solidFill>
                          <a:effectLst/>
                        </a:rPr>
                        <a:t>1</a:t>
                      </a:r>
                      <a:endParaRPr lang="es-MX"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2476006559"/>
                  </a:ext>
                </a:extLst>
              </a:tr>
              <a:tr h="362642">
                <a:tc>
                  <a:txBody>
                    <a:bodyPr/>
                    <a:lstStyle/>
                    <a:p>
                      <a:pPr algn="l" fontAlgn="ctr"/>
                      <a:endParaRPr lang="es-MX" sz="1200" b="0" i="0" u="none" strike="noStrike">
                        <a:solidFill>
                          <a:srgbClr val="000000"/>
                        </a:solidFill>
                        <a:effectLst/>
                        <a:latin typeface="Arial" panose="020B0604020202020204" pitchFamily="34" charset="0"/>
                      </a:endParaRPr>
                    </a:p>
                  </a:txBody>
                  <a:tcPr marL="9525" marR="9525" marT="9525" marB="0" anchor="ctr"/>
                </a:tc>
                <a:tc>
                  <a:txBody>
                    <a:bodyPr/>
                    <a:lstStyle/>
                    <a:p>
                      <a:pPr algn="l" fontAlgn="ctr"/>
                      <a:r>
                        <a:rPr lang="es-MX" sz="1200" b="0" u="none" strike="noStrike" dirty="0">
                          <a:solidFill>
                            <a:srgbClr val="000000"/>
                          </a:solidFill>
                          <a:effectLst/>
                        </a:rPr>
                        <a:t>Sig. (bilateral)</a:t>
                      </a: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r>
                        <a:rPr lang="es-MX" sz="1800" b="1" u="none" strike="noStrike" dirty="0">
                          <a:solidFill>
                            <a:schemeClr val="accent1"/>
                          </a:solidFill>
                          <a:effectLst/>
                        </a:rPr>
                        <a:t>0,00</a:t>
                      </a:r>
                      <a:endParaRPr lang="es-MX" sz="1800" b="1" i="0" u="none" strike="noStrike" dirty="0">
                        <a:solidFill>
                          <a:schemeClr val="accent1"/>
                        </a:solidFill>
                        <a:effectLst/>
                        <a:latin typeface="Arial" panose="020B0604020202020204" pitchFamily="34" charset="0"/>
                      </a:endParaRPr>
                    </a:p>
                  </a:txBody>
                  <a:tcPr marL="9525" marR="9525" marT="9525" marB="0" anchor="ctr"/>
                </a:tc>
                <a:tc>
                  <a:txBody>
                    <a:bodyPr/>
                    <a:lstStyle/>
                    <a:p>
                      <a:pPr algn="r" fontAlgn="ctr"/>
                      <a:r>
                        <a:rPr lang="es-MX" sz="1200" b="0" u="none" strike="noStrike" dirty="0">
                          <a:solidFill>
                            <a:srgbClr val="000000"/>
                          </a:solidFill>
                          <a:effectLst/>
                        </a:rPr>
                        <a:t>P valor</a:t>
                      </a:r>
                      <a:endParaRPr lang="es-MX" sz="1200" b="0" i="0" u="none" strike="noStrike" dirty="0">
                        <a:solidFill>
                          <a:srgbClr val="000000"/>
                        </a:solidFill>
                        <a:effectLst/>
                        <a:latin typeface="Calibri" panose="020F0502020204030204" pitchFamily="34" charset="0"/>
                      </a:endParaRPr>
                    </a:p>
                  </a:txBody>
                  <a:tcPr marL="9525" marR="9525" marT="9525" marB="0" anchor="ctr"/>
                </a:tc>
                <a:extLst>
                  <a:ext uri="{0D108BD9-81ED-4DB2-BD59-A6C34878D82A}">
                    <a16:rowId xmlns:a16="http://schemas.microsoft.com/office/drawing/2014/main" val="604296310"/>
                  </a:ext>
                </a:extLst>
              </a:tr>
              <a:tr h="199949">
                <a:tc>
                  <a:txBody>
                    <a:bodyPr/>
                    <a:lstStyle/>
                    <a:p>
                      <a:pPr algn="l"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l"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dirty="0">
                        <a:solidFill>
                          <a:srgbClr val="000000"/>
                        </a:solidFill>
                        <a:effectLst/>
                        <a:latin typeface="Arial" panose="020B0604020202020204" pitchFamily="34" charset="0"/>
                      </a:endParaRPr>
                    </a:p>
                  </a:txBody>
                  <a:tcPr marL="9525" marR="9525" marT="9525" marB="0" anchor="ctr"/>
                </a:tc>
                <a:tc>
                  <a:txBody>
                    <a:bodyPr/>
                    <a:lstStyle/>
                    <a:p>
                      <a:pPr algn="r" fontAlgn="ctr"/>
                      <a:endParaRPr lang="es-MX" sz="1200" b="0" i="0" u="none" strike="noStrike" dirty="0">
                        <a:solidFill>
                          <a:srgbClr val="000000"/>
                        </a:solidFill>
                        <a:effectLst/>
                        <a:latin typeface="Arial" panose="020B0604020202020204" pitchFamily="34" charset="0"/>
                      </a:endParaRPr>
                    </a:p>
                  </a:txBody>
                  <a:tcPr marL="9525" marR="9525" marT="9525" marB="0" anchor="ctr"/>
                </a:tc>
                <a:extLst>
                  <a:ext uri="{0D108BD9-81ED-4DB2-BD59-A6C34878D82A}">
                    <a16:rowId xmlns:a16="http://schemas.microsoft.com/office/drawing/2014/main" val="307316193"/>
                  </a:ext>
                </a:extLst>
              </a:tr>
            </a:tbl>
          </a:graphicData>
        </a:graphic>
      </p:graphicFrame>
    </p:spTree>
    <p:extLst>
      <p:ext uri="{BB962C8B-B14F-4D97-AF65-F5344CB8AC3E}">
        <p14:creationId xmlns:p14="http://schemas.microsoft.com/office/powerpoint/2010/main" val="115857772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uadroTexto 13">
            <a:extLst>
              <a:ext uri="{FF2B5EF4-FFF2-40B4-BE49-F238E27FC236}">
                <a16:creationId xmlns:a16="http://schemas.microsoft.com/office/drawing/2014/main" id="{F95D4AB0-9F7C-45AB-9D01-9B8A88F4DB54}"/>
              </a:ext>
            </a:extLst>
          </p:cNvPr>
          <p:cNvSpPr txBox="1"/>
          <p:nvPr/>
        </p:nvSpPr>
        <p:spPr>
          <a:xfrm>
            <a:off x="421224" y="2109941"/>
            <a:ext cx="4963733" cy="2045112"/>
          </a:xfrm>
          <a:prstGeom prst="rect">
            <a:avLst/>
          </a:prstGeom>
          <a:noFill/>
        </p:spPr>
        <p:txBody>
          <a:bodyPr wrap="square">
            <a:spAutoFit/>
          </a:bodyPr>
          <a:lstStyle/>
          <a:p>
            <a:pPr indent="457200">
              <a:lnSpc>
                <a:spcPct val="200000"/>
              </a:lnSpc>
            </a:pPr>
            <a:r>
              <a:rPr lang="es-E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Variables:</a:t>
            </a:r>
            <a:r>
              <a:rPr lang="es-E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Seguridad Ciudadana y Actividad Comercial </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200000"/>
              </a:lnSpc>
            </a:pPr>
            <a:r>
              <a:rPr lang="es-ES_tradnl"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H0</a:t>
            </a:r>
            <a:r>
              <a:rPr lang="es-ES_tradnl"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s-EC" sz="1100" dirty="0"/>
              <a:t> No existe una relación directa entre la percepción de seguridad ciudadana y el desarrollo de la actividad comercial</a:t>
            </a:r>
            <a:r>
              <a:rPr lang="es-ES_tradnl"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br>
              <a:rPr lang="es-ES_tradnl" sz="11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s-ES_tradnl" sz="1200" b="1"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H1. </a:t>
            </a:r>
            <a:r>
              <a:rPr lang="es-EC" sz="1000" dirty="0"/>
              <a:t>Existe una relación directa entre la percepción de seguridad ciudadana y el desarrollo de la actividad comercial</a:t>
            </a:r>
          </a:p>
          <a:p>
            <a:pPr marL="342900" indent="-342900">
              <a:lnSpc>
                <a:spcPct val="200000"/>
              </a:lnSpc>
              <a:buFont typeface="Symbol" panose="05050102010706020507" pitchFamily="18" charset="2"/>
              <a:buChar char=""/>
            </a:pPr>
            <a:endPar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sp>
        <p:nvSpPr>
          <p:cNvPr id="10" name="Arrow: Chevron 2">
            <a:extLst>
              <a:ext uri="{FF2B5EF4-FFF2-40B4-BE49-F238E27FC236}">
                <a16:creationId xmlns:a16="http://schemas.microsoft.com/office/drawing/2014/main" id="{371B215F-A20D-46DA-8099-D9A426CFAE29}"/>
              </a:ext>
            </a:extLst>
          </p:cNvPr>
          <p:cNvSpPr/>
          <p:nvPr/>
        </p:nvSpPr>
        <p:spPr>
          <a:xfrm>
            <a:off x="3341516" y="323421"/>
            <a:ext cx="4086882" cy="338518"/>
          </a:xfrm>
          <a:prstGeom prst="round2DiagRect">
            <a:avLst/>
          </a:prstGeom>
          <a:ln>
            <a:solidFill>
              <a:srgbClr val="336699"/>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s-EC"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rPr>
              <a:t>3. Correlación de Spearman</a:t>
            </a:r>
          </a:p>
        </p:txBody>
      </p:sp>
      <p:sp>
        <p:nvSpPr>
          <p:cNvPr id="11" name="Arrow: Chevron 2">
            <a:extLst>
              <a:ext uri="{FF2B5EF4-FFF2-40B4-BE49-F238E27FC236}">
                <a16:creationId xmlns:a16="http://schemas.microsoft.com/office/drawing/2014/main" id="{69534EB1-8D7C-435B-BB7D-1BD6DF94F718}"/>
              </a:ext>
            </a:extLst>
          </p:cNvPr>
          <p:cNvSpPr/>
          <p:nvPr/>
        </p:nvSpPr>
        <p:spPr>
          <a:xfrm>
            <a:off x="549355" y="1115593"/>
            <a:ext cx="4086882" cy="414719"/>
          </a:xfrm>
          <a:prstGeom prst="round2DiagRect">
            <a:avLst/>
          </a:prstGeom>
          <a:ln>
            <a:solidFill>
              <a:srgbClr val="336699"/>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s-EC"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rPr>
              <a:t>Prueba de hipótesis</a:t>
            </a:r>
          </a:p>
        </p:txBody>
      </p:sp>
      <p:pic>
        <p:nvPicPr>
          <p:cNvPr id="12" name="Imagen 11" descr="Marca De Verificación Verde Sobre Fondo Blanco Fotos, Retratos, Imágenes Y  Fotografía De Archivo Libres De Derecho. Image 14308065.">
            <a:extLst>
              <a:ext uri="{FF2B5EF4-FFF2-40B4-BE49-F238E27FC236}">
                <a16:creationId xmlns:a16="http://schemas.microsoft.com/office/drawing/2014/main" id="{02A4B005-2F35-4954-90A5-DD71B0622C56}"/>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5079982" y="3088358"/>
            <a:ext cx="358090" cy="739413"/>
          </a:xfrm>
          <a:prstGeom prst="rect">
            <a:avLst/>
          </a:prstGeom>
          <a:noFill/>
          <a:ln>
            <a:noFill/>
          </a:ln>
        </p:spPr>
      </p:pic>
      <p:pic>
        <p:nvPicPr>
          <p:cNvPr id="15" name="Picture 6" descr="Icono Cerca de, quitar, eliminar, advertencia en Embems Icons">
            <a:extLst>
              <a:ext uri="{FF2B5EF4-FFF2-40B4-BE49-F238E27FC236}">
                <a16:creationId xmlns:a16="http://schemas.microsoft.com/office/drawing/2014/main" id="{A127E106-DB2D-43DD-B2FE-626905A50B5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89953" y="2266072"/>
            <a:ext cx="495004" cy="495004"/>
          </a:xfrm>
          <a:prstGeom prst="rect">
            <a:avLst/>
          </a:prstGeom>
          <a:noFill/>
          <a:extLst>
            <a:ext uri="{909E8E84-426E-40DD-AFC4-6F175D3DCCD1}">
              <a14:hiddenFill xmlns:a14="http://schemas.microsoft.com/office/drawing/2010/main">
                <a:solidFill>
                  <a:srgbClr val="FFFFFF"/>
                </a:solidFill>
              </a14:hiddenFill>
            </a:ext>
          </a:extLst>
        </p:spPr>
      </p:pic>
      <p:sp>
        <p:nvSpPr>
          <p:cNvPr id="2" name="Arrow: Chevron 2">
            <a:extLst>
              <a:ext uri="{FF2B5EF4-FFF2-40B4-BE49-F238E27FC236}">
                <a16:creationId xmlns:a16="http://schemas.microsoft.com/office/drawing/2014/main" id="{E9F04A87-13F0-87C5-82CF-C880625BE43B}"/>
              </a:ext>
            </a:extLst>
          </p:cNvPr>
          <p:cNvSpPr/>
          <p:nvPr/>
        </p:nvSpPr>
        <p:spPr>
          <a:xfrm>
            <a:off x="6498874" y="1115593"/>
            <a:ext cx="4086882" cy="414719"/>
          </a:xfrm>
          <a:prstGeom prst="round2DiagRect">
            <a:avLst/>
          </a:prstGeom>
          <a:ln>
            <a:solidFill>
              <a:srgbClr val="336699"/>
            </a:solidFill>
            <a:prstDash val="lgDash"/>
          </a:ln>
        </p:spPr>
        <p:style>
          <a:lnRef idx="2">
            <a:schemeClr val="accent2"/>
          </a:lnRef>
          <a:fillRef idx="1">
            <a:schemeClr val="lt1"/>
          </a:fillRef>
          <a:effectRef idx="0">
            <a:schemeClr val="accent2"/>
          </a:effectRef>
          <a:fontRef idx="minor">
            <a:schemeClr val="dk1"/>
          </a:fontRef>
        </p:style>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s-EC"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rPr>
              <a:t>Prueba de hipótesis</a:t>
            </a:r>
          </a:p>
        </p:txBody>
      </p:sp>
      <p:sp>
        <p:nvSpPr>
          <p:cNvPr id="4" name="CuadroTexto 3">
            <a:extLst>
              <a:ext uri="{FF2B5EF4-FFF2-40B4-BE49-F238E27FC236}">
                <a16:creationId xmlns:a16="http://schemas.microsoft.com/office/drawing/2014/main" id="{72A3B36B-BDD9-004B-F77E-066D1A8CE81F}"/>
              </a:ext>
            </a:extLst>
          </p:cNvPr>
          <p:cNvSpPr txBox="1"/>
          <p:nvPr/>
        </p:nvSpPr>
        <p:spPr>
          <a:xfrm>
            <a:off x="6151766" y="1987437"/>
            <a:ext cx="4963733" cy="2045112"/>
          </a:xfrm>
          <a:prstGeom prst="rect">
            <a:avLst/>
          </a:prstGeom>
          <a:noFill/>
        </p:spPr>
        <p:txBody>
          <a:bodyPr wrap="square">
            <a:spAutoFit/>
          </a:bodyPr>
          <a:lstStyle/>
          <a:p>
            <a:pPr indent="457200">
              <a:lnSpc>
                <a:spcPct val="200000"/>
              </a:lnSpc>
            </a:pPr>
            <a:r>
              <a:rPr lang="es-ES" sz="11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Variables:</a:t>
            </a:r>
            <a:r>
              <a:rPr lang="es-ES"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Seguridad Ciudadana y Actividad Comercial </a:t>
            </a:r>
            <a:endParaRPr lang="es-EC" sz="1100"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endParaRPr>
          </a:p>
          <a:p>
            <a:pPr>
              <a:lnSpc>
                <a:spcPct val="200000"/>
              </a:lnSpc>
            </a:pPr>
            <a:r>
              <a:rPr lang="es-ES_tradnl" sz="11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H0</a:t>
            </a:r>
            <a:r>
              <a:rPr lang="es-ES_tradnl"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r>
              <a:rPr lang="es-EC" sz="1100" dirty="0"/>
              <a:t> No existe una relación directa entre la percepción de seguridad ciudadana y el desarrollo de la actividad comercial</a:t>
            </a:r>
            <a:r>
              <a:rPr lang="es-ES_tradnl" sz="11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br>
              <a:rPr lang="es-ES_tradnl" sz="1100" dirty="0">
                <a:solidFill>
                  <a:srgbClr val="000000"/>
                </a:solidFill>
                <a:latin typeface="Arial" panose="020B0604020202020204" pitchFamily="34" charset="0"/>
                <a:ea typeface="Times New Roman" panose="02020603050405020304" pitchFamily="18" charset="0"/>
                <a:cs typeface="Arial" panose="020B0604020202020204" pitchFamily="34" charset="0"/>
              </a:rPr>
            </a:br>
            <a:r>
              <a:rPr lang="es-ES_tradnl" sz="1200" b="1" dirty="0">
                <a:solidFill>
                  <a:schemeClr val="accent2"/>
                </a:solidFill>
                <a:effectLst/>
                <a:latin typeface="Arial" panose="020B0604020202020204" pitchFamily="34" charset="0"/>
                <a:ea typeface="Times New Roman" panose="02020603050405020304" pitchFamily="18" charset="0"/>
                <a:cs typeface="Arial" panose="020B0604020202020204" pitchFamily="34" charset="0"/>
              </a:rPr>
              <a:t>H1. </a:t>
            </a:r>
            <a:r>
              <a:rPr lang="es-EC" sz="1000" dirty="0"/>
              <a:t>Existe una relación directa entre la percepción de seguridad ciudadana y el desarrollo de la actividad comercial</a:t>
            </a:r>
          </a:p>
          <a:p>
            <a:pPr marL="342900" indent="-342900">
              <a:lnSpc>
                <a:spcPct val="200000"/>
              </a:lnSpc>
              <a:buFont typeface="Symbol" panose="05050102010706020507" pitchFamily="18" charset="2"/>
              <a:buChar char=""/>
            </a:pPr>
            <a:endParaRPr lang="es-EC" sz="1000" dirty="0">
              <a:solidFill>
                <a:srgbClr val="000000"/>
              </a:solidFill>
              <a:effectLst/>
              <a:latin typeface="Arial" panose="020B0604020202020204" pitchFamily="34" charset="0"/>
              <a:ea typeface="Times New Roman" panose="02020603050405020304" pitchFamily="18" charset="0"/>
              <a:cs typeface="Times New Roman" panose="02020603050405020304" pitchFamily="18" charset="0"/>
            </a:endParaRPr>
          </a:p>
        </p:txBody>
      </p:sp>
      <p:pic>
        <p:nvPicPr>
          <p:cNvPr id="7" name="Picture 6" descr="Icono Cerca de, quitar, eliminar, advertencia en Embems Icons">
            <a:extLst>
              <a:ext uri="{FF2B5EF4-FFF2-40B4-BE49-F238E27FC236}">
                <a16:creationId xmlns:a16="http://schemas.microsoft.com/office/drawing/2014/main" id="{927F2FB9-FD2A-5FFB-968F-5F11B2FC1D4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867997" y="2283948"/>
            <a:ext cx="495004" cy="495004"/>
          </a:xfrm>
          <a:prstGeom prst="rect">
            <a:avLst/>
          </a:prstGeom>
          <a:noFill/>
          <a:extLst>
            <a:ext uri="{909E8E84-426E-40DD-AFC4-6F175D3DCCD1}">
              <a14:hiddenFill xmlns:a14="http://schemas.microsoft.com/office/drawing/2010/main">
                <a:solidFill>
                  <a:srgbClr val="FFFFFF"/>
                </a:solidFill>
              </a14:hiddenFill>
            </a:ext>
          </a:extLst>
        </p:spPr>
      </p:pic>
      <p:pic>
        <p:nvPicPr>
          <p:cNvPr id="9" name="Imagen 8" descr="Marca De Verificación Verde Sobre Fondo Blanco Fotos, Retratos, Imágenes Y  Fotografía De Archivo Libres De Derecho. Image 14308065.">
            <a:extLst>
              <a:ext uri="{FF2B5EF4-FFF2-40B4-BE49-F238E27FC236}">
                <a16:creationId xmlns:a16="http://schemas.microsoft.com/office/drawing/2014/main" id="{58EFDDF6-3981-9766-35DB-CCA742C8E1B7}"/>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0936454" y="3036044"/>
            <a:ext cx="358090" cy="739413"/>
          </a:xfrm>
          <a:prstGeom prst="rect">
            <a:avLst/>
          </a:prstGeom>
          <a:noFill/>
          <a:ln>
            <a:noFill/>
          </a:ln>
        </p:spPr>
      </p:pic>
      <p:sp>
        <p:nvSpPr>
          <p:cNvPr id="18" name="CuadroTexto 17">
            <a:extLst>
              <a:ext uri="{FF2B5EF4-FFF2-40B4-BE49-F238E27FC236}">
                <a16:creationId xmlns:a16="http://schemas.microsoft.com/office/drawing/2014/main" id="{CCBA3FE6-3C91-1BA2-7589-7C50D081BA86}"/>
              </a:ext>
            </a:extLst>
          </p:cNvPr>
          <p:cNvSpPr txBox="1"/>
          <p:nvPr/>
        </p:nvSpPr>
        <p:spPr>
          <a:xfrm>
            <a:off x="2692153" y="4211949"/>
            <a:ext cx="6237357" cy="1115947"/>
          </a:xfrm>
          <a:prstGeom prst="rect">
            <a:avLst/>
          </a:prstGeom>
          <a:noFill/>
        </p:spPr>
        <p:txBody>
          <a:bodyPr wrap="square">
            <a:spAutoFit/>
          </a:bodyPr>
          <a:lstStyle/>
          <a:p>
            <a:pPr marL="0" marR="0" indent="457200" algn="ctr">
              <a:lnSpc>
                <a:spcPct val="200000"/>
              </a:lnSpc>
              <a:spcBef>
                <a:spcPts val="0"/>
              </a:spcBef>
              <a:spcAft>
                <a:spcPts val="0"/>
              </a:spcAft>
            </a:pPr>
            <a:r>
              <a:rPr lang="es-EC" sz="1800" u="sng" dirty="0">
                <a:solidFill>
                  <a:srgbClr val="002060"/>
                </a:solidFill>
                <a:effectLst/>
                <a:latin typeface="+mj-lt"/>
                <a:ea typeface="Calibri" panose="020F0502020204030204" pitchFamily="34" charset="0"/>
              </a:rPr>
              <a:t>La evidencia permite afirmar que </a:t>
            </a:r>
            <a:r>
              <a:rPr lang="es-ES" sz="1800" u="sng" dirty="0">
                <a:solidFill>
                  <a:srgbClr val="002060"/>
                </a:solidFill>
                <a:effectLst/>
                <a:latin typeface="+mj-lt"/>
                <a:ea typeface="Times New Roman" panose="02020603050405020304" pitchFamily="18" charset="0"/>
              </a:rPr>
              <a:t>Seguridad Ciudadana y Actividad Comercial</a:t>
            </a:r>
            <a:r>
              <a:rPr lang="es-EC" sz="1800" u="sng" dirty="0">
                <a:solidFill>
                  <a:srgbClr val="002060"/>
                </a:solidFill>
                <a:effectLst/>
                <a:latin typeface="+mj-lt"/>
                <a:ea typeface="Calibri" panose="020F0502020204030204" pitchFamily="34" charset="0"/>
              </a:rPr>
              <a:t> están correlacionadas. </a:t>
            </a:r>
            <a:endParaRPr lang="es-US" sz="1800" u="sng" dirty="0">
              <a:solidFill>
                <a:srgbClr val="002060"/>
              </a:solidFill>
              <a:effectLst/>
              <a:latin typeface="+mj-lt"/>
              <a:ea typeface="Calibri" panose="020F0502020204030204" pitchFamily="34" charset="0"/>
            </a:endParaRPr>
          </a:p>
        </p:txBody>
      </p:sp>
    </p:spTree>
    <p:extLst>
      <p:ext uri="{BB962C8B-B14F-4D97-AF65-F5344CB8AC3E}">
        <p14:creationId xmlns:p14="http://schemas.microsoft.com/office/powerpoint/2010/main" val="304117864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id="{2AC68CC6-E1A6-46FC-B4EE-EE87CCCF328D}"/>
              </a:ext>
            </a:extLst>
          </p:cNvPr>
          <p:cNvSpPr/>
          <p:nvPr/>
        </p:nvSpPr>
        <p:spPr>
          <a:xfrm>
            <a:off x="-1" y="117166"/>
            <a:ext cx="5350933" cy="69956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800" b="1" i="0" u="none" strike="noStrike" kern="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Presentación</a:t>
            </a:r>
            <a:r>
              <a:rPr kumimoji="0" lang="en-US" sz="28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 de la </a:t>
            </a:r>
            <a:r>
              <a:rPr kumimoji="0" lang="en-US" sz="2800" b="1" i="0" u="none" strike="noStrike" kern="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Propuesta</a:t>
            </a:r>
            <a:endParaRPr kumimoji="0" lang="en-US" sz="28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13" name="CuadroTexto 12">
            <a:extLst>
              <a:ext uri="{FF2B5EF4-FFF2-40B4-BE49-F238E27FC236}">
                <a16:creationId xmlns:a16="http://schemas.microsoft.com/office/drawing/2014/main" id="{A4152327-3A45-4E44-BD81-BEDEFE0B2A50}"/>
              </a:ext>
            </a:extLst>
          </p:cNvPr>
          <p:cNvSpPr txBox="1"/>
          <p:nvPr/>
        </p:nvSpPr>
        <p:spPr>
          <a:xfrm>
            <a:off x="688622" y="958629"/>
            <a:ext cx="10159999" cy="369332"/>
          </a:xfrm>
          <a:prstGeom prst="rect">
            <a:avLst/>
          </a:prstGeom>
          <a:noFill/>
        </p:spPr>
        <p:txBody>
          <a:bodyPr wrap="square">
            <a:spAutoFit/>
          </a:bodyPr>
          <a:lstStyle/>
          <a:p>
            <a:pPr algn="r"/>
            <a:r>
              <a:rPr lang="es-ES" dirty="0"/>
              <a:t>Plan de alternativas de seguridad ciudadana para el cantón Rumiñahui: 2023-2025</a:t>
            </a:r>
          </a:p>
        </p:txBody>
      </p:sp>
      <p:graphicFrame>
        <p:nvGraphicFramePr>
          <p:cNvPr id="14" name="Tabla 13">
            <a:extLst>
              <a:ext uri="{FF2B5EF4-FFF2-40B4-BE49-F238E27FC236}">
                <a16:creationId xmlns:a16="http://schemas.microsoft.com/office/drawing/2014/main" id="{D0F1E853-5D18-473E-8203-1288735D442A}"/>
              </a:ext>
            </a:extLst>
          </p:cNvPr>
          <p:cNvGraphicFramePr>
            <a:graphicFrameLocks noGrp="1"/>
          </p:cNvGraphicFramePr>
          <p:nvPr>
            <p:extLst>
              <p:ext uri="{D42A27DB-BD31-4B8C-83A1-F6EECF244321}">
                <p14:modId xmlns:p14="http://schemas.microsoft.com/office/powerpoint/2010/main" val="2401308062"/>
              </p:ext>
            </p:extLst>
          </p:nvPr>
        </p:nvGraphicFramePr>
        <p:xfrm>
          <a:off x="225779" y="1390841"/>
          <a:ext cx="11717866" cy="4768787"/>
        </p:xfrm>
        <a:graphic>
          <a:graphicData uri="http://schemas.openxmlformats.org/drawingml/2006/table">
            <a:tbl>
              <a:tblPr firstRow="1" firstCol="1" bandRow="1">
                <a:tableStyleId>{5DA37D80-6434-44D0-A028-1B22A696006F}</a:tableStyleId>
              </a:tblPr>
              <a:tblGrid>
                <a:gridCol w="1809507">
                  <a:extLst>
                    <a:ext uri="{9D8B030D-6E8A-4147-A177-3AD203B41FA5}">
                      <a16:colId xmlns:a16="http://schemas.microsoft.com/office/drawing/2014/main" val="3406404998"/>
                    </a:ext>
                  </a:extLst>
                </a:gridCol>
                <a:gridCol w="4392004">
                  <a:extLst>
                    <a:ext uri="{9D8B030D-6E8A-4147-A177-3AD203B41FA5}">
                      <a16:colId xmlns:a16="http://schemas.microsoft.com/office/drawing/2014/main" val="1697906874"/>
                    </a:ext>
                  </a:extLst>
                </a:gridCol>
                <a:gridCol w="1285708">
                  <a:extLst>
                    <a:ext uri="{9D8B030D-6E8A-4147-A177-3AD203B41FA5}">
                      <a16:colId xmlns:a16="http://schemas.microsoft.com/office/drawing/2014/main" val="1444464334"/>
                    </a:ext>
                  </a:extLst>
                </a:gridCol>
                <a:gridCol w="2055618">
                  <a:extLst>
                    <a:ext uri="{9D8B030D-6E8A-4147-A177-3AD203B41FA5}">
                      <a16:colId xmlns:a16="http://schemas.microsoft.com/office/drawing/2014/main" val="3983312630"/>
                    </a:ext>
                  </a:extLst>
                </a:gridCol>
                <a:gridCol w="2175029">
                  <a:extLst>
                    <a:ext uri="{9D8B030D-6E8A-4147-A177-3AD203B41FA5}">
                      <a16:colId xmlns:a16="http://schemas.microsoft.com/office/drawing/2014/main" val="4013108280"/>
                    </a:ext>
                  </a:extLst>
                </a:gridCol>
              </a:tblGrid>
              <a:tr h="275299">
                <a:tc gridSpan="5">
                  <a:txBody>
                    <a:bodyPr/>
                    <a:lstStyle/>
                    <a:p>
                      <a:pPr indent="457200" algn="just">
                        <a:lnSpc>
                          <a:spcPct val="150000"/>
                        </a:lnSpc>
                      </a:pPr>
                      <a:r>
                        <a:rPr lang="es-ES" sz="1200" b="1" dirty="0">
                          <a:effectLst/>
                        </a:rPr>
                        <a:t>Objetivo general: </a:t>
                      </a:r>
                      <a:r>
                        <a:rPr lang="es-ES" sz="1100" dirty="0">
                          <a:effectLst/>
                        </a:rPr>
                        <a:t>Proponer alternativas para la mitigación de los índices de inseguridad que afectan a los comerciantes, clientes y población en general en el cantón Rumiñahui para el periodo: 2023-2025. </a:t>
                      </a:r>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48" marR="37648" marT="0" marB="0"/>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val="3595693653"/>
                  </a:ext>
                </a:extLst>
              </a:tr>
              <a:tr h="275299">
                <a:tc>
                  <a:txBody>
                    <a:bodyPr/>
                    <a:lstStyle/>
                    <a:p>
                      <a:pPr algn="ctr">
                        <a:lnSpc>
                          <a:spcPct val="100000"/>
                        </a:lnSpc>
                      </a:pPr>
                      <a:r>
                        <a:rPr lang="es-ES" sz="1050" dirty="0">
                          <a:effectLst/>
                        </a:rPr>
                        <a:t>Objetivos Específicos</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48" marR="37648" marT="0" marB="0"/>
                </a:tc>
                <a:tc>
                  <a:txBody>
                    <a:bodyPr/>
                    <a:lstStyle/>
                    <a:p>
                      <a:pPr algn="ctr">
                        <a:lnSpc>
                          <a:spcPct val="100000"/>
                        </a:lnSpc>
                      </a:pPr>
                      <a:r>
                        <a:rPr lang="es-ES" sz="1050" dirty="0">
                          <a:effectLst/>
                        </a:rPr>
                        <a:t>Alternativas</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48" marR="37648" marT="0" marB="0"/>
                </a:tc>
                <a:tc>
                  <a:txBody>
                    <a:bodyPr/>
                    <a:lstStyle/>
                    <a:p>
                      <a:pPr algn="ctr">
                        <a:lnSpc>
                          <a:spcPct val="100000"/>
                        </a:lnSpc>
                      </a:pPr>
                      <a:r>
                        <a:rPr lang="es-ES" sz="1050" dirty="0">
                          <a:effectLst/>
                        </a:rPr>
                        <a:t>Responsables/ Tiempo</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48" marR="37648" marT="0" marB="0"/>
                </a:tc>
                <a:tc>
                  <a:txBody>
                    <a:bodyPr/>
                    <a:lstStyle/>
                    <a:p>
                      <a:pPr algn="ctr">
                        <a:lnSpc>
                          <a:spcPct val="100000"/>
                        </a:lnSpc>
                      </a:pPr>
                      <a:r>
                        <a:rPr lang="es-ES" sz="1050" dirty="0">
                          <a:effectLst/>
                        </a:rPr>
                        <a:t>Metas </a:t>
                      </a:r>
                      <a:endParaRPr lang="es-ES" sz="105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48" marR="37648" marT="0" marB="0"/>
                </a:tc>
                <a:tc>
                  <a:txBody>
                    <a:bodyPr/>
                    <a:lstStyle/>
                    <a:p>
                      <a:pPr>
                        <a:lnSpc>
                          <a:spcPct val="100000"/>
                        </a:lnSpc>
                      </a:pPr>
                      <a:r>
                        <a:rPr lang="es-ES" sz="1050" dirty="0">
                          <a:effectLst/>
                        </a:rPr>
                        <a:t> </a:t>
                      </a:r>
                      <a:r>
                        <a:rPr lang="es-ES" sz="1050" kern="1200" dirty="0">
                          <a:solidFill>
                            <a:schemeClr val="tx1"/>
                          </a:solidFill>
                          <a:effectLst/>
                        </a:rPr>
                        <a:t>Recursos/presupuesto </a:t>
                      </a:r>
                      <a:endParaRPr lang="es-ES" sz="1050" kern="1200" dirty="0">
                        <a:solidFill>
                          <a:schemeClr val="tx1"/>
                        </a:solidFill>
                        <a:effectLst/>
                        <a:latin typeface="+mn-lt"/>
                        <a:ea typeface="+mn-ea"/>
                        <a:cs typeface="+mn-cs"/>
                      </a:endParaRPr>
                    </a:p>
                  </a:txBody>
                  <a:tcPr marL="0" marR="0" marT="0" marB="0" anchor="ctr"/>
                </a:tc>
                <a:extLst>
                  <a:ext uri="{0D108BD9-81ED-4DB2-BD59-A6C34878D82A}">
                    <a16:rowId xmlns:a16="http://schemas.microsoft.com/office/drawing/2014/main" val="29293314"/>
                  </a:ext>
                </a:extLst>
              </a:tr>
              <a:tr h="3680428">
                <a:tc>
                  <a:txBody>
                    <a:bodyPr/>
                    <a:lstStyle/>
                    <a:p>
                      <a:pPr indent="457200">
                        <a:lnSpc>
                          <a:spcPct val="150000"/>
                        </a:lnSpc>
                      </a:pPr>
                      <a:r>
                        <a:rPr lang="es-ES" sz="1000" dirty="0">
                          <a:effectLst/>
                        </a:rPr>
                        <a:t>1. Brindar capacitaciones de forma presencial a los comerciantes y clientes sobre las competencias que desempeñan los entes, comités barriales, comerciantes, Policía Nacional y GADMUR como alternativa para la prevención del riesgo en la seguridad de los comercios del cantón Rumiñahui. </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48" marR="37648" marT="0" marB="0"/>
                </a:tc>
                <a:tc>
                  <a:txBody>
                    <a:bodyPr/>
                    <a:lstStyle/>
                    <a:p>
                      <a:pPr algn="just">
                        <a:lnSpc>
                          <a:spcPct val="115000"/>
                        </a:lnSpc>
                      </a:pPr>
                      <a:r>
                        <a:rPr lang="es-ES" sz="1000" dirty="0">
                          <a:effectLst/>
                        </a:rPr>
                        <a:t>1.1. Convocatoria informativa a todos.</a:t>
                      </a:r>
                    </a:p>
                    <a:p>
                      <a:pPr marL="342900" lvl="0" indent="-342900">
                        <a:lnSpc>
                          <a:spcPct val="115000"/>
                        </a:lnSpc>
                        <a:spcAft>
                          <a:spcPts val="800"/>
                        </a:spcAft>
                        <a:buFont typeface="Wingdings" panose="05000000000000000000" pitchFamily="2" charset="2"/>
                        <a:buChar char=""/>
                      </a:pPr>
                      <a:r>
                        <a:rPr lang="es-EC" sz="1000" dirty="0">
                          <a:effectLst/>
                        </a:rPr>
                        <a:t>Se convoca a reuniones a todos los miembros involucrados en el cantón Rumiñahui. </a:t>
                      </a:r>
                      <a:endParaRPr lang="es-ES" sz="1000" dirty="0">
                        <a:effectLst/>
                      </a:endParaRPr>
                    </a:p>
                    <a:p>
                      <a:pPr marL="342900" lvl="0" indent="-342900">
                        <a:lnSpc>
                          <a:spcPct val="115000"/>
                        </a:lnSpc>
                        <a:spcAft>
                          <a:spcPts val="800"/>
                        </a:spcAft>
                        <a:buFont typeface="Wingdings" panose="05000000000000000000" pitchFamily="2" charset="2"/>
                        <a:buChar char=""/>
                      </a:pPr>
                      <a:r>
                        <a:rPr lang="es-EC" sz="1000" dirty="0">
                          <a:effectLst/>
                        </a:rPr>
                        <a:t>Se establecen las comisiones y compromisos.</a:t>
                      </a:r>
                      <a:endParaRPr lang="es-ES" sz="1000" dirty="0">
                        <a:effectLst/>
                      </a:endParaRPr>
                    </a:p>
                    <a:p>
                      <a:pPr marL="342900" lvl="0" indent="-342900">
                        <a:lnSpc>
                          <a:spcPct val="115000"/>
                        </a:lnSpc>
                        <a:spcAft>
                          <a:spcPts val="800"/>
                        </a:spcAft>
                        <a:buFont typeface="Wingdings" panose="05000000000000000000" pitchFamily="2" charset="2"/>
                        <a:buChar char=""/>
                      </a:pPr>
                      <a:r>
                        <a:rPr lang="es-EC" sz="1000" dirty="0">
                          <a:effectLst/>
                        </a:rPr>
                        <a:t>Se realiza un registro de los asistentes para el control.</a:t>
                      </a:r>
                      <a:endParaRPr lang="es-ES" sz="1000" dirty="0">
                        <a:effectLst/>
                      </a:endParaRPr>
                    </a:p>
                    <a:p>
                      <a:pPr marL="342900" lvl="0" indent="-342900">
                        <a:lnSpc>
                          <a:spcPct val="115000"/>
                        </a:lnSpc>
                        <a:spcAft>
                          <a:spcPts val="800"/>
                        </a:spcAft>
                        <a:buFont typeface="Wingdings" panose="05000000000000000000" pitchFamily="2" charset="2"/>
                        <a:buChar char=""/>
                      </a:pPr>
                      <a:r>
                        <a:rPr lang="es-EC" sz="1000" dirty="0">
                          <a:effectLst/>
                        </a:rPr>
                        <a:t>Se toman los datos de contacto de los asistentes.</a:t>
                      </a:r>
                      <a:endParaRPr lang="es-ES" sz="1000" dirty="0">
                        <a:effectLst/>
                      </a:endParaRPr>
                    </a:p>
                    <a:p>
                      <a:pPr algn="just">
                        <a:lnSpc>
                          <a:spcPct val="115000"/>
                        </a:lnSpc>
                      </a:pPr>
                      <a:r>
                        <a:rPr lang="es-ES" sz="1000" dirty="0">
                          <a:effectLst/>
                        </a:rPr>
                        <a:t>1.2. Capacitar a comerciantes, comités barriales en temas de seguridad.</a:t>
                      </a:r>
                    </a:p>
                    <a:p>
                      <a:pPr marL="342900" lvl="0" indent="-342900">
                        <a:lnSpc>
                          <a:spcPct val="115000"/>
                        </a:lnSpc>
                        <a:spcAft>
                          <a:spcPts val="800"/>
                        </a:spcAft>
                        <a:buFont typeface="Wingdings" panose="05000000000000000000" pitchFamily="2" charset="2"/>
                        <a:buChar char=""/>
                      </a:pPr>
                      <a:r>
                        <a:rPr lang="es-EC" sz="1000" dirty="0">
                          <a:effectLst/>
                        </a:rPr>
                        <a:t>Organizando los comerciantes.</a:t>
                      </a:r>
                      <a:endParaRPr lang="es-ES" sz="1000" dirty="0">
                        <a:effectLst/>
                      </a:endParaRPr>
                    </a:p>
                    <a:p>
                      <a:pPr marL="342900" lvl="0" indent="-342900">
                        <a:lnSpc>
                          <a:spcPct val="115000"/>
                        </a:lnSpc>
                        <a:spcAft>
                          <a:spcPts val="800"/>
                        </a:spcAft>
                        <a:buFont typeface="Wingdings" panose="05000000000000000000" pitchFamily="2" charset="2"/>
                        <a:buChar char=""/>
                      </a:pPr>
                      <a:r>
                        <a:rPr lang="es-EC" sz="1000" dirty="0">
                          <a:effectLst/>
                        </a:rPr>
                        <a:t>Organizando un comité de comerciantes que trabaje conjuntamente en alianzas con la Policía Nacional del sector.</a:t>
                      </a:r>
                      <a:endParaRPr lang="es-ES" sz="1000" dirty="0">
                        <a:effectLst/>
                      </a:endParaRPr>
                    </a:p>
                    <a:p>
                      <a:pPr marL="342900" lvl="0" indent="-342900">
                        <a:lnSpc>
                          <a:spcPct val="115000"/>
                        </a:lnSpc>
                        <a:spcAft>
                          <a:spcPts val="800"/>
                        </a:spcAft>
                        <a:buFont typeface="Wingdings" panose="05000000000000000000" pitchFamily="2" charset="2"/>
                        <a:buChar char=""/>
                      </a:pPr>
                      <a:r>
                        <a:rPr lang="es-EC" sz="1000" dirty="0">
                          <a:effectLst/>
                        </a:rPr>
                        <a:t>Se les brinda información concreta sobre las funciones de cada cuerpo de seguridad del Estado, los alcances de las atribuciones, y la forma como se puede coordinar el trabajo en equipo. </a:t>
                      </a:r>
                      <a:endParaRPr lang="es-ES" sz="1000" dirty="0">
                        <a:effectLst/>
                      </a:endParaRPr>
                    </a:p>
                    <a:p>
                      <a:pPr marL="342900" lvl="0" indent="-342900">
                        <a:lnSpc>
                          <a:spcPct val="115000"/>
                        </a:lnSpc>
                        <a:spcAft>
                          <a:spcPts val="800"/>
                        </a:spcAft>
                        <a:buFont typeface="Wingdings" panose="05000000000000000000" pitchFamily="2" charset="2"/>
                        <a:buChar char=""/>
                      </a:pPr>
                      <a:r>
                        <a:rPr lang="es-EC" sz="1000" dirty="0">
                          <a:effectLst/>
                        </a:rPr>
                        <a:t>Se le da participación a los comités conformados para que estos expongan las funciones que tendrán al frente de la seguridad ciudadana en el sector.</a:t>
                      </a:r>
                      <a:endParaRPr lang="es-ES" sz="1000" dirty="0">
                        <a:effectLst/>
                      </a:endParaRPr>
                    </a:p>
                    <a:p>
                      <a:pPr marL="342900" lvl="0" indent="-342900">
                        <a:lnSpc>
                          <a:spcPct val="115000"/>
                        </a:lnSpc>
                        <a:spcAft>
                          <a:spcPts val="800"/>
                        </a:spcAft>
                        <a:buFont typeface="Wingdings" panose="05000000000000000000" pitchFamily="2" charset="2"/>
                        <a:buChar char=""/>
                      </a:pPr>
                      <a:r>
                        <a:rPr lang="es-EC" sz="1000" dirty="0">
                          <a:effectLst/>
                        </a:rPr>
                        <a:t>Se da la participación a los comerciantes y clientes para que expongan sus ideas y propuestas. </a:t>
                      </a:r>
                      <a:endParaRPr lang="es-ES" sz="10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37648" marR="37648" marT="0" marB="0"/>
                </a:tc>
                <a:tc>
                  <a:txBody>
                    <a:bodyPr/>
                    <a:lstStyle/>
                    <a:p>
                      <a:pPr algn="just">
                        <a:lnSpc>
                          <a:spcPct val="150000"/>
                        </a:lnSpc>
                      </a:pPr>
                      <a:r>
                        <a:rPr lang="es-ES" sz="1000" dirty="0">
                          <a:effectLst/>
                        </a:rPr>
                        <a:t> </a:t>
                      </a:r>
                    </a:p>
                    <a:p>
                      <a:pPr algn="just">
                        <a:lnSpc>
                          <a:spcPct val="150000"/>
                        </a:lnSpc>
                      </a:pPr>
                      <a:r>
                        <a:rPr lang="es-ES" sz="1000" dirty="0">
                          <a:effectLst/>
                        </a:rPr>
                        <a:t>Funcionarios de la Policía Nacional y GADMUR.</a:t>
                      </a:r>
                    </a:p>
                    <a:p>
                      <a:pPr algn="just">
                        <a:lnSpc>
                          <a:spcPct val="150000"/>
                        </a:lnSpc>
                      </a:pPr>
                      <a:r>
                        <a:rPr lang="es-ES" sz="1000" dirty="0">
                          <a:effectLst/>
                        </a:rPr>
                        <a:t> </a:t>
                      </a:r>
                    </a:p>
                    <a:p>
                      <a:pPr algn="just">
                        <a:lnSpc>
                          <a:spcPct val="150000"/>
                        </a:lnSpc>
                      </a:pPr>
                      <a:r>
                        <a:rPr lang="es-ES" sz="1000" dirty="0">
                          <a:effectLst/>
                        </a:rPr>
                        <a:t>Trimestralmente</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48" marR="37648" marT="0" marB="0"/>
                </a:tc>
                <a:tc>
                  <a:txBody>
                    <a:bodyPr/>
                    <a:lstStyle/>
                    <a:p>
                      <a:pPr algn="just">
                        <a:lnSpc>
                          <a:spcPct val="150000"/>
                        </a:lnSpc>
                      </a:pPr>
                      <a:r>
                        <a:rPr lang="es-ES" sz="1000" dirty="0">
                          <a:effectLst/>
                        </a:rPr>
                        <a:t>- Lograr la mayor participación, integración y el compromiso de todos los actores sociales y policiales en el cantón Rumiñahui.</a:t>
                      </a:r>
                    </a:p>
                    <a:p>
                      <a:pPr algn="just">
                        <a:lnSpc>
                          <a:spcPct val="150000"/>
                        </a:lnSpc>
                      </a:pPr>
                      <a:r>
                        <a:rPr lang="es-ES" sz="1000" dirty="0">
                          <a:effectLst/>
                        </a:rPr>
                        <a:t> </a:t>
                      </a:r>
                    </a:p>
                    <a:p>
                      <a:pPr algn="just">
                        <a:lnSpc>
                          <a:spcPct val="150000"/>
                        </a:lnSpc>
                      </a:pPr>
                      <a:r>
                        <a:rPr lang="es-ES" sz="1000" dirty="0">
                          <a:effectLst/>
                        </a:rPr>
                        <a:t>- Capacitar al menos al 80% de los asistentes a las actividades de formación. </a:t>
                      </a:r>
                    </a:p>
                    <a:p>
                      <a:pPr algn="just">
                        <a:lnSpc>
                          <a:spcPct val="150000"/>
                        </a:lnSpc>
                      </a:pPr>
                      <a:r>
                        <a:rPr lang="es-ES" sz="1000" dirty="0">
                          <a:effectLst/>
                        </a:rPr>
                        <a:t>- Conformar el comité barrial de comerciantes quien coordinará directamente con la Policía Nacional del sector.</a:t>
                      </a:r>
                      <a:endParaRPr lang="es-ES" sz="1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7648" marR="37648" marT="0" marB="0"/>
                </a:tc>
                <a:tc>
                  <a:txBody>
                    <a:bodyPr/>
                    <a:lstStyle/>
                    <a:p>
                      <a:pPr algn="ctr"/>
                      <a:r>
                        <a:rPr lang="es-ES" sz="1100" kern="1200" dirty="0">
                          <a:solidFill>
                            <a:schemeClr val="tx1"/>
                          </a:solidFill>
                          <a:effectLst/>
                        </a:rPr>
                        <a:t>Espacio: $ 0</a:t>
                      </a:r>
                    </a:p>
                    <a:p>
                      <a:pPr algn="ctr"/>
                      <a:r>
                        <a:rPr lang="es-ES" sz="1100" kern="1200" dirty="0">
                          <a:solidFill>
                            <a:schemeClr val="tx1"/>
                          </a:solidFill>
                          <a:effectLst/>
                        </a:rPr>
                        <a:t>Micrófono: $45</a:t>
                      </a:r>
                    </a:p>
                    <a:p>
                      <a:pPr algn="ctr"/>
                      <a:r>
                        <a:rPr lang="es-ES" sz="1100" kern="1200" dirty="0">
                          <a:solidFill>
                            <a:schemeClr val="tx1"/>
                          </a:solidFill>
                          <a:effectLst/>
                        </a:rPr>
                        <a:t>Alquiler de Mesas y sillas: $80</a:t>
                      </a:r>
                    </a:p>
                    <a:p>
                      <a:pPr algn="ctr"/>
                      <a:r>
                        <a:rPr lang="es-ES" sz="1100" kern="1200" dirty="0">
                          <a:solidFill>
                            <a:schemeClr val="tx1"/>
                          </a:solidFill>
                          <a:effectLst/>
                        </a:rPr>
                        <a:t>Pizarra: $30</a:t>
                      </a:r>
                    </a:p>
                    <a:p>
                      <a:pPr algn="ctr"/>
                      <a:r>
                        <a:rPr lang="es-ES" sz="1100" kern="1200" dirty="0">
                          <a:solidFill>
                            <a:schemeClr val="tx1"/>
                          </a:solidFill>
                          <a:effectLst/>
                        </a:rPr>
                        <a:t>Marcadores: $10</a:t>
                      </a:r>
                    </a:p>
                    <a:p>
                      <a:pPr algn="ctr"/>
                      <a:r>
                        <a:rPr lang="es-ES" sz="1100" kern="1200" dirty="0">
                          <a:solidFill>
                            <a:schemeClr val="tx1"/>
                          </a:solidFill>
                          <a:effectLst/>
                        </a:rPr>
                        <a:t>Material impreso: $55</a:t>
                      </a:r>
                    </a:p>
                    <a:p>
                      <a:pPr algn="ctr"/>
                      <a:r>
                        <a:rPr lang="es-ES" sz="1100" kern="1200" dirty="0">
                          <a:solidFill>
                            <a:schemeClr val="tx1"/>
                          </a:solidFill>
                          <a:effectLst/>
                        </a:rPr>
                        <a:t>Refrigerio: $100</a:t>
                      </a:r>
                    </a:p>
                    <a:p>
                      <a:pPr algn="ctr"/>
                      <a:r>
                        <a:rPr lang="es-ES" sz="1100" kern="1200" dirty="0">
                          <a:solidFill>
                            <a:schemeClr val="tx1"/>
                          </a:solidFill>
                          <a:effectLst/>
                        </a:rPr>
                        <a:t>Traslado: $80</a:t>
                      </a:r>
                    </a:p>
                    <a:p>
                      <a:pPr algn="ctr"/>
                      <a:r>
                        <a:rPr lang="es-ES" sz="1100" kern="1200" dirty="0">
                          <a:solidFill>
                            <a:schemeClr val="tx1"/>
                          </a:solidFill>
                          <a:effectLst/>
                        </a:rPr>
                        <a:t>Sonido: $120</a:t>
                      </a:r>
                    </a:p>
                    <a:p>
                      <a:pPr algn="ctr"/>
                      <a:r>
                        <a:rPr lang="es-ES" sz="1100" kern="1200" dirty="0">
                          <a:solidFill>
                            <a:schemeClr val="tx1"/>
                          </a:solidFill>
                          <a:effectLst/>
                        </a:rPr>
                        <a:t>Logística/ Subtotal: $520</a:t>
                      </a:r>
                    </a:p>
                    <a:p>
                      <a:pPr algn="ctr"/>
                      <a:endParaRPr lang="es-ES" sz="1100" kern="1200" dirty="0">
                        <a:solidFill>
                          <a:schemeClr val="tx1"/>
                        </a:solidFill>
                        <a:effectLst/>
                      </a:endParaRPr>
                    </a:p>
                    <a:p>
                      <a:pPr algn="ctr"/>
                      <a:endParaRPr lang="es-ES" sz="1100" kern="1200" dirty="0">
                        <a:solidFill>
                          <a:schemeClr val="tx1"/>
                        </a:solidFill>
                        <a:effectLst/>
                      </a:endParaRPr>
                    </a:p>
                    <a:p>
                      <a:pPr algn="ctr"/>
                      <a:endParaRPr lang="es-ES" sz="1100" kern="1200" dirty="0">
                        <a:solidFill>
                          <a:schemeClr val="tx1"/>
                        </a:solidFill>
                        <a:effectLst/>
                      </a:endParaRPr>
                    </a:p>
                    <a:p>
                      <a:pPr algn="ctr"/>
                      <a:endParaRPr lang="es-ES" sz="1100" kern="1200" dirty="0">
                        <a:solidFill>
                          <a:schemeClr val="tx1"/>
                        </a:solidFill>
                        <a:effectLst/>
                      </a:endParaRPr>
                    </a:p>
                    <a:p>
                      <a:pPr algn="ctr"/>
                      <a:endParaRPr lang="es-ES" sz="1100" kern="1200" dirty="0">
                        <a:solidFill>
                          <a:schemeClr val="tx1"/>
                        </a:solidFill>
                        <a:effectLst/>
                      </a:endParaRPr>
                    </a:p>
                    <a:p>
                      <a:pPr algn="ctr"/>
                      <a:endParaRPr lang="es-ES" sz="1100" kern="1200" dirty="0">
                        <a:solidFill>
                          <a:schemeClr val="tx1"/>
                        </a:solidFill>
                        <a:effectLst/>
                      </a:endParaRPr>
                    </a:p>
                    <a:p>
                      <a:pPr algn="ctr"/>
                      <a:endParaRPr lang="es-ES" sz="1100" kern="1200" dirty="0">
                        <a:solidFill>
                          <a:schemeClr val="tx1"/>
                        </a:solidFill>
                        <a:effectLst/>
                      </a:endParaRPr>
                    </a:p>
                    <a:p>
                      <a:pPr algn="ctr"/>
                      <a:endParaRPr lang="es-ES" sz="1100" kern="1200" dirty="0">
                        <a:solidFill>
                          <a:schemeClr val="tx1"/>
                        </a:solidFill>
                        <a:effectLst/>
                      </a:endParaRPr>
                    </a:p>
                    <a:p>
                      <a:pPr algn="ctr"/>
                      <a:endParaRPr lang="es-ES" sz="1100" kern="1200" dirty="0">
                        <a:solidFill>
                          <a:schemeClr val="tx1"/>
                        </a:solidFill>
                        <a:effectLst/>
                      </a:endParaRPr>
                    </a:p>
                    <a:p>
                      <a:pPr algn="ctr"/>
                      <a:endParaRPr lang="es-ES" sz="1100" kern="1200" dirty="0">
                        <a:solidFill>
                          <a:schemeClr val="tx1"/>
                        </a:solidFill>
                        <a:effectLst/>
                      </a:endParaRPr>
                    </a:p>
                    <a:p>
                      <a:pPr algn="ctr"/>
                      <a:endParaRPr lang="es-ES" sz="1100" kern="1200" dirty="0">
                        <a:solidFill>
                          <a:schemeClr val="tx1"/>
                        </a:solidFill>
                        <a:effectLst/>
                      </a:endParaRPr>
                    </a:p>
                    <a:p>
                      <a:pPr>
                        <a:lnSpc>
                          <a:spcPct val="200000"/>
                        </a:lnSpc>
                      </a:pPr>
                      <a:endParaRPr lang="es-ES" sz="9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03812304"/>
                  </a:ext>
                </a:extLst>
              </a:tr>
            </a:tbl>
          </a:graphicData>
        </a:graphic>
      </p:graphicFrame>
    </p:spTree>
    <p:extLst>
      <p:ext uri="{BB962C8B-B14F-4D97-AF65-F5344CB8AC3E}">
        <p14:creationId xmlns:p14="http://schemas.microsoft.com/office/powerpoint/2010/main" val="26463901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Arrow: Chevron 2">
            <a:extLst>
              <a:ext uri="{FF2B5EF4-FFF2-40B4-BE49-F238E27FC236}">
                <a16:creationId xmlns:a16="http://schemas.microsoft.com/office/drawing/2014/main" id="{E727FD14-ADF4-408D-9D24-983C8169E66B}"/>
              </a:ext>
            </a:extLst>
          </p:cNvPr>
          <p:cNvSpPr/>
          <p:nvPr/>
        </p:nvSpPr>
        <p:spPr>
          <a:xfrm>
            <a:off x="0" y="117166"/>
            <a:ext cx="4310270" cy="69956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800" b="1" i="0" u="none" strike="noStrike" kern="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Propuesta</a:t>
            </a:r>
            <a:endParaRPr kumimoji="0" lang="en-US" sz="28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graphicFrame>
        <p:nvGraphicFramePr>
          <p:cNvPr id="2" name="Tabla 1">
            <a:extLst>
              <a:ext uri="{FF2B5EF4-FFF2-40B4-BE49-F238E27FC236}">
                <a16:creationId xmlns:a16="http://schemas.microsoft.com/office/drawing/2014/main" id="{EF545C48-2FEA-38D4-AD94-9AF671A6EFB0}"/>
              </a:ext>
            </a:extLst>
          </p:cNvPr>
          <p:cNvGraphicFramePr>
            <a:graphicFrameLocks noGrp="1"/>
          </p:cNvGraphicFramePr>
          <p:nvPr>
            <p:extLst>
              <p:ext uri="{D42A27DB-BD31-4B8C-83A1-F6EECF244321}">
                <p14:modId xmlns:p14="http://schemas.microsoft.com/office/powerpoint/2010/main" val="4182703340"/>
              </p:ext>
            </p:extLst>
          </p:nvPr>
        </p:nvGraphicFramePr>
        <p:xfrm>
          <a:off x="237067" y="1075184"/>
          <a:ext cx="11684003" cy="4848543"/>
        </p:xfrm>
        <a:graphic>
          <a:graphicData uri="http://schemas.openxmlformats.org/drawingml/2006/table">
            <a:tbl>
              <a:tblPr firstRow="1" firstCol="1" bandRow="1">
                <a:tableStyleId>{5DA37D80-6434-44D0-A028-1B22A696006F}</a:tableStyleId>
              </a:tblPr>
              <a:tblGrid>
                <a:gridCol w="1814651">
                  <a:extLst>
                    <a:ext uri="{9D8B030D-6E8A-4147-A177-3AD203B41FA5}">
                      <a16:colId xmlns:a16="http://schemas.microsoft.com/office/drawing/2014/main" val="3747910714"/>
                    </a:ext>
                  </a:extLst>
                </a:gridCol>
                <a:gridCol w="3901117">
                  <a:extLst>
                    <a:ext uri="{9D8B030D-6E8A-4147-A177-3AD203B41FA5}">
                      <a16:colId xmlns:a16="http://schemas.microsoft.com/office/drawing/2014/main" val="1127854245"/>
                    </a:ext>
                  </a:extLst>
                </a:gridCol>
                <a:gridCol w="1273562">
                  <a:extLst>
                    <a:ext uri="{9D8B030D-6E8A-4147-A177-3AD203B41FA5}">
                      <a16:colId xmlns:a16="http://schemas.microsoft.com/office/drawing/2014/main" val="1866421293"/>
                    </a:ext>
                  </a:extLst>
                </a:gridCol>
                <a:gridCol w="1375736">
                  <a:extLst>
                    <a:ext uri="{9D8B030D-6E8A-4147-A177-3AD203B41FA5}">
                      <a16:colId xmlns:a16="http://schemas.microsoft.com/office/drawing/2014/main" val="2495748145"/>
                    </a:ext>
                  </a:extLst>
                </a:gridCol>
                <a:gridCol w="3318937">
                  <a:extLst>
                    <a:ext uri="{9D8B030D-6E8A-4147-A177-3AD203B41FA5}">
                      <a16:colId xmlns:a16="http://schemas.microsoft.com/office/drawing/2014/main" val="1840373253"/>
                    </a:ext>
                  </a:extLst>
                </a:gridCol>
              </a:tblGrid>
              <a:tr h="248283">
                <a:tc>
                  <a:txBody>
                    <a:bodyPr/>
                    <a:lstStyle/>
                    <a:p>
                      <a:pPr marL="0" marR="0" algn="ctr">
                        <a:lnSpc>
                          <a:spcPct val="100000"/>
                        </a:lnSpc>
                        <a:spcBef>
                          <a:spcPts val="0"/>
                        </a:spcBef>
                        <a:spcAft>
                          <a:spcPts val="0"/>
                        </a:spcAft>
                      </a:pPr>
                      <a:r>
                        <a:rPr lang="es-ES" sz="1000" dirty="0">
                          <a:solidFill>
                            <a:schemeClr val="tx1"/>
                          </a:solidFill>
                          <a:effectLst/>
                        </a:rPr>
                        <a:t>Objetivos Específicos</a:t>
                      </a:r>
                      <a:endParaRPr lang="es-US" sz="1000" dirty="0">
                        <a:solidFill>
                          <a:schemeClr val="tx1"/>
                        </a:solidFill>
                        <a:effectLst/>
                        <a:latin typeface="+mj-lt"/>
                        <a:ea typeface="Calibri" panose="020F0502020204030204" pitchFamily="34" charset="0"/>
                        <a:cs typeface="Times New Roman" panose="02020603050405020304" pitchFamily="18" charset="0"/>
                      </a:endParaRPr>
                    </a:p>
                  </a:txBody>
                  <a:tcPr marL="33206" marR="33206" marT="0" marB="0"/>
                </a:tc>
                <a:tc>
                  <a:txBody>
                    <a:bodyPr/>
                    <a:lstStyle/>
                    <a:p>
                      <a:pPr marL="0" marR="0" algn="ctr">
                        <a:lnSpc>
                          <a:spcPct val="100000"/>
                        </a:lnSpc>
                        <a:spcBef>
                          <a:spcPts val="0"/>
                        </a:spcBef>
                        <a:spcAft>
                          <a:spcPts val="0"/>
                        </a:spcAft>
                      </a:pPr>
                      <a:r>
                        <a:rPr lang="es-ES" sz="1000" dirty="0">
                          <a:solidFill>
                            <a:schemeClr val="tx1"/>
                          </a:solidFill>
                          <a:effectLst/>
                        </a:rPr>
                        <a:t>Alternativas</a:t>
                      </a:r>
                      <a:endParaRPr lang="es-US" sz="1000" dirty="0">
                        <a:solidFill>
                          <a:schemeClr val="tx1"/>
                        </a:solidFill>
                        <a:effectLst/>
                        <a:latin typeface="+mj-lt"/>
                        <a:ea typeface="Calibri" panose="020F0502020204030204" pitchFamily="34" charset="0"/>
                        <a:cs typeface="Times New Roman" panose="02020603050405020304" pitchFamily="18" charset="0"/>
                      </a:endParaRPr>
                    </a:p>
                  </a:txBody>
                  <a:tcPr marL="33206" marR="33206" marT="0" marB="0"/>
                </a:tc>
                <a:tc>
                  <a:txBody>
                    <a:bodyPr/>
                    <a:lstStyle/>
                    <a:p>
                      <a:pPr marL="0" marR="0" algn="ctr">
                        <a:lnSpc>
                          <a:spcPct val="100000"/>
                        </a:lnSpc>
                        <a:spcBef>
                          <a:spcPts val="0"/>
                        </a:spcBef>
                        <a:spcAft>
                          <a:spcPts val="0"/>
                        </a:spcAft>
                      </a:pPr>
                      <a:r>
                        <a:rPr lang="es-ES" sz="1000" dirty="0">
                          <a:solidFill>
                            <a:schemeClr val="tx1"/>
                          </a:solidFill>
                          <a:effectLst/>
                        </a:rPr>
                        <a:t>Responsables/ Tiempo</a:t>
                      </a:r>
                      <a:endParaRPr lang="es-US" sz="1000" dirty="0">
                        <a:solidFill>
                          <a:schemeClr val="tx1"/>
                        </a:solidFill>
                        <a:effectLst/>
                        <a:latin typeface="+mj-lt"/>
                        <a:ea typeface="Calibri" panose="020F0502020204030204" pitchFamily="34" charset="0"/>
                        <a:cs typeface="Times New Roman" panose="02020603050405020304" pitchFamily="18" charset="0"/>
                      </a:endParaRPr>
                    </a:p>
                  </a:txBody>
                  <a:tcPr marL="33206" marR="33206" marT="0" marB="0"/>
                </a:tc>
                <a:tc>
                  <a:txBody>
                    <a:bodyPr/>
                    <a:lstStyle/>
                    <a:p>
                      <a:pPr marL="0" marR="0" algn="ctr">
                        <a:lnSpc>
                          <a:spcPct val="100000"/>
                        </a:lnSpc>
                        <a:spcBef>
                          <a:spcPts val="0"/>
                        </a:spcBef>
                        <a:spcAft>
                          <a:spcPts val="0"/>
                        </a:spcAft>
                      </a:pPr>
                      <a:r>
                        <a:rPr lang="es-ES" sz="1000" dirty="0">
                          <a:solidFill>
                            <a:schemeClr val="tx1"/>
                          </a:solidFill>
                          <a:effectLst/>
                        </a:rPr>
                        <a:t>Metas </a:t>
                      </a:r>
                      <a:endParaRPr lang="es-US" sz="1000" dirty="0">
                        <a:solidFill>
                          <a:schemeClr val="tx1"/>
                        </a:solidFill>
                        <a:effectLst/>
                        <a:latin typeface="+mj-lt"/>
                        <a:ea typeface="Calibri" panose="020F0502020204030204" pitchFamily="34" charset="0"/>
                        <a:cs typeface="Times New Roman" panose="02020603050405020304" pitchFamily="18" charset="0"/>
                      </a:endParaRPr>
                    </a:p>
                  </a:txBody>
                  <a:tcPr marL="33206" marR="33206" marT="0" marB="0"/>
                </a:tc>
                <a:tc>
                  <a:txBody>
                    <a:bodyPr/>
                    <a:lstStyle/>
                    <a:p>
                      <a:pPr marL="0" marR="0" algn="ctr">
                        <a:lnSpc>
                          <a:spcPct val="100000"/>
                        </a:lnSpc>
                        <a:spcBef>
                          <a:spcPts val="0"/>
                        </a:spcBef>
                        <a:spcAft>
                          <a:spcPts val="0"/>
                        </a:spcAft>
                      </a:pPr>
                      <a:r>
                        <a:rPr lang="es-ES" sz="1000" dirty="0">
                          <a:solidFill>
                            <a:schemeClr val="tx1"/>
                          </a:solidFill>
                          <a:effectLst/>
                        </a:rPr>
                        <a:t>Recursos/presupuesto </a:t>
                      </a:r>
                      <a:endParaRPr lang="es-US" sz="1000" dirty="0">
                        <a:solidFill>
                          <a:schemeClr val="tx1"/>
                        </a:solidFill>
                        <a:effectLst/>
                        <a:latin typeface="+mj-lt"/>
                        <a:ea typeface="Calibri" panose="020F0502020204030204" pitchFamily="34" charset="0"/>
                        <a:cs typeface="Times New Roman" panose="02020603050405020304" pitchFamily="18" charset="0"/>
                      </a:endParaRPr>
                    </a:p>
                  </a:txBody>
                  <a:tcPr marL="33206" marR="33206" marT="0" marB="0"/>
                </a:tc>
                <a:extLst>
                  <a:ext uri="{0D108BD9-81ED-4DB2-BD59-A6C34878D82A}">
                    <a16:rowId xmlns:a16="http://schemas.microsoft.com/office/drawing/2014/main" val="3550445003"/>
                  </a:ext>
                </a:extLst>
              </a:tr>
              <a:tr h="4078001">
                <a:tc>
                  <a:txBody>
                    <a:bodyPr/>
                    <a:lstStyle/>
                    <a:p>
                      <a:pPr marL="0" marR="0" indent="0">
                        <a:lnSpc>
                          <a:spcPct val="150000"/>
                        </a:lnSpc>
                        <a:spcBef>
                          <a:spcPts val="0"/>
                        </a:spcBef>
                        <a:spcAft>
                          <a:spcPts val="0"/>
                        </a:spcAft>
                      </a:pPr>
                      <a:r>
                        <a:rPr lang="es-ES" sz="1000" dirty="0">
                          <a:solidFill>
                            <a:schemeClr val="tx1"/>
                          </a:solidFill>
                          <a:effectLst/>
                        </a:rPr>
                        <a:t>2. Presentar alternativas estratégicas de prevención dirigidas a los funcionarios policiales del cantón Rumiñahui, que permitan disminuir los índices de violencia e inseguridad en el sector. </a:t>
                      </a:r>
                      <a:endParaRPr lang="es-US" sz="1000" dirty="0">
                        <a:solidFill>
                          <a:schemeClr val="tx1"/>
                        </a:solidFill>
                        <a:effectLst/>
                        <a:latin typeface="+mj-lt"/>
                        <a:ea typeface="Calibri" panose="020F0502020204030204" pitchFamily="34" charset="0"/>
                        <a:cs typeface="Times New Roman" panose="02020603050405020304" pitchFamily="18" charset="0"/>
                      </a:endParaRPr>
                    </a:p>
                  </a:txBody>
                  <a:tcPr marL="33206" marR="33206" marT="0" marB="0"/>
                </a:tc>
                <a:tc>
                  <a:txBody>
                    <a:bodyPr/>
                    <a:lstStyle/>
                    <a:p>
                      <a:pPr marL="0" marR="0" algn="just">
                        <a:lnSpc>
                          <a:spcPct val="115000"/>
                        </a:lnSpc>
                        <a:spcBef>
                          <a:spcPts val="0"/>
                        </a:spcBef>
                        <a:spcAft>
                          <a:spcPts val="0"/>
                        </a:spcAft>
                      </a:pPr>
                      <a:r>
                        <a:rPr lang="es-ES" sz="1000" b="1" dirty="0">
                          <a:solidFill>
                            <a:schemeClr val="tx1"/>
                          </a:solidFill>
                          <a:effectLst/>
                        </a:rPr>
                        <a:t>2.1. Reorientar la planificación de la logística de patrullaje en los negocios comerciales para brindar mayor seguridad</a:t>
                      </a:r>
                      <a:r>
                        <a:rPr lang="es-ES" sz="1000" dirty="0">
                          <a:solidFill>
                            <a:schemeClr val="tx1"/>
                          </a:solidFill>
                          <a:effectLst/>
                        </a:rPr>
                        <a:t>.</a:t>
                      </a:r>
                      <a:endParaRPr lang="es-US" sz="1000" dirty="0">
                        <a:solidFill>
                          <a:schemeClr val="tx1"/>
                        </a:solidFill>
                        <a:effectLst/>
                      </a:endParaRPr>
                    </a:p>
                    <a:p>
                      <a:pPr marL="342900" marR="0" lvl="0" indent="-342900" algn="just">
                        <a:lnSpc>
                          <a:spcPct val="115000"/>
                        </a:lnSpc>
                        <a:spcBef>
                          <a:spcPts val="0"/>
                        </a:spcBef>
                        <a:spcAft>
                          <a:spcPts val="0"/>
                        </a:spcAft>
                        <a:buFont typeface="Wingdings" panose="05000000000000000000" pitchFamily="2" charset="2"/>
                        <a:buChar char=""/>
                      </a:pPr>
                      <a:r>
                        <a:rPr lang="es-EC" sz="1000" dirty="0">
                          <a:solidFill>
                            <a:schemeClr val="tx1"/>
                          </a:solidFill>
                          <a:effectLst/>
                        </a:rPr>
                        <a:t>Mejorando los tiempos de patrullaje.</a:t>
                      </a:r>
                      <a:endParaRPr lang="es-US" sz="1000" dirty="0">
                        <a:solidFill>
                          <a:schemeClr val="tx1"/>
                        </a:solidFill>
                        <a:effectLst/>
                      </a:endParaRPr>
                    </a:p>
                    <a:p>
                      <a:pPr marL="342900" marR="0" lvl="0" indent="-342900" algn="just">
                        <a:lnSpc>
                          <a:spcPct val="115000"/>
                        </a:lnSpc>
                        <a:spcBef>
                          <a:spcPts val="0"/>
                        </a:spcBef>
                        <a:spcAft>
                          <a:spcPts val="0"/>
                        </a:spcAft>
                        <a:buFont typeface="Wingdings" panose="05000000000000000000" pitchFamily="2" charset="2"/>
                        <a:buChar char=""/>
                      </a:pPr>
                      <a:r>
                        <a:rPr lang="es-EC" sz="1000" dirty="0">
                          <a:solidFill>
                            <a:schemeClr val="tx1"/>
                          </a:solidFill>
                          <a:effectLst/>
                        </a:rPr>
                        <a:t>Mejorando las rutas de patrullaje.</a:t>
                      </a:r>
                    </a:p>
                    <a:p>
                      <a:pPr marL="342900" marR="0" lvl="0" indent="-342900" algn="just">
                        <a:lnSpc>
                          <a:spcPct val="115000"/>
                        </a:lnSpc>
                        <a:spcBef>
                          <a:spcPts val="0"/>
                        </a:spcBef>
                        <a:spcAft>
                          <a:spcPts val="0"/>
                        </a:spcAft>
                        <a:buFont typeface="Wingdings" panose="05000000000000000000" pitchFamily="2" charset="2"/>
                        <a:buChar char=""/>
                      </a:pPr>
                      <a:endParaRPr lang="es-US" sz="1000" dirty="0">
                        <a:solidFill>
                          <a:schemeClr val="tx1"/>
                        </a:solidFill>
                        <a:effectLst/>
                      </a:endParaRPr>
                    </a:p>
                    <a:p>
                      <a:pPr marL="0" marR="0" algn="just">
                        <a:lnSpc>
                          <a:spcPct val="115000"/>
                        </a:lnSpc>
                        <a:spcBef>
                          <a:spcPts val="0"/>
                        </a:spcBef>
                        <a:spcAft>
                          <a:spcPts val="0"/>
                        </a:spcAft>
                      </a:pPr>
                      <a:r>
                        <a:rPr lang="es-ES" sz="1000" dirty="0">
                          <a:solidFill>
                            <a:schemeClr val="tx1"/>
                          </a:solidFill>
                          <a:effectLst/>
                        </a:rPr>
                        <a:t>2.2 Estrategias de patrullaje enfocados a los locales comerciales.</a:t>
                      </a:r>
                      <a:endParaRPr lang="es-US" sz="1000" dirty="0">
                        <a:solidFill>
                          <a:schemeClr val="tx1"/>
                        </a:solidFill>
                        <a:effectLst/>
                      </a:endParaRPr>
                    </a:p>
                    <a:p>
                      <a:pPr marL="342900" marR="0" lvl="0" indent="-342900" algn="just">
                        <a:lnSpc>
                          <a:spcPct val="115000"/>
                        </a:lnSpc>
                        <a:spcBef>
                          <a:spcPts val="0"/>
                        </a:spcBef>
                        <a:spcAft>
                          <a:spcPts val="0"/>
                        </a:spcAft>
                        <a:buFont typeface="Wingdings" panose="05000000000000000000" pitchFamily="2" charset="2"/>
                        <a:buChar char=""/>
                      </a:pPr>
                      <a:r>
                        <a:rPr lang="es-EC" sz="1000" b="1" u="sng" dirty="0">
                          <a:solidFill>
                            <a:schemeClr val="tx1"/>
                          </a:solidFill>
                          <a:effectLst/>
                        </a:rPr>
                        <a:t>Planificando la formación (entrada y salida del servicio) de los miembros de la Policía Nacional en lugares con mayor incidencia delictiva.</a:t>
                      </a:r>
                    </a:p>
                    <a:p>
                      <a:pPr marL="342900" marR="0" lvl="0" indent="-342900" algn="just">
                        <a:lnSpc>
                          <a:spcPct val="115000"/>
                        </a:lnSpc>
                        <a:spcBef>
                          <a:spcPts val="0"/>
                        </a:spcBef>
                        <a:spcAft>
                          <a:spcPts val="0"/>
                        </a:spcAft>
                        <a:buFont typeface="Wingdings" panose="05000000000000000000" pitchFamily="2" charset="2"/>
                        <a:buChar char=""/>
                      </a:pPr>
                      <a:r>
                        <a:rPr lang="es-EC" sz="1000" b="1" u="sng" dirty="0">
                          <a:solidFill>
                            <a:schemeClr val="tx1"/>
                          </a:solidFill>
                          <a:effectLst/>
                        </a:rPr>
                        <a:t>Los horarios laborales podrían variar, los turnos podrían variar.</a:t>
                      </a:r>
                      <a:endParaRPr lang="es-US" sz="1000" b="1" u="sng" dirty="0">
                        <a:solidFill>
                          <a:schemeClr val="tx1"/>
                        </a:solidFill>
                        <a:effectLst/>
                      </a:endParaRPr>
                    </a:p>
                    <a:p>
                      <a:pPr marL="342900" marR="0" lvl="0" indent="-342900" algn="just">
                        <a:lnSpc>
                          <a:spcPct val="115000"/>
                        </a:lnSpc>
                        <a:spcBef>
                          <a:spcPts val="0"/>
                        </a:spcBef>
                        <a:spcAft>
                          <a:spcPts val="800"/>
                        </a:spcAft>
                        <a:buFont typeface="Wingdings" panose="05000000000000000000" pitchFamily="2" charset="2"/>
                        <a:buChar char=""/>
                      </a:pPr>
                      <a:r>
                        <a:rPr lang="es-EC" sz="1000" dirty="0">
                          <a:solidFill>
                            <a:schemeClr val="tx1"/>
                          </a:solidFill>
                          <a:effectLst/>
                        </a:rPr>
                        <a:t>Levantando información y registro de los delitos más frecuentes e incluso, tomando en cuenta los horarios en los que actúan los delincuentes en el cantón Rumiñahui.</a:t>
                      </a:r>
                      <a:endParaRPr lang="es-US" sz="1000" dirty="0">
                        <a:solidFill>
                          <a:schemeClr val="tx1"/>
                        </a:solidFill>
                        <a:effectLst/>
                      </a:endParaRPr>
                    </a:p>
                    <a:p>
                      <a:pPr marL="342900" marR="0" lvl="0" indent="-342900" algn="just">
                        <a:lnSpc>
                          <a:spcPct val="115000"/>
                        </a:lnSpc>
                        <a:spcBef>
                          <a:spcPts val="0"/>
                        </a:spcBef>
                        <a:spcAft>
                          <a:spcPts val="0"/>
                        </a:spcAft>
                        <a:buFont typeface="Wingdings" panose="05000000000000000000" pitchFamily="2" charset="2"/>
                        <a:buChar char=""/>
                      </a:pPr>
                      <a:r>
                        <a:rPr lang="es-EC" sz="1000" dirty="0">
                          <a:solidFill>
                            <a:schemeClr val="tx1"/>
                          </a:solidFill>
                          <a:effectLst/>
                        </a:rPr>
                        <a:t>Hacer las verificaciones de las seguridades del local por parte de la Policía del sector.</a:t>
                      </a:r>
                      <a:endParaRPr lang="es-US" sz="1000" dirty="0">
                        <a:solidFill>
                          <a:schemeClr val="tx1"/>
                        </a:solidFill>
                        <a:effectLst/>
                      </a:endParaRPr>
                    </a:p>
                    <a:p>
                      <a:pPr marL="685800" marR="0" algn="just">
                        <a:lnSpc>
                          <a:spcPct val="115000"/>
                        </a:lnSpc>
                        <a:spcBef>
                          <a:spcPts val="0"/>
                        </a:spcBef>
                        <a:spcAft>
                          <a:spcPts val="0"/>
                        </a:spcAft>
                      </a:pPr>
                      <a:r>
                        <a:rPr lang="es-EC" sz="1000" dirty="0">
                          <a:solidFill>
                            <a:schemeClr val="tx1"/>
                          </a:solidFill>
                          <a:effectLst/>
                        </a:rPr>
                        <a:t> </a:t>
                      </a:r>
                      <a:endParaRPr lang="es-US" sz="1000" dirty="0">
                        <a:solidFill>
                          <a:schemeClr val="tx1"/>
                        </a:solidFill>
                        <a:effectLst/>
                      </a:endParaRPr>
                    </a:p>
                    <a:p>
                      <a:pPr marL="0" marR="0" algn="just">
                        <a:lnSpc>
                          <a:spcPct val="115000"/>
                        </a:lnSpc>
                        <a:spcBef>
                          <a:spcPts val="0"/>
                        </a:spcBef>
                        <a:spcAft>
                          <a:spcPts val="0"/>
                        </a:spcAft>
                      </a:pPr>
                      <a:r>
                        <a:rPr lang="es-ES" sz="1000" dirty="0">
                          <a:solidFill>
                            <a:schemeClr val="tx1"/>
                          </a:solidFill>
                          <a:effectLst/>
                        </a:rPr>
                        <a:t>2.3. Coordinando operativos de apoyo con los entes de seguridad ciudadana.</a:t>
                      </a:r>
                      <a:endParaRPr lang="es-US" sz="1000" dirty="0">
                        <a:solidFill>
                          <a:schemeClr val="tx1"/>
                        </a:solidFill>
                        <a:effectLst/>
                      </a:endParaRPr>
                    </a:p>
                    <a:p>
                      <a:pPr marL="342900" marR="0" lvl="0" indent="-342900">
                        <a:lnSpc>
                          <a:spcPct val="115000"/>
                        </a:lnSpc>
                        <a:spcBef>
                          <a:spcPts val="0"/>
                        </a:spcBef>
                        <a:spcAft>
                          <a:spcPts val="0"/>
                        </a:spcAft>
                        <a:buFont typeface="Wingdings" panose="05000000000000000000" pitchFamily="2" charset="2"/>
                        <a:buChar char=""/>
                      </a:pPr>
                      <a:r>
                        <a:rPr lang="es-EC" sz="1000" dirty="0">
                          <a:solidFill>
                            <a:schemeClr val="tx1"/>
                          </a:solidFill>
                          <a:effectLst/>
                        </a:rPr>
                        <a:t>Realizar operativos conjuntamente  Policía Nacional del sector, GADMUR y posiblemente Ejército ecuatoriano en áreas de mayor incidencia delictiva..</a:t>
                      </a:r>
                      <a:endParaRPr lang="es-US" sz="1000" dirty="0">
                        <a:solidFill>
                          <a:schemeClr val="tx1"/>
                        </a:solidFill>
                        <a:effectLst/>
                      </a:endParaRPr>
                    </a:p>
                    <a:p>
                      <a:pPr marL="342900" marR="0" lvl="0" indent="-342900">
                        <a:lnSpc>
                          <a:spcPct val="115000"/>
                        </a:lnSpc>
                        <a:spcBef>
                          <a:spcPts val="0"/>
                        </a:spcBef>
                        <a:spcAft>
                          <a:spcPts val="800"/>
                        </a:spcAft>
                        <a:buFont typeface="Wingdings" panose="05000000000000000000" pitchFamily="2" charset="2"/>
                        <a:buChar char=""/>
                      </a:pPr>
                      <a:r>
                        <a:rPr lang="es-EC" sz="1000" dirty="0">
                          <a:solidFill>
                            <a:schemeClr val="tx1"/>
                          </a:solidFill>
                          <a:effectLst/>
                        </a:rPr>
                        <a:t>Requisas para retiro de armas blancas y de fuego que circulan ilegalmente dentro del cantón Rumiñahui.</a:t>
                      </a:r>
                      <a:endParaRPr lang="es-US" sz="1000" dirty="0">
                        <a:solidFill>
                          <a:schemeClr val="tx1"/>
                        </a:solidFill>
                        <a:effectLst/>
                        <a:latin typeface="+mj-lt"/>
                        <a:ea typeface="Times New Roman" panose="02020603050405020304" pitchFamily="18" charset="0"/>
                        <a:cs typeface="Times New Roman" panose="02020603050405020304" pitchFamily="18" charset="0"/>
                      </a:endParaRPr>
                    </a:p>
                  </a:txBody>
                  <a:tcPr marL="33206" marR="33206" marT="0" marB="0"/>
                </a:tc>
                <a:tc>
                  <a:txBody>
                    <a:bodyPr/>
                    <a:lstStyle/>
                    <a:p>
                      <a:pPr marL="0" marR="0" algn="just">
                        <a:lnSpc>
                          <a:spcPct val="150000"/>
                        </a:lnSpc>
                        <a:spcBef>
                          <a:spcPts val="0"/>
                        </a:spcBef>
                        <a:spcAft>
                          <a:spcPts val="0"/>
                        </a:spcAft>
                      </a:pPr>
                      <a:r>
                        <a:rPr lang="es-ES" sz="1000" dirty="0">
                          <a:solidFill>
                            <a:schemeClr val="tx1"/>
                          </a:solidFill>
                          <a:effectLst/>
                        </a:rPr>
                        <a:t>Policía Nacional</a:t>
                      </a:r>
                    </a:p>
                    <a:p>
                      <a:pPr marL="0" marR="0" algn="just">
                        <a:lnSpc>
                          <a:spcPct val="150000"/>
                        </a:lnSpc>
                        <a:spcBef>
                          <a:spcPts val="0"/>
                        </a:spcBef>
                        <a:spcAft>
                          <a:spcPts val="0"/>
                        </a:spcAft>
                      </a:pPr>
                      <a:r>
                        <a:rPr lang="es-ES" sz="1000" dirty="0">
                          <a:solidFill>
                            <a:schemeClr val="tx1"/>
                          </a:solidFill>
                          <a:effectLst/>
                        </a:rPr>
                        <a:t>GADMUR</a:t>
                      </a:r>
                    </a:p>
                    <a:p>
                      <a:pPr marL="0" marR="0" algn="just">
                        <a:lnSpc>
                          <a:spcPct val="150000"/>
                        </a:lnSpc>
                        <a:spcBef>
                          <a:spcPts val="0"/>
                        </a:spcBef>
                        <a:spcAft>
                          <a:spcPts val="0"/>
                        </a:spcAft>
                      </a:pPr>
                      <a:r>
                        <a:rPr lang="es-ES" sz="1000" dirty="0">
                          <a:solidFill>
                            <a:schemeClr val="tx1"/>
                          </a:solidFill>
                          <a:effectLst/>
                        </a:rPr>
                        <a:t> Diario</a:t>
                      </a:r>
                    </a:p>
                    <a:p>
                      <a:pPr marL="0" marR="0" algn="just">
                        <a:lnSpc>
                          <a:spcPct val="150000"/>
                        </a:lnSpc>
                        <a:spcBef>
                          <a:spcPts val="0"/>
                        </a:spcBef>
                        <a:spcAft>
                          <a:spcPts val="0"/>
                        </a:spcAft>
                      </a:pPr>
                      <a:endParaRPr lang="es-E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Diario</a:t>
                      </a:r>
                    </a:p>
                    <a:p>
                      <a:pPr marL="0" marR="0" algn="just">
                        <a:lnSpc>
                          <a:spcPct val="150000"/>
                        </a:lnSpc>
                        <a:spcBef>
                          <a:spcPts val="0"/>
                        </a:spcBef>
                        <a:spcAft>
                          <a:spcPts val="0"/>
                        </a:spcAft>
                      </a:pPr>
                      <a:endParaRPr lang="es-ES" sz="1000" dirty="0">
                        <a:solidFill>
                          <a:schemeClr val="tx1"/>
                        </a:solidFill>
                        <a:effectLst/>
                      </a:endParaRPr>
                    </a:p>
                    <a:p>
                      <a:pPr marL="0" marR="0" algn="just">
                        <a:lnSpc>
                          <a:spcPct val="150000"/>
                        </a:lnSpc>
                        <a:spcBef>
                          <a:spcPts val="0"/>
                        </a:spcBef>
                        <a:spcAft>
                          <a:spcPts val="0"/>
                        </a:spcAft>
                      </a:pPr>
                      <a:endParaRPr lang="es-ES" sz="1000" dirty="0">
                        <a:solidFill>
                          <a:schemeClr val="tx1"/>
                        </a:solidFill>
                        <a:effectLst/>
                      </a:endParaRPr>
                    </a:p>
                    <a:p>
                      <a:pPr marL="0" marR="0" algn="just">
                        <a:lnSpc>
                          <a:spcPct val="150000"/>
                        </a:lnSpc>
                        <a:spcBef>
                          <a:spcPts val="0"/>
                        </a:spcBef>
                        <a:spcAft>
                          <a:spcPts val="0"/>
                        </a:spcAft>
                      </a:pPr>
                      <a:endParaRPr lang="es-ES" sz="1000" dirty="0">
                        <a:solidFill>
                          <a:schemeClr val="tx1"/>
                        </a:solidFill>
                        <a:effectLst/>
                      </a:endParaRPr>
                    </a:p>
                    <a:p>
                      <a:pPr marL="0" marR="0" algn="just">
                        <a:lnSpc>
                          <a:spcPct val="150000"/>
                        </a:lnSpc>
                        <a:spcBef>
                          <a:spcPts val="0"/>
                        </a:spcBef>
                        <a:spcAft>
                          <a:spcPts val="0"/>
                        </a:spcAft>
                      </a:pPr>
                      <a:endParaRPr lang="es-ES" sz="1000" dirty="0">
                        <a:solidFill>
                          <a:schemeClr val="tx1"/>
                        </a:solidFill>
                        <a:effectLst/>
                      </a:endParaRPr>
                    </a:p>
                    <a:p>
                      <a:pPr marL="0" marR="0" algn="just">
                        <a:lnSpc>
                          <a:spcPct val="150000"/>
                        </a:lnSpc>
                        <a:spcBef>
                          <a:spcPts val="0"/>
                        </a:spcBef>
                        <a:spcAft>
                          <a:spcPts val="0"/>
                        </a:spcAft>
                      </a:pPr>
                      <a:endParaRPr lang="es-ES" sz="1000" dirty="0">
                        <a:solidFill>
                          <a:schemeClr val="tx1"/>
                        </a:solidFill>
                        <a:effectLst/>
                      </a:endParaRPr>
                    </a:p>
                    <a:p>
                      <a:pPr marL="0" marR="0" algn="just">
                        <a:lnSpc>
                          <a:spcPct val="150000"/>
                        </a:lnSpc>
                        <a:spcBef>
                          <a:spcPts val="0"/>
                        </a:spcBef>
                        <a:spcAft>
                          <a:spcPts val="0"/>
                        </a:spcAft>
                      </a:pPr>
                      <a:endParaRPr lang="es-E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Diario</a:t>
                      </a:r>
                    </a:p>
                    <a:p>
                      <a:pPr marL="0" marR="0" algn="just">
                        <a:lnSpc>
                          <a:spcPct val="150000"/>
                        </a:lnSpc>
                        <a:spcBef>
                          <a:spcPts val="0"/>
                        </a:spcBef>
                        <a:spcAft>
                          <a:spcPts val="0"/>
                        </a:spcAft>
                      </a:pPr>
                      <a:endParaRPr lang="es-ES" sz="1000" dirty="0">
                        <a:solidFill>
                          <a:schemeClr val="tx1"/>
                        </a:solidFill>
                        <a:effectLst/>
                      </a:endParaRPr>
                    </a:p>
                    <a:p>
                      <a:pPr marL="0" marR="0" algn="just">
                        <a:lnSpc>
                          <a:spcPct val="150000"/>
                        </a:lnSpc>
                        <a:spcBef>
                          <a:spcPts val="0"/>
                        </a:spcBef>
                        <a:spcAft>
                          <a:spcPts val="0"/>
                        </a:spcAft>
                      </a:pPr>
                      <a:endParaRPr lang="es-ES" sz="1000" dirty="0">
                        <a:solidFill>
                          <a:schemeClr val="tx1"/>
                        </a:solidFill>
                        <a:effectLst/>
                      </a:endParaRPr>
                    </a:p>
                    <a:p>
                      <a:pPr marL="0" marR="0" algn="just">
                        <a:lnSpc>
                          <a:spcPct val="150000"/>
                        </a:lnSpc>
                        <a:spcBef>
                          <a:spcPts val="0"/>
                        </a:spcBef>
                        <a:spcAft>
                          <a:spcPts val="0"/>
                        </a:spcAft>
                      </a:pPr>
                      <a:endParaRPr lang="es-E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Mensualmente </a:t>
                      </a:r>
                      <a:endParaRPr lang="es-ES" sz="1000" dirty="0">
                        <a:solidFill>
                          <a:schemeClr val="tx1"/>
                        </a:solidFill>
                        <a:effectLst/>
                        <a:latin typeface="+mj-lt"/>
                        <a:ea typeface="Calibri" panose="020F0502020204030204" pitchFamily="34" charset="0"/>
                        <a:cs typeface="Times New Roman" panose="02020603050405020304" pitchFamily="18" charset="0"/>
                      </a:endParaRPr>
                    </a:p>
                  </a:txBody>
                  <a:tcPr marL="33206" marR="33206" marT="0" marB="0"/>
                </a:tc>
                <a:tc>
                  <a:txBody>
                    <a:bodyPr/>
                    <a:lstStyle/>
                    <a:p>
                      <a:pPr marL="0" marR="0" algn="just">
                        <a:lnSpc>
                          <a:spcPct val="150000"/>
                        </a:lnSpc>
                        <a:spcBef>
                          <a:spcPts val="0"/>
                        </a:spcBef>
                        <a:spcAft>
                          <a:spcPts val="0"/>
                        </a:spcAft>
                      </a:pPr>
                      <a:r>
                        <a:rPr lang="es-EC" sz="1000" dirty="0">
                          <a:solidFill>
                            <a:schemeClr val="tx1"/>
                          </a:solidFill>
                          <a:effectLst/>
                        </a:rPr>
                        <a:t>- Reducir los índices de inseguridad en el cantón Rumiñahui.</a:t>
                      </a:r>
                      <a:endParaRPr lang="es-US" sz="1000" dirty="0">
                        <a:solidFill>
                          <a:schemeClr val="tx1"/>
                        </a:solidFill>
                        <a:effectLst/>
                      </a:endParaRPr>
                    </a:p>
                    <a:p>
                      <a:pPr marL="0" marR="0" algn="just">
                        <a:lnSpc>
                          <a:spcPct val="150000"/>
                        </a:lnSpc>
                        <a:spcBef>
                          <a:spcPts val="0"/>
                        </a:spcBef>
                        <a:spcAft>
                          <a:spcPts val="0"/>
                        </a:spcAft>
                      </a:pPr>
                      <a:r>
                        <a:rPr lang="es-EC" sz="1000" dirty="0">
                          <a:solidFill>
                            <a:schemeClr val="tx1"/>
                          </a:solidFill>
                          <a:effectLst/>
                        </a:rPr>
                        <a:t> </a:t>
                      </a:r>
                      <a:endParaRPr lang="es-US" sz="1000" dirty="0">
                        <a:solidFill>
                          <a:schemeClr val="tx1"/>
                        </a:solidFill>
                        <a:effectLst/>
                      </a:endParaRPr>
                    </a:p>
                    <a:p>
                      <a:pPr marL="0" marR="0" algn="just">
                        <a:lnSpc>
                          <a:spcPct val="150000"/>
                        </a:lnSpc>
                        <a:spcBef>
                          <a:spcPts val="0"/>
                        </a:spcBef>
                        <a:spcAft>
                          <a:spcPts val="0"/>
                        </a:spcAft>
                      </a:pPr>
                      <a:r>
                        <a:rPr lang="es-EC" sz="1000" dirty="0">
                          <a:solidFill>
                            <a:schemeClr val="tx1"/>
                          </a:solidFill>
                          <a:effectLst/>
                        </a:rPr>
                        <a:t>- Recuperar el Espacio Público. </a:t>
                      </a:r>
                      <a:endParaRPr lang="es-US" sz="1000" dirty="0">
                        <a:solidFill>
                          <a:schemeClr val="tx1"/>
                        </a:solidFill>
                        <a:effectLst/>
                      </a:endParaRPr>
                    </a:p>
                    <a:p>
                      <a:pPr marL="0" marR="0" algn="just">
                        <a:lnSpc>
                          <a:spcPct val="150000"/>
                        </a:lnSpc>
                        <a:spcBef>
                          <a:spcPts val="0"/>
                        </a:spcBef>
                        <a:spcAft>
                          <a:spcPts val="0"/>
                        </a:spcAft>
                      </a:pPr>
                      <a:r>
                        <a:rPr lang="es-EC" sz="1000" dirty="0">
                          <a:solidFill>
                            <a:schemeClr val="tx1"/>
                          </a:solidFill>
                          <a:effectLst/>
                        </a:rPr>
                        <a:t> </a:t>
                      </a:r>
                      <a:endParaRPr lang="es-US" sz="1000" dirty="0">
                        <a:solidFill>
                          <a:schemeClr val="tx1"/>
                        </a:solidFill>
                        <a:effectLst/>
                      </a:endParaRPr>
                    </a:p>
                    <a:p>
                      <a:pPr marL="0" marR="0" algn="just">
                        <a:lnSpc>
                          <a:spcPct val="150000"/>
                        </a:lnSpc>
                        <a:spcBef>
                          <a:spcPts val="0"/>
                        </a:spcBef>
                        <a:spcAft>
                          <a:spcPts val="0"/>
                        </a:spcAft>
                      </a:pPr>
                      <a:r>
                        <a:rPr lang="es-EC" sz="1000" dirty="0">
                          <a:solidFill>
                            <a:schemeClr val="tx1"/>
                          </a:solidFill>
                          <a:effectLst/>
                        </a:rPr>
                        <a:t>- Brindar seguridad a los comerciantes y clientes.</a:t>
                      </a:r>
                      <a:endParaRPr lang="es-US" sz="1000" dirty="0">
                        <a:solidFill>
                          <a:schemeClr val="tx1"/>
                        </a:solidFill>
                        <a:effectLst/>
                      </a:endParaRPr>
                    </a:p>
                    <a:p>
                      <a:pPr marL="0" marR="0" algn="just">
                        <a:lnSpc>
                          <a:spcPct val="150000"/>
                        </a:lnSpc>
                        <a:spcBef>
                          <a:spcPts val="0"/>
                        </a:spcBef>
                        <a:spcAft>
                          <a:spcPts val="0"/>
                        </a:spcAft>
                      </a:pPr>
                      <a:r>
                        <a:rPr lang="es-EC" sz="1000" dirty="0">
                          <a:solidFill>
                            <a:schemeClr val="tx1"/>
                          </a:solidFill>
                          <a:effectLst/>
                        </a:rPr>
                        <a:t>  </a:t>
                      </a:r>
                      <a:endParaRPr lang="es-US" sz="1000" dirty="0">
                        <a:solidFill>
                          <a:schemeClr val="tx1"/>
                        </a:solidFill>
                        <a:effectLst/>
                      </a:endParaRPr>
                    </a:p>
                    <a:p>
                      <a:pPr marL="0" marR="0" algn="just">
                        <a:lnSpc>
                          <a:spcPct val="150000"/>
                        </a:lnSpc>
                        <a:spcBef>
                          <a:spcPts val="0"/>
                        </a:spcBef>
                        <a:spcAft>
                          <a:spcPts val="0"/>
                        </a:spcAft>
                      </a:pPr>
                      <a:r>
                        <a:rPr lang="es-EC" sz="1000" dirty="0">
                          <a:solidFill>
                            <a:schemeClr val="tx1"/>
                          </a:solidFill>
                          <a:effectLst/>
                        </a:rPr>
                        <a:t>- Controlar el Espacio Público.</a:t>
                      </a:r>
                      <a:endParaRPr lang="es-US" sz="1000" dirty="0">
                        <a:solidFill>
                          <a:schemeClr val="tx1"/>
                        </a:solidFill>
                        <a:effectLst/>
                      </a:endParaRPr>
                    </a:p>
                    <a:p>
                      <a:pPr marL="0" marR="0" algn="just">
                        <a:lnSpc>
                          <a:spcPct val="150000"/>
                        </a:lnSpc>
                        <a:spcBef>
                          <a:spcPts val="0"/>
                        </a:spcBef>
                        <a:spcAft>
                          <a:spcPts val="0"/>
                        </a:spcAft>
                      </a:pPr>
                      <a:r>
                        <a:rPr lang="es-EC" sz="1000" dirty="0">
                          <a:solidFill>
                            <a:schemeClr val="tx1"/>
                          </a:solidFill>
                          <a:effectLst/>
                        </a:rPr>
                        <a:t> </a:t>
                      </a:r>
                      <a:endParaRPr lang="es-US" sz="1000" dirty="0">
                        <a:solidFill>
                          <a:schemeClr val="tx1"/>
                        </a:solidFill>
                        <a:effectLst/>
                      </a:endParaRPr>
                    </a:p>
                    <a:p>
                      <a:pPr marL="0" marR="0" algn="just">
                        <a:lnSpc>
                          <a:spcPct val="150000"/>
                        </a:lnSpc>
                        <a:spcBef>
                          <a:spcPts val="0"/>
                        </a:spcBef>
                        <a:spcAft>
                          <a:spcPts val="0"/>
                        </a:spcAft>
                      </a:pPr>
                      <a:r>
                        <a:rPr lang="es-EC" sz="1000" dirty="0">
                          <a:solidFill>
                            <a:schemeClr val="tx1"/>
                          </a:solidFill>
                          <a:effectLst/>
                        </a:rPr>
                        <a:t>-Apoyar al mantenimiento del orden público  </a:t>
                      </a:r>
                      <a:endParaRPr lang="es-US" sz="1000" dirty="0">
                        <a:solidFill>
                          <a:schemeClr val="tx1"/>
                        </a:solidFill>
                        <a:effectLst/>
                        <a:latin typeface="+mj-lt"/>
                        <a:ea typeface="Calibri" panose="020F0502020204030204" pitchFamily="34" charset="0"/>
                        <a:cs typeface="Times New Roman" panose="02020603050405020304" pitchFamily="18" charset="0"/>
                      </a:endParaRPr>
                    </a:p>
                  </a:txBody>
                  <a:tcPr marL="33206" marR="33206" marT="0" marB="0"/>
                </a:tc>
                <a:tc>
                  <a:txBody>
                    <a:bodyPr/>
                    <a:lstStyle/>
                    <a:p>
                      <a:pPr marL="0" marR="0" algn="just">
                        <a:lnSpc>
                          <a:spcPct val="150000"/>
                        </a:lnSpc>
                        <a:spcBef>
                          <a:spcPts val="0"/>
                        </a:spcBef>
                        <a:spcAft>
                          <a:spcPts val="0"/>
                        </a:spcAft>
                      </a:pPr>
                      <a:r>
                        <a:rPr lang="es-ES" sz="1000" dirty="0">
                          <a:solidFill>
                            <a:schemeClr val="tx1"/>
                          </a:solidFill>
                          <a:effectLst/>
                        </a:rPr>
                        <a:t>Humanos: </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Equipo técnico especializado en estrategia y táctica (EXTERNO): </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2= 500c/u: $1.000</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Refuerzo de equipos: consultar con presupuesto de la dirección nacional de policía.</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Hacer la solicitud a las instancias policiales correspondientes.</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Espacio: Salas de audiovisuales e instalaciones de la policía: $ 0</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Material impreso: $1000</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Equipos tecnológicos: $2300</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Dotación de Insumos de defensa y equipos (uniformes, otros): $3000.</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Equipos complementarios: (linternas, hidratación, otros): $700.</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Transporte y desplazamiento: Mantenimiento de la movilización, combustible: $1500</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_______________________</a:t>
                      </a:r>
                      <a:endParaRPr lang="es-US" sz="1000" dirty="0">
                        <a:solidFill>
                          <a:schemeClr val="tx1"/>
                        </a:solidFill>
                        <a:effectLst/>
                      </a:endParaRPr>
                    </a:p>
                    <a:p>
                      <a:pPr marL="0" marR="0" algn="just">
                        <a:lnSpc>
                          <a:spcPct val="150000"/>
                        </a:lnSpc>
                        <a:spcBef>
                          <a:spcPts val="0"/>
                        </a:spcBef>
                        <a:spcAft>
                          <a:spcPts val="0"/>
                        </a:spcAft>
                      </a:pPr>
                      <a:r>
                        <a:rPr lang="es-ES" sz="1000" dirty="0">
                          <a:solidFill>
                            <a:schemeClr val="tx1"/>
                          </a:solidFill>
                          <a:effectLst/>
                        </a:rPr>
                        <a:t>Sub total: 9.500</a:t>
                      </a:r>
                      <a:endParaRPr lang="es-US" sz="1000" dirty="0">
                        <a:solidFill>
                          <a:schemeClr val="tx1"/>
                        </a:solidFill>
                        <a:effectLst/>
                        <a:latin typeface="+mj-lt"/>
                        <a:ea typeface="Calibri" panose="020F0502020204030204" pitchFamily="34" charset="0"/>
                        <a:cs typeface="Times New Roman" panose="02020603050405020304" pitchFamily="18" charset="0"/>
                      </a:endParaRPr>
                    </a:p>
                  </a:txBody>
                  <a:tcPr marL="33206" marR="33206" marT="0" marB="0"/>
                </a:tc>
                <a:extLst>
                  <a:ext uri="{0D108BD9-81ED-4DB2-BD59-A6C34878D82A}">
                    <a16:rowId xmlns:a16="http://schemas.microsoft.com/office/drawing/2014/main" val="2940037418"/>
                  </a:ext>
                </a:extLst>
              </a:tr>
            </a:tbl>
          </a:graphicData>
        </a:graphic>
      </p:graphicFrame>
    </p:spTree>
    <p:extLst>
      <p:ext uri="{BB962C8B-B14F-4D97-AF65-F5344CB8AC3E}">
        <p14:creationId xmlns:p14="http://schemas.microsoft.com/office/powerpoint/2010/main" val="4161689146"/>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a 3">
            <a:extLst>
              <a:ext uri="{FF2B5EF4-FFF2-40B4-BE49-F238E27FC236}">
                <a16:creationId xmlns:a16="http://schemas.microsoft.com/office/drawing/2014/main" id="{9A589D33-20CF-DE6B-3611-CEBC59764231}"/>
              </a:ext>
            </a:extLst>
          </p:cNvPr>
          <p:cNvGraphicFramePr>
            <a:graphicFrameLocks noGrp="1"/>
          </p:cNvGraphicFramePr>
          <p:nvPr>
            <p:extLst>
              <p:ext uri="{D42A27DB-BD31-4B8C-83A1-F6EECF244321}">
                <p14:modId xmlns:p14="http://schemas.microsoft.com/office/powerpoint/2010/main" val="972967207"/>
              </p:ext>
            </p:extLst>
          </p:nvPr>
        </p:nvGraphicFramePr>
        <p:xfrm>
          <a:off x="292963" y="599855"/>
          <a:ext cx="11780667" cy="5658289"/>
        </p:xfrm>
        <a:graphic>
          <a:graphicData uri="http://schemas.openxmlformats.org/drawingml/2006/table">
            <a:tbl>
              <a:tblPr firstRow="1" firstCol="1" bandRow="1">
                <a:tableStyleId>{5DA37D80-6434-44D0-A028-1B22A696006F}</a:tableStyleId>
              </a:tblPr>
              <a:tblGrid>
                <a:gridCol w="1537460">
                  <a:extLst>
                    <a:ext uri="{9D8B030D-6E8A-4147-A177-3AD203B41FA5}">
                      <a16:colId xmlns:a16="http://schemas.microsoft.com/office/drawing/2014/main" val="2003796293"/>
                    </a:ext>
                  </a:extLst>
                </a:gridCol>
                <a:gridCol w="6624955">
                  <a:extLst>
                    <a:ext uri="{9D8B030D-6E8A-4147-A177-3AD203B41FA5}">
                      <a16:colId xmlns:a16="http://schemas.microsoft.com/office/drawing/2014/main" val="2019079416"/>
                    </a:ext>
                  </a:extLst>
                </a:gridCol>
                <a:gridCol w="970844">
                  <a:extLst>
                    <a:ext uri="{9D8B030D-6E8A-4147-A177-3AD203B41FA5}">
                      <a16:colId xmlns:a16="http://schemas.microsoft.com/office/drawing/2014/main" val="3033987911"/>
                    </a:ext>
                  </a:extLst>
                </a:gridCol>
                <a:gridCol w="1196622">
                  <a:extLst>
                    <a:ext uri="{9D8B030D-6E8A-4147-A177-3AD203B41FA5}">
                      <a16:colId xmlns:a16="http://schemas.microsoft.com/office/drawing/2014/main" val="1659065067"/>
                    </a:ext>
                  </a:extLst>
                </a:gridCol>
                <a:gridCol w="1450786">
                  <a:extLst>
                    <a:ext uri="{9D8B030D-6E8A-4147-A177-3AD203B41FA5}">
                      <a16:colId xmlns:a16="http://schemas.microsoft.com/office/drawing/2014/main" val="1554598005"/>
                    </a:ext>
                  </a:extLst>
                </a:gridCol>
              </a:tblGrid>
              <a:tr h="428953">
                <a:tc>
                  <a:txBody>
                    <a:bodyPr/>
                    <a:lstStyle/>
                    <a:p>
                      <a:pPr marL="0" marR="0" algn="ctr">
                        <a:lnSpc>
                          <a:spcPct val="150000"/>
                        </a:lnSpc>
                        <a:spcBef>
                          <a:spcPts val="0"/>
                        </a:spcBef>
                        <a:spcAft>
                          <a:spcPts val="0"/>
                        </a:spcAft>
                      </a:pPr>
                      <a:r>
                        <a:rPr lang="es-ES" sz="1000" dirty="0">
                          <a:effectLst/>
                        </a:rPr>
                        <a:t>Objetivos Específicos</a:t>
                      </a:r>
                      <a:endParaRPr lang="es-US" sz="1000" dirty="0">
                        <a:effectLst/>
                        <a:latin typeface="+mj-lt"/>
                        <a:ea typeface="Calibri" panose="020F0502020204030204" pitchFamily="34" charset="0"/>
                        <a:cs typeface="Times New Roman" panose="02020603050405020304" pitchFamily="18" charset="0"/>
                      </a:endParaRPr>
                    </a:p>
                  </a:txBody>
                  <a:tcPr marL="24093" marR="24093" marT="0" marB="0"/>
                </a:tc>
                <a:tc>
                  <a:txBody>
                    <a:bodyPr/>
                    <a:lstStyle/>
                    <a:p>
                      <a:pPr marL="0" marR="0" algn="ctr">
                        <a:lnSpc>
                          <a:spcPct val="150000"/>
                        </a:lnSpc>
                        <a:spcBef>
                          <a:spcPts val="0"/>
                        </a:spcBef>
                        <a:spcAft>
                          <a:spcPts val="0"/>
                        </a:spcAft>
                      </a:pPr>
                      <a:r>
                        <a:rPr lang="es-ES" sz="1000" dirty="0">
                          <a:effectLst/>
                        </a:rPr>
                        <a:t>Alternativas</a:t>
                      </a:r>
                      <a:endParaRPr lang="es-US" sz="1000" dirty="0">
                        <a:effectLst/>
                        <a:latin typeface="+mj-lt"/>
                        <a:ea typeface="Calibri" panose="020F0502020204030204" pitchFamily="34" charset="0"/>
                        <a:cs typeface="Times New Roman" panose="02020603050405020304" pitchFamily="18" charset="0"/>
                      </a:endParaRPr>
                    </a:p>
                  </a:txBody>
                  <a:tcPr marL="24093" marR="24093" marT="0" marB="0"/>
                </a:tc>
                <a:tc>
                  <a:txBody>
                    <a:bodyPr/>
                    <a:lstStyle/>
                    <a:p>
                      <a:pPr marL="0" marR="0" algn="ctr">
                        <a:lnSpc>
                          <a:spcPct val="150000"/>
                        </a:lnSpc>
                        <a:spcBef>
                          <a:spcPts val="0"/>
                        </a:spcBef>
                        <a:spcAft>
                          <a:spcPts val="0"/>
                        </a:spcAft>
                      </a:pPr>
                      <a:r>
                        <a:rPr lang="es-ES" sz="1000" dirty="0">
                          <a:effectLst/>
                        </a:rPr>
                        <a:t>Responsables/ Tiempo</a:t>
                      </a:r>
                      <a:endParaRPr lang="es-US" sz="1000" dirty="0">
                        <a:effectLst/>
                        <a:latin typeface="+mj-lt"/>
                        <a:ea typeface="Calibri" panose="020F0502020204030204" pitchFamily="34" charset="0"/>
                        <a:cs typeface="Times New Roman" panose="02020603050405020304" pitchFamily="18" charset="0"/>
                      </a:endParaRPr>
                    </a:p>
                  </a:txBody>
                  <a:tcPr marL="24093" marR="24093" marT="0" marB="0"/>
                </a:tc>
                <a:tc>
                  <a:txBody>
                    <a:bodyPr/>
                    <a:lstStyle/>
                    <a:p>
                      <a:pPr marL="0" marR="0" algn="ctr">
                        <a:lnSpc>
                          <a:spcPct val="150000"/>
                        </a:lnSpc>
                        <a:spcBef>
                          <a:spcPts val="0"/>
                        </a:spcBef>
                        <a:spcAft>
                          <a:spcPts val="0"/>
                        </a:spcAft>
                      </a:pPr>
                      <a:r>
                        <a:rPr lang="es-ES" sz="1000" dirty="0">
                          <a:effectLst/>
                        </a:rPr>
                        <a:t>Metas </a:t>
                      </a:r>
                      <a:endParaRPr lang="es-US" sz="1000" dirty="0">
                        <a:effectLst/>
                        <a:latin typeface="+mj-lt"/>
                        <a:ea typeface="Calibri" panose="020F0502020204030204" pitchFamily="34" charset="0"/>
                        <a:cs typeface="Times New Roman" panose="02020603050405020304" pitchFamily="18" charset="0"/>
                      </a:endParaRPr>
                    </a:p>
                  </a:txBody>
                  <a:tcPr marL="24093" marR="24093" marT="0" marB="0"/>
                </a:tc>
                <a:tc>
                  <a:txBody>
                    <a:bodyPr/>
                    <a:lstStyle/>
                    <a:p>
                      <a:pPr marL="0" marR="0" algn="ctr">
                        <a:lnSpc>
                          <a:spcPct val="150000"/>
                        </a:lnSpc>
                        <a:spcBef>
                          <a:spcPts val="0"/>
                        </a:spcBef>
                        <a:spcAft>
                          <a:spcPts val="0"/>
                        </a:spcAft>
                      </a:pPr>
                      <a:r>
                        <a:rPr lang="es-ES" sz="1000" dirty="0">
                          <a:effectLst/>
                        </a:rPr>
                        <a:t>Recursos/presupuesto </a:t>
                      </a:r>
                      <a:endParaRPr lang="es-US" sz="1000" dirty="0">
                        <a:effectLst/>
                        <a:latin typeface="+mj-lt"/>
                        <a:ea typeface="Calibri" panose="020F0502020204030204" pitchFamily="34" charset="0"/>
                        <a:cs typeface="Times New Roman" panose="02020603050405020304" pitchFamily="18" charset="0"/>
                      </a:endParaRPr>
                    </a:p>
                  </a:txBody>
                  <a:tcPr marL="24093" marR="24093" marT="0" marB="0"/>
                </a:tc>
                <a:extLst>
                  <a:ext uri="{0D108BD9-81ED-4DB2-BD59-A6C34878D82A}">
                    <a16:rowId xmlns:a16="http://schemas.microsoft.com/office/drawing/2014/main" val="3184764711"/>
                  </a:ext>
                </a:extLst>
              </a:tr>
              <a:tr h="5229336">
                <a:tc>
                  <a:txBody>
                    <a:bodyPr/>
                    <a:lstStyle/>
                    <a:p>
                      <a:pPr marL="0" marR="0" indent="0">
                        <a:lnSpc>
                          <a:spcPct val="150000"/>
                        </a:lnSpc>
                        <a:spcBef>
                          <a:spcPts val="0"/>
                        </a:spcBef>
                        <a:spcAft>
                          <a:spcPts val="0"/>
                        </a:spcAft>
                      </a:pPr>
                      <a:r>
                        <a:rPr lang="es-ES" sz="1000" dirty="0">
                          <a:effectLst/>
                        </a:rPr>
                        <a:t>3. Instruir a los comerciantes y clientes en algunas medidas y alternativas de seguridad y prevención ciudadana que deben practicar para mitigar el riesgo en las actividades comerciales del cantón Rumiñahui.</a:t>
                      </a:r>
                      <a:endParaRPr lang="es-US" sz="1000" dirty="0">
                        <a:effectLst/>
                        <a:latin typeface="+mj-lt"/>
                        <a:ea typeface="Calibri" panose="020F0502020204030204" pitchFamily="34" charset="0"/>
                        <a:cs typeface="Times New Roman" panose="02020603050405020304" pitchFamily="18" charset="0"/>
                      </a:endParaRPr>
                    </a:p>
                  </a:txBody>
                  <a:tcPr marL="24093" marR="24093" marT="0" marB="0"/>
                </a:tc>
                <a:tc>
                  <a:txBody>
                    <a:bodyPr/>
                    <a:lstStyle/>
                    <a:p>
                      <a:pPr marL="0" marR="0" algn="just">
                        <a:lnSpc>
                          <a:spcPct val="200000"/>
                        </a:lnSpc>
                        <a:spcBef>
                          <a:spcPts val="0"/>
                        </a:spcBef>
                        <a:spcAft>
                          <a:spcPts val="800"/>
                        </a:spcAft>
                      </a:pPr>
                      <a:r>
                        <a:rPr lang="es-ES" sz="1000" b="1" dirty="0">
                          <a:effectLst/>
                        </a:rPr>
                        <a:t>3.1. Capacitar a los comerciantes en algunas medidas de prevención y seguridad que deben poner en práctica en sus negocios. </a:t>
                      </a:r>
                      <a:endParaRPr lang="es-US" sz="1000" b="1" dirty="0">
                        <a:effectLst/>
                      </a:endParaRPr>
                    </a:p>
                    <a:p>
                      <a:pPr marL="342900" marR="0" lvl="0" indent="-342900" algn="just">
                        <a:lnSpc>
                          <a:spcPct val="115000"/>
                        </a:lnSpc>
                        <a:spcBef>
                          <a:spcPts val="0"/>
                        </a:spcBef>
                        <a:spcAft>
                          <a:spcPts val="0"/>
                        </a:spcAft>
                        <a:buFont typeface="Wingdings" panose="05000000000000000000" pitchFamily="2" charset="2"/>
                        <a:buChar char=""/>
                      </a:pPr>
                      <a:r>
                        <a:rPr lang="es-EC" sz="1000" dirty="0">
                          <a:effectLst/>
                        </a:rPr>
                        <a:t>Realizar dos encuentros con los comerciantes y clientes al mes. </a:t>
                      </a:r>
                      <a:endParaRPr lang="es-US" sz="1000" dirty="0">
                        <a:effectLst/>
                      </a:endParaRPr>
                    </a:p>
                    <a:p>
                      <a:pPr marL="342900" marR="0" lvl="0" indent="-342900" algn="just">
                        <a:lnSpc>
                          <a:spcPct val="115000"/>
                        </a:lnSpc>
                        <a:spcBef>
                          <a:spcPts val="0"/>
                        </a:spcBef>
                        <a:spcAft>
                          <a:spcPts val="0"/>
                        </a:spcAft>
                        <a:buFont typeface="Wingdings" panose="05000000000000000000" pitchFamily="2" charset="2"/>
                        <a:buChar char=""/>
                      </a:pPr>
                      <a:r>
                        <a:rPr lang="es-EC" sz="1000" dirty="0">
                          <a:effectLst/>
                        </a:rPr>
                        <a:t>Conformar comisiones en cada mesa de trabajo.</a:t>
                      </a:r>
                      <a:endParaRPr lang="es-US" sz="1000" dirty="0">
                        <a:effectLst/>
                      </a:endParaRPr>
                    </a:p>
                    <a:p>
                      <a:pPr marL="342900" marR="0" lvl="0" indent="-342900" algn="just">
                        <a:lnSpc>
                          <a:spcPct val="115000"/>
                        </a:lnSpc>
                        <a:spcBef>
                          <a:spcPts val="0"/>
                        </a:spcBef>
                        <a:spcAft>
                          <a:spcPts val="0"/>
                        </a:spcAft>
                        <a:buFont typeface="Wingdings" panose="05000000000000000000" pitchFamily="2" charset="2"/>
                        <a:buChar char=""/>
                      </a:pPr>
                      <a:r>
                        <a:rPr lang="es-EC" sz="1000" dirty="0">
                          <a:effectLst/>
                        </a:rPr>
                        <a:t>Presentar a los comerciantes y clientes las orientaciones de seguridad de los negocios. </a:t>
                      </a:r>
                      <a:endParaRPr lang="es-US" sz="1000" dirty="0">
                        <a:effectLst/>
                      </a:endParaRPr>
                    </a:p>
                    <a:p>
                      <a:pPr marL="342900" marR="0" lvl="0" indent="-342900" algn="just">
                        <a:lnSpc>
                          <a:spcPct val="115000"/>
                        </a:lnSpc>
                        <a:spcBef>
                          <a:spcPts val="0"/>
                        </a:spcBef>
                        <a:spcAft>
                          <a:spcPts val="0"/>
                        </a:spcAft>
                        <a:buFont typeface="Wingdings" panose="05000000000000000000" pitchFamily="2" charset="2"/>
                        <a:buChar char=""/>
                      </a:pPr>
                      <a:r>
                        <a:rPr lang="es-ES" sz="1000" dirty="0">
                          <a:effectLst/>
                        </a:rPr>
                        <a:t>Aprovechar las reuniones de capacitación para crear un chat con los comerciantes, </a:t>
                      </a:r>
                      <a:r>
                        <a:rPr lang="es-EC" sz="1000" dirty="0">
                          <a:effectLst/>
                        </a:rPr>
                        <a:t>la función del chat es que permitan reducir el tiempo de respuesta ante una alerta de auxilio.</a:t>
                      </a:r>
                      <a:endParaRPr lang="es-US" sz="1000" dirty="0">
                        <a:effectLst/>
                      </a:endParaRPr>
                    </a:p>
                    <a:p>
                      <a:pPr marL="0" marR="0" algn="just">
                        <a:lnSpc>
                          <a:spcPct val="115000"/>
                        </a:lnSpc>
                        <a:spcBef>
                          <a:spcPts val="0"/>
                        </a:spcBef>
                        <a:spcAft>
                          <a:spcPts val="0"/>
                        </a:spcAft>
                      </a:pPr>
                      <a:r>
                        <a:rPr lang="es-ES" sz="1000" b="1" dirty="0">
                          <a:effectLst/>
                        </a:rPr>
                        <a:t>3.2. Mi negocio seguro</a:t>
                      </a:r>
                      <a:endParaRPr lang="es-US" sz="1000" b="1" dirty="0">
                        <a:effectLst/>
                      </a:endParaRPr>
                    </a:p>
                    <a:p>
                      <a:pPr marL="342900" marR="0" lvl="0" indent="-342900" algn="just">
                        <a:lnSpc>
                          <a:spcPct val="115000"/>
                        </a:lnSpc>
                        <a:spcBef>
                          <a:spcPts val="0"/>
                        </a:spcBef>
                        <a:spcAft>
                          <a:spcPts val="0"/>
                        </a:spcAft>
                        <a:buFont typeface="Wingdings" panose="05000000000000000000" pitchFamily="2" charset="2"/>
                        <a:buChar char=""/>
                      </a:pPr>
                      <a:r>
                        <a:rPr lang="es-EC" sz="1000" dirty="0">
                          <a:effectLst/>
                        </a:rPr>
                        <a:t>Creando un registro de visitas esporádicas por parte de la Policía del sector en los locales comerciales.</a:t>
                      </a:r>
                    </a:p>
                    <a:p>
                      <a:pPr marL="342900" marR="0" lvl="0" indent="-342900" algn="just" defTabSz="914400" rtl="0" eaLnBrk="1" fontAlgn="auto" latinLnBrk="0" hangingPunct="1">
                        <a:lnSpc>
                          <a:spcPct val="115000"/>
                        </a:lnSpc>
                        <a:spcBef>
                          <a:spcPts val="0"/>
                        </a:spcBef>
                        <a:spcAft>
                          <a:spcPts val="0"/>
                        </a:spcAft>
                        <a:buClrTx/>
                        <a:buSzTx/>
                        <a:buFont typeface="Wingdings" panose="05000000000000000000" pitchFamily="2" charset="2"/>
                        <a:buChar char=""/>
                        <a:tabLst/>
                        <a:defRPr/>
                      </a:pPr>
                      <a:r>
                        <a:rPr lang="es-EC" sz="1000" dirty="0">
                          <a:effectLst/>
                        </a:rPr>
                        <a:t>Creando un chat de comerciantes donde este incluido Policía del sector y GADMUR.</a:t>
                      </a:r>
                      <a:r>
                        <a:rPr lang="es-EC" sz="1000" kern="1200" dirty="0">
                          <a:solidFill>
                            <a:schemeClr val="tx1"/>
                          </a:solidFill>
                          <a:effectLst/>
                        </a:rPr>
                        <a:t>.</a:t>
                      </a:r>
                      <a:endParaRPr lang="es-EC" sz="1000" dirty="0">
                        <a:effectLst/>
                      </a:endParaRPr>
                    </a:p>
                    <a:p>
                      <a:pPr marL="342900" marR="0" lvl="0" indent="-342900">
                        <a:lnSpc>
                          <a:spcPct val="100000"/>
                        </a:lnSpc>
                        <a:spcBef>
                          <a:spcPts val="0"/>
                        </a:spcBef>
                        <a:spcAft>
                          <a:spcPts val="800"/>
                        </a:spcAft>
                        <a:buFont typeface="Wingdings" panose="05000000000000000000" pitchFamily="2" charset="2"/>
                        <a:buChar char=""/>
                      </a:pPr>
                      <a:r>
                        <a:rPr lang="es-EC" sz="1000" dirty="0">
                          <a:effectLst/>
                        </a:rPr>
                        <a:t>Locales comerciales ordenados.</a:t>
                      </a:r>
                    </a:p>
                    <a:p>
                      <a:pPr marL="342900" marR="0" lvl="0" indent="-342900">
                        <a:lnSpc>
                          <a:spcPct val="100000"/>
                        </a:lnSpc>
                        <a:spcBef>
                          <a:spcPts val="0"/>
                        </a:spcBef>
                        <a:spcAft>
                          <a:spcPts val="800"/>
                        </a:spcAft>
                        <a:buFont typeface="Wingdings" panose="05000000000000000000" pitchFamily="2" charset="2"/>
                        <a:buChar char=""/>
                      </a:pPr>
                      <a:r>
                        <a:rPr lang="es-EC" sz="1000" dirty="0">
                          <a:effectLst/>
                        </a:rPr>
                        <a:t>Llevando un registros de inventarios.</a:t>
                      </a:r>
                    </a:p>
                    <a:p>
                      <a:pPr marL="342900" marR="0" lvl="0" indent="-342900">
                        <a:lnSpc>
                          <a:spcPct val="100000"/>
                        </a:lnSpc>
                        <a:spcBef>
                          <a:spcPts val="0"/>
                        </a:spcBef>
                        <a:spcAft>
                          <a:spcPts val="800"/>
                        </a:spcAft>
                        <a:buFont typeface="Wingdings" panose="05000000000000000000" pitchFamily="2" charset="2"/>
                        <a:buChar char=""/>
                      </a:pPr>
                      <a:r>
                        <a:rPr lang="es-EC" sz="1000" dirty="0">
                          <a:effectLst/>
                        </a:rPr>
                        <a:t>Llevando un registros de ingresos y egresos diarios.</a:t>
                      </a:r>
                    </a:p>
                    <a:p>
                      <a:pPr marL="342900" marR="0" lvl="0" indent="-342900">
                        <a:lnSpc>
                          <a:spcPct val="100000"/>
                        </a:lnSpc>
                        <a:spcBef>
                          <a:spcPts val="0"/>
                        </a:spcBef>
                        <a:spcAft>
                          <a:spcPts val="800"/>
                        </a:spcAft>
                        <a:buFont typeface="Wingdings" panose="05000000000000000000" pitchFamily="2" charset="2"/>
                        <a:buChar char=""/>
                      </a:pPr>
                      <a:r>
                        <a:rPr lang="es-EC" sz="1000" kern="1200" dirty="0">
                          <a:solidFill>
                            <a:schemeClr val="tx1"/>
                          </a:solidFill>
                          <a:effectLst/>
                        </a:rPr>
                        <a:t>Manteniendo montos mínimos de dinero en caja.</a:t>
                      </a:r>
                      <a:endParaRPr lang="es-US" sz="1000" kern="1200" dirty="0">
                        <a:solidFill>
                          <a:schemeClr val="tx1"/>
                        </a:solidFill>
                        <a:effectLst/>
                      </a:endParaRPr>
                    </a:p>
                    <a:p>
                      <a:pPr marL="342900" marR="0" lvl="0" indent="-342900">
                        <a:lnSpc>
                          <a:spcPct val="100000"/>
                        </a:lnSpc>
                        <a:spcBef>
                          <a:spcPts val="0"/>
                        </a:spcBef>
                        <a:spcAft>
                          <a:spcPts val="800"/>
                        </a:spcAft>
                        <a:buFont typeface="Wingdings" panose="05000000000000000000" pitchFamily="2" charset="2"/>
                        <a:buChar char=""/>
                      </a:pPr>
                      <a:r>
                        <a:rPr lang="es-EC" sz="1000" kern="1200" dirty="0">
                          <a:solidFill>
                            <a:schemeClr val="tx1"/>
                          </a:solidFill>
                          <a:effectLst/>
                        </a:rPr>
                        <a:t>Pidiendo la colaboración de la Policía para trasladar sumas altas de dinero.</a:t>
                      </a:r>
                      <a:endParaRPr lang="es-US" sz="1000" kern="1200" dirty="0">
                        <a:solidFill>
                          <a:schemeClr val="tx1"/>
                        </a:solidFill>
                        <a:effectLst/>
                      </a:endParaRPr>
                    </a:p>
                    <a:p>
                      <a:pPr marL="342900" marR="0" lvl="0" indent="-342900">
                        <a:lnSpc>
                          <a:spcPct val="100000"/>
                        </a:lnSpc>
                        <a:spcBef>
                          <a:spcPts val="0"/>
                        </a:spcBef>
                        <a:spcAft>
                          <a:spcPts val="800"/>
                        </a:spcAft>
                        <a:buFont typeface="Wingdings" panose="05000000000000000000" pitchFamily="2" charset="2"/>
                        <a:buChar char=""/>
                      </a:pPr>
                      <a:r>
                        <a:rPr lang="es-EC" sz="1000" kern="1200" dirty="0">
                          <a:solidFill>
                            <a:schemeClr val="tx1"/>
                          </a:solidFill>
                          <a:effectLst/>
                        </a:rPr>
                        <a:t>Haciendo depósitos diarios en una cuenta bancaria, así evitará acumular dinero en el local comercial.</a:t>
                      </a:r>
                      <a:endParaRPr lang="es-US" sz="1000" kern="1200" dirty="0">
                        <a:solidFill>
                          <a:schemeClr val="tx1"/>
                        </a:solidFill>
                        <a:effectLst/>
                      </a:endParaRPr>
                    </a:p>
                    <a:p>
                      <a:pPr marL="342900" marR="0" lvl="0" indent="-342900">
                        <a:lnSpc>
                          <a:spcPct val="100000"/>
                        </a:lnSpc>
                        <a:spcBef>
                          <a:spcPts val="0"/>
                        </a:spcBef>
                        <a:spcAft>
                          <a:spcPts val="800"/>
                        </a:spcAft>
                        <a:buFont typeface="Wingdings" panose="05000000000000000000" pitchFamily="2" charset="2"/>
                        <a:buChar char=""/>
                      </a:pPr>
                      <a:r>
                        <a:rPr lang="es-EC" sz="1000" kern="1200" dirty="0">
                          <a:solidFill>
                            <a:schemeClr val="tx1"/>
                          </a:solidFill>
                          <a:effectLst/>
                        </a:rPr>
                        <a:t>No solicitando a la misma persona realizar depósitos de dinero en el banco.</a:t>
                      </a:r>
                      <a:endParaRPr lang="es-US" sz="1000" kern="1200" dirty="0">
                        <a:solidFill>
                          <a:schemeClr val="tx1"/>
                        </a:solidFill>
                        <a:effectLst/>
                      </a:endParaRPr>
                    </a:p>
                    <a:p>
                      <a:pPr marL="342900" marR="0" lvl="0" indent="-342900">
                        <a:lnSpc>
                          <a:spcPct val="100000"/>
                        </a:lnSpc>
                        <a:spcBef>
                          <a:spcPts val="0"/>
                        </a:spcBef>
                        <a:spcAft>
                          <a:spcPts val="800"/>
                        </a:spcAft>
                        <a:buFont typeface="Wingdings" panose="05000000000000000000" pitchFamily="2" charset="2"/>
                        <a:buChar char=""/>
                      </a:pPr>
                      <a:r>
                        <a:rPr lang="es-EC" sz="1000" kern="1200" dirty="0">
                          <a:solidFill>
                            <a:schemeClr val="tx1"/>
                          </a:solidFill>
                          <a:effectLst/>
                        </a:rPr>
                        <a:t>No tomando las mismas rutas para hacer depósitos bancarios.</a:t>
                      </a:r>
                      <a:endParaRPr lang="es-US" sz="1000" dirty="0">
                        <a:effectLst/>
                      </a:endParaRPr>
                    </a:p>
                    <a:p>
                      <a:pPr marL="342900" marR="0" lvl="0" indent="-342900">
                        <a:lnSpc>
                          <a:spcPct val="100000"/>
                        </a:lnSpc>
                        <a:spcBef>
                          <a:spcPts val="0"/>
                        </a:spcBef>
                        <a:spcAft>
                          <a:spcPts val="800"/>
                        </a:spcAft>
                        <a:buFont typeface="Wingdings" panose="05000000000000000000" pitchFamily="2" charset="2"/>
                        <a:buChar char=""/>
                      </a:pPr>
                      <a:r>
                        <a:rPr lang="es-EC" sz="1000" dirty="0">
                          <a:effectLst/>
                        </a:rPr>
                        <a:t>Instalando  equipos tecnológicos para la seguridad  como: cámaras, sensores, alarmas, entre otros.</a:t>
                      </a:r>
                    </a:p>
                    <a:p>
                      <a:pPr marL="0" marR="0" algn="just">
                        <a:lnSpc>
                          <a:spcPct val="100000"/>
                        </a:lnSpc>
                        <a:spcBef>
                          <a:spcPts val="0"/>
                        </a:spcBef>
                        <a:spcAft>
                          <a:spcPts val="0"/>
                        </a:spcAft>
                      </a:pPr>
                      <a:r>
                        <a:rPr lang="es-ES" sz="1000" b="1" dirty="0">
                          <a:effectLst/>
                        </a:rPr>
                        <a:t>3.3. Candado seguro (estrategias de prevención de robos)</a:t>
                      </a:r>
                      <a:endParaRPr lang="es-US" sz="1000" b="1" dirty="0">
                        <a:effectLst/>
                      </a:endParaRPr>
                    </a:p>
                    <a:p>
                      <a:pPr marL="342900" marR="0" lvl="0" indent="-342900" algn="just">
                        <a:lnSpc>
                          <a:spcPct val="100000"/>
                        </a:lnSpc>
                        <a:spcBef>
                          <a:spcPts val="0"/>
                        </a:spcBef>
                        <a:spcAft>
                          <a:spcPts val="0"/>
                        </a:spcAft>
                        <a:buFont typeface="Wingdings" panose="05000000000000000000" pitchFamily="2" charset="2"/>
                        <a:buChar char=""/>
                      </a:pPr>
                      <a:r>
                        <a:rPr lang="es-EC" sz="1000" dirty="0">
                          <a:effectLst/>
                        </a:rPr>
                        <a:t>Comunicar a los comerciantes y a la Policía del sector sobre un eventual cierre del local comercial.</a:t>
                      </a:r>
                      <a:endParaRPr lang="es-US" sz="1000" dirty="0">
                        <a:effectLst/>
                      </a:endParaRPr>
                    </a:p>
                    <a:p>
                      <a:pPr marL="342900" marR="0" lvl="0" indent="-342900">
                        <a:lnSpc>
                          <a:spcPct val="100000"/>
                        </a:lnSpc>
                        <a:spcBef>
                          <a:spcPts val="0"/>
                        </a:spcBef>
                        <a:spcAft>
                          <a:spcPts val="800"/>
                        </a:spcAft>
                        <a:buFont typeface="Wingdings" panose="05000000000000000000" pitchFamily="2" charset="2"/>
                        <a:buChar char=""/>
                      </a:pPr>
                      <a:r>
                        <a:rPr lang="es-EC" sz="1000" dirty="0">
                          <a:effectLst/>
                        </a:rPr>
                        <a:t>No dejar a la vista objetos de valor.</a:t>
                      </a:r>
                      <a:endParaRPr lang="es-US" sz="1000" dirty="0">
                        <a:effectLst/>
                      </a:endParaRPr>
                    </a:p>
                    <a:p>
                      <a:pPr marL="342900" marR="0" lvl="0" indent="-342900">
                        <a:lnSpc>
                          <a:spcPct val="100000"/>
                        </a:lnSpc>
                        <a:spcBef>
                          <a:spcPts val="0"/>
                        </a:spcBef>
                        <a:spcAft>
                          <a:spcPts val="800"/>
                        </a:spcAft>
                        <a:buFont typeface="Wingdings" panose="05000000000000000000" pitchFamily="2" charset="2"/>
                        <a:buChar char=""/>
                      </a:pPr>
                      <a:r>
                        <a:rPr lang="es-EC" sz="1000" dirty="0">
                          <a:effectLst/>
                        </a:rPr>
                        <a:t>Colocando seguridades en las entradas de los locales comerciales.. </a:t>
                      </a:r>
                      <a:endParaRPr lang="es-US" sz="1000" dirty="0">
                        <a:effectLst/>
                        <a:latin typeface="+mj-lt"/>
                      </a:endParaRPr>
                    </a:p>
                  </a:txBody>
                  <a:tcPr marL="24093" marR="24093" marT="0" marB="0"/>
                </a:tc>
                <a:tc>
                  <a:txBody>
                    <a:bodyPr/>
                    <a:lstStyle/>
                    <a:p>
                      <a:pPr marL="0" marR="0" algn="just">
                        <a:lnSpc>
                          <a:spcPct val="150000"/>
                        </a:lnSpc>
                        <a:spcBef>
                          <a:spcPts val="0"/>
                        </a:spcBef>
                        <a:spcAft>
                          <a:spcPts val="0"/>
                        </a:spcAft>
                      </a:pPr>
                      <a:r>
                        <a:rPr lang="es-ES" sz="1000" dirty="0">
                          <a:effectLst/>
                        </a:rPr>
                        <a:t>Policía Nacional</a:t>
                      </a:r>
                    </a:p>
                    <a:p>
                      <a:pPr marL="0" marR="0" algn="just">
                        <a:lnSpc>
                          <a:spcPct val="150000"/>
                        </a:lnSpc>
                        <a:spcBef>
                          <a:spcPts val="0"/>
                        </a:spcBef>
                        <a:spcAft>
                          <a:spcPts val="0"/>
                        </a:spcAft>
                      </a:pPr>
                      <a:r>
                        <a:rPr lang="es-ES" sz="1000" dirty="0">
                          <a:effectLst/>
                        </a:rPr>
                        <a:t>Delegados del GADMUR</a:t>
                      </a:r>
                      <a:endParaRPr lang="es-US" sz="1000" dirty="0">
                        <a:effectLst/>
                        <a:latin typeface="+mj-lt"/>
                        <a:ea typeface="Calibri" panose="020F0502020204030204" pitchFamily="34" charset="0"/>
                        <a:cs typeface="Times New Roman" panose="02020603050405020304" pitchFamily="18" charset="0"/>
                      </a:endParaRPr>
                    </a:p>
                  </a:txBody>
                  <a:tcPr marL="24093" marR="24093" marT="0" marB="0"/>
                </a:tc>
                <a:tc>
                  <a:txBody>
                    <a:bodyPr/>
                    <a:lstStyle/>
                    <a:p>
                      <a:pPr marL="0" marR="0" algn="just">
                        <a:lnSpc>
                          <a:spcPct val="150000"/>
                        </a:lnSpc>
                        <a:spcBef>
                          <a:spcPts val="0"/>
                        </a:spcBef>
                        <a:spcAft>
                          <a:spcPts val="0"/>
                        </a:spcAft>
                      </a:pPr>
                      <a:r>
                        <a:rPr lang="es-ES" sz="1000" dirty="0">
                          <a:effectLst/>
                        </a:rPr>
                        <a:t>Lograr la capacitación del 90% de los comerciantes que se encuentran en el sector.</a:t>
                      </a:r>
                      <a:endParaRPr lang="es-US" sz="1000" dirty="0">
                        <a:effectLst/>
                      </a:endParaRPr>
                    </a:p>
                    <a:p>
                      <a:pPr marL="0" marR="0" algn="just">
                        <a:lnSpc>
                          <a:spcPct val="150000"/>
                        </a:lnSpc>
                        <a:spcBef>
                          <a:spcPts val="0"/>
                        </a:spcBef>
                        <a:spcAft>
                          <a:spcPts val="0"/>
                        </a:spcAft>
                      </a:pPr>
                      <a:r>
                        <a:rPr lang="es-ES" sz="1000" dirty="0">
                          <a:effectLst/>
                        </a:rPr>
                        <a:t> </a:t>
                      </a:r>
                      <a:endParaRPr lang="es-US" sz="1000" dirty="0">
                        <a:effectLst/>
                      </a:endParaRPr>
                    </a:p>
                    <a:p>
                      <a:pPr marL="0" marR="0" algn="just">
                        <a:lnSpc>
                          <a:spcPct val="150000"/>
                        </a:lnSpc>
                        <a:spcBef>
                          <a:spcPts val="0"/>
                        </a:spcBef>
                        <a:spcAft>
                          <a:spcPts val="0"/>
                        </a:spcAft>
                      </a:pPr>
                      <a:r>
                        <a:rPr lang="es-ES" sz="1000" dirty="0">
                          <a:effectLst/>
                        </a:rPr>
                        <a:t>Alcanzar la capacitación de al menos un 50% de los clientes regulares que frecuentan los locales comerciales. del cantón Rumiñahui.  </a:t>
                      </a:r>
                      <a:endParaRPr lang="es-US" sz="1000" dirty="0">
                        <a:effectLst/>
                      </a:endParaRPr>
                    </a:p>
                    <a:p>
                      <a:pPr marL="0" marR="0" algn="just">
                        <a:lnSpc>
                          <a:spcPct val="150000"/>
                        </a:lnSpc>
                        <a:spcBef>
                          <a:spcPts val="0"/>
                        </a:spcBef>
                        <a:spcAft>
                          <a:spcPts val="0"/>
                        </a:spcAft>
                      </a:pPr>
                      <a:r>
                        <a:rPr lang="es-ES" sz="1000" dirty="0">
                          <a:effectLst/>
                        </a:rPr>
                        <a:t> </a:t>
                      </a:r>
                      <a:endParaRPr lang="es-US" sz="1000" dirty="0">
                        <a:effectLst/>
                        <a:latin typeface="+mj-lt"/>
                        <a:ea typeface="Calibri" panose="020F0502020204030204" pitchFamily="34" charset="0"/>
                        <a:cs typeface="Times New Roman" panose="02020603050405020304" pitchFamily="18" charset="0"/>
                      </a:endParaRPr>
                    </a:p>
                  </a:txBody>
                  <a:tcPr marL="24093" marR="24093" marT="0" marB="0"/>
                </a:tc>
                <a:tc>
                  <a:txBody>
                    <a:bodyPr/>
                    <a:lstStyle/>
                    <a:p>
                      <a:pPr marL="0" marR="0" algn="just">
                        <a:lnSpc>
                          <a:spcPct val="150000"/>
                        </a:lnSpc>
                        <a:spcBef>
                          <a:spcPts val="0"/>
                        </a:spcBef>
                        <a:spcAft>
                          <a:spcPts val="0"/>
                        </a:spcAft>
                      </a:pPr>
                      <a:r>
                        <a:rPr lang="es-ES" sz="1000" dirty="0">
                          <a:effectLst/>
                        </a:rPr>
                        <a:t>Capacidad: 150 personas</a:t>
                      </a:r>
                      <a:endParaRPr lang="es-US" sz="1000" dirty="0">
                        <a:effectLst/>
                      </a:endParaRPr>
                    </a:p>
                    <a:p>
                      <a:pPr marL="0" marR="0" algn="just">
                        <a:lnSpc>
                          <a:spcPct val="150000"/>
                        </a:lnSpc>
                        <a:spcBef>
                          <a:spcPts val="0"/>
                        </a:spcBef>
                        <a:spcAft>
                          <a:spcPts val="0"/>
                        </a:spcAft>
                      </a:pPr>
                      <a:r>
                        <a:rPr lang="es-ES" sz="1000" dirty="0">
                          <a:effectLst/>
                        </a:rPr>
                        <a:t>Espacio: $160x 2 días </a:t>
                      </a:r>
                      <a:endParaRPr lang="es-US" sz="1000" dirty="0">
                        <a:effectLst/>
                      </a:endParaRPr>
                    </a:p>
                    <a:p>
                      <a:pPr marL="0" marR="0" algn="just">
                        <a:lnSpc>
                          <a:spcPct val="150000"/>
                        </a:lnSpc>
                        <a:spcBef>
                          <a:spcPts val="0"/>
                        </a:spcBef>
                        <a:spcAft>
                          <a:spcPts val="0"/>
                        </a:spcAft>
                      </a:pPr>
                      <a:r>
                        <a:rPr lang="es-ES" sz="1000" dirty="0">
                          <a:effectLst/>
                        </a:rPr>
                        <a:t>Equipos: pc, proyector, pantallas. $1500</a:t>
                      </a:r>
                      <a:endParaRPr lang="es-US" sz="1000" dirty="0">
                        <a:effectLst/>
                      </a:endParaRPr>
                    </a:p>
                    <a:p>
                      <a:pPr marL="0" marR="0" algn="just">
                        <a:lnSpc>
                          <a:spcPct val="150000"/>
                        </a:lnSpc>
                        <a:spcBef>
                          <a:spcPts val="0"/>
                        </a:spcBef>
                        <a:spcAft>
                          <a:spcPts val="0"/>
                        </a:spcAft>
                      </a:pPr>
                      <a:r>
                        <a:rPr lang="es-ES" sz="1000" dirty="0">
                          <a:effectLst/>
                        </a:rPr>
                        <a:t>Servicio de conexión a internet, $30</a:t>
                      </a:r>
                      <a:endParaRPr lang="es-US" sz="1000" dirty="0">
                        <a:effectLst/>
                      </a:endParaRPr>
                    </a:p>
                    <a:p>
                      <a:pPr marL="0" marR="0" algn="just">
                        <a:lnSpc>
                          <a:spcPct val="150000"/>
                        </a:lnSpc>
                        <a:spcBef>
                          <a:spcPts val="0"/>
                        </a:spcBef>
                        <a:spcAft>
                          <a:spcPts val="0"/>
                        </a:spcAft>
                      </a:pPr>
                      <a:r>
                        <a:rPr lang="es-ES" sz="1000" dirty="0">
                          <a:effectLst/>
                        </a:rPr>
                        <a:t>Materiales varios y papelería: $250</a:t>
                      </a:r>
                      <a:endParaRPr lang="es-US" sz="1000" dirty="0">
                        <a:effectLst/>
                      </a:endParaRPr>
                    </a:p>
                    <a:p>
                      <a:pPr marL="0" marR="0" algn="just">
                        <a:lnSpc>
                          <a:spcPct val="150000"/>
                        </a:lnSpc>
                        <a:spcBef>
                          <a:spcPts val="0"/>
                        </a:spcBef>
                        <a:spcAft>
                          <a:spcPts val="0"/>
                        </a:spcAft>
                      </a:pPr>
                      <a:r>
                        <a:rPr lang="es-ES" sz="1000" dirty="0">
                          <a:effectLst/>
                        </a:rPr>
                        <a:t>Refrigerio e hidratación: $300.</a:t>
                      </a:r>
                      <a:endParaRPr lang="es-US" sz="1000" dirty="0">
                        <a:effectLst/>
                      </a:endParaRPr>
                    </a:p>
                    <a:p>
                      <a:pPr marL="0" marR="0" algn="just">
                        <a:lnSpc>
                          <a:spcPct val="150000"/>
                        </a:lnSpc>
                        <a:spcBef>
                          <a:spcPts val="0"/>
                        </a:spcBef>
                        <a:spcAft>
                          <a:spcPts val="0"/>
                        </a:spcAft>
                      </a:pPr>
                      <a:r>
                        <a:rPr lang="es-ES" sz="1000" dirty="0">
                          <a:effectLst/>
                        </a:rPr>
                        <a:t>____________________</a:t>
                      </a:r>
                      <a:endParaRPr lang="es-US" sz="1000" dirty="0">
                        <a:effectLst/>
                      </a:endParaRPr>
                    </a:p>
                    <a:p>
                      <a:pPr marL="0" marR="0" algn="just">
                        <a:lnSpc>
                          <a:spcPct val="150000"/>
                        </a:lnSpc>
                        <a:spcBef>
                          <a:spcPts val="0"/>
                        </a:spcBef>
                        <a:spcAft>
                          <a:spcPts val="0"/>
                        </a:spcAft>
                      </a:pPr>
                      <a:r>
                        <a:rPr lang="es-ES" sz="1000" dirty="0">
                          <a:effectLst/>
                        </a:rPr>
                        <a:t>Subtotal: 2.080.</a:t>
                      </a:r>
                      <a:endParaRPr lang="es-US" sz="1000" dirty="0">
                        <a:effectLst/>
                      </a:endParaRPr>
                    </a:p>
                    <a:p>
                      <a:pPr marL="0" marR="0" algn="just">
                        <a:lnSpc>
                          <a:spcPct val="150000"/>
                        </a:lnSpc>
                        <a:spcBef>
                          <a:spcPts val="0"/>
                        </a:spcBef>
                        <a:spcAft>
                          <a:spcPts val="0"/>
                        </a:spcAft>
                      </a:pPr>
                      <a:r>
                        <a:rPr lang="es-ES" sz="1000" dirty="0">
                          <a:effectLst/>
                        </a:rPr>
                        <a:t> </a:t>
                      </a:r>
                      <a:endParaRPr lang="es-US" sz="1000" dirty="0">
                        <a:effectLst/>
                      </a:endParaRPr>
                    </a:p>
                    <a:p>
                      <a:pPr marL="0" marR="0" algn="just">
                        <a:lnSpc>
                          <a:spcPct val="150000"/>
                        </a:lnSpc>
                        <a:spcBef>
                          <a:spcPts val="0"/>
                        </a:spcBef>
                        <a:spcAft>
                          <a:spcPts val="0"/>
                        </a:spcAft>
                      </a:pPr>
                      <a:r>
                        <a:rPr lang="es-ES" sz="1000" dirty="0">
                          <a:effectLst/>
                        </a:rPr>
                        <a:t> </a:t>
                      </a:r>
                      <a:endParaRPr lang="es-US" sz="1000" dirty="0">
                        <a:effectLst/>
                      </a:endParaRPr>
                    </a:p>
                    <a:p>
                      <a:pPr marL="0" marR="0" algn="just">
                        <a:lnSpc>
                          <a:spcPct val="150000"/>
                        </a:lnSpc>
                        <a:spcBef>
                          <a:spcPts val="0"/>
                        </a:spcBef>
                        <a:spcAft>
                          <a:spcPts val="0"/>
                        </a:spcAft>
                      </a:pPr>
                      <a:r>
                        <a:rPr lang="es-ES" sz="1000" dirty="0">
                          <a:effectLst/>
                        </a:rPr>
                        <a:t> </a:t>
                      </a:r>
                      <a:endParaRPr lang="es-US" sz="1000" dirty="0">
                        <a:effectLst/>
                      </a:endParaRPr>
                    </a:p>
                    <a:p>
                      <a:pPr marL="0" marR="0" algn="just">
                        <a:lnSpc>
                          <a:spcPct val="150000"/>
                        </a:lnSpc>
                        <a:spcBef>
                          <a:spcPts val="0"/>
                        </a:spcBef>
                        <a:spcAft>
                          <a:spcPts val="0"/>
                        </a:spcAft>
                      </a:pPr>
                      <a:r>
                        <a:rPr lang="es-ES" sz="1000" dirty="0">
                          <a:effectLst/>
                        </a:rPr>
                        <a:t> </a:t>
                      </a:r>
                      <a:endParaRPr lang="es-US" sz="1000" dirty="0">
                        <a:effectLst/>
                      </a:endParaRPr>
                    </a:p>
                    <a:p>
                      <a:pPr marL="0" marR="0" algn="just">
                        <a:lnSpc>
                          <a:spcPct val="150000"/>
                        </a:lnSpc>
                        <a:spcBef>
                          <a:spcPts val="0"/>
                        </a:spcBef>
                        <a:spcAft>
                          <a:spcPts val="0"/>
                        </a:spcAft>
                      </a:pPr>
                      <a:r>
                        <a:rPr lang="es-ES" sz="1000" dirty="0">
                          <a:effectLst/>
                        </a:rPr>
                        <a:t> </a:t>
                      </a:r>
                      <a:endParaRPr lang="es-US" sz="1000" dirty="0">
                        <a:effectLst/>
                      </a:endParaRPr>
                    </a:p>
                    <a:p>
                      <a:pPr marL="0" marR="0" algn="just">
                        <a:lnSpc>
                          <a:spcPct val="150000"/>
                        </a:lnSpc>
                        <a:spcBef>
                          <a:spcPts val="0"/>
                        </a:spcBef>
                        <a:spcAft>
                          <a:spcPts val="0"/>
                        </a:spcAft>
                      </a:pPr>
                      <a:r>
                        <a:rPr lang="es-ES" sz="1000" dirty="0">
                          <a:effectLst/>
                        </a:rPr>
                        <a:t> </a:t>
                      </a:r>
                      <a:endParaRPr lang="es-US" sz="1000" dirty="0">
                        <a:effectLst/>
                        <a:latin typeface="+mj-lt"/>
                        <a:ea typeface="Calibri" panose="020F0502020204030204" pitchFamily="34" charset="0"/>
                        <a:cs typeface="Times New Roman" panose="02020603050405020304" pitchFamily="18" charset="0"/>
                      </a:endParaRPr>
                    </a:p>
                  </a:txBody>
                  <a:tcPr marL="24093" marR="24093" marT="0" marB="0"/>
                </a:tc>
                <a:extLst>
                  <a:ext uri="{0D108BD9-81ED-4DB2-BD59-A6C34878D82A}">
                    <a16:rowId xmlns:a16="http://schemas.microsoft.com/office/drawing/2014/main" val="1732981781"/>
                  </a:ext>
                </a:extLst>
              </a:tr>
            </a:tbl>
          </a:graphicData>
        </a:graphic>
      </p:graphicFrame>
      <p:sp>
        <p:nvSpPr>
          <p:cNvPr id="3" name="Arrow: Chevron 2">
            <a:extLst>
              <a:ext uri="{FF2B5EF4-FFF2-40B4-BE49-F238E27FC236}">
                <a16:creationId xmlns:a16="http://schemas.microsoft.com/office/drawing/2014/main" id="{2211E52A-D8D7-4C7A-BCAF-40C83A72036C}"/>
              </a:ext>
            </a:extLst>
          </p:cNvPr>
          <p:cNvSpPr/>
          <p:nvPr/>
        </p:nvSpPr>
        <p:spPr>
          <a:xfrm>
            <a:off x="0" y="17111"/>
            <a:ext cx="4255911" cy="434446"/>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800" b="1" i="0" u="none" strike="noStrike" kern="0" normalizeH="0" baseline="0" noProof="0" dirty="0" err="1">
                <a:ln w="0"/>
                <a:effectLst>
                  <a:outerShdw blurRad="38100" dist="19050" dir="2700000" algn="tl" rotWithShape="0">
                    <a:schemeClr val="dk1">
                      <a:alpha val="40000"/>
                    </a:schemeClr>
                  </a:outerShdw>
                </a:effectLst>
                <a:uLnTx/>
                <a:uFillTx/>
                <a:latin typeface="Calibri" panose="020F0502020204030204"/>
                <a:ea typeface="+mn-ea"/>
                <a:cs typeface="+mn-cs"/>
              </a:rPr>
              <a:t>Propuesta</a:t>
            </a:r>
            <a:endParaRPr kumimoji="0" lang="en-US" sz="28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276445250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a:extLst>
              <a:ext uri="{FF2B5EF4-FFF2-40B4-BE49-F238E27FC236}">
                <a16:creationId xmlns:a16="http://schemas.microsoft.com/office/drawing/2014/main" id="{9D36D747-8A8D-48EE-ABD4-7C1D2C70539E}"/>
              </a:ext>
            </a:extLst>
          </p:cNvPr>
          <p:cNvGraphicFramePr>
            <a:graphicFrameLocks noGrp="1"/>
          </p:cNvGraphicFramePr>
          <p:nvPr>
            <p:ph idx="1"/>
            <p:extLst>
              <p:ext uri="{D42A27DB-BD31-4B8C-83A1-F6EECF244321}">
                <p14:modId xmlns:p14="http://schemas.microsoft.com/office/powerpoint/2010/main" val="2086642547"/>
              </p:ext>
            </p:extLst>
          </p:nvPr>
        </p:nvGraphicFramePr>
        <p:xfrm>
          <a:off x="327378" y="1305547"/>
          <a:ext cx="11503378" cy="45259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rrow: Chevron 2">
            <a:extLst>
              <a:ext uri="{FF2B5EF4-FFF2-40B4-BE49-F238E27FC236}">
                <a16:creationId xmlns:a16="http://schemas.microsoft.com/office/drawing/2014/main" id="{E727FD14-ADF4-408D-9D24-983C8169E66B}"/>
              </a:ext>
            </a:extLst>
          </p:cNvPr>
          <p:cNvSpPr/>
          <p:nvPr/>
        </p:nvSpPr>
        <p:spPr>
          <a:xfrm>
            <a:off x="22579" y="241344"/>
            <a:ext cx="4310270" cy="69956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Conclusiones y recomendaciones</a:t>
            </a:r>
          </a:p>
        </p:txBody>
      </p:sp>
    </p:spTree>
    <p:extLst>
      <p:ext uri="{BB962C8B-B14F-4D97-AF65-F5344CB8AC3E}">
        <p14:creationId xmlns:p14="http://schemas.microsoft.com/office/powerpoint/2010/main" val="403693787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CuadroTexto 43">
            <a:extLst>
              <a:ext uri="{FF2B5EF4-FFF2-40B4-BE49-F238E27FC236}">
                <a16:creationId xmlns:a16="http://schemas.microsoft.com/office/drawing/2014/main" id="{90361329-AEF8-4338-BA0F-5C22C600339C}"/>
              </a:ext>
            </a:extLst>
          </p:cNvPr>
          <p:cNvSpPr txBox="1"/>
          <p:nvPr/>
        </p:nvSpPr>
        <p:spPr>
          <a:xfrm rot="16200000">
            <a:off x="-478184" y="3212016"/>
            <a:ext cx="3175089" cy="461665"/>
          </a:xfrm>
          <a:prstGeom prst="rect">
            <a:avLst/>
          </a:prstGeom>
          <a:noFill/>
        </p:spPr>
        <p:txBody>
          <a:bodyPr wrap="square" rtlCol="0">
            <a:spAutoFit/>
            <a:scene3d>
              <a:camera prst="orthographicFront"/>
              <a:lightRig rig="soft" dir="t">
                <a:rot lat="0" lon="0" rev="15600000"/>
              </a:lightRig>
            </a:scene3d>
            <a:sp3d extrusionH="57150" prstMaterial="softEdge">
              <a:bevelT w="25400" h="38100"/>
            </a:sp3d>
          </a:bodyPr>
          <a:lstStyle/>
          <a:p>
            <a:pPr algn="ctr"/>
            <a:r>
              <a:rPr lang="es-MX" sz="2400" b="1" dirty="0">
                <a:ln/>
                <a:solidFill>
                  <a:schemeClr val="accent4"/>
                </a:solidFill>
                <a:latin typeface="Calibri" panose="020F0502020204030204" pitchFamily="34" charset="0"/>
                <a:cs typeface="Calibri" panose="020F0502020204030204" pitchFamily="34" charset="0"/>
              </a:rPr>
              <a:t>RECOMENDACIONES</a:t>
            </a:r>
          </a:p>
        </p:txBody>
      </p:sp>
      <p:graphicFrame>
        <p:nvGraphicFramePr>
          <p:cNvPr id="47" name="Diagram 5">
            <a:extLst>
              <a:ext uri="{FF2B5EF4-FFF2-40B4-BE49-F238E27FC236}">
                <a16:creationId xmlns:a16="http://schemas.microsoft.com/office/drawing/2014/main" id="{0CBA15F2-54BE-44B6-9DDA-7072AF3C7F7E}"/>
              </a:ext>
            </a:extLst>
          </p:cNvPr>
          <p:cNvGraphicFramePr/>
          <p:nvPr>
            <p:extLst>
              <p:ext uri="{D42A27DB-BD31-4B8C-83A1-F6EECF244321}">
                <p14:modId xmlns:p14="http://schemas.microsoft.com/office/powerpoint/2010/main" val="2873722880"/>
              </p:ext>
            </p:extLst>
          </p:nvPr>
        </p:nvGraphicFramePr>
        <p:xfrm>
          <a:off x="804353" y="594383"/>
          <a:ext cx="11386060" cy="538200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050" name="Picture 2" descr="La filosofía del emprendimiento - UniMOOC">
            <a:extLst>
              <a:ext uri="{FF2B5EF4-FFF2-40B4-BE49-F238E27FC236}">
                <a16:creationId xmlns:a16="http://schemas.microsoft.com/office/drawing/2014/main" id="{29DE049D-7E0D-4FA0-BEAA-DF9B4471E32C}"/>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3299" y="1958412"/>
            <a:ext cx="2535982" cy="2436222"/>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8" name="Rectángulo 7">
            <a:extLst>
              <a:ext uri="{FF2B5EF4-FFF2-40B4-BE49-F238E27FC236}">
                <a16:creationId xmlns:a16="http://schemas.microsoft.com/office/drawing/2014/main" id="{82FD234E-7C78-4F36-BA30-39113F57991C}"/>
              </a:ext>
            </a:extLst>
          </p:cNvPr>
          <p:cNvSpPr/>
          <p:nvPr/>
        </p:nvSpPr>
        <p:spPr>
          <a:xfrm>
            <a:off x="4137919" y="4936102"/>
            <a:ext cx="7184557" cy="1174296"/>
          </a:xfrm>
          <a:prstGeom prst="rect">
            <a:avLst/>
          </a:prstGeom>
          <a:noFill/>
          <a:ln>
            <a:noFill/>
          </a:ln>
          <a:effectLst/>
        </p:spPr>
        <p:style>
          <a:lnRef idx="0">
            <a:scrgbClr r="0" g="0" b="0"/>
          </a:lnRef>
          <a:fillRef idx="0">
            <a:scrgbClr r="0" g="0" b="0"/>
          </a:fillRef>
          <a:effectRef idx="0">
            <a:scrgbClr r="0" g="0" b="0"/>
          </a:effectRef>
          <a:fontRef idx="minor">
            <a:schemeClr val="tx1">
              <a:hueOff val="0"/>
              <a:satOff val="0"/>
              <a:lumOff val="0"/>
              <a:alphaOff val="0"/>
            </a:schemeClr>
          </a:fontRef>
        </p:style>
      </p:sp>
      <p:pic>
        <p:nvPicPr>
          <p:cNvPr id="3" name="Picture 2" descr="Nueva productividad: optimiza tus recursos empresariales | Prodware Blog">
            <a:extLst>
              <a:ext uri="{FF2B5EF4-FFF2-40B4-BE49-F238E27FC236}">
                <a16:creationId xmlns:a16="http://schemas.microsoft.com/office/drawing/2014/main" id="{57D076BB-F73F-4AD8-8862-3D74AD60DADE}"/>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491290" y="624033"/>
            <a:ext cx="1105911" cy="1010638"/>
          </a:xfrm>
          <a:prstGeom prst="ellipse">
            <a:avLst/>
          </a:prstGeom>
          <a:ln w="3175"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2052" name="Picture 4" descr="Asociatividad ofrece múltiples ventajas para los negocios en formación |  Newsletter USS">
            <a:extLst>
              <a:ext uri="{FF2B5EF4-FFF2-40B4-BE49-F238E27FC236}">
                <a16:creationId xmlns:a16="http://schemas.microsoft.com/office/drawing/2014/main" id="{1971B856-0512-4820-88E7-6CCF5092B15B}"/>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042876" y="1634671"/>
            <a:ext cx="980662" cy="1010638"/>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pic>
        <p:nvPicPr>
          <p:cNvPr id="4" name="Imagen 3">
            <a:extLst>
              <a:ext uri="{FF2B5EF4-FFF2-40B4-BE49-F238E27FC236}">
                <a16:creationId xmlns:a16="http://schemas.microsoft.com/office/drawing/2014/main" id="{D5859518-B3BF-4C84-B146-F3FF7A4F7CCA}"/>
              </a:ext>
            </a:extLst>
          </p:cNvPr>
          <p:cNvPicPr>
            <a:picLocks noChangeAspect="1"/>
          </p:cNvPicPr>
          <p:nvPr/>
        </p:nvPicPr>
        <p:blipFill>
          <a:blip r:embed="rId10"/>
          <a:stretch>
            <a:fillRect/>
          </a:stretch>
        </p:blipFill>
        <p:spPr>
          <a:xfrm>
            <a:off x="6172497" y="2942345"/>
            <a:ext cx="980662" cy="910821"/>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pic>
        <p:nvPicPr>
          <p:cNvPr id="2054" name="Picture 6" descr="Redes de apoyo – Estar bien Ibero">
            <a:extLst>
              <a:ext uri="{FF2B5EF4-FFF2-40B4-BE49-F238E27FC236}">
                <a16:creationId xmlns:a16="http://schemas.microsoft.com/office/drawing/2014/main" id="{01DD9E9F-3B5F-4D70-8F50-DF1EFB3EC392}"/>
              </a:ext>
            </a:extLst>
          </p:cNvPr>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784641" y="3965586"/>
            <a:ext cx="980662" cy="1027685"/>
          </a:xfrm>
          <a:prstGeom prst="ellipse">
            <a:avLst/>
          </a:prstGeom>
          <a:ln w="63500" cap="rnd">
            <a:no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10" name="Arrow: Chevron 2">
            <a:extLst>
              <a:ext uri="{FF2B5EF4-FFF2-40B4-BE49-F238E27FC236}">
                <a16:creationId xmlns:a16="http://schemas.microsoft.com/office/drawing/2014/main" id="{4A44BBA4-45EF-4E98-B6C5-B4A61B7266C5}"/>
              </a:ext>
            </a:extLst>
          </p:cNvPr>
          <p:cNvSpPr/>
          <p:nvPr/>
        </p:nvSpPr>
        <p:spPr>
          <a:xfrm>
            <a:off x="0" y="0"/>
            <a:ext cx="4310270" cy="699560"/>
          </a:xfrm>
          <a:prstGeom prst="chevron">
            <a:avLst/>
          </a:prstGeom>
          <a:solidFill>
            <a:srgbClr val="83C937"/>
          </a:solidFill>
          <a:ln w="12700" cap="flat" cmpd="sng" algn="ctr">
            <a:solidFill>
              <a:srgbClr val="83C937"/>
            </a:solid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Recomendaciones</a:t>
            </a:r>
          </a:p>
        </p:txBody>
      </p:sp>
    </p:spTree>
    <p:extLst>
      <p:ext uri="{BB962C8B-B14F-4D97-AF65-F5344CB8AC3E}">
        <p14:creationId xmlns:p14="http://schemas.microsoft.com/office/powerpoint/2010/main" val="397071701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35213292-0247-4BB5-95DF-47EF2C77225E}"/>
              </a:ext>
            </a:extLst>
          </p:cNvPr>
          <p:cNvSpPr>
            <a:spLocks noGrp="1"/>
          </p:cNvSpPr>
          <p:nvPr>
            <p:ph idx="1"/>
          </p:nvPr>
        </p:nvSpPr>
        <p:spPr>
          <a:xfrm>
            <a:off x="948186" y="1507710"/>
            <a:ext cx="10971372" cy="1769503"/>
          </a:xfrm>
        </p:spPr>
        <p:txBody>
          <a:bodyPr/>
          <a:lstStyle/>
          <a:p>
            <a:pPr marL="0" indent="0" algn="ctr">
              <a:buNone/>
            </a:pPr>
            <a:r>
              <a:rPr lang="es-MX" sz="9600" b="1" dirty="0">
                <a:solidFill>
                  <a:schemeClr val="tx1"/>
                </a:solidFill>
                <a:latin typeface="Chaparral Pro Light" panose="02060403030505090203" pitchFamily="18" charset="0"/>
              </a:rPr>
              <a:t>Muchas gracias!</a:t>
            </a:r>
          </a:p>
        </p:txBody>
      </p:sp>
      <p:pic>
        <p:nvPicPr>
          <p:cNvPr id="4098" name="Picture 2" descr="Discurso de Graduación Bachillerato 2017 – Aluzina">
            <a:extLst>
              <a:ext uri="{FF2B5EF4-FFF2-40B4-BE49-F238E27FC236}">
                <a16:creationId xmlns:a16="http://schemas.microsoft.com/office/drawing/2014/main" id="{C441B890-4B28-4EFA-B3AB-0A5641F39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99398" y="3059180"/>
            <a:ext cx="3591615" cy="29173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5744933"/>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cxnSp>
        <p:nvCxnSpPr>
          <p:cNvPr id="170" name="Google Shape;170;g1180662823e_0_20"/>
          <p:cNvCxnSpPr/>
          <p:nvPr/>
        </p:nvCxnSpPr>
        <p:spPr>
          <a:xfrm>
            <a:off x="-30478" y="6339761"/>
            <a:ext cx="12238406" cy="0"/>
          </a:xfrm>
          <a:prstGeom prst="straightConnector1">
            <a:avLst/>
          </a:prstGeom>
          <a:noFill/>
          <a:ln w="38100" cap="flat" cmpd="sng">
            <a:solidFill>
              <a:srgbClr val="FF0000"/>
            </a:solidFill>
            <a:prstDash val="solid"/>
            <a:miter lim="800000"/>
            <a:headEnd type="none" w="sm" len="sm"/>
            <a:tailEnd type="none" w="sm" len="sm"/>
          </a:ln>
        </p:spPr>
      </p:cxnSp>
      <p:cxnSp>
        <p:nvCxnSpPr>
          <p:cNvPr id="171" name="Google Shape;171;g1180662823e_0_20"/>
          <p:cNvCxnSpPr/>
          <p:nvPr/>
        </p:nvCxnSpPr>
        <p:spPr>
          <a:xfrm>
            <a:off x="-30477" y="6277747"/>
            <a:ext cx="12238406" cy="0"/>
          </a:xfrm>
          <a:prstGeom prst="straightConnector1">
            <a:avLst/>
          </a:prstGeom>
          <a:noFill/>
          <a:ln w="38100" cap="flat" cmpd="sng">
            <a:solidFill>
              <a:srgbClr val="006600"/>
            </a:solidFill>
            <a:prstDash val="solid"/>
            <a:miter lim="800000"/>
            <a:headEnd type="none" w="sm" len="sm"/>
            <a:tailEnd type="none" w="sm" len="sm"/>
          </a:ln>
        </p:spPr>
      </p:cxnSp>
      <p:pic>
        <p:nvPicPr>
          <p:cNvPr id="172" name="Google Shape;172;g1180662823e_0_20"/>
          <p:cNvPicPr preferRelativeResize="0"/>
          <p:nvPr/>
        </p:nvPicPr>
        <p:blipFill rotWithShape="1">
          <a:blip r:embed="rId3">
            <a:alphaModFix/>
          </a:blip>
          <a:srcRect/>
          <a:stretch/>
        </p:blipFill>
        <p:spPr>
          <a:xfrm>
            <a:off x="980311" y="45270"/>
            <a:ext cx="3808904" cy="911169"/>
          </a:xfrm>
          <a:prstGeom prst="rect">
            <a:avLst/>
          </a:prstGeom>
          <a:noFill/>
          <a:ln>
            <a:noFill/>
          </a:ln>
        </p:spPr>
      </p:pic>
      <p:sp>
        <p:nvSpPr>
          <p:cNvPr id="175" name="Google Shape;175;g1180662823e_0_20"/>
          <p:cNvSpPr txBox="1"/>
          <p:nvPr/>
        </p:nvSpPr>
        <p:spPr>
          <a:xfrm>
            <a:off x="11345943" y="163118"/>
            <a:ext cx="845047" cy="714807"/>
          </a:xfrm>
          <a:prstGeom prst="rect">
            <a:avLst/>
          </a:prstGeom>
          <a:noFill/>
          <a:ln>
            <a:noFill/>
          </a:ln>
        </p:spPr>
        <p:txBody>
          <a:bodyPr spcFirstLastPara="1" wrap="square" lIns="91413" tIns="45694" rIns="91413" bIns="45694" anchor="t" anchorCtr="0">
            <a:noAutofit/>
          </a:bodyPr>
          <a:lstStyle/>
          <a:p>
            <a:pPr algn="ctr">
              <a:lnSpc>
                <a:spcPct val="90000"/>
              </a:lnSpc>
              <a:buClr>
                <a:schemeClr val="lt1"/>
              </a:buClr>
              <a:buSzPts val="4400"/>
            </a:pPr>
            <a:endParaRPr sz="4400" dirty="0">
              <a:solidFill>
                <a:schemeClr val="lt1"/>
              </a:solidFill>
              <a:latin typeface="Quattrocento Sans"/>
              <a:ea typeface="Quattrocento Sans"/>
              <a:cs typeface="Quattrocento Sans"/>
              <a:sym typeface="Quattrocento Sans"/>
            </a:endParaRPr>
          </a:p>
        </p:txBody>
      </p:sp>
      <p:grpSp>
        <p:nvGrpSpPr>
          <p:cNvPr id="176" name="Google Shape;176;g1180662823e_0_20"/>
          <p:cNvGrpSpPr/>
          <p:nvPr/>
        </p:nvGrpSpPr>
        <p:grpSpPr>
          <a:xfrm>
            <a:off x="273472" y="235496"/>
            <a:ext cx="706722" cy="503334"/>
            <a:chOff x="452660" y="655530"/>
            <a:chExt cx="706814" cy="503400"/>
          </a:xfrm>
        </p:grpSpPr>
        <p:sp>
          <p:nvSpPr>
            <p:cNvPr id="177" name="Google Shape;177;g1180662823e_0_20"/>
            <p:cNvSpPr/>
            <p:nvPr/>
          </p:nvSpPr>
          <p:spPr>
            <a:xfrm>
              <a:off x="756874" y="655530"/>
              <a:ext cx="402600" cy="503400"/>
            </a:xfrm>
            <a:prstGeom prst="chevron">
              <a:avLst>
                <a:gd name="adj" fmla="val 50000"/>
              </a:avLst>
            </a:prstGeom>
            <a:solidFill>
              <a:srgbClr val="006600"/>
            </a:solidFill>
            <a:ln>
              <a:noFill/>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sp>
          <p:nvSpPr>
            <p:cNvPr id="178" name="Google Shape;178;g1180662823e_0_20"/>
            <p:cNvSpPr/>
            <p:nvPr/>
          </p:nvSpPr>
          <p:spPr>
            <a:xfrm>
              <a:off x="452660" y="655530"/>
              <a:ext cx="402600" cy="503400"/>
            </a:xfrm>
            <a:prstGeom prst="chevron">
              <a:avLst>
                <a:gd name="adj" fmla="val 50000"/>
              </a:avLst>
            </a:prstGeom>
            <a:solidFill>
              <a:srgbClr val="006600"/>
            </a:solidFill>
            <a:ln>
              <a:noFill/>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grpSp>
      <p:sp>
        <p:nvSpPr>
          <p:cNvPr id="179" name="Google Shape;179;g1180662823e_0_20"/>
          <p:cNvSpPr txBox="1"/>
          <p:nvPr/>
        </p:nvSpPr>
        <p:spPr>
          <a:xfrm>
            <a:off x="3166988" y="2156566"/>
            <a:ext cx="5856437" cy="892684"/>
          </a:xfrm>
          <a:prstGeom prst="rect">
            <a:avLst/>
          </a:prstGeom>
          <a:noFill/>
          <a:ln>
            <a:noFill/>
          </a:ln>
        </p:spPr>
        <p:txBody>
          <a:bodyPr spcFirstLastPara="1" wrap="square" lIns="91413" tIns="45694" rIns="91413" bIns="45694" anchor="t" anchorCtr="0">
            <a:spAutoFit/>
          </a:bodyPr>
          <a:lstStyle/>
          <a:p>
            <a:pPr indent="177782" algn="ctr"/>
            <a:r>
              <a:rPr lang="es-MX" sz="5199" b="1" dirty="0"/>
              <a:t>CAPÍTULO I</a:t>
            </a:r>
            <a:endParaRPr sz="5199" dirty="0">
              <a:solidFill>
                <a:schemeClr val="dk1"/>
              </a:solidFill>
              <a:latin typeface="Times New Roman"/>
              <a:ea typeface="Times New Roman"/>
              <a:cs typeface="Times New Roman"/>
              <a:sym typeface="Times New Roman"/>
            </a:endParaRPr>
          </a:p>
        </p:txBody>
      </p:sp>
      <p:sp>
        <p:nvSpPr>
          <p:cNvPr id="180" name="Google Shape;180;g1180662823e_0_20"/>
          <p:cNvSpPr txBox="1"/>
          <p:nvPr/>
        </p:nvSpPr>
        <p:spPr>
          <a:xfrm>
            <a:off x="3166988" y="3212766"/>
            <a:ext cx="5856437" cy="892684"/>
          </a:xfrm>
          <a:prstGeom prst="rect">
            <a:avLst/>
          </a:prstGeom>
          <a:noFill/>
          <a:ln>
            <a:noFill/>
          </a:ln>
        </p:spPr>
        <p:txBody>
          <a:bodyPr spcFirstLastPara="1" wrap="square" lIns="91413" tIns="45694" rIns="91413" bIns="45694" anchor="t" anchorCtr="0">
            <a:spAutoFit/>
          </a:bodyPr>
          <a:lstStyle/>
          <a:p>
            <a:pPr indent="177782" algn="ctr"/>
            <a:r>
              <a:rPr lang="es-MX" sz="5199" b="1" dirty="0">
                <a:solidFill>
                  <a:schemeClr val="dk1"/>
                </a:solidFill>
                <a:ea typeface="Times New Roman"/>
                <a:cs typeface="Times New Roman"/>
                <a:sym typeface="Times New Roman"/>
              </a:rPr>
              <a:t>Introducción</a:t>
            </a:r>
            <a:endParaRPr sz="5199" dirty="0">
              <a:solidFill>
                <a:schemeClr val="dk1"/>
              </a:solidFill>
              <a:ea typeface="Times New Roman"/>
              <a:cs typeface="Times New Roman"/>
              <a:sym typeface="Times New Roman"/>
            </a:endParaRPr>
          </a:p>
        </p:txBody>
      </p:sp>
      <p:sp>
        <p:nvSpPr>
          <p:cNvPr id="181" name="Google Shape;181;g1180662823e_0_20"/>
          <p:cNvSpPr/>
          <p:nvPr/>
        </p:nvSpPr>
        <p:spPr>
          <a:xfrm>
            <a:off x="-30470" y="6361768"/>
            <a:ext cx="12238406" cy="495835"/>
          </a:xfrm>
          <a:prstGeom prst="rect">
            <a:avLst/>
          </a:prstGeom>
          <a:gradFill>
            <a:gsLst>
              <a:gs pos="0">
                <a:srgbClr val="96B296"/>
              </a:gs>
              <a:gs pos="50000">
                <a:srgbClr val="C0CEC0"/>
              </a:gs>
              <a:gs pos="100000">
                <a:srgbClr val="E0E7E0"/>
              </a:gs>
            </a:gsLst>
            <a:lin ang="18900044" scaled="0"/>
          </a:gradFill>
          <a:ln w="12700" cap="flat" cmpd="sng">
            <a:solidFill>
              <a:srgbClr val="003300">
                <a:alpha val="3920"/>
              </a:srgbClr>
            </a:solidFill>
            <a:prstDash val="solid"/>
            <a:miter lim="800000"/>
            <a:headEnd type="none" w="sm" len="sm"/>
            <a:tailEnd type="none" w="sm" len="sm"/>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spTree>
    <p:extLst>
      <p:ext uri="{BB962C8B-B14F-4D97-AF65-F5344CB8AC3E}">
        <p14:creationId xmlns:p14="http://schemas.microsoft.com/office/powerpoint/2010/main" val="3057910909"/>
      </p:ext>
    </p:extLst>
  </p:cSld>
  <p:clrMapOvr>
    <a:masterClrMapping/>
  </p:clrMapOvr>
  <p:transition spd="slow">
    <p:comb/>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14D111C6-C4EB-7FFD-1D76-7B2BC71E992F}"/>
              </a:ext>
            </a:extLst>
          </p:cNvPr>
          <p:cNvSpPr txBox="1"/>
          <p:nvPr/>
        </p:nvSpPr>
        <p:spPr>
          <a:xfrm>
            <a:off x="5947430" y="1299784"/>
            <a:ext cx="5409192" cy="2409699"/>
          </a:xfrm>
          <a:prstGeom prst="rect">
            <a:avLst/>
          </a:prstGeom>
          <a:noFill/>
        </p:spPr>
        <p:txBody>
          <a:bodyPr wrap="square">
            <a:spAutoFit/>
          </a:bodyPr>
          <a:lstStyle/>
          <a:p>
            <a:pPr marL="0" marR="0" indent="457200" algn="just">
              <a:lnSpc>
                <a:spcPct val="200000"/>
              </a:lnSpc>
              <a:spcBef>
                <a:spcPts val="0"/>
              </a:spcBef>
              <a:spcAft>
                <a:spcPts val="0"/>
              </a:spcAft>
            </a:pPr>
            <a:r>
              <a:rPr lang="es-EC" sz="1100" dirty="0">
                <a:solidFill>
                  <a:srgbClr val="0D0D0D"/>
                </a:solidFill>
                <a:effectLst/>
                <a:latin typeface="+mj-lt"/>
                <a:ea typeface="Calibri" panose="020F0502020204030204" pitchFamily="34" charset="0"/>
              </a:rPr>
              <a:t>El cantón Rumiñahui ha experimentado una creciente expansión urbana en los últimos años, con negocios formales e informales que participan en el mercado en la oferta y demanda de bienes y servicios, que buscan el progreso de la comunidad, sin embargo, con el aumento del comercio, la pobreza y el desempleo, han desencadenado los niveles de inseguridad en el sector, que no se denuncian por miedo a represalias de los delincuentes, según la versión emitida por (Gómez, 2020). </a:t>
            </a:r>
            <a:endParaRPr lang="es-US" sz="1100" dirty="0">
              <a:effectLst/>
              <a:latin typeface="+mj-lt"/>
              <a:ea typeface="Calibri" panose="020F0502020204030204" pitchFamily="34" charset="0"/>
            </a:endParaRPr>
          </a:p>
        </p:txBody>
      </p:sp>
      <p:pic>
        <p:nvPicPr>
          <p:cNvPr id="8" name="Imagen 7">
            <a:extLst>
              <a:ext uri="{FF2B5EF4-FFF2-40B4-BE49-F238E27FC236}">
                <a16:creationId xmlns:a16="http://schemas.microsoft.com/office/drawing/2014/main" id="{8C6EB981-A1EA-1714-48D4-E4D0A091D4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5469" y="1313895"/>
            <a:ext cx="5143500" cy="363984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Arrow: Chevron 2">
            <a:extLst>
              <a:ext uri="{FF2B5EF4-FFF2-40B4-BE49-F238E27FC236}">
                <a16:creationId xmlns:a16="http://schemas.microsoft.com/office/drawing/2014/main" id="{F2A74603-30FA-9C12-3FB7-09C96ED48366}"/>
              </a:ext>
            </a:extLst>
          </p:cNvPr>
          <p:cNvSpPr/>
          <p:nvPr/>
        </p:nvSpPr>
        <p:spPr>
          <a:xfrm>
            <a:off x="97545" y="467781"/>
            <a:ext cx="4180943" cy="709362"/>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s-EC" sz="2800" b="1" kern="0" dirty="0">
                <a:ln w="0"/>
                <a:effectLst>
                  <a:outerShdw blurRad="38100" dist="19050" dir="2700000" algn="tl" rotWithShape="0">
                    <a:schemeClr val="dk1">
                      <a:alpha val="40000"/>
                    </a:schemeClr>
                  </a:outerShdw>
                </a:effectLst>
                <a:latin typeface="Calibri" panose="020F0502020204030204"/>
              </a:rPr>
              <a:t>Cantón Rumiñahui</a:t>
            </a:r>
            <a:endParaRPr kumimoji="0" lang="es-EC" sz="2800"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11" name="CuadroTexto 10">
            <a:extLst>
              <a:ext uri="{FF2B5EF4-FFF2-40B4-BE49-F238E27FC236}">
                <a16:creationId xmlns:a16="http://schemas.microsoft.com/office/drawing/2014/main" id="{4A0CB3A3-DD7D-5761-246D-2AE92AED80BB}"/>
              </a:ext>
            </a:extLst>
          </p:cNvPr>
          <p:cNvSpPr txBox="1"/>
          <p:nvPr/>
        </p:nvSpPr>
        <p:spPr>
          <a:xfrm>
            <a:off x="5947429" y="3985847"/>
            <a:ext cx="5409192" cy="1055482"/>
          </a:xfrm>
          <a:prstGeom prst="rect">
            <a:avLst/>
          </a:prstGeom>
          <a:noFill/>
        </p:spPr>
        <p:txBody>
          <a:bodyPr wrap="square">
            <a:spAutoFit/>
          </a:bodyPr>
          <a:lstStyle/>
          <a:p>
            <a:pPr marL="0" marR="0" indent="457200" algn="just">
              <a:lnSpc>
                <a:spcPct val="200000"/>
              </a:lnSpc>
              <a:spcBef>
                <a:spcPts val="0"/>
              </a:spcBef>
              <a:spcAft>
                <a:spcPts val="0"/>
              </a:spcAft>
            </a:pPr>
            <a:r>
              <a:rPr lang="es-EC" sz="1100" dirty="0">
                <a:solidFill>
                  <a:srgbClr val="0D0D0D"/>
                </a:solidFill>
                <a:latin typeface="+mj-lt"/>
              </a:rPr>
              <a:t>El estudio de la relaci</a:t>
            </a:r>
            <a:r>
              <a:rPr lang="es-ES" sz="1100" dirty="0">
                <a:solidFill>
                  <a:srgbClr val="0D0D0D"/>
                </a:solidFill>
                <a:latin typeface="+mj-lt"/>
              </a:rPr>
              <a:t>ón</a:t>
            </a:r>
            <a:r>
              <a:rPr lang="es-EC" sz="1100" dirty="0">
                <a:solidFill>
                  <a:srgbClr val="0D0D0D"/>
                </a:solidFill>
                <a:latin typeface="+mj-lt"/>
              </a:rPr>
              <a:t> entre la seguridad ciudadana y las actividades comerciales es un asunto que ha ganado relevancia, dada su relación con los costos sociales y económicos que cualquier nación debe enfrentar. </a:t>
            </a:r>
            <a:endParaRPr lang="es-US" sz="1100" dirty="0">
              <a:solidFill>
                <a:srgbClr val="0D0D0D"/>
              </a:solidFill>
              <a:latin typeface="+mj-lt"/>
            </a:endParaRPr>
          </a:p>
        </p:txBody>
      </p:sp>
    </p:spTree>
    <p:extLst>
      <p:ext uri="{BB962C8B-B14F-4D97-AF65-F5344CB8AC3E}">
        <p14:creationId xmlns:p14="http://schemas.microsoft.com/office/powerpoint/2010/main" val="3686601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38" name="Arrow: Chevron 2">
            <a:extLst>
              <a:ext uri="{FF2B5EF4-FFF2-40B4-BE49-F238E27FC236}">
                <a16:creationId xmlns:a16="http://schemas.microsoft.com/office/drawing/2014/main" id="{BBAEBD6C-9149-42C6-BBC7-CDA7C534E79C}"/>
              </a:ext>
            </a:extLst>
          </p:cNvPr>
          <p:cNvSpPr/>
          <p:nvPr/>
        </p:nvSpPr>
        <p:spPr>
          <a:xfrm>
            <a:off x="-1" y="49127"/>
            <a:ext cx="5181601" cy="707366"/>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8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Planteamiento del problema</a:t>
            </a:r>
          </a:p>
        </p:txBody>
      </p:sp>
      <p:sp>
        <p:nvSpPr>
          <p:cNvPr id="76" name="Diagrama de flujo: conector fuera de página 75">
            <a:extLst>
              <a:ext uri="{FF2B5EF4-FFF2-40B4-BE49-F238E27FC236}">
                <a16:creationId xmlns:a16="http://schemas.microsoft.com/office/drawing/2014/main" id="{A1D59A1F-AFF5-4C23-A91C-05CD80F78C9C}"/>
              </a:ext>
            </a:extLst>
          </p:cNvPr>
          <p:cNvSpPr/>
          <p:nvPr/>
        </p:nvSpPr>
        <p:spPr>
          <a:xfrm>
            <a:off x="11276393" y="27996"/>
            <a:ext cx="685131" cy="576642"/>
          </a:xfrm>
          <a:prstGeom prst="flowChartOffpageConnector">
            <a:avLst/>
          </a:prstGeom>
          <a:solidFill>
            <a:srgbClr val="009900"/>
          </a:solidFill>
        </p:spPr>
        <p:style>
          <a:lnRef idx="1">
            <a:schemeClr val="accent4"/>
          </a:lnRef>
          <a:fillRef idx="3">
            <a:schemeClr val="accent4"/>
          </a:fillRef>
          <a:effectRef idx="2">
            <a:schemeClr val="accent4"/>
          </a:effectRef>
          <a:fontRef idx="minor">
            <a:schemeClr val="lt1"/>
          </a:fontRef>
        </p:style>
        <p:txBody>
          <a:bodyPr rtlCol="0" anchor="ctr"/>
          <a:lstStyle/>
          <a:p>
            <a:pPr algn="ctr"/>
            <a:r>
              <a:rPr lang="es-MX" sz="2000" dirty="0"/>
              <a:t>5</a:t>
            </a:r>
          </a:p>
        </p:txBody>
      </p:sp>
      <p:sp>
        <p:nvSpPr>
          <p:cNvPr id="77" name="CuadroTexto 76">
            <a:extLst>
              <a:ext uri="{FF2B5EF4-FFF2-40B4-BE49-F238E27FC236}">
                <a16:creationId xmlns:a16="http://schemas.microsoft.com/office/drawing/2014/main" id="{891AB225-EF67-4D3E-A219-FFD07DC37E70}"/>
              </a:ext>
            </a:extLst>
          </p:cNvPr>
          <p:cNvSpPr txBox="1"/>
          <p:nvPr/>
        </p:nvSpPr>
        <p:spPr>
          <a:xfrm>
            <a:off x="29297" y="6372204"/>
            <a:ext cx="2686050" cy="400110"/>
          </a:xfrm>
          <a:prstGeom prst="rect">
            <a:avLst/>
          </a:prstGeom>
          <a:noFill/>
          <a:ln>
            <a:noFill/>
          </a:ln>
        </p:spPr>
        <p:style>
          <a:lnRef idx="0">
            <a:scrgbClr r="0" g="0" b="0"/>
          </a:lnRef>
          <a:fillRef idx="0">
            <a:scrgbClr r="0" g="0" b="0"/>
          </a:fillRef>
          <a:effectRef idx="0">
            <a:scrgbClr r="0" g="0" b="0"/>
          </a:effectRef>
          <a:fontRef idx="minor">
            <a:schemeClr val="accent5"/>
          </a:fontRef>
        </p:style>
        <p:txBody>
          <a:bodyPr wrap="square" rtlCol="0">
            <a:spAutoFit/>
          </a:bodyPr>
          <a:lstStyle/>
          <a:p>
            <a:r>
              <a:rPr lang="es-EC" sz="2000" dirty="0">
                <a:solidFill>
                  <a:schemeClr val="tx1"/>
                </a:solidFill>
              </a:rPr>
              <a:t>19-08-2022 14:35</a:t>
            </a:r>
          </a:p>
        </p:txBody>
      </p:sp>
      <p:pic>
        <p:nvPicPr>
          <p:cNvPr id="4" name="Imagen 3">
            <a:extLst>
              <a:ext uri="{FF2B5EF4-FFF2-40B4-BE49-F238E27FC236}">
                <a16:creationId xmlns:a16="http://schemas.microsoft.com/office/drawing/2014/main" id="{A22726CE-EEC0-4B1B-8968-0E8080E724F7}"/>
              </a:ext>
            </a:extLst>
          </p:cNvPr>
          <p:cNvPicPr>
            <a:picLocks noChangeAspect="1"/>
          </p:cNvPicPr>
          <p:nvPr/>
        </p:nvPicPr>
        <p:blipFill>
          <a:blip r:embed="rId3"/>
          <a:stretch>
            <a:fillRect/>
          </a:stretch>
        </p:blipFill>
        <p:spPr>
          <a:xfrm>
            <a:off x="142080" y="819150"/>
            <a:ext cx="11819443" cy="6038850"/>
          </a:xfrm>
          <a:prstGeom prst="rect">
            <a:avLst/>
          </a:prstGeom>
        </p:spPr>
      </p:pic>
    </p:spTree>
    <p:extLst>
      <p:ext uri="{BB962C8B-B14F-4D97-AF65-F5344CB8AC3E}">
        <p14:creationId xmlns:p14="http://schemas.microsoft.com/office/powerpoint/2010/main" val="13442042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08215C8E-9E99-4664-96DC-D020B8DCD3D0}"/>
              </a:ext>
            </a:extLst>
          </p:cNvPr>
          <p:cNvSpPr/>
          <p:nvPr/>
        </p:nvSpPr>
        <p:spPr>
          <a:xfrm>
            <a:off x="440268" y="1810756"/>
            <a:ext cx="3672820" cy="55215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r>
              <a:rPr lang="es-EC" sz="1600" dirty="0">
                <a:solidFill>
                  <a:schemeClr val="tx1"/>
                </a:solidFill>
              </a:rPr>
              <a:t> </a:t>
            </a:r>
            <a:r>
              <a:rPr lang="es-EC" sz="1400" dirty="0">
                <a:solidFill>
                  <a:srgbClr val="000000"/>
                </a:solidFill>
                <a:latin typeface="+mj-lt"/>
                <a:cs typeface="Times New Roman" panose="02020603050405020304" pitchFamily="18" charset="0"/>
              </a:rPr>
              <a:t>Clientes </a:t>
            </a:r>
          </a:p>
        </p:txBody>
      </p:sp>
      <p:sp>
        <p:nvSpPr>
          <p:cNvPr id="53" name="Rectángulo 52">
            <a:extLst>
              <a:ext uri="{FF2B5EF4-FFF2-40B4-BE49-F238E27FC236}">
                <a16:creationId xmlns:a16="http://schemas.microsoft.com/office/drawing/2014/main" id="{EA5C5E78-3B83-41D5-92E2-A77523A112DE}"/>
              </a:ext>
            </a:extLst>
          </p:cNvPr>
          <p:cNvSpPr/>
          <p:nvPr/>
        </p:nvSpPr>
        <p:spPr>
          <a:xfrm>
            <a:off x="8695001" y="3577142"/>
            <a:ext cx="3092550" cy="1522513"/>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s-ES" sz="1400" dirty="0">
                <a:solidFill>
                  <a:srgbClr val="000000"/>
                </a:solidFill>
                <a:latin typeface="+mj-lt"/>
                <a:ea typeface="Calibri" panose="020F0502020204030204" pitchFamily="34" charset="0"/>
                <a:cs typeface="Times New Roman" panose="02020603050405020304" pitchFamily="18" charset="0"/>
              </a:rPr>
              <a:t>C</a:t>
            </a:r>
            <a:r>
              <a:rPr lang="es-ES" sz="1400" dirty="0">
                <a:solidFill>
                  <a:srgbClr val="000000"/>
                </a:solidFill>
                <a:effectLst/>
                <a:latin typeface="+mj-lt"/>
                <a:ea typeface="Calibri" panose="020F0502020204030204" pitchFamily="34" charset="0"/>
                <a:cs typeface="Times New Roman" panose="02020603050405020304" pitchFamily="18" charset="0"/>
              </a:rPr>
              <a:t>reación de un instrumento que permita el estudio de la relación</a:t>
            </a:r>
            <a:r>
              <a:rPr lang="es-ES" sz="1400" dirty="0">
                <a:solidFill>
                  <a:srgbClr val="000000"/>
                </a:solidFill>
                <a:latin typeface="+mj-lt"/>
                <a:ea typeface="Calibri" panose="020F0502020204030204" pitchFamily="34" charset="0"/>
                <a:cs typeface="Times New Roman" panose="02020603050405020304" pitchFamily="18" charset="0"/>
              </a:rPr>
              <a:t> entre</a:t>
            </a:r>
            <a:r>
              <a:rPr lang="es-ES" sz="1400" dirty="0">
                <a:solidFill>
                  <a:srgbClr val="000000"/>
                </a:solidFill>
                <a:effectLst/>
                <a:latin typeface="+mj-lt"/>
                <a:ea typeface="Calibri" panose="020F0502020204030204" pitchFamily="34" charset="0"/>
                <a:cs typeface="Times New Roman" panose="02020603050405020304" pitchFamily="18" charset="0"/>
              </a:rPr>
              <a:t> la seguridad ciudadana y la actividad comercial en el cantón Rumiñahui.</a:t>
            </a:r>
            <a:endParaRPr lang="es-EC" sz="1400" dirty="0">
              <a:latin typeface="+mj-lt"/>
            </a:endParaRPr>
          </a:p>
        </p:txBody>
      </p:sp>
      <p:sp>
        <p:nvSpPr>
          <p:cNvPr id="50" name="Rectángulo 49">
            <a:extLst>
              <a:ext uri="{FF2B5EF4-FFF2-40B4-BE49-F238E27FC236}">
                <a16:creationId xmlns:a16="http://schemas.microsoft.com/office/drawing/2014/main" id="{E2D79E09-59EA-4677-A669-A833127A3393}"/>
              </a:ext>
            </a:extLst>
          </p:cNvPr>
          <p:cNvSpPr/>
          <p:nvPr/>
        </p:nvSpPr>
        <p:spPr>
          <a:xfrm>
            <a:off x="8734226" y="658881"/>
            <a:ext cx="3133715" cy="2487436"/>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s-EC" sz="1400" dirty="0">
                <a:solidFill>
                  <a:srgbClr val="000000"/>
                </a:solidFill>
                <a:latin typeface="+mj-lt"/>
                <a:cs typeface="Times New Roman" panose="02020603050405020304" pitchFamily="18" charset="0"/>
              </a:rPr>
              <a:t>Proponer alternativas pertinentes para enfrentar la inseguridad.</a:t>
            </a:r>
          </a:p>
        </p:txBody>
      </p:sp>
      <p:grpSp>
        <p:nvGrpSpPr>
          <p:cNvPr id="176" name="Google Shape;184;p17">
            <a:extLst>
              <a:ext uri="{FF2B5EF4-FFF2-40B4-BE49-F238E27FC236}">
                <a16:creationId xmlns:a16="http://schemas.microsoft.com/office/drawing/2014/main" id="{602827F3-2CA5-4E45-BF39-540C961F6BAD}"/>
              </a:ext>
            </a:extLst>
          </p:cNvPr>
          <p:cNvGrpSpPr/>
          <p:nvPr/>
        </p:nvGrpSpPr>
        <p:grpSpPr>
          <a:xfrm>
            <a:off x="2965482" y="2879556"/>
            <a:ext cx="3089307" cy="2504295"/>
            <a:chOff x="2565276" y="2646900"/>
            <a:chExt cx="2085162" cy="1595675"/>
          </a:xfrm>
        </p:grpSpPr>
        <p:grpSp>
          <p:nvGrpSpPr>
            <p:cNvPr id="177" name="Google Shape;185;p17">
              <a:extLst>
                <a:ext uri="{FF2B5EF4-FFF2-40B4-BE49-F238E27FC236}">
                  <a16:creationId xmlns:a16="http://schemas.microsoft.com/office/drawing/2014/main" id="{DA66E775-D0F8-4075-A8F6-B99A04888284}"/>
                </a:ext>
              </a:extLst>
            </p:cNvPr>
            <p:cNvGrpSpPr/>
            <p:nvPr/>
          </p:nvGrpSpPr>
          <p:grpSpPr>
            <a:xfrm>
              <a:off x="3043775" y="2646900"/>
              <a:ext cx="1606663" cy="1595675"/>
              <a:chOff x="3043775" y="2646900"/>
              <a:chExt cx="1606663" cy="1595675"/>
            </a:xfrm>
          </p:grpSpPr>
          <p:sp>
            <p:nvSpPr>
              <p:cNvPr id="183" name="Google Shape;186;p17">
                <a:extLst>
                  <a:ext uri="{FF2B5EF4-FFF2-40B4-BE49-F238E27FC236}">
                    <a16:creationId xmlns:a16="http://schemas.microsoft.com/office/drawing/2014/main" id="{CD107DDF-FE55-4131-8CD9-1BCAEAAF5EDE}"/>
                  </a:ext>
                </a:extLst>
              </p:cNvPr>
              <p:cNvSpPr/>
              <p:nvPr/>
            </p:nvSpPr>
            <p:spPr>
              <a:xfrm>
                <a:off x="3080888" y="2646900"/>
                <a:ext cx="1569550" cy="1595675"/>
              </a:xfrm>
              <a:custGeom>
                <a:avLst/>
                <a:gdLst/>
                <a:ahLst/>
                <a:cxnLst/>
                <a:rect l="l" t="t" r="r" b="b"/>
                <a:pathLst>
                  <a:path w="62782" h="63827" extrusionOk="0">
                    <a:moveTo>
                      <a:pt x="62044" y="49671"/>
                    </a:moveTo>
                    <a:cubicBezTo>
                      <a:pt x="62042" y="49671"/>
                      <a:pt x="62041" y="49671"/>
                      <a:pt x="62039" y="49671"/>
                    </a:cubicBezTo>
                    <a:lnTo>
                      <a:pt x="62039" y="49671"/>
                    </a:lnTo>
                    <a:cubicBezTo>
                      <a:pt x="62041" y="49671"/>
                      <a:pt x="62042" y="49671"/>
                      <a:pt x="62044" y="49671"/>
                    </a:cubicBezTo>
                    <a:close/>
                    <a:moveTo>
                      <a:pt x="7244" y="0"/>
                    </a:moveTo>
                    <a:cubicBezTo>
                      <a:pt x="7120" y="0"/>
                      <a:pt x="6995" y="4"/>
                      <a:pt x="6870" y="10"/>
                    </a:cubicBezTo>
                    <a:cubicBezTo>
                      <a:pt x="2989" y="213"/>
                      <a:pt x="0" y="3534"/>
                      <a:pt x="203" y="7416"/>
                    </a:cubicBezTo>
                    <a:cubicBezTo>
                      <a:pt x="1874" y="39140"/>
                      <a:pt x="28215" y="63827"/>
                      <a:pt x="59635" y="63827"/>
                    </a:cubicBezTo>
                    <a:cubicBezTo>
                      <a:pt x="60679" y="63827"/>
                      <a:pt x="61728" y="63799"/>
                      <a:pt x="62782" y="63744"/>
                    </a:cubicBezTo>
                    <a:lnTo>
                      <a:pt x="62782" y="63744"/>
                    </a:lnTo>
                    <a:cubicBezTo>
                      <a:pt x="62657" y="63751"/>
                      <a:pt x="62533" y="63754"/>
                      <a:pt x="62409" y="63754"/>
                    </a:cubicBezTo>
                    <a:cubicBezTo>
                      <a:pt x="58679" y="63754"/>
                      <a:pt x="55572" y="60834"/>
                      <a:pt x="55376" y="57077"/>
                    </a:cubicBezTo>
                    <a:cubicBezTo>
                      <a:pt x="55162" y="53185"/>
                      <a:pt x="58148" y="49876"/>
                      <a:pt x="62039" y="49671"/>
                    </a:cubicBezTo>
                    <a:lnTo>
                      <a:pt x="62039" y="49671"/>
                    </a:lnTo>
                    <a:cubicBezTo>
                      <a:pt x="61236" y="49713"/>
                      <a:pt x="60436" y="49734"/>
                      <a:pt x="59640" y="49734"/>
                    </a:cubicBezTo>
                    <a:cubicBezTo>
                      <a:pt x="35660" y="49734"/>
                      <a:pt x="15555" y="30888"/>
                      <a:pt x="14288" y="6678"/>
                    </a:cubicBezTo>
                    <a:cubicBezTo>
                      <a:pt x="14080" y="2910"/>
                      <a:pt x="10973" y="0"/>
                      <a:pt x="7244" y="0"/>
                    </a:cubicBezTo>
                    <a:close/>
                  </a:path>
                </a:pathLst>
              </a:custGeom>
              <a:solidFill>
                <a:srgbClr val="8080ED"/>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184" name="Google Shape;187;p17">
                <a:extLst>
                  <a:ext uri="{FF2B5EF4-FFF2-40B4-BE49-F238E27FC236}">
                    <a16:creationId xmlns:a16="http://schemas.microsoft.com/office/drawing/2014/main" id="{26ACBA64-5FE4-4392-B4DB-C3772D27DC10}"/>
                  </a:ext>
                </a:extLst>
              </p:cNvPr>
              <p:cNvSpPr/>
              <p:nvPr/>
            </p:nvSpPr>
            <p:spPr>
              <a:xfrm>
                <a:off x="3043775" y="3013549"/>
                <a:ext cx="1269138" cy="1125780"/>
              </a:xfrm>
              <a:custGeom>
                <a:avLst/>
                <a:gdLst/>
                <a:ahLst/>
                <a:cxnLst/>
                <a:rect l="l" t="t" r="r" b="b"/>
                <a:pathLst>
                  <a:path w="44942" h="44635" extrusionOk="0">
                    <a:moveTo>
                      <a:pt x="42679" y="1"/>
                    </a:moveTo>
                    <a:lnTo>
                      <a:pt x="32785" y="9895"/>
                    </a:lnTo>
                    <a:cubicBezTo>
                      <a:pt x="31805" y="10875"/>
                      <a:pt x="30497" y="11396"/>
                      <a:pt x="29180" y="11396"/>
                    </a:cubicBezTo>
                    <a:cubicBezTo>
                      <a:pt x="28385" y="11396"/>
                      <a:pt x="27586" y="11206"/>
                      <a:pt x="26856" y="10812"/>
                    </a:cubicBezTo>
                    <a:cubicBezTo>
                      <a:pt x="24313" y="9433"/>
                      <a:pt x="21405" y="8649"/>
                      <a:pt x="18323" y="8649"/>
                    </a:cubicBezTo>
                    <a:cubicBezTo>
                      <a:pt x="17970" y="8649"/>
                      <a:pt x="17616" y="8660"/>
                      <a:pt x="17259" y="8680"/>
                    </a:cubicBezTo>
                    <a:cubicBezTo>
                      <a:pt x="8020" y="9204"/>
                      <a:pt x="614" y="16812"/>
                      <a:pt x="317" y="26052"/>
                    </a:cubicBezTo>
                    <a:cubicBezTo>
                      <a:pt x="1" y="36266"/>
                      <a:pt x="8187" y="44634"/>
                      <a:pt x="18319" y="44634"/>
                    </a:cubicBezTo>
                    <a:cubicBezTo>
                      <a:pt x="18509" y="44634"/>
                      <a:pt x="18699" y="44631"/>
                      <a:pt x="18890" y="44625"/>
                    </a:cubicBezTo>
                    <a:cubicBezTo>
                      <a:pt x="28130" y="44328"/>
                      <a:pt x="35738" y="36922"/>
                      <a:pt x="36262" y="27695"/>
                    </a:cubicBezTo>
                    <a:cubicBezTo>
                      <a:pt x="36464" y="24206"/>
                      <a:pt x="35666" y="20920"/>
                      <a:pt x="34142" y="18098"/>
                    </a:cubicBezTo>
                    <a:cubicBezTo>
                      <a:pt x="33083" y="16146"/>
                      <a:pt x="33487" y="13729"/>
                      <a:pt x="35047" y="12169"/>
                    </a:cubicBezTo>
                    <a:lnTo>
                      <a:pt x="44941" y="2263"/>
                    </a:lnTo>
                    <a:lnTo>
                      <a:pt x="42679" y="1"/>
                    </a:lnTo>
                    <a:close/>
                  </a:path>
                </a:pathLst>
              </a:custGeom>
              <a:solidFill>
                <a:srgbClr val="4949E7"/>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185" name="Google Shape;188;p17">
                <a:extLst>
                  <a:ext uri="{FF2B5EF4-FFF2-40B4-BE49-F238E27FC236}">
                    <a16:creationId xmlns:a16="http://schemas.microsoft.com/office/drawing/2014/main" id="{8666FB03-B3A5-4236-9850-F3AAA77C0B61}"/>
                  </a:ext>
                </a:extLst>
              </p:cNvPr>
              <p:cNvSpPr/>
              <p:nvPr/>
            </p:nvSpPr>
            <p:spPr>
              <a:xfrm>
                <a:off x="3116869" y="3290749"/>
                <a:ext cx="876644" cy="745596"/>
              </a:xfrm>
              <a:custGeom>
                <a:avLst/>
                <a:gdLst/>
                <a:ahLst/>
                <a:cxnLst/>
                <a:rect l="l" t="t" r="r" b="b"/>
                <a:pathLst>
                  <a:path w="27730" h="27730" extrusionOk="0">
                    <a:moveTo>
                      <a:pt x="13871" y="0"/>
                    </a:moveTo>
                    <a:cubicBezTo>
                      <a:pt x="6227" y="0"/>
                      <a:pt x="0" y="6215"/>
                      <a:pt x="0" y="13859"/>
                    </a:cubicBezTo>
                    <a:cubicBezTo>
                      <a:pt x="0" y="21515"/>
                      <a:pt x="6227" y="27730"/>
                      <a:pt x="13871" y="27730"/>
                    </a:cubicBezTo>
                    <a:cubicBezTo>
                      <a:pt x="21515" y="27730"/>
                      <a:pt x="27730" y="21515"/>
                      <a:pt x="27730" y="13859"/>
                    </a:cubicBezTo>
                    <a:cubicBezTo>
                      <a:pt x="27730" y="6215"/>
                      <a:pt x="21515" y="0"/>
                      <a:pt x="13871"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kumimoji="0" lang="es-EC" sz="1200" b="1" i="0" u="none" strike="noStrike" kern="0" cap="none" spc="0" normalizeH="0" baseline="0" noProof="0" dirty="0">
                    <a:ln>
                      <a:noFill/>
                    </a:ln>
                    <a:effectLst/>
                    <a:uLnTx/>
                    <a:uFillTx/>
                    <a:cs typeface="Arial"/>
                    <a:sym typeface="Arial"/>
                  </a:rPr>
                  <a:t>Valor teórico</a:t>
                </a:r>
                <a:endParaRPr kumimoji="0" sz="1200" b="1" i="0" u="none" strike="noStrike" kern="0" cap="none" spc="0" normalizeH="0" baseline="0" noProof="0" dirty="0">
                  <a:ln>
                    <a:noFill/>
                  </a:ln>
                  <a:effectLst/>
                  <a:uLnTx/>
                  <a:uFillTx/>
                  <a:cs typeface="Arial"/>
                  <a:sym typeface="Arial"/>
                </a:endParaRPr>
              </a:p>
            </p:txBody>
          </p:sp>
        </p:grpSp>
        <p:cxnSp>
          <p:nvCxnSpPr>
            <p:cNvPr id="180" name="Google Shape;193;p17">
              <a:extLst>
                <a:ext uri="{FF2B5EF4-FFF2-40B4-BE49-F238E27FC236}">
                  <a16:creationId xmlns:a16="http://schemas.microsoft.com/office/drawing/2014/main" id="{D7DFF165-1B39-47C6-B3F8-96C70022672B}"/>
                </a:ext>
              </a:extLst>
            </p:cNvPr>
            <p:cNvCxnSpPr>
              <a:cxnSpLocks/>
            </p:cNvCxnSpPr>
            <p:nvPr/>
          </p:nvCxnSpPr>
          <p:spPr>
            <a:xfrm>
              <a:off x="2565276" y="3576438"/>
              <a:ext cx="502928" cy="0"/>
            </a:xfrm>
            <a:prstGeom prst="straightConnector1">
              <a:avLst/>
            </a:prstGeom>
            <a:noFill/>
            <a:ln w="9525" cap="flat" cmpd="sng">
              <a:solidFill>
                <a:srgbClr val="4949E7"/>
              </a:solidFill>
              <a:prstDash val="solid"/>
              <a:round/>
              <a:headEnd type="oval" w="med" len="med"/>
              <a:tailEnd type="none" w="med" len="med"/>
            </a:ln>
          </p:spPr>
        </p:cxnSp>
      </p:grpSp>
      <p:grpSp>
        <p:nvGrpSpPr>
          <p:cNvPr id="186" name="Google Shape;194;p17">
            <a:extLst>
              <a:ext uri="{FF2B5EF4-FFF2-40B4-BE49-F238E27FC236}">
                <a16:creationId xmlns:a16="http://schemas.microsoft.com/office/drawing/2014/main" id="{B01E8755-80CA-42ED-A8E7-572E214F0984}"/>
              </a:ext>
            </a:extLst>
          </p:cNvPr>
          <p:cNvGrpSpPr/>
          <p:nvPr/>
        </p:nvGrpSpPr>
        <p:grpSpPr>
          <a:xfrm>
            <a:off x="496710" y="787302"/>
            <a:ext cx="5663927" cy="2367209"/>
            <a:chOff x="938945" y="1191707"/>
            <a:chExt cx="3745743" cy="1640593"/>
          </a:xfrm>
        </p:grpSpPr>
        <p:grpSp>
          <p:nvGrpSpPr>
            <p:cNvPr id="187" name="Google Shape;195;p17">
              <a:extLst>
                <a:ext uri="{FF2B5EF4-FFF2-40B4-BE49-F238E27FC236}">
                  <a16:creationId xmlns:a16="http://schemas.microsoft.com/office/drawing/2014/main" id="{D4D74CA6-3907-45EF-AD7C-64ADDE707175}"/>
                </a:ext>
              </a:extLst>
            </p:cNvPr>
            <p:cNvGrpSpPr/>
            <p:nvPr/>
          </p:nvGrpSpPr>
          <p:grpSpPr>
            <a:xfrm>
              <a:off x="3043088" y="1191707"/>
              <a:ext cx="1641600" cy="1640593"/>
              <a:chOff x="3043088" y="1191707"/>
              <a:chExt cx="1641600" cy="1640593"/>
            </a:xfrm>
          </p:grpSpPr>
          <p:sp>
            <p:nvSpPr>
              <p:cNvPr id="193" name="Google Shape;196;p17">
                <a:extLst>
                  <a:ext uri="{FF2B5EF4-FFF2-40B4-BE49-F238E27FC236}">
                    <a16:creationId xmlns:a16="http://schemas.microsoft.com/office/drawing/2014/main" id="{0229238D-78EF-4001-A9CF-171CCF38F455}"/>
                  </a:ext>
                </a:extLst>
              </p:cNvPr>
              <p:cNvSpPr/>
              <p:nvPr/>
            </p:nvSpPr>
            <p:spPr>
              <a:xfrm>
                <a:off x="3043088" y="1267850"/>
                <a:ext cx="1641600" cy="1564450"/>
              </a:xfrm>
              <a:custGeom>
                <a:avLst/>
                <a:gdLst/>
                <a:ahLst/>
                <a:cxnLst/>
                <a:rect l="l" t="t" r="r" b="b"/>
                <a:pathLst>
                  <a:path w="65664" h="62578" extrusionOk="0">
                    <a:moveTo>
                      <a:pt x="58417" y="1"/>
                    </a:moveTo>
                    <a:cubicBezTo>
                      <a:pt x="58293" y="1"/>
                      <a:pt x="58168" y="4"/>
                      <a:pt x="58043" y="11"/>
                    </a:cubicBezTo>
                    <a:cubicBezTo>
                      <a:pt x="25265" y="1725"/>
                      <a:pt x="0" y="29800"/>
                      <a:pt x="1715" y="62578"/>
                    </a:cubicBezTo>
                    <a:cubicBezTo>
                      <a:pt x="1512" y="58684"/>
                      <a:pt x="4501" y="55375"/>
                      <a:pt x="8382" y="55172"/>
                    </a:cubicBezTo>
                    <a:cubicBezTo>
                      <a:pt x="8507" y="55166"/>
                      <a:pt x="8632" y="55162"/>
                      <a:pt x="8756" y="55162"/>
                    </a:cubicBezTo>
                    <a:cubicBezTo>
                      <a:pt x="12485" y="55162"/>
                      <a:pt x="15592" y="58072"/>
                      <a:pt x="15800" y="61840"/>
                    </a:cubicBezTo>
                    <a:cubicBezTo>
                      <a:pt x="14478" y="36825"/>
                      <a:pt x="33766" y="15393"/>
                      <a:pt x="58781" y="14084"/>
                    </a:cubicBezTo>
                    <a:cubicBezTo>
                      <a:pt x="62675" y="13881"/>
                      <a:pt x="65663" y="10560"/>
                      <a:pt x="65449" y="6678"/>
                    </a:cubicBezTo>
                    <a:cubicBezTo>
                      <a:pt x="65253" y="2910"/>
                      <a:pt x="62146" y="1"/>
                      <a:pt x="58417" y="1"/>
                    </a:cubicBezTo>
                    <a:close/>
                  </a:path>
                </a:pathLst>
              </a:custGeom>
              <a:solidFill>
                <a:srgbClr val="F48989"/>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194" name="Google Shape;197;p17">
                <a:extLst>
                  <a:ext uri="{FF2B5EF4-FFF2-40B4-BE49-F238E27FC236}">
                    <a16:creationId xmlns:a16="http://schemas.microsoft.com/office/drawing/2014/main" id="{89300C2C-BAB4-4A63-B351-9B121523F9BB}"/>
                  </a:ext>
                </a:extLst>
              </p:cNvPr>
              <p:cNvSpPr/>
              <p:nvPr/>
            </p:nvSpPr>
            <p:spPr>
              <a:xfrm>
                <a:off x="3115137" y="1191707"/>
                <a:ext cx="1535299" cy="1391124"/>
              </a:xfrm>
              <a:custGeom>
                <a:avLst/>
                <a:gdLst/>
                <a:ahLst/>
                <a:cxnLst/>
                <a:rect l="l" t="t" r="r" b="b"/>
                <a:pathLst>
                  <a:path w="44941" h="44635" extrusionOk="0">
                    <a:moveTo>
                      <a:pt x="18299" y="0"/>
                    </a:moveTo>
                    <a:cubicBezTo>
                      <a:pt x="8175" y="0"/>
                      <a:pt x="0" y="8375"/>
                      <a:pt x="316" y="18571"/>
                    </a:cubicBezTo>
                    <a:cubicBezTo>
                      <a:pt x="613" y="27822"/>
                      <a:pt x="8019" y="35419"/>
                      <a:pt x="17258" y="35954"/>
                    </a:cubicBezTo>
                    <a:cubicBezTo>
                      <a:pt x="17598" y="35973"/>
                      <a:pt x="17935" y="35982"/>
                      <a:pt x="18271" y="35982"/>
                    </a:cubicBezTo>
                    <a:cubicBezTo>
                      <a:pt x="21372" y="35982"/>
                      <a:pt x="24298" y="35198"/>
                      <a:pt x="26855" y="33823"/>
                    </a:cubicBezTo>
                    <a:cubicBezTo>
                      <a:pt x="27586" y="33424"/>
                      <a:pt x="28385" y="33233"/>
                      <a:pt x="29180" y="33233"/>
                    </a:cubicBezTo>
                    <a:cubicBezTo>
                      <a:pt x="30495" y="33233"/>
                      <a:pt x="31800" y="33756"/>
                      <a:pt x="32772" y="34728"/>
                    </a:cubicBezTo>
                    <a:lnTo>
                      <a:pt x="42678" y="44634"/>
                    </a:lnTo>
                    <a:lnTo>
                      <a:pt x="44940" y="42360"/>
                    </a:lnTo>
                    <a:lnTo>
                      <a:pt x="35046" y="32466"/>
                    </a:lnTo>
                    <a:cubicBezTo>
                      <a:pt x="33486" y="30894"/>
                      <a:pt x="33082" y="28477"/>
                      <a:pt x="34141" y="26537"/>
                    </a:cubicBezTo>
                    <a:cubicBezTo>
                      <a:pt x="35665" y="23703"/>
                      <a:pt x="36463" y="20429"/>
                      <a:pt x="36261" y="16940"/>
                    </a:cubicBezTo>
                    <a:cubicBezTo>
                      <a:pt x="35737" y="7701"/>
                      <a:pt x="28129" y="295"/>
                      <a:pt x="18889" y="10"/>
                    </a:cubicBezTo>
                    <a:cubicBezTo>
                      <a:pt x="18692" y="3"/>
                      <a:pt x="18495" y="0"/>
                      <a:pt x="18299" y="0"/>
                    </a:cubicBezTo>
                    <a:close/>
                  </a:path>
                </a:pathLst>
              </a:custGeom>
              <a:solidFill>
                <a:srgbClr val="EC3A3B"/>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195" name="Google Shape;198;p17">
                <a:extLst>
                  <a:ext uri="{FF2B5EF4-FFF2-40B4-BE49-F238E27FC236}">
                    <a16:creationId xmlns:a16="http://schemas.microsoft.com/office/drawing/2014/main" id="{862FB14D-97B5-482E-B3D8-2C4F44BE6929}"/>
                  </a:ext>
                </a:extLst>
              </p:cNvPr>
              <p:cNvSpPr/>
              <p:nvPr/>
            </p:nvSpPr>
            <p:spPr>
              <a:xfrm>
                <a:off x="3170536" y="1238425"/>
                <a:ext cx="1119235" cy="1004965"/>
              </a:xfrm>
              <a:custGeom>
                <a:avLst/>
                <a:gdLst/>
                <a:ahLst/>
                <a:cxnLst/>
                <a:rect l="l" t="t" r="r" b="b"/>
                <a:pathLst>
                  <a:path w="27730" h="27742" extrusionOk="0">
                    <a:moveTo>
                      <a:pt x="13871" y="0"/>
                    </a:moveTo>
                    <a:cubicBezTo>
                      <a:pt x="6227" y="0"/>
                      <a:pt x="0" y="6227"/>
                      <a:pt x="0" y="13871"/>
                    </a:cubicBezTo>
                    <a:cubicBezTo>
                      <a:pt x="0" y="21515"/>
                      <a:pt x="6227" y="27742"/>
                      <a:pt x="13871" y="27742"/>
                    </a:cubicBezTo>
                    <a:cubicBezTo>
                      <a:pt x="21515" y="27742"/>
                      <a:pt x="27730" y="21515"/>
                      <a:pt x="27730" y="13871"/>
                    </a:cubicBezTo>
                    <a:cubicBezTo>
                      <a:pt x="27730" y="6227"/>
                      <a:pt x="21515" y="0"/>
                      <a:pt x="13871"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lang="es-MX" sz="1400" b="1" kern="0" dirty="0">
                    <a:cs typeface="Arial"/>
                    <a:sym typeface="Arial"/>
                  </a:rPr>
                  <a:t>Relevancia Social</a:t>
                </a:r>
                <a:endParaRPr kumimoji="0" lang="es-MX" sz="1400" b="1" i="0" u="none" strike="noStrike" kern="0" cap="none" spc="0" normalizeH="0" baseline="0" noProof="0" dirty="0">
                  <a:ln>
                    <a:noFill/>
                  </a:ln>
                  <a:effectLst/>
                  <a:uLnTx/>
                  <a:uFillTx/>
                  <a:cs typeface="Arial"/>
                  <a:sym typeface="Arial"/>
                </a:endParaRPr>
              </a:p>
            </p:txBody>
          </p:sp>
        </p:grpSp>
        <p:grpSp>
          <p:nvGrpSpPr>
            <p:cNvPr id="188" name="Google Shape;199;p17">
              <a:extLst>
                <a:ext uri="{FF2B5EF4-FFF2-40B4-BE49-F238E27FC236}">
                  <a16:creationId xmlns:a16="http://schemas.microsoft.com/office/drawing/2014/main" id="{B2B080C7-4600-479F-ADB5-4AFDEC3441B7}"/>
                </a:ext>
              </a:extLst>
            </p:cNvPr>
            <p:cNvGrpSpPr/>
            <p:nvPr/>
          </p:nvGrpSpPr>
          <p:grpSpPr>
            <a:xfrm>
              <a:off x="938945" y="2221341"/>
              <a:ext cx="2205338" cy="429600"/>
              <a:chOff x="938945" y="2221341"/>
              <a:chExt cx="2205338" cy="429600"/>
            </a:xfrm>
          </p:grpSpPr>
          <p:sp>
            <p:nvSpPr>
              <p:cNvPr id="191" name="Google Shape;201;p17">
                <a:extLst>
                  <a:ext uri="{FF2B5EF4-FFF2-40B4-BE49-F238E27FC236}">
                    <a16:creationId xmlns:a16="http://schemas.microsoft.com/office/drawing/2014/main" id="{3ADA4EA1-EB5F-4C51-8771-BB1F8361124B}"/>
                  </a:ext>
                </a:extLst>
              </p:cNvPr>
              <p:cNvSpPr txBox="1"/>
              <p:nvPr/>
            </p:nvSpPr>
            <p:spPr>
              <a:xfrm>
                <a:off x="938945" y="2221341"/>
                <a:ext cx="1994027" cy="429600"/>
              </a:xfrm>
              <a:prstGeom prst="rect">
                <a:avLst/>
              </a:prstGeom>
              <a:no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r>
                  <a:rPr lang="es-EC" sz="1400" dirty="0">
                    <a:solidFill>
                      <a:srgbClr val="000000"/>
                    </a:solidFill>
                    <a:latin typeface="+mj-lt"/>
                    <a:cs typeface="Times New Roman" panose="02020603050405020304" pitchFamily="18" charset="0"/>
                    <a:sym typeface="Fira Sans Extra Condensed Medium"/>
                  </a:rPr>
                  <a:t>Habitantes en general del cantón Rumiñahui</a:t>
                </a:r>
                <a:endParaRPr sz="1400" dirty="0">
                  <a:solidFill>
                    <a:srgbClr val="000000"/>
                  </a:solidFill>
                  <a:latin typeface="+mj-lt"/>
                  <a:cs typeface="Times New Roman" panose="02020603050405020304" pitchFamily="18" charset="0"/>
                  <a:sym typeface="Fira Sans Extra Condensed Medium"/>
                </a:endParaRPr>
              </a:p>
            </p:txBody>
          </p:sp>
          <p:cxnSp>
            <p:nvCxnSpPr>
              <p:cNvPr id="190" name="Google Shape;203;p17">
                <a:extLst>
                  <a:ext uri="{FF2B5EF4-FFF2-40B4-BE49-F238E27FC236}">
                    <a16:creationId xmlns:a16="http://schemas.microsoft.com/office/drawing/2014/main" id="{C2B7C71A-3DD5-4FAD-B4BF-DE383A2D964A}"/>
                  </a:ext>
                </a:extLst>
              </p:cNvPr>
              <p:cNvCxnSpPr>
                <a:cxnSpLocks/>
                <a:stCxn id="191" idx="3"/>
              </p:cNvCxnSpPr>
              <p:nvPr/>
            </p:nvCxnSpPr>
            <p:spPr>
              <a:xfrm>
                <a:off x="2932972" y="2436141"/>
                <a:ext cx="211311" cy="0"/>
              </a:xfrm>
              <a:prstGeom prst="straightConnector1">
                <a:avLst/>
              </a:prstGeom>
              <a:noFill/>
              <a:ln w="9525" cap="flat" cmpd="sng">
                <a:solidFill>
                  <a:srgbClr val="EC3A3B"/>
                </a:solidFill>
                <a:prstDash val="solid"/>
                <a:round/>
                <a:headEnd type="oval" w="med" len="med"/>
                <a:tailEnd type="none" w="med" len="med"/>
              </a:ln>
            </p:spPr>
          </p:cxnSp>
        </p:grpSp>
      </p:grpSp>
      <p:grpSp>
        <p:nvGrpSpPr>
          <p:cNvPr id="196" name="Google Shape;204;p17">
            <a:extLst>
              <a:ext uri="{FF2B5EF4-FFF2-40B4-BE49-F238E27FC236}">
                <a16:creationId xmlns:a16="http://schemas.microsoft.com/office/drawing/2014/main" id="{ACB1A043-C0D4-4DE9-9FDD-BE67B576F6B2}"/>
              </a:ext>
            </a:extLst>
          </p:cNvPr>
          <p:cNvGrpSpPr/>
          <p:nvPr/>
        </p:nvGrpSpPr>
        <p:grpSpPr>
          <a:xfrm>
            <a:off x="5766907" y="883868"/>
            <a:ext cx="6989303" cy="2468394"/>
            <a:chOff x="4494163" y="1264206"/>
            <a:chExt cx="4211209" cy="1597519"/>
          </a:xfrm>
        </p:grpSpPr>
        <p:grpSp>
          <p:nvGrpSpPr>
            <p:cNvPr id="197" name="Google Shape;205;p17">
              <a:extLst>
                <a:ext uri="{FF2B5EF4-FFF2-40B4-BE49-F238E27FC236}">
                  <a16:creationId xmlns:a16="http://schemas.microsoft.com/office/drawing/2014/main" id="{5196FB6E-53F7-4429-BF2C-47713D16B56A}"/>
                </a:ext>
              </a:extLst>
            </p:cNvPr>
            <p:cNvGrpSpPr/>
            <p:nvPr/>
          </p:nvGrpSpPr>
          <p:grpSpPr>
            <a:xfrm>
              <a:off x="4494163" y="1264206"/>
              <a:ext cx="1636230" cy="1597519"/>
              <a:chOff x="4494163" y="1264206"/>
              <a:chExt cx="1636230" cy="1597519"/>
            </a:xfrm>
          </p:grpSpPr>
          <p:sp>
            <p:nvSpPr>
              <p:cNvPr id="203" name="Google Shape;206;p17">
                <a:extLst>
                  <a:ext uri="{FF2B5EF4-FFF2-40B4-BE49-F238E27FC236}">
                    <a16:creationId xmlns:a16="http://schemas.microsoft.com/office/drawing/2014/main" id="{B42F0DEB-15C7-44E4-BE98-D38F6D73B418}"/>
                  </a:ext>
                </a:extLst>
              </p:cNvPr>
              <p:cNvSpPr/>
              <p:nvPr/>
            </p:nvSpPr>
            <p:spPr>
              <a:xfrm>
                <a:off x="4494163" y="1266025"/>
                <a:ext cx="1569550" cy="1595700"/>
              </a:xfrm>
              <a:custGeom>
                <a:avLst/>
                <a:gdLst/>
                <a:ahLst/>
                <a:cxnLst/>
                <a:rect l="l" t="t" r="r" b="b"/>
                <a:pathLst>
                  <a:path w="62782" h="63828" extrusionOk="0">
                    <a:moveTo>
                      <a:pt x="3166" y="0"/>
                    </a:moveTo>
                    <a:cubicBezTo>
                      <a:pt x="2116" y="0"/>
                      <a:pt x="1061" y="28"/>
                      <a:pt x="0" y="84"/>
                    </a:cubicBezTo>
                    <a:cubicBezTo>
                      <a:pt x="125" y="77"/>
                      <a:pt x="250" y="74"/>
                      <a:pt x="374" y="74"/>
                    </a:cubicBezTo>
                    <a:cubicBezTo>
                      <a:pt x="4103" y="74"/>
                      <a:pt x="7210" y="2983"/>
                      <a:pt x="7406" y="6751"/>
                    </a:cubicBezTo>
                    <a:cubicBezTo>
                      <a:pt x="7620" y="10633"/>
                      <a:pt x="4632" y="13954"/>
                      <a:pt x="738" y="14157"/>
                    </a:cubicBezTo>
                    <a:cubicBezTo>
                      <a:pt x="1544" y="14115"/>
                      <a:pt x="2345" y="14094"/>
                      <a:pt x="3143" y="14094"/>
                    </a:cubicBezTo>
                    <a:cubicBezTo>
                      <a:pt x="27123" y="14094"/>
                      <a:pt x="47227" y="32929"/>
                      <a:pt x="48494" y="57150"/>
                    </a:cubicBezTo>
                    <a:cubicBezTo>
                      <a:pt x="48690" y="60907"/>
                      <a:pt x="51809" y="63827"/>
                      <a:pt x="55528" y="63827"/>
                    </a:cubicBezTo>
                    <a:cubicBezTo>
                      <a:pt x="55651" y="63827"/>
                      <a:pt x="55775" y="63824"/>
                      <a:pt x="55900" y="63818"/>
                    </a:cubicBezTo>
                    <a:cubicBezTo>
                      <a:pt x="59793" y="63615"/>
                      <a:pt x="62782" y="60293"/>
                      <a:pt x="62567" y="56412"/>
                    </a:cubicBezTo>
                    <a:cubicBezTo>
                      <a:pt x="60908" y="24683"/>
                      <a:pt x="34567" y="0"/>
                      <a:pt x="3166" y="0"/>
                    </a:cubicBezTo>
                    <a:close/>
                  </a:path>
                </a:pathLst>
              </a:custGeom>
              <a:solidFill>
                <a:srgbClr val="A5F1B3"/>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04" name="Google Shape;207;p17">
                <a:extLst>
                  <a:ext uri="{FF2B5EF4-FFF2-40B4-BE49-F238E27FC236}">
                    <a16:creationId xmlns:a16="http://schemas.microsoft.com/office/drawing/2014/main" id="{37450C09-22A4-4910-8CB3-B123BBE8E8B4}"/>
                  </a:ext>
                </a:extLst>
              </p:cNvPr>
              <p:cNvSpPr/>
              <p:nvPr/>
            </p:nvSpPr>
            <p:spPr>
              <a:xfrm>
                <a:off x="4788567" y="1264206"/>
                <a:ext cx="1341826" cy="1318624"/>
              </a:xfrm>
              <a:custGeom>
                <a:avLst/>
                <a:gdLst/>
                <a:ahLst/>
                <a:cxnLst/>
                <a:rect l="l" t="t" r="r" b="b"/>
                <a:pathLst>
                  <a:path w="44941" h="44635" extrusionOk="0">
                    <a:moveTo>
                      <a:pt x="26642" y="0"/>
                    </a:moveTo>
                    <a:cubicBezTo>
                      <a:pt x="26446" y="0"/>
                      <a:pt x="26249" y="3"/>
                      <a:pt x="26052" y="10"/>
                    </a:cubicBezTo>
                    <a:cubicBezTo>
                      <a:pt x="16801" y="295"/>
                      <a:pt x="9204" y="7701"/>
                      <a:pt x="8680" y="16940"/>
                    </a:cubicBezTo>
                    <a:cubicBezTo>
                      <a:pt x="8478" y="20429"/>
                      <a:pt x="9276" y="23703"/>
                      <a:pt x="10800" y="26537"/>
                    </a:cubicBezTo>
                    <a:cubicBezTo>
                      <a:pt x="11859" y="28477"/>
                      <a:pt x="11455" y="30894"/>
                      <a:pt x="9895" y="32466"/>
                    </a:cubicBezTo>
                    <a:lnTo>
                      <a:pt x="1" y="42360"/>
                    </a:lnTo>
                    <a:lnTo>
                      <a:pt x="2263" y="44634"/>
                    </a:lnTo>
                    <a:lnTo>
                      <a:pt x="12157" y="34728"/>
                    </a:lnTo>
                    <a:cubicBezTo>
                      <a:pt x="13137" y="33756"/>
                      <a:pt x="14444" y="33233"/>
                      <a:pt x="15760" y="33233"/>
                    </a:cubicBezTo>
                    <a:cubicBezTo>
                      <a:pt x="16556" y="33233"/>
                      <a:pt x="17355" y="33424"/>
                      <a:pt x="18086" y="33823"/>
                    </a:cubicBezTo>
                    <a:cubicBezTo>
                      <a:pt x="20643" y="35198"/>
                      <a:pt x="23569" y="35982"/>
                      <a:pt x="26670" y="35982"/>
                    </a:cubicBezTo>
                    <a:cubicBezTo>
                      <a:pt x="27006" y="35982"/>
                      <a:pt x="27343" y="35973"/>
                      <a:pt x="27683" y="35954"/>
                    </a:cubicBezTo>
                    <a:cubicBezTo>
                      <a:pt x="36922" y="35419"/>
                      <a:pt x="44328" y="27822"/>
                      <a:pt x="44614" y="18571"/>
                    </a:cubicBezTo>
                    <a:cubicBezTo>
                      <a:pt x="44941" y="8375"/>
                      <a:pt x="36766" y="0"/>
                      <a:pt x="26642" y="0"/>
                    </a:cubicBezTo>
                    <a:close/>
                  </a:path>
                </a:pathLst>
              </a:custGeom>
              <a:solidFill>
                <a:srgbClr val="69E781"/>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05" name="Google Shape;208;p17">
                <a:extLst>
                  <a:ext uri="{FF2B5EF4-FFF2-40B4-BE49-F238E27FC236}">
                    <a16:creationId xmlns:a16="http://schemas.microsoft.com/office/drawing/2014/main" id="{589D689A-A0E1-4C59-BCC3-4A69EDEE1B98}"/>
                  </a:ext>
                </a:extLst>
              </p:cNvPr>
              <p:cNvSpPr/>
              <p:nvPr/>
            </p:nvSpPr>
            <p:spPr>
              <a:xfrm>
                <a:off x="5125593" y="1356677"/>
                <a:ext cx="916193" cy="887724"/>
              </a:xfrm>
              <a:custGeom>
                <a:avLst/>
                <a:gdLst/>
                <a:ahLst/>
                <a:cxnLst/>
                <a:rect l="l" t="t" r="r" b="b"/>
                <a:pathLst>
                  <a:path w="27730" h="27742" extrusionOk="0">
                    <a:moveTo>
                      <a:pt x="13859" y="0"/>
                    </a:moveTo>
                    <a:cubicBezTo>
                      <a:pt x="6215" y="0"/>
                      <a:pt x="0" y="6227"/>
                      <a:pt x="0" y="13871"/>
                    </a:cubicBezTo>
                    <a:cubicBezTo>
                      <a:pt x="0" y="21515"/>
                      <a:pt x="6215" y="27742"/>
                      <a:pt x="13859" y="27742"/>
                    </a:cubicBezTo>
                    <a:cubicBezTo>
                      <a:pt x="21503" y="27742"/>
                      <a:pt x="27730" y="21515"/>
                      <a:pt x="27730" y="13871"/>
                    </a:cubicBezTo>
                    <a:cubicBezTo>
                      <a:pt x="27730" y="6227"/>
                      <a:pt x="21503" y="0"/>
                      <a:pt x="13859"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kumimoji="0" lang="es-EC" sz="1400" b="1" i="0" u="none" strike="noStrike" kern="0" cap="none" spc="0" normalizeH="0" baseline="0" noProof="0" dirty="0">
                    <a:ln>
                      <a:noFill/>
                    </a:ln>
                    <a:effectLst/>
                    <a:uLnTx/>
                    <a:uFillTx/>
                    <a:cs typeface="Arial"/>
                    <a:sym typeface="Arial"/>
                  </a:rPr>
                  <a:t>Implicaciones prácticas</a:t>
                </a:r>
                <a:endParaRPr kumimoji="0" sz="1400" b="1" i="0" u="none" strike="noStrike" kern="0" cap="none" spc="0" normalizeH="0" baseline="0" noProof="0" dirty="0">
                  <a:ln>
                    <a:noFill/>
                  </a:ln>
                  <a:effectLst/>
                  <a:uLnTx/>
                  <a:uFillTx/>
                  <a:cs typeface="Arial"/>
                  <a:sym typeface="Arial"/>
                </a:endParaRPr>
              </a:p>
            </p:txBody>
          </p:sp>
        </p:grpSp>
        <p:grpSp>
          <p:nvGrpSpPr>
            <p:cNvPr id="198" name="Google Shape;209;p17">
              <a:extLst>
                <a:ext uri="{FF2B5EF4-FFF2-40B4-BE49-F238E27FC236}">
                  <a16:creationId xmlns:a16="http://schemas.microsoft.com/office/drawing/2014/main" id="{75B63727-1E8A-4519-813B-54DC5F72248E}"/>
                </a:ext>
              </a:extLst>
            </p:cNvPr>
            <p:cNvGrpSpPr/>
            <p:nvPr/>
          </p:nvGrpSpPr>
          <p:grpSpPr>
            <a:xfrm>
              <a:off x="6053013" y="1507335"/>
              <a:ext cx="2652359" cy="429600"/>
              <a:chOff x="6053013" y="1507335"/>
              <a:chExt cx="2652359" cy="429600"/>
            </a:xfrm>
          </p:grpSpPr>
          <p:sp>
            <p:nvSpPr>
              <p:cNvPr id="201" name="Google Shape;211;p17">
                <a:extLst>
                  <a:ext uri="{FF2B5EF4-FFF2-40B4-BE49-F238E27FC236}">
                    <a16:creationId xmlns:a16="http://schemas.microsoft.com/office/drawing/2014/main" id="{9CA2B910-3406-478B-941A-9A55EF864990}"/>
                  </a:ext>
                </a:extLst>
              </p:cNvPr>
              <p:cNvSpPr txBox="1"/>
              <p:nvPr/>
            </p:nvSpPr>
            <p:spPr>
              <a:xfrm>
                <a:off x="6896972" y="1507335"/>
                <a:ext cx="1808400" cy="429600"/>
              </a:xfrm>
              <a:prstGeom prst="rect">
                <a:avLst/>
              </a:prstGeom>
              <a:no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2266" b="0" i="0" u="none" strike="noStrike" kern="0" cap="none" spc="0" normalizeH="0" baseline="0" noProof="0" dirty="0">
                  <a:ln>
                    <a:noFill/>
                  </a:ln>
                  <a:solidFill>
                    <a:srgbClr val="434343"/>
                  </a:solidFill>
                  <a:effectLst/>
                  <a:uLnTx/>
                  <a:uFillTx/>
                  <a:latin typeface="Fira Sans Extra Condensed Medium"/>
                  <a:ea typeface="Fira Sans Extra Condensed Medium"/>
                  <a:cs typeface="Fira Sans Extra Condensed Medium"/>
                  <a:sym typeface="Fira Sans Extra Condensed Medium"/>
                </a:endParaRPr>
              </a:p>
            </p:txBody>
          </p:sp>
          <p:cxnSp>
            <p:nvCxnSpPr>
              <p:cNvPr id="200" name="Google Shape;213;p17">
                <a:extLst>
                  <a:ext uri="{FF2B5EF4-FFF2-40B4-BE49-F238E27FC236}">
                    <a16:creationId xmlns:a16="http://schemas.microsoft.com/office/drawing/2014/main" id="{35865791-8259-48CC-868E-5403B11CEC2B}"/>
                  </a:ext>
                </a:extLst>
              </p:cNvPr>
              <p:cNvCxnSpPr>
                <a:cxnSpLocks/>
              </p:cNvCxnSpPr>
              <p:nvPr/>
            </p:nvCxnSpPr>
            <p:spPr>
              <a:xfrm flipH="1" flipV="1">
                <a:off x="6053013" y="1713525"/>
                <a:ext cx="237860" cy="1043"/>
              </a:xfrm>
              <a:prstGeom prst="straightConnector1">
                <a:avLst/>
              </a:prstGeom>
              <a:noFill/>
              <a:ln w="9525" cap="flat" cmpd="sng">
                <a:solidFill>
                  <a:srgbClr val="69E781"/>
                </a:solidFill>
                <a:prstDash val="solid"/>
                <a:round/>
                <a:headEnd type="oval" w="med" len="med"/>
                <a:tailEnd type="none" w="med" len="med"/>
              </a:ln>
            </p:spPr>
          </p:cxnSp>
        </p:grpSp>
      </p:grpSp>
      <p:grpSp>
        <p:nvGrpSpPr>
          <p:cNvPr id="206" name="Google Shape;214;p17">
            <a:extLst>
              <a:ext uri="{FF2B5EF4-FFF2-40B4-BE49-F238E27FC236}">
                <a16:creationId xmlns:a16="http://schemas.microsoft.com/office/drawing/2014/main" id="{56DFCD43-65BF-4395-9A2E-635B802EE2C0}"/>
              </a:ext>
            </a:extLst>
          </p:cNvPr>
          <p:cNvGrpSpPr/>
          <p:nvPr/>
        </p:nvGrpSpPr>
        <p:grpSpPr>
          <a:xfrm>
            <a:off x="5735934" y="3072796"/>
            <a:ext cx="2693146" cy="2293827"/>
            <a:chOff x="4459913" y="2676300"/>
            <a:chExt cx="1641001" cy="1564450"/>
          </a:xfrm>
        </p:grpSpPr>
        <p:grpSp>
          <p:nvGrpSpPr>
            <p:cNvPr id="207" name="Google Shape;215;p17">
              <a:extLst>
                <a:ext uri="{FF2B5EF4-FFF2-40B4-BE49-F238E27FC236}">
                  <a16:creationId xmlns:a16="http://schemas.microsoft.com/office/drawing/2014/main" id="{6630CFD5-FDD5-4C06-BE94-F89173584BBD}"/>
                </a:ext>
              </a:extLst>
            </p:cNvPr>
            <p:cNvGrpSpPr/>
            <p:nvPr/>
          </p:nvGrpSpPr>
          <p:grpSpPr>
            <a:xfrm>
              <a:off x="4459913" y="2676300"/>
              <a:ext cx="1641000" cy="1564450"/>
              <a:chOff x="4459913" y="2676300"/>
              <a:chExt cx="1641000" cy="1564450"/>
            </a:xfrm>
          </p:grpSpPr>
          <p:sp>
            <p:nvSpPr>
              <p:cNvPr id="213" name="Google Shape;216;p17">
                <a:extLst>
                  <a:ext uri="{FF2B5EF4-FFF2-40B4-BE49-F238E27FC236}">
                    <a16:creationId xmlns:a16="http://schemas.microsoft.com/office/drawing/2014/main" id="{B292FB43-83EF-4F78-96A5-3B7D39102D69}"/>
                  </a:ext>
                </a:extLst>
              </p:cNvPr>
              <p:cNvSpPr/>
              <p:nvPr/>
            </p:nvSpPr>
            <p:spPr>
              <a:xfrm>
                <a:off x="4459913" y="2676300"/>
                <a:ext cx="1641000" cy="1564450"/>
              </a:xfrm>
              <a:custGeom>
                <a:avLst/>
                <a:gdLst/>
                <a:ahLst/>
                <a:cxnLst/>
                <a:rect l="l" t="t" r="r" b="b"/>
                <a:pathLst>
                  <a:path w="65640" h="62578" extrusionOk="0">
                    <a:moveTo>
                      <a:pt x="63937" y="1"/>
                    </a:moveTo>
                    <a:lnTo>
                      <a:pt x="63937" y="1"/>
                    </a:lnTo>
                    <a:cubicBezTo>
                      <a:pt x="63938" y="17"/>
                      <a:pt x="63939" y="32"/>
                      <a:pt x="63940" y="48"/>
                    </a:cubicBezTo>
                    <a:lnTo>
                      <a:pt x="63940" y="48"/>
                    </a:lnTo>
                    <a:cubicBezTo>
                      <a:pt x="63939" y="32"/>
                      <a:pt x="63938" y="17"/>
                      <a:pt x="63937" y="1"/>
                    </a:cubicBezTo>
                    <a:close/>
                    <a:moveTo>
                      <a:pt x="49864" y="739"/>
                    </a:moveTo>
                    <a:cubicBezTo>
                      <a:pt x="49864" y="742"/>
                      <a:pt x="49865" y="745"/>
                      <a:pt x="49865" y="748"/>
                    </a:cubicBezTo>
                    <a:lnTo>
                      <a:pt x="49865" y="748"/>
                    </a:lnTo>
                    <a:cubicBezTo>
                      <a:pt x="49865" y="745"/>
                      <a:pt x="49864" y="742"/>
                      <a:pt x="49864" y="739"/>
                    </a:cubicBezTo>
                    <a:close/>
                    <a:moveTo>
                      <a:pt x="63940" y="48"/>
                    </a:moveTo>
                    <a:lnTo>
                      <a:pt x="63940" y="48"/>
                    </a:lnTo>
                    <a:cubicBezTo>
                      <a:pt x="64128" y="3909"/>
                      <a:pt x="61148" y="7205"/>
                      <a:pt x="57270" y="7407"/>
                    </a:cubicBezTo>
                    <a:cubicBezTo>
                      <a:pt x="57145" y="7413"/>
                      <a:pt x="57021" y="7416"/>
                      <a:pt x="56898" y="7416"/>
                    </a:cubicBezTo>
                    <a:cubicBezTo>
                      <a:pt x="53181" y="7416"/>
                      <a:pt x="50065" y="4500"/>
                      <a:pt x="49865" y="748"/>
                    </a:cubicBezTo>
                    <a:lnTo>
                      <a:pt x="49865" y="748"/>
                    </a:lnTo>
                    <a:cubicBezTo>
                      <a:pt x="51181" y="25759"/>
                      <a:pt x="31895" y="47174"/>
                      <a:pt x="6883" y="48495"/>
                    </a:cubicBezTo>
                    <a:cubicBezTo>
                      <a:pt x="2989" y="48697"/>
                      <a:pt x="1" y="52007"/>
                      <a:pt x="215" y="55901"/>
                    </a:cubicBezTo>
                    <a:cubicBezTo>
                      <a:pt x="411" y="59658"/>
                      <a:pt x="3518" y="62578"/>
                      <a:pt x="7248" y="62578"/>
                    </a:cubicBezTo>
                    <a:cubicBezTo>
                      <a:pt x="7372" y="62578"/>
                      <a:pt x="7496" y="62575"/>
                      <a:pt x="7621" y="62568"/>
                    </a:cubicBezTo>
                    <a:cubicBezTo>
                      <a:pt x="40383" y="60843"/>
                      <a:pt x="65640" y="32806"/>
                      <a:pt x="63940" y="48"/>
                    </a:cubicBezTo>
                    <a:close/>
                  </a:path>
                </a:pathLst>
              </a:custGeom>
              <a:solidFill>
                <a:srgbClr val="9ED1FD"/>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14" name="Google Shape;217;p17">
                <a:extLst>
                  <a:ext uri="{FF2B5EF4-FFF2-40B4-BE49-F238E27FC236}">
                    <a16:creationId xmlns:a16="http://schemas.microsoft.com/office/drawing/2014/main" id="{F9DE9C13-B71C-4525-B88F-A85DDD57A313}"/>
                  </a:ext>
                </a:extLst>
              </p:cNvPr>
              <p:cNvSpPr/>
              <p:nvPr/>
            </p:nvSpPr>
            <p:spPr>
              <a:xfrm>
                <a:off x="4831688" y="3013549"/>
                <a:ext cx="1197776" cy="1219821"/>
              </a:xfrm>
              <a:custGeom>
                <a:avLst/>
                <a:gdLst/>
                <a:ahLst/>
                <a:cxnLst/>
                <a:rect l="l" t="t" r="r" b="b"/>
                <a:pathLst>
                  <a:path w="44941" h="44635" extrusionOk="0">
                    <a:moveTo>
                      <a:pt x="2263" y="1"/>
                    </a:moveTo>
                    <a:lnTo>
                      <a:pt x="1" y="2263"/>
                    </a:lnTo>
                    <a:lnTo>
                      <a:pt x="9895" y="12169"/>
                    </a:lnTo>
                    <a:cubicBezTo>
                      <a:pt x="11455" y="13729"/>
                      <a:pt x="11859" y="16146"/>
                      <a:pt x="10800" y="18098"/>
                    </a:cubicBezTo>
                    <a:cubicBezTo>
                      <a:pt x="9276" y="20920"/>
                      <a:pt x="8478" y="24206"/>
                      <a:pt x="8680" y="27695"/>
                    </a:cubicBezTo>
                    <a:cubicBezTo>
                      <a:pt x="9204" y="36922"/>
                      <a:pt x="16801" y="44328"/>
                      <a:pt x="26052" y="44625"/>
                    </a:cubicBezTo>
                    <a:cubicBezTo>
                      <a:pt x="26243" y="44631"/>
                      <a:pt x="26433" y="44634"/>
                      <a:pt x="26623" y="44634"/>
                    </a:cubicBezTo>
                    <a:cubicBezTo>
                      <a:pt x="36755" y="44634"/>
                      <a:pt x="44941" y="36266"/>
                      <a:pt x="44614" y="26052"/>
                    </a:cubicBezTo>
                    <a:cubicBezTo>
                      <a:pt x="44328" y="16812"/>
                      <a:pt x="36922" y="9204"/>
                      <a:pt x="27683" y="8680"/>
                    </a:cubicBezTo>
                    <a:cubicBezTo>
                      <a:pt x="27326" y="8660"/>
                      <a:pt x="26972" y="8649"/>
                      <a:pt x="26619" y="8649"/>
                    </a:cubicBezTo>
                    <a:cubicBezTo>
                      <a:pt x="23537" y="8649"/>
                      <a:pt x="20629" y="9433"/>
                      <a:pt x="18086" y="10812"/>
                    </a:cubicBezTo>
                    <a:cubicBezTo>
                      <a:pt x="17356" y="11206"/>
                      <a:pt x="16557" y="11396"/>
                      <a:pt x="15762" y="11396"/>
                    </a:cubicBezTo>
                    <a:cubicBezTo>
                      <a:pt x="14445" y="11396"/>
                      <a:pt x="13137" y="10875"/>
                      <a:pt x="12157" y="9895"/>
                    </a:cubicBezTo>
                    <a:lnTo>
                      <a:pt x="2263" y="1"/>
                    </a:lnTo>
                    <a:close/>
                  </a:path>
                </a:pathLst>
              </a:custGeom>
              <a:solidFill>
                <a:srgbClr val="5EB2FC"/>
              </a:solid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15" name="Google Shape;218;p17">
                <a:extLst>
                  <a:ext uri="{FF2B5EF4-FFF2-40B4-BE49-F238E27FC236}">
                    <a16:creationId xmlns:a16="http://schemas.microsoft.com/office/drawing/2014/main" id="{CC5937EA-B45C-486C-A609-64FA8D935B2A}"/>
                  </a:ext>
                </a:extLst>
              </p:cNvPr>
              <p:cNvSpPr/>
              <p:nvPr/>
            </p:nvSpPr>
            <p:spPr>
              <a:xfrm>
                <a:off x="5170970" y="3352830"/>
                <a:ext cx="752695" cy="796469"/>
              </a:xfrm>
              <a:custGeom>
                <a:avLst/>
                <a:gdLst/>
                <a:ahLst/>
                <a:cxnLst/>
                <a:rect l="l" t="t" r="r" b="b"/>
                <a:pathLst>
                  <a:path w="27730" h="27730" extrusionOk="0">
                    <a:moveTo>
                      <a:pt x="13859" y="0"/>
                    </a:moveTo>
                    <a:cubicBezTo>
                      <a:pt x="6215" y="0"/>
                      <a:pt x="0" y="6215"/>
                      <a:pt x="0" y="13859"/>
                    </a:cubicBezTo>
                    <a:cubicBezTo>
                      <a:pt x="0" y="21515"/>
                      <a:pt x="6215" y="27730"/>
                      <a:pt x="13859" y="27730"/>
                    </a:cubicBezTo>
                    <a:cubicBezTo>
                      <a:pt x="21503" y="27730"/>
                      <a:pt x="27730" y="21515"/>
                      <a:pt x="27730" y="13859"/>
                    </a:cubicBezTo>
                    <a:cubicBezTo>
                      <a:pt x="27730" y="6215"/>
                      <a:pt x="21503" y="0"/>
                      <a:pt x="13859" y="0"/>
                    </a:cubicBezTo>
                    <a:close/>
                  </a:path>
                </a:pathLst>
              </a:custGeom>
              <a:solidFill>
                <a:srgbClr val="FFFFFF"/>
              </a:solidFill>
              <a:ln>
                <a:noFill/>
              </a:ln>
            </p:spPr>
            <p:txBody>
              <a:bodyPr spcFirstLastPara="1" wrap="square" lIns="121884" tIns="121884" rIns="121884" bIns="121884" anchor="ctr" anchorCtr="0">
                <a:noAutofit/>
              </a:bodyPr>
              <a:lstStyle/>
              <a:p>
                <a:pPr marL="0" marR="0" lvl="0" indent="0" algn="ctr" defTabSz="1219078" eaLnBrk="1" fontAlgn="auto" latinLnBrk="0" hangingPunct="1">
                  <a:lnSpc>
                    <a:spcPct val="100000"/>
                  </a:lnSpc>
                  <a:spcBef>
                    <a:spcPts val="0"/>
                  </a:spcBef>
                  <a:spcAft>
                    <a:spcPts val="0"/>
                  </a:spcAft>
                  <a:buClr>
                    <a:srgbClr val="000000"/>
                  </a:buClr>
                  <a:buSzPts val="1100"/>
                  <a:buFontTx/>
                  <a:buNone/>
                  <a:tabLst/>
                  <a:defRPr/>
                </a:pPr>
                <a:r>
                  <a:rPr kumimoji="0" lang="es-EC" sz="1200" b="1" i="0" u="none" strike="noStrike" kern="0" cap="none" spc="0" normalizeH="0" baseline="0" noProof="0" dirty="0">
                    <a:ln>
                      <a:noFill/>
                    </a:ln>
                    <a:effectLst/>
                    <a:uLnTx/>
                    <a:uFillTx/>
                    <a:cs typeface="Arial"/>
                    <a:sym typeface="Arial"/>
                  </a:rPr>
                  <a:t>Utilidad Metodológica</a:t>
                </a:r>
                <a:endParaRPr kumimoji="0" sz="1200" b="1" i="0" u="none" strike="noStrike" kern="0" cap="none" spc="0" normalizeH="0" baseline="0" noProof="0" dirty="0">
                  <a:ln>
                    <a:noFill/>
                  </a:ln>
                  <a:effectLst/>
                  <a:uLnTx/>
                  <a:uFillTx/>
                  <a:cs typeface="Arial"/>
                  <a:sym typeface="Arial"/>
                </a:endParaRPr>
              </a:p>
            </p:txBody>
          </p:sp>
        </p:grpSp>
        <p:cxnSp>
          <p:nvCxnSpPr>
            <p:cNvPr id="210" name="Google Shape;223;p17">
              <a:extLst>
                <a:ext uri="{FF2B5EF4-FFF2-40B4-BE49-F238E27FC236}">
                  <a16:creationId xmlns:a16="http://schemas.microsoft.com/office/drawing/2014/main" id="{9AC0D2F1-2B12-4F7C-8628-99D69D955F23}"/>
                </a:ext>
              </a:extLst>
            </p:cNvPr>
            <p:cNvCxnSpPr>
              <a:cxnSpLocks/>
            </p:cNvCxnSpPr>
            <p:nvPr/>
          </p:nvCxnSpPr>
          <p:spPr>
            <a:xfrm flipH="1">
              <a:off x="5903792" y="3564200"/>
              <a:ext cx="197122" cy="0"/>
            </a:xfrm>
            <a:prstGeom prst="straightConnector1">
              <a:avLst/>
            </a:prstGeom>
            <a:noFill/>
            <a:ln w="9525" cap="flat" cmpd="sng">
              <a:solidFill>
                <a:srgbClr val="5EB2FC"/>
              </a:solidFill>
              <a:prstDash val="solid"/>
              <a:round/>
              <a:headEnd type="oval" w="med" len="med"/>
              <a:tailEnd type="none" w="med" len="med"/>
            </a:ln>
          </p:spPr>
        </p:cxnSp>
      </p:grpSp>
      <p:grpSp>
        <p:nvGrpSpPr>
          <p:cNvPr id="219" name="Google Shape;224;p17">
            <a:extLst>
              <a:ext uri="{FF2B5EF4-FFF2-40B4-BE49-F238E27FC236}">
                <a16:creationId xmlns:a16="http://schemas.microsoft.com/office/drawing/2014/main" id="{4757BB01-0BC7-4B69-8E04-EB04ABF68205}"/>
              </a:ext>
            </a:extLst>
          </p:cNvPr>
          <p:cNvGrpSpPr/>
          <p:nvPr/>
        </p:nvGrpSpPr>
        <p:grpSpPr>
          <a:xfrm>
            <a:off x="5112485" y="2483413"/>
            <a:ext cx="2006538" cy="1508374"/>
            <a:chOff x="4006588" y="2188450"/>
            <a:chExt cx="1240468" cy="1131425"/>
          </a:xfrm>
        </p:grpSpPr>
        <p:sp>
          <p:nvSpPr>
            <p:cNvPr id="220" name="Google Shape;225;p17">
              <a:extLst>
                <a:ext uri="{FF2B5EF4-FFF2-40B4-BE49-F238E27FC236}">
                  <a16:creationId xmlns:a16="http://schemas.microsoft.com/office/drawing/2014/main" id="{493AD32E-C395-4EDB-A46B-00666E8EA7FE}"/>
                </a:ext>
              </a:extLst>
            </p:cNvPr>
            <p:cNvSpPr/>
            <p:nvPr/>
          </p:nvSpPr>
          <p:spPr>
            <a:xfrm>
              <a:off x="4006588" y="2188450"/>
              <a:ext cx="1240468" cy="1131425"/>
            </a:xfrm>
            <a:custGeom>
              <a:avLst/>
              <a:gdLst/>
              <a:ahLst/>
              <a:cxnLst/>
              <a:rect l="l" t="t" r="r" b="b"/>
              <a:pathLst>
                <a:path w="45257" h="45257" extrusionOk="0">
                  <a:moveTo>
                    <a:pt x="22623" y="1"/>
                  </a:moveTo>
                  <a:cubicBezTo>
                    <a:pt x="10133" y="1"/>
                    <a:pt x="1" y="10133"/>
                    <a:pt x="1" y="22634"/>
                  </a:cubicBezTo>
                  <a:cubicBezTo>
                    <a:pt x="1" y="35124"/>
                    <a:pt x="10133" y="45256"/>
                    <a:pt x="22623" y="45256"/>
                  </a:cubicBezTo>
                  <a:cubicBezTo>
                    <a:pt x="35124" y="45256"/>
                    <a:pt x="45256" y="35124"/>
                    <a:pt x="45256" y="22634"/>
                  </a:cubicBezTo>
                  <a:cubicBezTo>
                    <a:pt x="45256" y="10133"/>
                    <a:pt x="35124" y="1"/>
                    <a:pt x="22623" y="1"/>
                  </a:cubicBez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endParaRPr kumimoji="0" sz="1866" b="0" i="0" u="none" strike="noStrike" kern="0" cap="none" spc="0" normalizeH="0" baseline="0" noProof="0">
                <a:ln>
                  <a:noFill/>
                </a:ln>
                <a:solidFill>
                  <a:srgbClr val="000000"/>
                </a:solidFill>
                <a:effectLst/>
                <a:uLnTx/>
                <a:uFillTx/>
                <a:cs typeface="Arial"/>
                <a:sym typeface="Arial"/>
              </a:endParaRPr>
            </a:p>
          </p:txBody>
        </p:sp>
        <p:sp>
          <p:nvSpPr>
            <p:cNvPr id="221" name="Google Shape;226;p17">
              <a:extLst>
                <a:ext uri="{FF2B5EF4-FFF2-40B4-BE49-F238E27FC236}">
                  <a16:creationId xmlns:a16="http://schemas.microsoft.com/office/drawing/2014/main" id="{F8FFC825-82DB-4406-B6E2-2247E0A2C248}"/>
                </a:ext>
              </a:extLst>
            </p:cNvPr>
            <p:cNvSpPr/>
            <p:nvPr/>
          </p:nvSpPr>
          <p:spPr>
            <a:xfrm>
              <a:off x="4052334" y="2260443"/>
              <a:ext cx="1126380" cy="984871"/>
            </a:xfrm>
            <a:custGeom>
              <a:avLst/>
              <a:gdLst/>
              <a:ahLst/>
              <a:cxnLst/>
              <a:rect l="l" t="t" r="r" b="b"/>
              <a:pathLst>
                <a:path w="39315" h="39315" extrusionOk="0">
                  <a:moveTo>
                    <a:pt x="19658" y="0"/>
                  </a:moveTo>
                  <a:cubicBezTo>
                    <a:pt x="8811" y="0"/>
                    <a:pt x="0" y="8799"/>
                    <a:pt x="0" y="19657"/>
                  </a:cubicBezTo>
                  <a:cubicBezTo>
                    <a:pt x="0" y="30516"/>
                    <a:pt x="8811" y="39315"/>
                    <a:pt x="19658" y="39315"/>
                  </a:cubicBezTo>
                  <a:cubicBezTo>
                    <a:pt x="30516" y="39315"/>
                    <a:pt x="39315" y="30516"/>
                    <a:pt x="39315" y="19657"/>
                  </a:cubicBezTo>
                  <a:cubicBezTo>
                    <a:pt x="39315" y="8799"/>
                    <a:pt x="30516" y="0"/>
                    <a:pt x="19658" y="0"/>
                  </a:cubicBezTo>
                  <a:close/>
                </a:path>
              </a:pathLst>
            </a:custGeom>
            <a:ln/>
          </p:spPr>
          <p:style>
            <a:lnRef idx="1">
              <a:schemeClr val="accent4"/>
            </a:lnRef>
            <a:fillRef idx="2">
              <a:schemeClr val="accent4"/>
            </a:fillRef>
            <a:effectRef idx="1">
              <a:schemeClr val="accent4"/>
            </a:effectRef>
            <a:fontRef idx="minor">
              <a:schemeClr val="dk1"/>
            </a:fontRef>
          </p:style>
          <p:txBody>
            <a:bodyPr spcFirstLastPara="1" wrap="square" lIns="121884" tIns="487603" rIns="121884" bIns="121884" anchor="ctr" anchorCtr="0">
              <a:noAutofit/>
            </a:bodyPr>
            <a:lstStyle/>
            <a:p>
              <a:pPr marL="0" marR="0" lvl="0" indent="0" algn="ctr" defTabSz="1219078" eaLnBrk="1" fontAlgn="auto" latinLnBrk="0" hangingPunct="1">
                <a:spcBef>
                  <a:spcPts val="0"/>
                </a:spcBef>
                <a:spcAft>
                  <a:spcPts val="0"/>
                </a:spcAft>
                <a:buClr>
                  <a:srgbClr val="000000"/>
                </a:buClr>
                <a:buSzTx/>
                <a:buFontTx/>
                <a:buNone/>
                <a:tabLst/>
                <a:defRPr/>
              </a:pPr>
              <a:r>
                <a:rPr lang="es-MX" sz="1600" b="1" i="1" kern="0" dirty="0">
                  <a:ea typeface="Fira Sans Extra Condensed Medium"/>
                  <a:cs typeface="Fira Sans Extra Condensed Medium"/>
                  <a:sym typeface="Fira Sans Extra Condensed Medium"/>
                </a:rPr>
                <a:t>Justificación</a:t>
              </a:r>
              <a:endParaRPr kumimoji="0" sz="1600" b="1" i="1" u="none" strike="noStrike" kern="0" cap="none" spc="0" normalizeH="0" baseline="0" noProof="0" dirty="0">
                <a:ln>
                  <a:noFill/>
                </a:ln>
                <a:effectLst/>
                <a:uLnTx/>
                <a:uFillTx/>
                <a:ea typeface="Fira Sans Extra Condensed Medium"/>
                <a:cs typeface="Fira Sans Extra Condensed Medium"/>
                <a:sym typeface="Fira Sans Extra Condensed Medium"/>
              </a:endParaRPr>
            </a:p>
          </p:txBody>
        </p:sp>
      </p:grpSp>
      <p:sp>
        <p:nvSpPr>
          <p:cNvPr id="38" name="Arrow: Chevron 2">
            <a:extLst>
              <a:ext uri="{FF2B5EF4-FFF2-40B4-BE49-F238E27FC236}">
                <a16:creationId xmlns:a16="http://schemas.microsoft.com/office/drawing/2014/main" id="{9A46B2AC-B5F9-45AF-BDA5-5496AB80DD3F}"/>
              </a:ext>
            </a:extLst>
          </p:cNvPr>
          <p:cNvSpPr/>
          <p:nvPr/>
        </p:nvSpPr>
        <p:spPr>
          <a:xfrm>
            <a:off x="0" y="156954"/>
            <a:ext cx="3813888" cy="855768"/>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lang="en-US" sz="2800" b="1" kern="0" dirty="0">
                <a:ln w="0"/>
                <a:effectLst>
                  <a:outerShdw blurRad="38100" dist="19050" dir="2700000" algn="tl" rotWithShape="0">
                    <a:schemeClr val="dk1">
                      <a:alpha val="40000"/>
                    </a:schemeClr>
                  </a:outerShdw>
                </a:effectLst>
                <a:latin typeface="Calibri" panose="020F0502020204030204"/>
              </a:rPr>
              <a:t>Justificación</a:t>
            </a:r>
            <a:endParaRPr kumimoji="0" lang="en-US" sz="28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endParaRPr>
          </a:p>
        </p:txBody>
      </p:sp>
      <p:sp>
        <p:nvSpPr>
          <p:cNvPr id="52" name="Rectángulo 51">
            <a:extLst>
              <a:ext uri="{FF2B5EF4-FFF2-40B4-BE49-F238E27FC236}">
                <a16:creationId xmlns:a16="http://schemas.microsoft.com/office/drawing/2014/main" id="{B12F3F11-3048-422F-899C-1344BD8603D0}"/>
              </a:ext>
            </a:extLst>
          </p:cNvPr>
          <p:cNvSpPr/>
          <p:nvPr/>
        </p:nvSpPr>
        <p:spPr>
          <a:xfrm>
            <a:off x="371775" y="3991787"/>
            <a:ext cx="2378797" cy="1148619"/>
          </a:xfrm>
          <a:prstGeom prst="rect">
            <a:avLst/>
          </a:prstGeom>
          <a:ln>
            <a:noFill/>
          </a:ln>
        </p:spPr>
        <p:style>
          <a:lnRef idx="2">
            <a:schemeClr val="dk1"/>
          </a:lnRef>
          <a:fillRef idx="1">
            <a:schemeClr val="lt1"/>
          </a:fillRef>
          <a:effectRef idx="0">
            <a:schemeClr val="dk1"/>
          </a:effectRef>
          <a:fontRef idx="minor">
            <a:schemeClr val="dk1"/>
          </a:fontRef>
        </p:style>
        <p:txBody>
          <a:bodyPr rtlCol="0" anchor="ctr"/>
          <a:lstStyle/>
          <a:p>
            <a:pPr algn="just"/>
            <a:r>
              <a:rPr lang="es-ES" sz="1400" dirty="0">
                <a:solidFill>
                  <a:srgbClr val="000000"/>
                </a:solidFill>
                <a:latin typeface="+mj-lt"/>
                <a:cs typeface="Times New Roman" panose="02020603050405020304" pitchFamily="18" charset="0"/>
              </a:rPr>
              <a:t>Su valor teórico se basa en llenar los vacíos de conocimiento. </a:t>
            </a:r>
            <a:endParaRPr lang="es-EC" sz="1400" dirty="0">
              <a:solidFill>
                <a:srgbClr val="000000"/>
              </a:solidFill>
              <a:latin typeface="+mj-lt"/>
              <a:cs typeface="Times New Roman" panose="02020603050405020304" pitchFamily="18" charset="0"/>
            </a:endParaRPr>
          </a:p>
        </p:txBody>
      </p:sp>
      <p:sp>
        <p:nvSpPr>
          <p:cNvPr id="2" name="Google Shape;201;p17">
            <a:extLst>
              <a:ext uri="{FF2B5EF4-FFF2-40B4-BE49-F238E27FC236}">
                <a16:creationId xmlns:a16="http://schemas.microsoft.com/office/drawing/2014/main" id="{5684F847-3918-AF36-0ACB-6AF49A25E550}"/>
              </a:ext>
            </a:extLst>
          </p:cNvPr>
          <p:cNvSpPr txBox="1"/>
          <p:nvPr/>
        </p:nvSpPr>
        <p:spPr>
          <a:xfrm>
            <a:off x="371776" y="1384060"/>
            <a:ext cx="2985060" cy="619869"/>
          </a:xfrm>
          <a:prstGeom prst="rect">
            <a:avLst/>
          </a:prstGeom>
          <a:noFill/>
          <a:ln>
            <a:noFill/>
          </a:ln>
        </p:spPr>
        <p:txBody>
          <a:bodyPr spcFirstLastPara="1" wrap="square" lIns="121884" tIns="121884" rIns="121884" bIns="121884" anchor="ctr" anchorCtr="0">
            <a:noAutofit/>
          </a:bodyPr>
          <a:lstStyle/>
          <a:p>
            <a:pPr marL="0" marR="0" lvl="0" indent="0" defTabSz="1219078" eaLnBrk="1" fontAlgn="auto" latinLnBrk="0" hangingPunct="1">
              <a:lnSpc>
                <a:spcPct val="100000"/>
              </a:lnSpc>
              <a:spcBef>
                <a:spcPts val="0"/>
              </a:spcBef>
              <a:spcAft>
                <a:spcPts val="0"/>
              </a:spcAft>
              <a:buClr>
                <a:srgbClr val="000000"/>
              </a:buClr>
              <a:buSzTx/>
              <a:buFontTx/>
              <a:buNone/>
              <a:tabLst/>
              <a:defRPr/>
            </a:pPr>
            <a:r>
              <a:rPr lang="es-EC" sz="1600" kern="0" dirty="0">
                <a:ea typeface="Fira Sans Extra Condensed Medium"/>
                <a:cs typeface="Fira Sans Extra Condensed Medium"/>
                <a:sym typeface="Fira Sans Extra Condensed Medium"/>
              </a:rPr>
              <a:t>  </a:t>
            </a:r>
            <a:r>
              <a:rPr lang="es-EC" sz="1400" dirty="0">
                <a:solidFill>
                  <a:srgbClr val="000000"/>
                </a:solidFill>
                <a:latin typeface="+mj-lt"/>
                <a:cs typeface="Times New Roman" panose="02020603050405020304" pitchFamily="18" charset="0"/>
                <a:sym typeface="Fira Sans Extra Condensed Medium"/>
              </a:rPr>
              <a:t>Comerciantes</a:t>
            </a:r>
            <a:endParaRPr sz="1400" dirty="0">
              <a:solidFill>
                <a:srgbClr val="000000"/>
              </a:solidFill>
              <a:latin typeface="+mj-lt"/>
              <a:cs typeface="Times New Roman" panose="02020603050405020304" pitchFamily="18" charset="0"/>
              <a:sym typeface="Fira Sans Extra Condensed Medium"/>
            </a:endParaRPr>
          </a:p>
        </p:txBody>
      </p:sp>
      <p:cxnSp>
        <p:nvCxnSpPr>
          <p:cNvPr id="4" name="Google Shape;203;p17">
            <a:extLst>
              <a:ext uri="{FF2B5EF4-FFF2-40B4-BE49-F238E27FC236}">
                <a16:creationId xmlns:a16="http://schemas.microsoft.com/office/drawing/2014/main" id="{07122F11-4C9A-F420-1BD2-E1AC68E887D5}"/>
              </a:ext>
            </a:extLst>
          </p:cNvPr>
          <p:cNvCxnSpPr>
            <a:cxnSpLocks/>
          </p:cNvCxnSpPr>
          <p:nvPr/>
        </p:nvCxnSpPr>
        <p:spPr>
          <a:xfrm>
            <a:off x="3598050" y="1507843"/>
            <a:ext cx="185955" cy="0"/>
          </a:xfrm>
          <a:prstGeom prst="straightConnector1">
            <a:avLst/>
          </a:prstGeom>
          <a:noFill/>
          <a:ln w="9525" cap="flat" cmpd="sng">
            <a:solidFill>
              <a:srgbClr val="EC3A3B"/>
            </a:solidFill>
            <a:prstDash val="solid"/>
            <a:round/>
            <a:headEnd type="oval" w="med" len="med"/>
            <a:tailEnd type="none" w="med" len="med"/>
          </a:ln>
        </p:spPr>
      </p:cxnSp>
      <p:cxnSp>
        <p:nvCxnSpPr>
          <p:cNvPr id="7" name="Google Shape;203;p17">
            <a:extLst>
              <a:ext uri="{FF2B5EF4-FFF2-40B4-BE49-F238E27FC236}">
                <a16:creationId xmlns:a16="http://schemas.microsoft.com/office/drawing/2014/main" id="{D838DF29-8790-08C1-2D29-188599BC8036}"/>
              </a:ext>
            </a:extLst>
          </p:cNvPr>
          <p:cNvCxnSpPr>
            <a:cxnSpLocks/>
          </p:cNvCxnSpPr>
          <p:nvPr/>
        </p:nvCxnSpPr>
        <p:spPr>
          <a:xfrm>
            <a:off x="3706902" y="2063017"/>
            <a:ext cx="185955" cy="0"/>
          </a:xfrm>
          <a:prstGeom prst="straightConnector1">
            <a:avLst/>
          </a:prstGeom>
          <a:noFill/>
          <a:ln w="9525" cap="flat" cmpd="sng">
            <a:solidFill>
              <a:srgbClr val="EC3A3B"/>
            </a:solidFill>
            <a:prstDash val="solid"/>
            <a:round/>
            <a:headEnd type="oval" w="med" len="med"/>
            <a:tailEnd type="none" w="med" len="med"/>
          </a:ln>
        </p:spPr>
      </p:cxnSp>
    </p:spTree>
    <p:extLst>
      <p:ext uri="{BB962C8B-B14F-4D97-AF65-F5344CB8AC3E}">
        <p14:creationId xmlns:p14="http://schemas.microsoft.com/office/powerpoint/2010/main" val="2065614048"/>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29">
            <a:extLst>
              <a:ext uri="{FF2B5EF4-FFF2-40B4-BE49-F238E27FC236}">
                <a16:creationId xmlns:a16="http://schemas.microsoft.com/office/drawing/2014/main" id="{0C991C6F-53CB-4A3A-8864-19B5FA318E0F}"/>
              </a:ext>
            </a:extLst>
          </p:cNvPr>
          <p:cNvGrpSpPr/>
          <p:nvPr/>
        </p:nvGrpSpPr>
        <p:grpSpPr>
          <a:xfrm rot="20976347">
            <a:off x="2470" y="1362780"/>
            <a:ext cx="4456849" cy="4303758"/>
            <a:chOff x="6176100" y="2992625"/>
            <a:chExt cx="2086518" cy="2086518"/>
          </a:xfrm>
        </p:grpSpPr>
        <p:sp>
          <p:nvSpPr>
            <p:cNvPr id="15" name="Circle: Hollow 18">
              <a:extLst>
                <a:ext uri="{FF2B5EF4-FFF2-40B4-BE49-F238E27FC236}">
                  <a16:creationId xmlns:a16="http://schemas.microsoft.com/office/drawing/2014/main" id="{CDF3BC25-FB0E-4FF7-97F9-C1EAEEFE0700}"/>
                </a:ext>
              </a:extLst>
            </p:cNvPr>
            <p:cNvSpPr/>
            <p:nvPr/>
          </p:nvSpPr>
          <p:spPr>
            <a:xfrm>
              <a:off x="6176100" y="2992625"/>
              <a:ext cx="2086518" cy="2086518"/>
            </a:xfrm>
            <a:prstGeom prst="donut">
              <a:avLst>
                <a:gd name="adj" fmla="val 8909"/>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14309">
                <a:defRPr/>
              </a:pPr>
              <a:endParaRPr lang="en-US" dirty="0">
                <a:solidFill>
                  <a:srgbClr val="282F39"/>
                </a:solidFill>
                <a:latin typeface="Calibri" panose="020F0502020204030204"/>
              </a:endParaRPr>
            </a:p>
          </p:txBody>
        </p:sp>
        <p:sp>
          <p:nvSpPr>
            <p:cNvPr id="16" name="Circle: Hollow 31">
              <a:extLst>
                <a:ext uri="{FF2B5EF4-FFF2-40B4-BE49-F238E27FC236}">
                  <a16:creationId xmlns:a16="http://schemas.microsoft.com/office/drawing/2014/main" id="{5C54C245-7D64-48D3-8A07-146819DA1A5B}"/>
                </a:ext>
              </a:extLst>
            </p:cNvPr>
            <p:cNvSpPr/>
            <p:nvPr/>
          </p:nvSpPr>
          <p:spPr>
            <a:xfrm>
              <a:off x="6513918" y="3330443"/>
              <a:ext cx="1410882" cy="1410882"/>
            </a:xfrm>
            <a:prstGeom prst="donut">
              <a:avLst>
                <a:gd name="adj" fmla="val 11275"/>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14309">
                <a:defRPr/>
              </a:pPr>
              <a:endParaRPr lang="en-US" dirty="0">
                <a:solidFill>
                  <a:srgbClr val="282F39"/>
                </a:solidFill>
                <a:latin typeface="Calibri" panose="020F0502020204030204"/>
              </a:endParaRPr>
            </a:p>
          </p:txBody>
        </p:sp>
        <p:sp>
          <p:nvSpPr>
            <p:cNvPr id="17" name="Circle: Hollow 33">
              <a:extLst>
                <a:ext uri="{FF2B5EF4-FFF2-40B4-BE49-F238E27FC236}">
                  <a16:creationId xmlns:a16="http://schemas.microsoft.com/office/drawing/2014/main" id="{B0D7233D-5DCB-4188-A96C-D61A3CD24EC1}"/>
                </a:ext>
              </a:extLst>
            </p:cNvPr>
            <p:cNvSpPr/>
            <p:nvPr/>
          </p:nvSpPr>
          <p:spPr>
            <a:xfrm>
              <a:off x="6840366" y="3646067"/>
              <a:ext cx="779634" cy="779634"/>
            </a:xfrm>
            <a:prstGeom prst="donut">
              <a:avLst>
                <a:gd name="adj" fmla="val 17518"/>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14309">
                <a:defRPr/>
              </a:pPr>
              <a:endParaRPr lang="en-US" dirty="0">
                <a:solidFill>
                  <a:srgbClr val="282F39"/>
                </a:solidFill>
                <a:latin typeface="Calibri" panose="020F0502020204030204"/>
              </a:endParaRPr>
            </a:p>
          </p:txBody>
        </p:sp>
        <p:sp>
          <p:nvSpPr>
            <p:cNvPr id="18" name="Oval 19">
              <a:extLst>
                <a:ext uri="{FF2B5EF4-FFF2-40B4-BE49-F238E27FC236}">
                  <a16:creationId xmlns:a16="http://schemas.microsoft.com/office/drawing/2014/main" id="{D23F984E-1298-451F-9565-086280778DE8}"/>
                </a:ext>
              </a:extLst>
            </p:cNvPr>
            <p:cNvSpPr/>
            <p:nvPr/>
          </p:nvSpPr>
          <p:spPr>
            <a:xfrm>
              <a:off x="7087293" y="3891549"/>
              <a:ext cx="285780" cy="285780"/>
            </a:xfrm>
            <a:prstGeom prst="ellipse">
              <a:avLst/>
            </a:prstGeom>
            <a:ln/>
          </p:spPr>
          <p:style>
            <a:lnRef idx="1">
              <a:schemeClr val="accent4"/>
            </a:lnRef>
            <a:fillRef idx="2">
              <a:schemeClr val="accent4"/>
            </a:fillRef>
            <a:effectRef idx="1">
              <a:schemeClr val="accent4"/>
            </a:effectRef>
            <a:fontRef idx="minor">
              <a:schemeClr val="dk1"/>
            </a:fontRef>
          </p:style>
          <p:txBody>
            <a:bodyPr rtlCol="0" anchor="ctr"/>
            <a:lstStyle/>
            <a:p>
              <a:pPr algn="ctr" defTabSz="914309">
                <a:defRPr/>
              </a:pPr>
              <a:endParaRPr lang="en-US">
                <a:solidFill>
                  <a:srgbClr val="FFFFFF"/>
                </a:solidFill>
                <a:latin typeface="Calibri" panose="020F0502020204030204"/>
              </a:endParaRPr>
            </a:p>
          </p:txBody>
        </p:sp>
      </p:grpSp>
      <p:sp>
        <p:nvSpPr>
          <p:cNvPr id="19" name="TextBox 41">
            <a:extLst>
              <a:ext uri="{FF2B5EF4-FFF2-40B4-BE49-F238E27FC236}">
                <a16:creationId xmlns:a16="http://schemas.microsoft.com/office/drawing/2014/main" id="{BEBF9594-F9D7-47D9-93BC-C62968D752ED}"/>
              </a:ext>
            </a:extLst>
          </p:cNvPr>
          <p:cNvSpPr txBox="1"/>
          <p:nvPr/>
        </p:nvSpPr>
        <p:spPr>
          <a:xfrm>
            <a:off x="4191210" y="3031172"/>
            <a:ext cx="1062650" cy="923330"/>
          </a:xfrm>
          <a:prstGeom prst="rect">
            <a:avLst/>
          </a:prstGeom>
          <a:noFill/>
        </p:spPr>
        <p:txBody>
          <a:bodyPr wrap="square" rtlCol="0">
            <a:spAutoFit/>
          </a:bodyPr>
          <a:lstStyle/>
          <a:p>
            <a:pPr algn="ctr" defTabSz="914309">
              <a:defRPr/>
            </a:pPr>
            <a:r>
              <a:rPr lang="en-US" sz="5400" b="1" dirty="0">
                <a:solidFill>
                  <a:srgbClr val="7C287D"/>
                </a:solidFill>
                <a:latin typeface="Open Sans" panose="020B0606030504020204" pitchFamily="34" charset="0"/>
              </a:rPr>
              <a:t>3</a:t>
            </a:r>
            <a:endParaRPr lang="en-GB" sz="5400" b="1" dirty="0">
              <a:solidFill>
                <a:srgbClr val="7C287D"/>
              </a:solidFill>
              <a:latin typeface="Noto Sans" panose="020B0502040504020204" pitchFamily="34"/>
              <a:ea typeface="Noto Sans" panose="020B0502040504020204" pitchFamily="34"/>
              <a:cs typeface="Noto Sans" panose="020B0502040504020204" pitchFamily="34"/>
            </a:endParaRPr>
          </a:p>
        </p:txBody>
      </p:sp>
      <p:sp>
        <p:nvSpPr>
          <p:cNvPr id="20" name="TextBox 42">
            <a:extLst>
              <a:ext uri="{FF2B5EF4-FFF2-40B4-BE49-F238E27FC236}">
                <a16:creationId xmlns:a16="http://schemas.microsoft.com/office/drawing/2014/main" id="{2A8189ED-4E06-402A-83C0-51290B10545D}"/>
              </a:ext>
            </a:extLst>
          </p:cNvPr>
          <p:cNvSpPr txBox="1"/>
          <p:nvPr/>
        </p:nvSpPr>
        <p:spPr>
          <a:xfrm>
            <a:off x="4031734" y="783436"/>
            <a:ext cx="1314890" cy="923330"/>
          </a:xfrm>
          <a:prstGeom prst="rect">
            <a:avLst/>
          </a:prstGeom>
          <a:noFill/>
        </p:spPr>
        <p:txBody>
          <a:bodyPr wrap="square" rtlCol="0">
            <a:spAutoFit/>
          </a:bodyPr>
          <a:lstStyle/>
          <a:p>
            <a:pPr algn="ctr" defTabSz="914309">
              <a:defRPr/>
            </a:pPr>
            <a:r>
              <a:rPr lang="en-US" sz="5400" b="1" dirty="0">
                <a:solidFill>
                  <a:srgbClr val="CB1B4A"/>
                </a:solidFill>
                <a:latin typeface="Open Sans" panose="020B0606030504020204" pitchFamily="34" charset="0"/>
              </a:rPr>
              <a:t>1</a:t>
            </a:r>
            <a:endParaRPr lang="en-GB" sz="5400" b="1" dirty="0">
              <a:solidFill>
                <a:srgbClr val="CB1B4A"/>
              </a:solidFill>
              <a:latin typeface="Noto Sans" panose="020B0502040504020204" pitchFamily="34"/>
              <a:ea typeface="Noto Sans" panose="020B0502040504020204" pitchFamily="34"/>
              <a:cs typeface="Noto Sans" panose="020B0502040504020204" pitchFamily="34"/>
            </a:endParaRPr>
          </a:p>
        </p:txBody>
      </p:sp>
      <p:sp>
        <p:nvSpPr>
          <p:cNvPr id="21" name="TextBox 43">
            <a:extLst>
              <a:ext uri="{FF2B5EF4-FFF2-40B4-BE49-F238E27FC236}">
                <a16:creationId xmlns:a16="http://schemas.microsoft.com/office/drawing/2014/main" id="{335064AF-5AC9-4E2E-800C-B9CE09981BE0}"/>
              </a:ext>
            </a:extLst>
          </p:cNvPr>
          <p:cNvSpPr txBox="1"/>
          <p:nvPr/>
        </p:nvSpPr>
        <p:spPr>
          <a:xfrm>
            <a:off x="4917996" y="876664"/>
            <a:ext cx="7091628" cy="615553"/>
          </a:xfrm>
          <a:prstGeom prst="rect">
            <a:avLst/>
          </a:prstGeom>
          <a:noFill/>
        </p:spPr>
        <p:txBody>
          <a:bodyPr wrap="square" rtlCol="0">
            <a:spAutoFit/>
          </a:bodyPr>
          <a:lstStyle/>
          <a:p>
            <a:pPr algn="just" defTabSz="914309">
              <a:defRPr/>
            </a:pPr>
            <a:r>
              <a:rPr lang="es-EC" sz="1600" dirty="0">
                <a:solidFill>
                  <a:srgbClr val="0D0D0D"/>
                </a:solidFill>
                <a:cs typeface="Times New Roman" panose="02020603050405020304" pitchFamily="18" charset="0"/>
              </a:rPr>
              <a:t>Establecer la relación teórico-referencial acerca de la seguridad ciudadana y la actividad comercial que sirva como base del estudio</a:t>
            </a:r>
            <a:r>
              <a:rPr lang="es-EC" sz="1800" dirty="0">
                <a:solidFill>
                  <a:srgbClr val="0D0D0D"/>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s-EC" sz="18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22" name="TextBox 44">
            <a:extLst>
              <a:ext uri="{FF2B5EF4-FFF2-40B4-BE49-F238E27FC236}">
                <a16:creationId xmlns:a16="http://schemas.microsoft.com/office/drawing/2014/main" id="{623220BA-7400-48DC-B3F8-11FB874D01DA}"/>
              </a:ext>
            </a:extLst>
          </p:cNvPr>
          <p:cNvSpPr txBox="1"/>
          <p:nvPr/>
        </p:nvSpPr>
        <p:spPr>
          <a:xfrm>
            <a:off x="4947827" y="1971525"/>
            <a:ext cx="7095664" cy="1000274"/>
          </a:xfrm>
          <a:prstGeom prst="rect">
            <a:avLst/>
          </a:prstGeom>
          <a:noFill/>
        </p:spPr>
        <p:txBody>
          <a:bodyPr wrap="square" rtlCol="0">
            <a:spAutoFit/>
          </a:bodyPr>
          <a:lstStyle/>
          <a:p>
            <a:pPr algn="just" defTabSz="914309">
              <a:defRPr/>
            </a:pPr>
            <a:r>
              <a:rPr lang="es-EC" sz="1600" dirty="0">
                <a:solidFill>
                  <a:srgbClr val="0D0D0D"/>
                </a:solidFill>
                <a:cs typeface="Times New Roman" panose="02020603050405020304" pitchFamily="18" charset="0"/>
              </a:rPr>
              <a:t>Caracterizar la situación de la seguridad ciudadana para identificar los factores que inciden en el desarrollo de las actividades comerciales del cantón Rumiñahui.</a:t>
            </a:r>
          </a:p>
          <a:p>
            <a:pPr algn="just" defTabSz="914309">
              <a:defRPr/>
            </a:pPr>
            <a:endParaRPr lang="en-GB" sz="1100" dirty="0">
              <a:latin typeface="Noto Sans" panose="020B0502040504020204" pitchFamily="34"/>
              <a:ea typeface="Noto Sans" panose="020B0502040504020204" pitchFamily="34"/>
              <a:cs typeface="Noto Sans" panose="020B0502040504020204" pitchFamily="34"/>
            </a:endParaRPr>
          </a:p>
        </p:txBody>
      </p:sp>
      <p:sp>
        <p:nvSpPr>
          <p:cNvPr id="23" name="TextBox 45">
            <a:extLst>
              <a:ext uri="{FF2B5EF4-FFF2-40B4-BE49-F238E27FC236}">
                <a16:creationId xmlns:a16="http://schemas.microsoft.com/office/drawing/2014/main" id="{477FFC50-F465-472F-B578-E98EBFB3B670}"/>
              </a:ext>
            </a:extLst>
          </p:cNvPr>
          <p:cNvSpPr txBox="1"/>
          <p:nvPr/>
        </p:nvSpPr>
        <p:spPr>
          <a:xfrm>
            <a:off x="4947827" y="3223299"/>
            <a:ext cx="7095664" cy="754053"/>
          </a:xfrm>
          <a:prstGeom prst="rect">
            <a:avLst/>
          </a:prstGeom>
          <a:noFill/>
        </p:spPr>
        <p:txBody>
          <a:bodyPr wrap="square" rtlCol="0">
            <a:spAutoFit/>
          </a:bodyPr>
          <a:lstStyle/>
          <a:p>
            <a:pPr algn="just" defTabSz="914309">
              <a:defRPr/>
            </a:pPr>
            <a:r>
              <a:rPr lang="es-EC" sz="1600" dirty="0">
                <a:solidFill>
                  <a:srgbClr val="0D0D0D"/>
                </a:solidFill>
                <a:cs typeface="Times New Roman" panose="02020603050405020304" pitchFamily="18" charset="0"/>
              </a:rPr>
              <a:t>Analizar la relación de la seguridad ciudadana en las actividades comerciales para evaluar la percepción del riesgo en el cantón Rumiñahui. </a:t>
            </a:r>
          </a:p>
          <a:p>
            <a:pPr algn="just" defTabSz="914309">
              <a:defRPr/>
            </a:pPr>
            <a:endParaRPr lang="en-GB" sz="1100" dirty="0">
              <a:latin typeface="Noto Sans" panose="020B0502040504020204" pitchFamily="34"/>
              <a:ea typeface="Noto Sans" panose="020B0502040504020204" pitchFamily="34"/>
              <a:cs typeface="Noto Sans" panose="020B0502040504020204" pitchFamily="34"/>
            </a:endParaRPr>
          </a:p>
        </p:txBody>
      </p:sp>
      <p:sp>
        <p:nvSpPr>
          <p:cNvPr id="24" name="TextBox 46">
            <a:extLst>
              <a:ext uri="{FF2B5EF4-FFF2-40B4-BE49-F238E27FC236}">
                <a16:creationId xmlns:a16="http://schemas.microsoft.com/office/drawing/2014/main" id="{CA662575-ED8A-40D1-968F-C3671CCF2325}"/>
              </a:ext>
            </a:extLst>
          </p:cNvPr>
          <p:cNvSpPr txBox="1"/>
          <p:nvPr/>
        </p:nvSpPr>
        <p:spPr>
          <a:xfrm>
            <a:off x="3997732" y="1888157"/>
            <a:ext cx="1375537" cy="923330"/>
          </a:xfrm>
          <a:prstGeom prst="rect">
            <a:avLst/>
          </a:prstGeom>
          <a:noFill/>
        </p:spPr>
        <p:txBody>
          <a:bodyPr wrap="square" rtlCol="0">
            <a:spAutoFit/>
          </a:bodyPr>
          <a:lstStyle/>
          <a:p>
            <a:pPr algn="ctr" defTabSz="914309">
              <a:defRPr/>
            </a:pPr>
            <a:r>
              <a:rPr lang="en-US" sz="5400" b="1" dirty="0">
                <a:solidFill>
                  <a:srgbClr val="42AFB6"/>
                </a:solidFill>
                <a:latin typeface="Open Sans" panose="020B0606030504020204" pitchFamily="34" charset="0"/>
              </a:rPr>
              <a:t>2</a:t>
            </a:r>
            <a:endParaRPr lang="en-GB" sz="5400" b="1" dirty="0">
              <a:solidFill>
                <a:srgbClr val="42AFB6"/>
              </a:solidFill>
              <a:latin typeface="Noto Sans" panose="020B0502040504020204" pitchFamily="34"/>
              <a:ea typeface="Noto Sans" panose="020B0502040504020204" pitchFamily="34"/>
              <a:cs typeface="Noto Sans" panose="020B0502040504020204" pitchFamily="34"/>
            </a:endParaRPr>
          </a:p>
        </p:txBody>
      </p:sp>
      <p:sp>
        <p:nvSpPr>
          <p:cNvPr id="34" name="Elipse 33">
            <a:extLst>
              <a:ext uri="{FF2B5EF4-FFF2-40B4-BE49-F238E27FC236}">
                <a16:creationId xmlns:a16="http://schemas.microsoft.com/office/drawing/2014/main" id="{2396D937-45D1-4418-8F72-BD0E57369D65}"/>
              </a:ext>
            </a:extLst>
          </p:cNvPr>
          <p:cNvSpPr/>
          <p:nvPr/>
        </p:nvSpPr>
        <p:spPr>
          <a:xfrm>
            <a:off x="486259" y="1811594"/>
            <a:ext cx="3511473" cy="3399025"/>
          </a:xfrm>
          <a:prstGeom prst="ellipse">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sz="1600" dirty="0">
              <a:effectLst/>
              <a:latin typeface="+mj-lt"/>
              <a:ea typeface="Calibri" panose="020F0502020204030204" pitchFamily="34" charset="0"/>
            </a:endParaRPr>
          </a:p>
          <a:p>
            <a:pPr algn="ctr"/>
            <a:r>
              <a:rPr lang="es-EC" sz="1600" dirty="0">
                <a:effectLst/>
                <a:latin typeface="+mj-lt"/>
                <a:ea typeface="Calibri" panose="020F0502020204030204" pitchFamily="34" charset="0"/>
              </a:rPr>
              <a:t>Analizar la relación entre la seguridad ciudadana y el desarrollo de la actividad comercial en el cantón Rumiñahui, mediante una investigación transversal y correlacional, con la finalidad de proponer alternativas pertinentes para enfrentar el riesgo</a:t>
            </a:r>
          </a:p>
          <a:p>
            <a:pPr algn="ctr"/>
            <a:endParaRPr lang="es-MX" sz="1600" b="1" dirty="0">
              <a:solidFill>
                <a:schemeClr val="tx1">
                  <a:lumMod val="95000"/>
                  <a:lumOff val="5000"/>
                </a:schemeClr>
              </a:solidFill>
              <a:latin typeface="+mj-lt"/>
            </a:endParaRPr>
          </a:p>
        </p:txBody>
      </p:sp>
      <p:sp>
        <p:nvSpPr>
          <p:cNvPr id="36" name="TextBox 45">
            <a:extLst>
              <a:ext uri="{FF2B5EF4-FFF2-40B4-BE49-F238E27FC236}">
                <a16:creationId xmlns:a16="http://schemas.microsoft.com/office/drawing/2014/main" id="{4AC9BD3C-9233-4442-A0C8-7AD69E1BD10C}"/>
              </a:ext>
            </a:extLst>
          </p:cNvPr>
          <p:cNvSpPr txBox="1"/>
          <p:nvPr/>
        </p:nvSpPr>
        <p:spPr>
          <a:xfrm>
            <a:off x="4725222" y="4532388"/>
            <a:ext cx="7203988" cy="746358"/>
          </a:xfrm>
          <a:prstGeom prst="rect">
            <a:avLst/>
          </a:prstGeom>
          <a:noFill/>
        </p:spPr>
        <p:txBody>
          <a:bodyPr wrap="square" rtlCol="0">
            <a:spAutoFit/>
          </a:bodyPr>
          <a:lstStyle/>
          <a:p>
            <a:pPr algn="just" defTabSz="914309">
              <a:defRPr/>
            </a:pPr>
            <a:r>
              <a:rPr lang="es-EC" sz="1600" dirty="0">
                <a:solidFill>
                  <a:srgbClr val="0D0D0D"/>
                </a:solidFill>
                <a:effectLst/>
                <a:ea typeface="Times New Roman" panose="02020603050405020304" pitchFamily="18" charset="0"/>
                <a:cs typeface="Times New Roman" panose="02020603050405020304" pitchFamily="18" charset="0"/>
              </a:rPr>
              <a:t>Proponer alternativas pertinentes que permitan enfrentar el riesgo al que están expuestos comerciantes y consumidores del cantón Rumiñahui.</a:t>
            </a:r>
            <a:endParaRPr lang="es-EC" sz="1600" dirty="0">
              <a:effectLst/>
              <a:ea typeface="Times New Roman" panose="02020603050405020304" pitchFamily="18" charset="0"/>
              <a:cs typeface="Times New Roman" panose="02020603050405020304" pitchFamily="18" charset="0"/>
            </a:endParaRPr>
          </a:p>
          <a:p>
            <a:pPr algn="just" defTabSz="914309">
              <a:defRPr/>
            </a:pPr>
            <a:endParaRPr lang="en-GB" sz="1050" dirty="0">
              <a:latin typeface="Noto Sans" panose="020B0502040504020204" pitchFamily="34"/>
              <a:ea typeface="Noto Sans" panose="020B0502040504020204" pitchFamily="34"/>
              <a:cs typeface="Noto Sans" panose="020B0502040504020204" pitchFamily="34"/>
            </a:endParaRPr>
          </a:p>
        </p:txBody>
      </p:sp>
      <p:sp>
        <p:nvSpPr>
          <p:cNvPr id="40" name="TextBox 41">
            <a:extLst>
              <a:ext uri="{FF2B5EF4-FFF2-40B4-BE49-F238E27FC236}">
                <a16:creationId xmlns:a16="http://schemas.microsoft.com/office/drawing/2014/main" id="{5115E5FE-8731-4D8B-BF94-EB3B295F5BBC}"/>
              </a:ext>
            </a:extLst>
          </p:cNvPr>
          <p:cNvSpPr txBox="1"/>
          <p:nvPr/>
        </p:nvSpPr>
        <p:spPr>
          <a:xfrm>
            <a:off x="3898706" y="4316976"/>
            <a:ext cx="1176954" cy="923330"/>
          </a:xfrm>
          <a:prstGeom prst="rect">
            <a:avLst/>
          </a:prstGeom>
          <a:noFill/>
        </p:spPr>
        <p:txBody>
          <a:bodyPr wrap="square" rtlCol="0">
            <a:spAutoFit/>
          </a:bodyPr>
          <a:lstStyle/>
          <a:p>
            <a:pPr algn="ctr" defTabSz="914309">
              <a:defRPr/>
            </a:pPr>
            <a:r>
              <a:rPr lang="es-MX" sz="5400" b="1" dirty="0">
                <a:solidFill>
                  <a:schemeClr val="accent4"/>
                </a:solidFill>
                <a:latin typeface="Open Sans" panose="020B0606030504020204" pitchFamily="34" charset="0"/>
              </a:rPr>
              <a:t>4</a:t>
            </a:r>
            <a:endParaRPr lang="en-GB" sz="5400" b="1" dirty="0">
              <a:solidFill>
                <a:schemeClr val="accent4"/>
              </a:solidFill>
              <a:latin typeface="Noto Sans" panose="020B0502040504020204" pitchFamily="34"/>
              <a:ea typeface="Noto Sans" panose="020B0502040504020204" pitchFamily="34"/>
              <a:cs typeface="Noto Sans" panose="020B0502040504020204" pitchFamily="34"/>
            </a:endParaRPr>
          </a:p>
        </p:txBody>
      </p:sp>
      <p:sp>
        <p:nvSpPr>
          <p:cNvPr id="3" name="Flecha: a la derecha 2">
            <a:extLst>
              <a:ext uri="{FF2B5EF4-FFF2-40B4-BE49-F238E27FC236}">
                <a16:creationId xmlns:a16="http://schemas.microsoft.com/office/drawing/2014/main" id="{F7A7DF53-4E97-4C99-9B08-2196F399271A}"/>
              </a:ext>
            </a:extLst>
          </p:cNvPr>
          <p:cNvSpPr/>
          <p:nvPr/>
        </p:nvSpPr>
        <p:spPr>
          <a:xfrm>
            <a:off x="4058475" y="3440707"/>
            <a:ext cx="401925" cy="109992"/>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35" name="Flecha: a la derecha 34">
            <a:extLst>
              <a:ext uri="{FF2B5EF4-FFF2-40B4-BE49-F238E27FC236}">
                <a16:creationId xmlns:a16="http://schemas.microsoft.com/office/drawing/2014/main" id="{2E327ECE-2210-448D-83C0-B82D874FF89E}"/>
              </a:ext>
            </a:extLst>
          </p:cNvPr>
          <p:cNvSpPr/>
          <p:nvPr/>
        </p:nvSpPr>
        <p:spPr>
          <a:xfrm rot="20243411">
            <a:off x="3294738" y="1894221"/>
            <a:ext cx="480159" cy="142099"/>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p>
        </p:txBody>
      </p:sp>
      <p:sp>
        <p:nvSpPr>
          <p:cNvPr id="37" name="Flecha: a la derecha 36">
            <a:extLst>
              <a:ext uri="{FF2B5EF4-FFF2-40B4-BE49-F238E27FC236}">
                <a16:creationId xmlns:a16="http://schemas.microsoft.com/office/drawing/2014/main" id="{ED3FA174-8A90-435D-8BE3-2492C72E69C3}"/>
              </a:ext>
            </a:extLst>
          </p:cNvPr>
          <p:cNvSpPr/>
          <p:nvPr/>
        </p:nvSpPr>
        <p:spPr>
          <a:xfrm rot="20804895">
            <a:off x="3860816" y="2560008"/>
            <a:ext cx="449482" cy="97273"/>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dirty="0"/>
          </a:p>
        </p:txBody>
      </p:sp>
      <p:sp>
        <p:nvSpPr>
          <p:cNvPr id="56" name="Flecha: a la derecha 55">
            <a:extLst>
              <a:ext uri="{FF2B5EF4-FFF2-40B4-BE49-F238E27FC236}">
                <a16:creationId xmlns:a16="http://schemas.microsoft.com/office/drawing/2014/main" id="{62E7E558-E182-4E78-8C46-7FEE7515C475}"/>
              </a:ext>
            </a:extLst>
          </p:cNvPr>
          <p:cNvSpPr/>
          <p:nvPr/>
        </p:nvSpPr>
        <p:spPr>
          <a:xfrm rot="1098327">
            <a:off x="3757446" y="4471401"/>
            <a:ext cx="422428" cy="13436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s-MX"/>
          </a:p>
        </p:txBody>
      </p:sp>
      <p:sp>
        <p:nvSpPr>
          <p:cNvPr id="64" name="Arrow: Chevron 2">
            <a:extLst>
              <a:ext uri="{FF2B5EF4-FFF2-40B4-BE49-F238E27FC236}">
                <a16:creationId xmlns:a16="http://schemas.microsoft.com/office/drawing/2014/main" id="{A0CAF32B-1535-448F-9AF9-F1D40988B6B6}"/>
              </a:ext>
            </a:extLst>
          </p:cNvPr>
          <p:cNvSpPr/>
          <p:nvPr/>
        </p:nvSpPr>
        <p:spPr>
          <a:xfrm>
            <a:off x="-19377" y="41063"/>
            <a:ext cx="3443712" cy="709362"/>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s-EC" sz="2800" b="1" i="0" u="none" strike="noStrike" kern="0" normalizeH="0" baseline="0" dirty="0">
                <a:ln w="0"/>
                <a:effectLst>
                  <a:outerShdw blurRad="38100" dist="19050" dir="2700000" algn="tl" rotWithShape="0">
                    <a:schemeClr val="dk1">
                      <a:alpha val="40000"/>
                    </a:schemeClr>
                  </a:outerShdw>
                </a:effectLst>
                <a:uLnTx/>
                <a:uFillTx/>
                <a:latin typeface="Calibri" panose="020F0502020204030204"/>
                <a:ea typeface="+mn-ea"/>
                <a:cs typeface="+mn-cs"/>
              </a:rPr>
              <a:t>Objetivos</a:t>
            </a:r>
          </a:p>
        </p:txBody>
      </p:sp>
      <p:sp>
        <p:nvSpPr>
          <p:cNvPr id="32" name="CuadroTexto 31">
            <a:extLst>
              <a:ext uri="{FF2B5EF4-FFF2-40B4-BE49-F238E27FC236}">
                <a16:creationId xmlns:a16="http://schemas.microsoft.com/office/drawing/2014/main" id="{861C718B-D917-4C82-922C-D803F0C1F626}"/>
              </a:ext>
            </a:extLst>
          </p:cNvPr>
          <p:cNvSpPr txBox="1"/>
          <p:nvPr/>
        </p:nvSpPr>
        <p:spPr>
          <a:xfrm>
            <a:off x="845139" y="894285"/>
            <a:ext cx="4693030" cy="461665"/>
          </a:xfrm>
          <a:prstGeom prst="rect">
            <a:avLst/>
          </a:prstGeom>
          <a:noFill/>
        </p:spPr>
        <p:txBody>
          <a:bodyPr wrap="square" rtlCol="0">
            <a:spAutoFit/>
          </a:bodyPr>
          <a:lstStyle/>
          <a:p>
            <a:r>
              <a:rPr lang="es-EC" sz="2400" b="1" dirty="0">
                <a:solidFill>
                  <a:schemeClr val="accent2"/>
                </a:solidFill>
              </a:rPr>
              <a:t>Objetivo General </a:t>
            </a:r>
          </a:p>
        </p:txBody>
      </p:sp>
      <p:sp>
        <p:nvSpPr>
          <p:cNvPr id="38" name="CuadroTexto 37">
            <a:extLst>
              <a:ext uri="{FF2B5EF4-FFF2-40B4-BE49-F238E27FC236}">
                <a16:creationId xmlns:a16="http://schemas.microsoft.com/office/drawing/2014/main" id="{3C4D13B0-99A0-4351-8661-C2E6E34A62B7}"/>
              </a:ext>
            </a:extLst>
          </p:cNvPr>
          <p:cNvSpPr txBox="1"/>
          <p:nvPr/>
        </p:nvSpPr>
        <p:spPr>
          <a:xfrm>
            <a:off x="5253860" y="148895"/>
            <a:ext cx="5643631" cy="461665"/>
          </a:xfrm>
          <a:prstGeom prst="rect">
            <a:avLst/>
          </a:prstGeom>
          <a:noFill/>
        </p:spPr>
        <p:txBody>
          <a:bodyPr wrap="square" rtlCol="0">
            <a:spAutoFit/>
          </a:bodyPr>
          <a:lstStyle/>
          <a:p>
            <a:r>
              <a:rPr lang="es-EC" sz="2400" b="1" dirty="0">
                <a:solidFill>
                  <a:schemeClr val="accent2"/>
                </a:solidFill>
              </a:rPr>
              <a:t>Objetivos Específicos</a:t>
            </a:r>
          </a:p>
        </p:txBody>
      </p:sp>
    </p:spTree>
    <p:extLst>
      <p:ext uri="{BB962C8B-B14F-4D97-AF65-F5344CB8AC3E}">
        <p14:creationId xmlns:p14="http://schemas.microsoft.com/office/powerpoint/2010/main" val="204737789"/>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Marcador de contenido 11">
            <a:extLst>
              <a:ext uri="{FF2B5EF4-FFF2-40B4-BE49-F238E27FC236}">
                <a16:creationId xmlns:a16="http://schemas.microsoft.com/office/drawing/2014/main" id="{F568BCC2-8B8C-41CF-AF7C-978B9E0D11A8}"/>
              </a:ext>
            </a:extLst>
          </p:cNvPr>
          <p:cNvGraphicFramePr>
            <a:graphicFrameLocks noGrp="1"/>
          </p:cNvGraphicFramePr>
          <p:nvPr>
            <p:ph idx="1"/>
          </p:nvPr>
        </p:nvGraphicFramePr>
        <p:xfrm>
          <a:off x="770021" y="1091745"/>
          <a:ext cx="6697579" cy="39984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Arrow: Chevron 2">
            <a:extLst>
              <a:ext uri="{FF2B5EF4-FFF2-40B4-BE49-F238E27FC236}">
                <a16:creationId xmlns:a16="http://schemas.microsoft.com/office/drawing/2014/main" id="{6B1B9152-2C23-4E23-9FCF-E21309A49C9F}"/>
              </a:ext>
            </a:extLst>
          </p:cNvPr>
          <p:cNvSpPr/>
          <p:nvPr/>
        </p:nvSpPr>
        <p:spPr>
          <a:xfrm>
            <a:off x="-1" y="44001"/>
            <a:ext cx="4257675" cy="594174"/>
          </a:xfrm>
          <a:prstGeom prst="chevron">
            <a:avLst/>
          </a:prstGeom>
          <a:solidFill>
            <a:srgbClr val="B4C6E7"/>
          </a:solidFill>
          <a:ln w="12700" cap="flat" cmpd="sng" algn="ctr">
            <a:noFill/>
            <a:prstDash val="solid"/>
            <a:miter lim="800000"/>
          </a:ln>
          <a:effectLst>
            <a:outerShdw blurRad="50800" dist="38100" dir="8100000" algn="tr" rotWithShape="0">
              <a:prstClr val="black">
                <a:alpha val="40000"/>
              </a:prstClr>
            </a:outerShdw>
          </a:effectLst>
        </p:spPr>
        <p:txBody>
          <a:bodyPr rtlCol="0" anchor="ctr"/>
          <a:lstStyle/>
          <a:p>
            <a:pPr marL="0" marR="0" lvl="0" indent="0" algn="ctr" defTabSz="914309" eaLnBrk="1" fontAlgn="auto" latinLnBrk="0" hangingPunct="1">
              <a:lnSpc>
                <a:spcPct val="100000"/>
              </a:lnSpc>
              <a:spcBef>
                <a:spcPts val="0"/>
              </a:spcBef>
              <a:spcAft>
                <a:spcPts val="0"/>
              </a:spcAft>
              <a:buClrTx/>
              <a:buSzTx/>
              <a:buFontTx/>
              <a:buNone/>
              <a:tabLst/>
              <a:defRPr/>
            </a:pPr>
            <a:r>
              <a:rPr kumimoji="0" lang="en-US" sz="2400" b="1" i="0" u="none" strike="noStrike" kern="0" normalizeH="0" baseline="0" noProof="0" dirty="0">
                <a:ln w="0"/>
                <a:effectLst>
                  <a:outerShdw blurRad="38100" dist="19050" dir="2700000" algn="tl" rotWithShape="0">
                    <a:schemeClr val="dk1">
                      <a:alpha val="40000"/>
                    </a:schemeClr>
                  </a:outerShdw>
                </a:effectLst>
                <a:uLnTx/>
                <a:uFillTx/>
                <a:latin typeface="Calibri" panose="020F0502020204030204"/>
                <a:ea typeface="+mn-ea"/>
                <a:cs typeface="+mn-cs"/>
              </a:rPr>
              <a:t>Variables e hipótesis</a:t>
            </a:r>
          </a:p>
        </p:txBody>
      </p:sp>
      <p:graphicFrame>
        <p:nvGraphicFramePr>
          <p:cNvPr id="2" name="Diagrama 1">
            <a:extLst>
              <a:ext uri="{FF2B5EF4-FFF2-40B4-BE49-F238E27FC236}">
                <a16:creationId xmlns:a16="http://schemas.microsoft.com/office/drawing/2014/main" id="{4DDB70E1-7D9E-4DE6-A883-19F1BA1EBBC7}"/>
              </a:ext>
            </a:extLst>
          </p:cNvPr>
          <p:cNvGraphicFramePr/>
          <p:nvPr>
            <p:extLst>
              <p:ext uri="{D42A27DB-BD31-4B8C-83A1-F6EECF244321}">
                <p14:modId xmlns:p14="http://schemas.microsoft.com/office/powerpoint/2010/main" val="612742161"/>
              </p:ext>
            </p:extLst>
          </p:nvPr>
        </p:nvGraphicFramePr>
        <p:xfrm>
          <a:off x="1842284" y="720019"/>
          <a:ext cx="8986852" cy="5417961"/>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pic>
        <p:nvPicPr>
          <p:cNvPr id="1026" name="Picture 2" descr="Inteligencia de negocios - Iconos gratis de márketing">
            <a:extLst>
              <a:ext uri="{FF2B5EF4-FFF2-40B4-BE49-F238E27FC236}">
                <a16:creationId xmlns:a16="http://schemas.microsoft.com/office/drawing/2014/main" id="{5EA297AE-F0AA-4A1F-9714-08EC52526A81}"/>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638175"/>
            <a:ext cx="1962150"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Mejora de competitividad - WeMake Consultores">
            <a:extLst>
              <a:ext uri="{FF2B5EF4-FFF2-40B4-BE49-F238E27FC236}">
                <a16:creationId xmlns:a16="http://schemas.microsoft.com/office/drawing/2014/main" id="{628EB544-B97B-433F-97B5-3A2763FA639C}"/>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950235" y="4002599"/>
            <a:ext cx="4257676" cy="1952448"/>
          </a:xfrm>
          <a:prstGeom prst="rect">
            <a:avLst/>
          </a:prstGeom>
          <a:noFill/>
          <a:extLst>
            <a:ext uri="{909E8E84-426E-40DD-AFC4-6F175D3DCCD1}">
              <a14:hiddenFill xmlns:a14="http://schemas.microsoft.com/office/drawing/2010/main">
                <a:solidFill>
                  <a:srgbClr val="FFFFFF"/>
                </a:solidFill>
              </a14:hiddenFill>
            </a:ext>
          </a:extLst>
        </p:spPr>
      </p:pic>
      <p:sp>
        <p:nvSpPr>
          <p:cNvPr id="4" name="Flecha: a la derecha con bandas 3">
            <a:extLst>
              <a:ext uri="{FF2B5EF4-FFF2-40B4-BE49-F238E27FC236}">
                <a16:creationId xmlns:a16="http://schemas.microsoft.com/office/drawing/2014/main" id="{1C54BF54-34F6-4210-913B-4EEA65D5DBC3}"/>
              </a:ext>
            </a:extLst>
          </p:cNvPr>
          <p:cNvSpPr/>
          <p:nvPr/>
        </p:nvSpPr>
        <p:spPr>
          <a:xfrm>
            <a:off x="4744667" y="1317692"/>
            <a:ext cx="508879" cy="301558"/>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9" name="Flecha: a la derecha con bandas 8">
            <a:extLst>
              <a:ext uri="{FF2B5EF4-FFF2-40B4-BE49-F238E27FC236}">
                <a16:creationId xmlns:a16="http://schemas.microsoft.com/office/drawing/2014/main" id="{617B66FA-41F1-4C8F-BBBB-433B3A18315C}"/>
              </a:ext>
            </a:extLst>
          </p:cNvPr>
          <p:cNvSpPr/>
          <p:nvPr/>
        </p:nvSpPr>
        <p:spPr>
          <a:xfrm>
            <a:off x="4821869" y="4978823"/>
            <a:ext cx="508879" cy="301558"/>
          </a:xfrm>
          <a:prstGeom prst="stripedRightArrow">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es-EC"/>
          </a:p>
        </p:txBody>
      </p:sp>
      <p:sp>
        <p:nvSpPr>
          <p:cNvPr id="10" name="CuadroTexto 9">
            <a:extLst>
              <a:ext uri="{FF2B5EF4-FFF2-40B4-BE49-F238E27FC236}">
                <a16:creationId xmlns:a16="http://schemas.microsoft.com/office/drawing/2014/main" id="{6F50FB8D-AF18-4D60-8971-A240020CCBF0}"/>
              </a:ext>
            </a:extLst>
          </p:cNvPr>
          <p:cNvSpPr txBox="1"/>
          <p:nvPr/>
        </p:nvSpPr>
        <p:spPr>
          <a:xfrm>
            <a:off x="5384117" y="1037838"/>
            <a:ext cx="5643631" cy="830997"/>
          </a:xfrm>
          <a:prstGeom prst="rect">
            <a:avLst/>
          </a:prstGeom>
          <a:noFill/>
        </p:spPr>
        <p:txBody>
          <a:bodyPr wrap="square" rtlCol="0">
            <a:spAutoFit/>
          </a:bodyPr>
          <a:lstStyle/>
          <a:p>
            <a:r>
              <a:rPr lang="es-EC" sz="2400" b="1" dirty="0">
                <a:solidFill>
                  <a:schemeClr val="accent2"/>
                </a:solidFill>
              </a:rPr>
              <a:t>Variable </a:t>
            </a:r>
          </a:p>
          <a:p>
            <a:r>
              <a:rPr lang="es-EC" sz="2400" b="1" dirty="0">
                <a:solidFill>
                  <a:schemeClr val="accent2"/>
                </a:solidFill>
              </a:rPr>
              <a:t>Independiente</a:t>
            </a:r>
          </a:p>
        </p:txBody>
      </p:sp>
      <p:pic>
        <p:nvPicPr>
          <p:cNvPr id="3074" name="Picture 2" descr="hipótesis y adivinar el icono de color 2103680 Vector en Vecteezy">
            <a:extLst>
              <a:ext uri="{FF2B5EF4-FFF2-40B4-BE49-F238E27FC236}">
                <a16:creationId xmlns:a16="http://schemas.microsoft.com/office/drawing/2014/main" id="{51266BD9-622D-46A9-9EA7-C7FD8ED8AD8E}"/>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10841744" y="2805201"/>
            <a:ext cx="1348669" cy="1348669"/>
          </a:xfrm>
          <a:prstGeom prst="rect">
            <a:avLst/>
          </a:prstGeom>
          <a:noFill/>
          <a:extLst>
            <a:ext uri="{909E8E84-426E-40DD-AFC4-6F175D3DCCD1}">
              <a14:hiddenFill xmlns:a14="http://schemas.microsoft.com/office/drawing/2010/main">
                <a:solidFill>
                  <a:srgbClr val="FFFFFF"/>
                </a:solidFill>
              </a14:hiddenFill>
            </a:ext>
          </a:extLst>
        </p:spPr>
      </p:pic>
      <p:sp>
        <p:nvSpPr>
          <p:cNvPr id="11" name="CuadroTexto 10">
            <a:extLst>
              <a:ext uri="{FF2B5EF4-FFF2-40B4-BE49-F238E27FC236}">
                <a16:creationId xmlns:a16="http://schemas.microsoft.com/office/drawing/2014/main" id="{8902B078-3FE2-4BD3-86E4-8277C3C013F7}"/>
              </a:ext>
            </a:extLst>
          </p:cNvPr>
          <p:cNvSpPr txBox="1"/>
          <p:nvPr/>
        </p:nvSpPr>
        <p:spPr>
          <a:xfrm>
            <a:off x="5415805" y="4674737"/>
            <a:ext cx="5643631" cy="830997"/>
          </a:xfrm>
          <a:prstGeom prst="rect">
            <a:avLst/>
          </a:prstGeom>
          <a:noFill/>
        </p:spPr>
        <p:txBody>
          <a:bodyPr wrap="square" rtlCol="0">
            <a:spAutoFit/>
          </a:bodyPr>
          <a:lstStyle/>
          <a:p>
            <a:r>
              <a:rPr lang="es-EC" sz="2400" b="1" dirty="0">
                <a:solidFill>
                  <a:schemeClr val="accent2"/>
                </a:solidFill>
              </a:rPr>
              <a:t>Variable </a:t>
            </a:r>
          </a:p>
          <a:p>
            <a:r>
              <a:rPr lang="es-EC" sz="2400" b="1" dirty="0">
                <a:solidFill>
                  <a:schemeClr val="accent2"/>
                </a:solidFill>
              </a:rPr>
              <a:t>Dependiente</a:t>
            </a:r>
          </a:p>
        </p:txBody>
      </p:sp>
    </p:spTree>
    <p:extLst>
      <p:ext uri="{BB962C8B-B14F-4D97-AF65-F5344CB8AC3E}">
        <p14:creationId xmlns:p14="http://schemas.microsoft.com/office/powerpoint/2010/main" val="304667235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cxnSp>
        <p:nvCxnSpPr>
          <p:cNvPr id="170" name="Google Shape;170;g1180662823e_0_20"/>
          <p:cNvCxnSpPr/>
          <p:nvPr/>
        </p:nvCxnSpPr>
        <p:spPr>
          <a:xfrm>
            <a:off x="-30478" y="6339761"/>
            <a:ext cx="12238406" cy="0"/>
          </a:xfrm>
          <a:prstGeom prst="straightConnector1">
            <a:avLst/>
          </a:prstGeom>
          <a:noFill/>
          <a:ln w="38100" cap="flat" cmpd="sng">
            <a:solidFill>
              <a:srgbClr val="FF0000"/>
            </a:solidFill>
            <a:prstDash val="solid"/>
            <a:miter lim="800000"/>
            <a:headEnd type="none" w="sm" len="sm"/>
            <a:tailEnd type="none" w="sm" len="sm"/>
          </a:ln>
        </p:spPr>
      </p:cxnSp>
      <p:cxnSp>
        <p:nvCxnSpPr>
          <p:cNvPr id="171" name="Google Shape;171;g1180662823e_0_20"/>
          <p:cNvCxnSpPr/>
          <p:nvPr/>
        </p:nvCxnSpPr>
        <p:spPr>
          <a:xfrm>
            <a:off x="-30477" y="6277747"/>
            <a:ext cx="12238406" cy="0"/>
          </a:xfrm>
          <a:prstGeom prst="straightConnector1">
            <a:avLst/>
          </a:prstGeom>
          <a:noFill/>
          <a:ln w="38100" cap="flat" cmpd="sng">
            <a:solidFill>
              <a:srgbClr val="006600"/>
            </a:solidFill>
            <a:prstDash val="solid"/>
            <a:miter lim="800000"/>
            <a:headEnd type="none" w="sm" len="sm"/>
            <a:tailEnd type="none" w="sm" len="sm"/>
          </a:ln>
        </p:spPr>
      </p:cxnSp>
      <p:pic>
        <p:nvPicPr>
          <p:cNvPr id="172" name="Google Shape;172;g1180662823e_0_20"/>
          <p:cNvPicPr preferRelativeResize="0"/>
          <p:nvPr/>
        </p:nvPicPr>
        <p:blipFill rotWithShape="1">
          <a:blip r:embed="rId3">
            <a:alphaModFix/>
          </a:blip>
          <a:srcRect/>
          <a:stretch/>
        </p:blipFill>
        <p:spPr>
          <a:xfrm>
            <a:off x="980311" y="45270"/>
            <a:ext cx="3808904" cy="911169"/>
          </a:xfrm>
          <a:prstGeom prst="rect">
            <a:avLst/>
          </a:prstGeom>
          <a:noFill/>
          <a:ln>
            <a:noFill/>
          </a:ln>
        </p:spPr>
      </p:pic>
      <p:sp>
        <p:nvSpPr>
          <p:cNvPr id="175" name="Google Shape;175;g1180662823e_0_20"/>
          <p:cNvSpPr txBox="1"/>
          <p:nvPr/>
        </p:nvSpPr>
        <p:spPr>
          <a:xfrm>
            <a:off x="11345943" y="163118"/>
            <a:ext cx="845047" cy="714807"/>
          </a:xfrm>
          <a:prstGeom prst="rect">
            <a:avLst/>
          </a:prstGeom>
          <a:noFill/>
          <a:ln>
            <a:noFill/>
          </a:ln>
        </p:spPr>
        <p:txBody>
          <a:bodyPr spcFirstLastPara="1" wrap="square" lIns="91413" tIns="45694" rIns="91413" bIns="45694" anchor="t" anchorCtr="0">
            <a:noAutofit/>
          </a:bodyPr>
          <a:lstStyle/>
          <a:p>
            <a:pPr algn="ctr">
              <a:lnSpc>
                <a:spcPct val="90000"/>
              </a:lnSpc>
              <a:buClr>
                <a:schemeClr val="lt1"/>
              </a:buClr>
              <a:buSzPts val="4400"/>
            </a:pPr>
            <a:endParaRPr sz="4400" dirty="0">
              <a:solidFill>
                <a:schemeClr val="lt1"/>
              </a:solidFill>
              <a:latin typeface="Quattrocento Sans"/>
              <a:ea typeface="Quattrocento Sans"/>
              <a:cs typeface="Quattrocento Sans"/>
              <a:sym typeface="Quattrocento Sans"/>
            </a:endParaRPr>
          </a:p>
        </p:txBody>
      </p:sp>
      <p:grpSp>
        <p:nvGrpSpPr>
          <p:cNvPr id="176" name="Google Shape;176;g1180662823e_0_20"/>
          <p:cNvGrpSpPr/>
          <p:nvPr/>
        </p:nvGrpSpPr>
        <p:grpSpPr>
          <a:xfrm>
            <a:off x="273472" y="235496"/>
            <a:ext cx="706722" cy="503334"/>
            <a:chOff x="452660" y="655530"/>
            <a:chExt cx="706814" cy="503400"/>
          </a:xfrm>
        </p:grpSpPr>
        <p:sp>
          <p:nvSpPr>
            <p:cNvPr id="177" name="Google Shape;177;g1180662823e_0_20"/>
            <p:cNvSpPr/>
            <p:nvPr/>
          </p:nvSpPr>
          <p:spPr>
            <a:xfrm>
              <a:off x="756874" y="655530"/>
              <a:ext cx="402600" cy="503400"/>
            </a:xfrm>
            <a:prstGeom prst="chevron">
              <a:avLst>
                <a:gd name="adj" fmla="val 50000"/>
              </a:avLst>
            </a:prstGeom>
            <a:solidFill>
              <a:srgbClr val="006600"/>
            </a:solidFill>
            <a:ln>
              <a:noFill/>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sp>
          <p:nvSpPr>
            <p:cNvPr id="178" name="Google Shape;178;g1180662823e_0_20"/>
            <p:cNvSpPr/>
            <p:nvPr/>
          </p:nvSpPr>
          <p:spPr>
            <a:xfrm>
              <a:off x="452660" y="655530"/>
              <a:ext cx="402600" cy="503400"/>
            </a:xfrm>
            <a:prstGeom prst="chevron">
              <a:avLst>
                <a:gd name="adj" fmla="val 50000"/>
              </a:avLst>
            </a:prstGeom>
            <a:solidFill>
              <a:srgbClr val="006600"/>
            </a:solidFill>
            <a:ln>
              <a:noFill/>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grpSp>
      <p:sp>
        <p:nvSpPr>
          <p:cNvPr id="179" name="Google Shape;179;g1180662823e_0_20"/>
          <p:cNvSpPr txBox="1"/>
          <p:nvPr/>
        </p:nvSpPr>
        <p:spPr>
          <a:xfrm>
            <a:off x="3166988" y="2156566"/>
            <a:ext cx="5856437" cy="892684"/>
          </a:xfrm>
          <a:prstGeom prst="rect">
            <a:avLst/>
          </a:prstGeom>
          <a:noFill/>
          <a:ln>
            <a:noFill/>
          </a:ln>
        </p:spPr>
        <p:txBody>
          <a:bodyPr spcFirstLastPara="1" wrap="square" lIns="91413" tIns="45694" rIns="91413" bIns="45694" anchor="t" anchorCtr="0">
            <a:spAutoFit/>
          </a:bodyPr>
          <a:lstStyle/>
          <a:p>
            <a:pPr indent="177782" algn="ctr"/>
            <a:r>
              <a:rPr lang="es-MX" sz="5199" b="1" dirty="0"/>
              <a:t>CAPÍTULO II</a:t>
            </a:r>
            <a:endParaRPr sz="5199" dirty="0">
              <a:solidFill>
                <a:schemeClr val="dk1"/>
              </a:solidFill>
              <a:latin typeface="Times New Roman"/>
              <a:ea typeface="Times New Roman"/>
              <a:cs typeface="Times New Roman"/>
              <a:sym typeface="Times New Roman"/>
            </a:endParaRPr>
          </a:p>
        </p:txBody>
      </p:sp>
      <p:sp>
        <p:nvSpPr>
          <p:cNvPr id="180" name="Google Shape;180;g1180662823e_0_20"/>
          <p:cNvSpPr txBox="1"/>
          <p:nvPr/>
        </p:nvSpPr>
        <p:spPr>
          <a:xfrm>
            <a:off x="3166988" y="3212766"/>
            <a:ext cx="5856437" cy="892684"/>
          </a:xfrm>
          <a:prstGeom prst="rect">
            <a:avLst/>
          </a:prstGeom>
          <a:noFill/>
          <a:ln>
            <a:noFill/>
          </a:ln>
        </p:spPr>
        <p:txBody>
          <a:bodyPr spcFirstLastPara="1" wrap="square" lIns="91413" tIns="45694" rIns="91413" bIns="45694" anchor="t" anchorCtr="0">
            <a:spAutoFit/>
          </a:bodyPr>
          <a:lstStyle/>
          <a:p>
            <a:pPr indent="177782" algn="ctr"/>
            <a:r>
              <a:rPr lang="es-MX" sz="5199" b="1" dirty="0"/>
              <a:t>Marco Teórico</a:t>
            </a:r>
            <a:endParaRPr sz="5199" dirty="0">
              <a:solidFill>
                <a:schemeClr val="dk1"/>
              </a:solidFill>
              <a:latin typeface="Times New Roman"/>
              <a:ea typeface="Times New Roman"/>
              <a:cs typeface="Times New Roman"/>
              <a:sym typeface="Times New Roman"/>
            </a:endParaRPr>
          </a:p>
        </p:txBody>
      </p:sp>
      <p:sp>
        <p:nvSpPr>
          <p:cNvPr id="181" name="Google Shape;181;g1180662823e_0_20"/>
          <p:cNvSpPr/>
          <p:nvPr/>
        </p:nvSpPr>
        <p:spPr>
          <a:xfrm>
            <a:off x="-30470" y="6361768"/>
            <a:ext cx="12238406" cy="495835"/>
          </a:xfrm>
          <a:prstGeom prst="rect">
            <a:avLst/>
          </a:prstGeom>
          <a:gradFill>
            <a:gsLst>
              <a:gs pos="0">
                <a:srgbClr val="96B296"/>
              </a:gs>
              <a:gs pos="50000">
                <a:srgbClr val="C0CEC0"/>
              </a:gs>
              <a:gs pos="100000">
                <a:srgbClr val="E0E7E0"/>
              </a:gs>
            </a:gsLst>
            <a:lin ang="18900044" scaled="0"/>
          </a:gradFill>
          <a:ln w="12700" cap="flat" cmpd="sng">
            <a:solidFill>
              <a:srgbClr val="003300">
                <a:alpha val="3920"/>
              </a:srgbClr>
            </a:solidFill>
            <a:prstDash val="solid"/>
            <a:miter lim="800000"/>
            <a:headEnd type="none" w="sm" len="sm"/>
            <a:tailEnd type="none" w="sm" len="sm"/>
          </a:ln>
        </p:spPr>
        <p:txBody>
          <a:bodyPr spcFirstLastPara="1" wrap="square" lIns="91413" tIns="45694" rIns="91413" bIns="45694" anchor="ctr" anchorCtr="0">
            <a:noAutofit/>
          </a:bodyPr>
          <a:lstStyle/>
          <a:p>
            <a:pPr algn="ctr"/>
            <a:endParaRPr>
              <a:solidFill>
                <a:schemeClr val="lt1"/>
              </a:solidFill>
              <a:latin typeface="Calibri"/>
              <a:ea typeface="Calibri"/>
              <a:cs typeface="Calibri"/>
              <a:sym typeface="Calibri"/>
            </a:endParaRPr>
          </a:p>
        </p:txBody>
      </p:sp>
    </p:spTree>
  </p:cSld>
  <p:clrMapOvr>
    <a:masterClrMapping/>
  </p:clrMapOvr>
  <p:transition spd="slow">
    <p:comb/>
  </p:transition>
</p:sld>
</file>

<file path=ppt/theme/theme1.xml><?xml version="1.0" encoding="utf-8"?>
<a:theme xmlns:a="http://schemas.openxmlformats.org/drawingml/2006/main" name="ESPE">
  <a:themeElements>
    <a:clrScheme name="Personalizado 5">
      <a:dk1>
        <a:srgbClr val="000000"/>
      </a:dk1>
      <a:lt1>
        <a:srgbClr val="FFFFFF"/>
      </a:lt1>
      <a:dk2>
        <a:srgbClr val="768395"/>
      </a:dk2>
      <a:lt2>
        <a:srgbClr val="F0F0F0"/>
      </a:lt2>
      <a:accent1>
        <a:srgbClr val="DD1D29"/>
      </a:accent1>
      <a:accent2>
        <a:srgbClr val="0B1F73"/>
      </a:accent2>
      <a:accent3>
        <a:srgbClr val="EF4559"/>
      </a:accent3>
      <a:accent4>
        <a:srgbClr val="127DB9"/>
      </a:accent4>
      <a:accent5>
        <a:srgbClr val="545454"/>
      </a:accent5>
      <a:accent6>
        <a:srgbClr val="818181"/>
      </a:accent6>
      <a:hlink>
        <a:srgbClr val="4472C4"/>
      </a:hlink>
      <a:folHlink>
        <a:srgbClr val="BFBFBF"/>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ESPE" id="{9BCD2C5E-3811-435A-A681-45FDEFDDCD5B}" vid="{146F8132-1A4B-496F-BA70-993E353C25E1}"/>
    </a:ext>
  </a:extLst>
</a:theme>
</file>

<file path=ppt/theme/theme2.xml><?xml version="1.0" encoding="utf-8"?>
<a:theme xmlns:a="http://schemas.openxmlformats.org/drawingml/2006/main" name="Showeet theme">
  <a:themeElements>
    <a:clrScheme name="Showeet">
      <a:dk1>
        <a:srgbClr val="95A5A6"/>
      </a:dk1>
      <a:lt1>
        <a:sysClr val="window" lastClr="FFFFFF"/>
      </a:lt1>
      <a:dk2>
        <a:srgbClr val="2C3E50"/>
      </a:dk2>
      <a:lt2>
        <a:srgbClr val="F2F2F2"/>
      </a:lt2>
      <a:accent1>
        <a:srgbClr val="2980B9"/>
      </a:accent1>
      <a:accent2>
        <a:srgbClr val="16A085"/>
      </a:accent2>
      <a:accent3>
        <a:srgbClr val="9BBB59"/>
      </a:accent3>
      <a:accent4>
        <a:srgbClr val="F39C12"/>
      </a:accent4>
      <a:accent5>
        <a:srgbClr val="C0392B"/>
      </a:accent5>
      <a:accent6>
        <a:srgbClr val="4B2C50"/>
      </a:accent6>
      <a:hlink>
        <a:srgbClr val="16A085"/>
      </a:hlink>
      <a:folHlink>
        <a:srgbClr val="107863"/>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ESPE</Template>
  <TotalTime>4629</TotalTime>
  <Words>3408</Words>
  <Application>Microsoft Office PowerPoint</Application>
  <PresentationFormat>Personalizado</PresentationFormat>
  <Paragraphs>473</Paragraphs>
  <Slides>27</Slides>
  <Notes>18</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27</vt:i4>
      </vt:variant>
    </vt:vector>
  </HeadingPairs>
  <TitlesOfParts>
    <vt:vector size="42" baseType="lpstr">
      <vt:lpstr>Arial</vt:lpstr>
      <vt:lpstr>Calibri</vt:lpstr>
      <vt:lpstr>Calibri Light</vt:lpstr>
      <vt:lpstr>Cambria Math</vt:lpstr>
      <vt:lpstr>Chaparral Pro Light</vt:lpstr>
      <vt:lpstr>Fira Sans Extra Condensed Medium</vt:lpstr>
      <vt:lpstr>Noto Sans</vt:lpstr>
      <vt:lpstr>Open Sans</vt:lpstr>
      <vt:lpstr>Quattrocento Sans</vt:lpstr>
      <vt:lpstr>Symbol</vt:lpstr>
      <vt:lpstr>Times New Roman</vt:lpstr>
      <vt:lpstr>Wingdings</vt:lpstr>
      <vt:lpstr>ESPE</vt:lpstr>
      <vt:lpstr>Showeet theme</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JUANA LILIANA HARO</dc:creator>
  <cp:lastModifiedBy>Deglis</cp:lastModifiedBy>
  <cp:revision>230</cp:revision>
  <dcterms:created xsi:type="dcterms:W3CDTF">2020-09-05T00:28:13Z</dcterms:created>
  <dcterms:modified xsi:type="dcterms:W3CDTF">2023-03-02T16:52:05Z</dcterms:modified>
</cp:coreProperties>
</file>