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61" r:id="rId4"/>
    <p:sldId id="260" r:id="rId5"/>
    <p:sldId id="259" r:id="rId6"/>
    <p:sldId id="262" r:id="rId7"/>
    <p:sldId id="263" r:id="rId8"/>
    <p:sldId id="283" r:id="rId9"/>
    <p:sldId id="264" r:id="rId10"/>
    <p:sldId id="284" r:id="rId11"/>
    <p:sldId id="265" r:id="rId12"/>
    <p:sldId id="266" r:id="rId13"/>
    <p:sldId id="267" r:id="rId14"/>
    <p:sldId id="268" r:id="rId15"/>
    <p:sldId id="270" r:id="rId16"/>
    <p:sldId id="271" r:id="rId17"/>
    <p:sldId id="269" r:id="rId18"/>
    <p:sldId id="275" r:id="rId19"/>
    <p:sldId id="273" r:id="rId20"/>
    <p:sldId id="276" r:id="rId21"/>
    <p:sldId id="277" r:id="rId22"/>
    <p:sldId id="285"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77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59" autoAdjust="0"/>
    <p:restoredTop sz="94676"/>
  </p:normalViewPr>
  <p:slideViewPr>
    <p:cSldViewPr snapToGrid="0">
      <p:cViewPr varScale="1">
        <p:scale>
          <a:sx n="70" d="100"/>
          <a:sy n="70" d="100"/>
        </p:scale>
        <p:origin x="8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image" Target="../media/image6.jpg"/></Relationships>
</file>

<file path=ppt/diagrams/_rels/data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0.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2596D7-B17C-4596-AEE6-533AA49CBAEB}" type="doc">
      <dgm:prSet loTypeId="urn:microsoft.com/office/officeart/2008/layout/SquareAccentList" loCatId="list" qsTypeId="urn:microsoft.com/office/officeart/2005/8/quickstyle/simple1" qsCatId="simple" csTypeId="urn:microsoft.com/office/officeart/2005/8/colors/accent6_5" csCatId="accent6" phldr="1"/>
      <dgm:spPr/>
      <dgm:t>
        <a:bodyPr/>
        <a:lstStyle/>
        <a:p>
          <a:endParaRPr lang="es-ES"/>
        </a:p>
      </dgm:t>
    </dgm:pt>
    <dgm:pt modelId="{25E6AC17-666A-4943-9C11-BCF8AC9C1DEB}">
      <dgm:prSet phldrT="[Texto]" custT="1"/>
      <dgm:spPr/>
      <dgm:t>
        <a:bodyPr/>
        <a:lstStyle/>
        <a:p>
          <a:r>
            <a:rPr lang="es-ES" sz="2800" b="1" dirty="0">
              <a:latin typeface="Arial" panose="020B0604020202020204" pitchFamily="34" charset="0"/>
              <a:cs typeface="Arial" panose="020B0604020202020204" pitchFamily="34" charset="0"/>
            </a:rPr>
            <a:t>ÍNDICE</a:t>
          </a:r>
        </a:p>
      </dgm:t>
    </dgm:pt>
    <dgm:pt modelId="{F9BBC119-25D5-4FED-AAFA-D2EAF186EFA6}" type="parTrans" cxnId="{300FEB82-7318-4A41-AA74-73B0C67906BF}">
      <dgm:prSet/>
      <dgm:spPr/>
      <dgm:t>
        <a:bodyPr/>
        <a:lstStyle/>
        <a:p>
          <a:endParaRPr lang="es-ES" sz="1800" b="1">
            <a:latin typeface="Arial" panose="020B0604020202020204" pitchFamily="34" charset="0"/>
            <a:cs typeface="Arial" panose="020B0604020202020204" pitchFamily="34" charset="0"/>
          </a:endParaRPr>
        </a:p>
      </dgm:t>
    </dgm:pt>
    <dgm:pt modelId="{17A88D79-5CA5-4DAB-8050-055A50825A84}" type="sibTrans" cxnId="{300FEB82-7318-4A41-AA74-73B0C67906BF}">
      <dgm:prSet/>
      <dgm:spPr/>
      <dgm:t>
        <a:bodyPr/>
        <a:lstStyle/>
        <a:p>
          <a:endParaRPr lang="es-ES" sz="1800" b="1">
            <a:latin typeface="Arial" panose="020B0604020202020204" pitchFamily="34" charset="0"/>
            <a:cs typeface="Arial" panose="020B0604020202020204" pitchFamily="34" charset="0"/>
          </a:endParaRPr>
        </a:p>
      </dgm:t>
    </dgm:pt>
    <dgm:pt modelId="{9D3CB8AF-474F-4D03-8D41-36AC72C40FF5}">
      <dgm:prSet phldrT="[Texto]" custT="1"/>
      <dgm:spPr/>
      <dgm:t>
        <a:bodyPr/>
        <a:lstStyle/>
        <a:p>
          <a:r>
            <a:rPr lang="es-ES" sz="1800" b="1" dirty="0">
              <a:latin typeface="Arial" panose="020B0604020202020204" pitchFamily="34" charset="0"/>
              <a:cs typeface="Arial" panose="020B0604020202020204" pitchFamily="34" charset="0"/>
            </a:rPr>
            <a:t>MARCO METODOLÓGICO </a:t>
          </a:r>
        </a:p>
      </dgm:t>
    </dgm:pt>
    <dgm:pt modelId="{F346747F-99F3-4184-8A54-8BEB20EB0601}" type="sibTrans" cxnId="{983C055D-026C-4176-B40A-55DF8A0E03DF}">
      <dgm:prSet/>
      <dgm:spPr/>
      <dgm:t>
        <a:bodyPr/>
        <a:lstStyle/>
        <a:p>
          <a:endParaRPr lang="es-ES" sz="1800" b="1">
            <a:latin typeface="Arial" panose="020B0604020202020204" pitchFamily="34" charset="0"/>
            <a:cs typeface="Arial" panose="020B0604020202020204" pitchFamily="34" charset="0"/>
          </a:endParaRPr>
        </a:p>
      </dgm:t>
    </dgm:pt>
    <dgm:pt modelId="{082AC374-BE7F-464B-AB0F-9EE2B5B40066}" type="parTrans" cxnId="{983C055D-026C-4176-B40A-55DF8A0E03DF}">
      <dgm:prSet/>
      <dgm:spPr/>
      <dgm:t>
        <a:bodyPr/>
        <a:lstStyle/>
        <a:p>
          <a:endParaRPr lang="es-ES" sz="1800" b="1">
            <a:latin typeface="Arial" panose="020B0604020202020204" pitchFamily="34" charset="0"/>
            <a:cs typeface="Arial" panose="020B0604020202020204" pitchFamily="34" charset="0"/>
          </a:endParaRPr>
        </a:p>
      </dgm:t>
    </dgm:pt>
    <dgm:pt modelId="{DC181554-48B2-45DC-B61E-4347973607B4}">
      <dgm:prSet phldrT="[Texto]" custT="1"/>
      <dgm:spPr/>
      <dgm:t>
        <a:bodyPr/>
        <a:lstStyle/>
        <a:p>
          <a:r>
            <a:rPr lang="es-ES" sz="1800" b="1" dirty="0">
              <a:latin typeface="Arial" panose="020B0604020202020204" pitchFamily="34" charset="0"/>
              <a:cs typeface="Arial" panose="020B0604020202020204" pitchFamily="34" charset="0"/>
            </a:rPr>
            <a:t>MARCO TEÓRICO</a:t>
          </a:r>
        </a:p>
      </dgm:t>
    </dgm:pt>
    <dgm:pt modelId="{37A0917E-48C8-4838-9F39-6F9775CE26CB}" type="sibTrans" cxnId="{146C243A-6138-4F75-AFC5-D6F3E87CBE7E}">
      <dgm:prSet/>
      <dgm:spPr/>
      <dgm:t>
        <a:bodyPr/>
        <a:lstStyle/>
        <a:p>
          <a:endParaRPr lang="es-ES" sz="1800" b="1">
            <a:latin typeface="Arial" panose="020B0604020202020204" pitchFamily="34" charset="0"/>
            <a:cs typeface="Arial" panose="020B0604020202020204" pitchFamily="34" charset="0"/>
          </a:endParaRPr>
        </a:p>
      </dgm:t>
    </dgm:pt>
    <dgm:pt modelId="{D3A95700-42B8-48AE-85B5-8E573C38FB02}" type="parTrans" cxnId="{146C243A-6138-4F75-AFC5-D6F3E87CBE7E}">
      <dgm:prSet/>
      <dgm:spPr/>
      <dgm:t>
        <a:bodyPr/>
        <a:lstStyle/>
        <a:p>
          <a:endParaRPr lang="es-ES" sz="1800" b="1">
            <a:latin typeface="Arial" panose="020B0604020202020204" pitchFamily="34" charset="0"/>
            <a:cs typeface="Arial" panose="020B0604020202020204" pitchFamily="34" charset="0"/>
          </a:endParaRPr>
        </a:p>
      </dgm:t>
    </dgm:pt>
    <dgm:pt modelId="{B796A28A-8C89-494B-B2FB-2AA7DDACBB7D}">
      <dgm:prSet phldrT="[Texto]" custT="1"/>
      <dgm:spPr/>
      <dgm:t>
        <a:bodyPr/>
        <a:lstStyle/>
        <a:p>
          <a:r>
            <a:rPr lang="es-ES" sz="1800" b="1" dirty="0">
              <a:latin typeface="Arial" panose="020B0604020202020204" pitchFamily="34" charset="0"/>
              <a:cs typeface="Arial" panose="020B0604020202020204" pitchFamily="34" charset="0"/>
            </a:rPr>
            <a:t>INTRODUCCIÓN</a:t>
          </a:r>
        </a:p>
      </dgm:t>
    </dgm:pt>
    <dgm:pt modelId="{338585BB-19F0-4B38-8DA5-99FD03A4497F}" type="sibTrans" cxnId="{3EA11F0B-C2E8-4DDF-90AF-4682E0466654}">
      <dgm:prSet/>
      <dgm:spPr/>
      <dgm:t>
        <a:bodyPr/>
        <a:lstStyle/>
        <a:p>
          <a:endParaRPr lang="es-ES" sz="1800" b="1">
            <a:latin typeface="Arial" panose="020B0604020202020204" pitchFamily="34" charset="0"/>
            <a:cs typeface="Arial" panose="020B0604020202020204" pitchFamily="34" charset="0"/>
          </a:endParaRPr>
        </a:p>
      </dgm:t>
    </dgm:pt>
    <dgm:pt modelId="{99FD2452-51F8-4046-88FC-E7F2DBB8D5F0}" type="parTrans" cxnId="{3EA11F0B-C2E8-4DDF-90AF-4682E0466654}">
      <dgm:prSet/>
      <dgm:spPr/>
      <dgm:t>
        <a:bodyPr/>
        <a:lstStyle/>
        <a:p>
          <a:endParaRPr lang="es-ES" sz="1800" b="1">
            <a:latin typeface="Arial" panose="020B0604020202020204" pitchFamily="34" charset="0"/>
            <a:cs typeface="Arial" panose="020B0604020202020204" pitchFamily="34" charset="0"/>
          </a:endParaRPr>
        </a:p>
      </dgm:t>
    </dgm:pt>
    <dgm:pt modelId="{2B10243E-B43C-46A2-85AD-A1581F453A31}">
      <dgm:prSet phldrT="[Texto]" custT="1"/>
      <dgm:spPr/>
      <dgm:t>
        <a:bodyPr/>
        <a:lstStyle/>
        <a:p>
          <a:r>
            <a:rPr lang="es-ES" sz="1800" b="1" dirty="0">
              <a:latin typeface="Arial" panose="020B0604020202020204" pitchFamily="34" charset="0"/>
              <a:cs typeface="Arial" panose="020B0604020202020204" pitchFamily="34" charset="0"/>
            </a:rPr>
            <a:t>INDUSTRIA AUTOMOTRIZ CHINA EN EL CONTEXTO NACIONAL</a:t>
          </a:r>
        </a:p>
      </dgm:t>
    </dgm:pt>
    <dgm:pt modelId="{780227AA-90B3-4206-9D6B-B251EA98515E}" type="parTrans" cxnId="{0C8CFDD1-87C8-4A79-9465-7E226777E9E6}">
      <dgm:prSet/>
      <dgm:spPr/>
      <dgm:t>
        <a:bodyPr/>
        <a:lstStyle/>
        <a:p>
          <a:endParaRPr lang="es-ES" sz="1800" b="1">
            <a:latin typeface="Arial" panose="020B0604020202020204" pitchFamily="34" charset="0"/>
            <a:cs typeface="Arial" panose="020B0604020202020204" pitchFamily="34" charset="0"/>
          </a:endParaRPr>
        </a:p>
      </dgm:t>
    </dgm:pt>
    <dgm:pt modelId="{956B5D7D-FE83-4B53-AC7B-537E37A5B4FA}" type="sibTrans" cxnId="{0C8CFDD1-87C8-4A79-9465-7E226777E9E6}">
      <dgm:prSet/>
      <dgm:spPr/>
      <dgm:t>
        <a:bodyPr/>
        <a:lstStyle/>
        <a:p>
          <a:endParaRPr lang="es-ES" sz="1800" b="1">
            <a:latin typeface="Arial" panose="020B0604020202020204" pitchFamily="34" charset="0"/>
            <a:cs typeface="Arial" panose="020B0604020202020204" pitchFamily="34" charset="0"/>
          </a:endParaRPr>
        </a:p>
      </dgm:t>
    </dgm:pt>
    <dgm:pt modelId="{B1D907B5-DAB0-48EC-8EB0-5848A61093FE}">
      <dgm:prSet phldrT="[Texto]" custT="1"/>
      <dgm:spPr/>
      <dgm:t>
        <a:bodyPr/>
        <a:lstStyle/>
        <a:p>
          <a:r>
            <a:rPr lang="es-ES" sz="1800" b="1" dirty="0">
              <a:latin typeface="Arial" panose="020B0604020202020204" pitchFamily="34" charset="0"/>
              <a:cs typeface="Arial" panose="020B0604020202020204" pitchFamily="34" charset="0"/>
            </a:rPr>
            <a:t>ANÁLISIS DE LOS RESULTADOS</a:t>
          </a:r>
        </a:p>
      </dgm:t>
    </dgm:pt>
    <dgm:pt modelId="{CCDD42E6-D253-48A0-9F32-E8201DDF5C2F}" type="parTrans" cxnId="{98E6DDEA-AFD2-4DCF-8FD7-D9431839B693}">
      <dgm:prSet/>
      <dgm:spPr/>
      <dgm:t>
        <a:bodyPr/>
        <a:lstStyle/>
        <a:p>
          <a:endParaRPr lang="es-ES" sz="1800" b="1">
            <a:latin typeface="Arial" panose="020B0604020202020204" pitchFamily="34" charset="0"/>
            <a:cs typeface="Arial" panose="020B0604020202020204" pitchFamily="34" charset="0"/>
          </a:endParaRPr>
        </a:p>
      </dgm:t>
    </dgm:pt>
    <dgm:pt modelId="{5661DFEF-216E-417C-AA18-47770FB9C8BC}" type="sibTrans" cxnId="{98E6DDEA-AFD2-4DCF-8FD7-D9431839B693}">
      <dgm:prSet/>
      <dgm:spPr/>
      <dgm:t>
        <a:bodyPr/>
        <a:lstStyle/>
        <a:p>
          <a:endParaRPr lang="es-ES" sz="1800" b="1">
            <a:latin typeface="Arial" panose="020B0604020202020204" pitchFamily="34" charset="0"/>
            <a:cs typeface="Arial" panose="020B0604020202020204" pitchFamily="34" charset="0"/>
          </a:endParaRPr>
        </a:p>
      </dgm:t>
    </dgm:pt>
    <dgm:pt modelId="{06A866C3-21D0-4302-A3C7-F8FB5169C40F}">
      <dgm:prSet phldrT="[Texto]" custT="1"/>
      <dgm:spPr/>
      <dgm:t>
        <a:bodyPr/>
        <a:lstStyle/>
        <a:p>
          <a:r>
            <a:rPr lang="es-ES" sz="1800" b="1" dirty="0">
              <a:latin typeface="Arial" panose="020B0604020202020204" pitchFamily="34" charset="0"/>
              <a:cs typeface="Arial" panose="020B0604020202020204" pitchFamily="34" charset="0"/>
            </a:rPr>
            <a:t>PROPUESTA</a:t>
          </a:r>
        </a:p>
      </dgm:t>
    </dgm:pt>
    <dgm:pt modelId="{78E342F1-5CBD-4334-AC97-FC85042D51B1}" type="parTrans" cxnId="{1DDC5E06-FE6E-4264-B89B-C9BC2AD145AB}">
      <dgm:prSet/>
      <dgm:spPr/>
      <dgm:t>
        <a:bodyPr/>
        <a:lstStyle/>
        <a:p>
          <a:endParaRPr lang="es-ES" sz="1800" b="1">
            <a:latin typeface="Arial" panose="020B0604020202020204" pitchFamily="34" charset="0"/>
            <a:cs typeface="Arial" panose="020B0604020202020204" pitchFamily="34" charset="0"/>
          </a:endParaRPr>
        </a:p>
      </dgm:t>
    </dgm:pt>
    <dgm:pt modelId="{9BE796C7-0DFE-4CAC-AE0B-A3496DE3256B}" type="sibTrans" cxnId="{1DDC5E06-FE6E-4264-B89B-C9BC2AD145AB}">
      <dgm:prSet/>
      <dgm:spPr/>
      <dgm:t>
        <a:bodyPr/>
        <a:lstStyle/>
        <a:p>
          <a:endParaRPr lang="es-ES" sz="1800" b="1">
            <a:latin typeface="Arial" panose="020B0604020202020204" pitchFamily="34" charset="0"/>
            <a:cs typeface="Arial" panose="020B0604020202020204" pitchFamily="34" charset="0"/>
          </a:endParaRPr>
        </a:p>
      </dgm:t>
    </dgm:pt>
    <dgm:pt modelId="{EB1A8A0F-C2DF-40B7-8B70-473684E44A6B}">
      <dgm:prSet phldrT="[Texto]" custT="1"/>
      <dgm:spPr/>
      <dgm:t>
        <a:bodyPr/>
        <a:lstStyle/>
        <a:p>
          <a:r>
            <a:rPr lang="es-ES" sz="1800" b="1" dirty="0">
              <a:latin typeface="Arial" panose="020B0604020202020204" pitchFamily="34" charset="0"/>
              <a:cs typeface="Arial" panose="020B0604020202020204" pitchFamily="34" charset="0"/>
            </a:rPr>
            <a:t>CONCLUSIONES Y RECOMENDACIONES</a:t>
          </a:r>
        </a:p>
        <a:p>
          <a:endParaRPr lang="es-ES" sz="1800" b="1" dirty="0">
            <a:latin typeface="Arial" panose="020B0604020202020204" pitchFamily="34" charset="0"/>
            <a:cs typeface="Arial" panose="020B0604020202020204" pitchFamily="34" charset="0"/>
          </a:endParaRPr>
        </a:p>
      </dgm:t>
    </dgm:pt>
    <dgm:pt modelId="{A9433B6A-C5C0-4840-8D37-434DC84190AC}" type="parTrans" cxnId="{C6FC80A4-6A9B-4E0D-9B24-4A568BB1850E}">
      <dgm:prSet/>
      <dgm:spPr/>
      <dgm:t>
        <a:bodyPr/>
        <a:lstStyle/>
        <a:p>
          <a:endParaRPr lang="es-ES" sz="1800" b="1">
            <a:latin typeface="Arial" panose="020B0604020202020204" pitchFamily="34" charset="0"/>
            <a:cs typeface="Arial" panose="020B0604020202020204" pitchFamily="34" charset="0"/>
          </a:endParaRPr>
        </a:p>
      </dgm:t>
    </dgm:pt>
    <dgm:pt modelId="{BFEEBAA1-927D-4196-989E-8C6BC01B1B5A}" type="sibTrans" cxnId="{C6FC80A4-6A9B-4E0D-9B24-4A568BB1850E}">
      <dgm:prSet/>
      <dgm:spPr/>
      <dgm:t>
        <a:bodyPr/>
        <a:lstStyle/>
        <a:p>
          <a:endParaRPr lang="es-ES" sz="1800" b="1">
            <a:latin typeface="Arial" panose="020B0604020202020204" pitchFamily="34" charset="0"/>
            <a:cs typeface="Arial" panose="020B0604020202020204" pitchFamily="34" charset="0"/>
          </a:endParaRPr>
        </a:p>
      </dgm:t>
    </dgm:pt>
    <dgm:pt modelId="{889CC61F-FD80-435E-A502-CEB8890CF099}" type="pres">
      <dgm:prSet presAssocID="{552596D7-B17C-4596-AEE6-533AA49CBAEB}" presName="layout" presStyleCnt="0">
        <dgm:presLayoutVars>
          <dgm:chMax/>
          <dgm:chPref/>
          <dgm:dir/>
          <dgm:resizeHandles/>
        </dgm:presLayoutVars>
      </dgm:prSet>
      <dgm:spPr/>
      <dgm:t>
        <a:bodyPr/>
        <a:lstStyle/>
        <a:p>
          <a:endParaRPr lang="es-ES"/>
        </a:p>
      </dgm:t>
    </dgm:pt>
    <dgm:pt modelId="{FCC0F031-2A92-4767-8D4C-8FCFC2A2CE8D}" type="pres">
      <dgm:prSet presAssocID="{25E6AC17-666A-4943-9C11-BCF8AC9C1DEB}" presName="root" presStyleCnt="0">
        <dgm:presLayoutVars>
          <dgm:chMax/>
          <dgm:chPref/>
        </dgm:presLayoutVars>
      </dgm:prSet>
      <dgm:spPr/>
    </dgm:pt>
    <dgm:pt modelId="{9FFE8479-C8B7-4E89-844F-4C41AF2D89E8}" type="pres">
      <dgm:prSet presAssocID="{25E6AC17-666A-4943-9C11-BCF8AC9C1DEB}" presName="rootComposite" presStyleCnt="0">
        <dgm:presLayoutVars/>
      </dgm:prSet>
      <dgm:spPr/>
    </dgm:pt>
    <dgm:pt modelId="{430C5CE1-B8A0-48F2-918D-13F7D2346B18}" type="pres">
      <dgm:prSet presAssocID="{25E6AC17-666A-4943-9C11-BCF8AC9C1DEB}" presName="ParentAccent" presStyleLbl="alignNode1" presStyleIdx="0" presStyleCnt="1"/>
      <dgm:spPr/>
    </dgm:pt>
    <dgm:pt modelId="{C3F46D7C-9686-40C2-81B5-69208478C330}" type="pres">
      <dgm:prSet presAssocID="{25E6AC17-666A-4943-9C11-BCF8AC9C1DEB}" presName="ParentSmallAccent" presStyleLbl="fgAcc1" presStyleIdx="0" presStyleCnt="1"/>
      <dgm:spPr/>
    </dgm:pt>
    <dgm:pt modelId="{388BC904-ADEA-4FCA-8994-9FB79E3EB4A1}" type="pres">
      <dgm:prSet presAssocID="{25E6AC17-666A-4943-9C11-BCF8AC9C1DEB}" presName="Parent" presStyleLbl="revTx" presStyleIdx="0" presStyleCnt="8">
        <dgm:presLayoutVars>
          <dgm:chMax/>
          <dgm:chPref val="4"/>
          <dgm:bulletEnabled val="1"/>
        </dgm:presLayoutVars>
      </dgm:prSet>
      <dgm:spPr/>
      <dgm:t>
        <a:bodyPr/>
        <a:lstStyle/>
        <a:p>
          <a:endParaRPr lang="es-ES"/>
        </a:p>
      </dgm:t>
    </dgm:pt>
    <dgm:pt modelId="{3650A14F-A8CD-4AF8-8F8B-7E7B43FA0946}" type="pres">
      <dgm:prSet presAssocID="{25E6AC17-666A-4943-9C11-BCF8AC9C1DEB}" presName="childShape" presStyleCnt="0">
        <dgm:presLayoutVars>
          <dgm:chMax val="0"/>
          <dgm:chPref val="0"/>
        </dgm:presLayoutVars>
      </dgm:prSet>
      <dgm:spPr/>
    </dgm:pt>
    <dgm:pt modelId="{F474C972-5AA2-4A62-9BE7-54D52915BD74}" type="pres">
      <dgm:prSet presAssocID="{B796A28A-8C89-494B-B2FB-2AA7DDACBB7D}" presName="childComposite" presStyleCnt="0">
        <dgm:presLayoutVars>
          <dgm:chMax val="0"/>
          <dgm:chPref val="0"/>
        </dgm:presLayoutVars>
      </dgm:prSet>
      <dgm:spPr/>
    </dgm:pt>
    <dgm:pt modelId="{57833459-E327-44E1-8E8E-8B2FF0B4C409}" type="pres">
      <dgm:prSet presAssocID="{B796A28A-8C89-494B-B2FB-2AA7DDACBB7D}" presName="ChildAccent" presStyleLbl="solidFgAcc1" presStyleIdx="0" presStyleCnt="7"/>
      <dgm:spPr/>
    </dgm:pt>
    <dgm:pt modelId="{17BEE3A5-643D-491C-B3BD-C3F42A16090F}" type="pres">
      <dgm:prSet presAssocID="{B796A28A-8C89-494B-B2FB-2AA7DDACBB7D}" presName="Child" presStyleLbl="revTx" presStyleIdx="1" presStyleCnt="8">
        <dgm:presLayoutVars>
          <dgm:chMax val="0"/>
          <dgm:chPref val="0"/>
          <dgm:bulletEnabled val="1"/>
        </dgm:presLayoutVars>
      </dgm:prSet>
      <dgm:spPr/>
      <dgm:t>
        <a:bodyPr/>
        <a:lstStyle/>
        <a:p>
          <a:endParaRPr lang="es-ES"/>
        </a:p>
      </dgm:t>
    </dgm:pt>
    <dgm:pt modelId="{E251D7A1-6746-438E-B749-8B297398102C}" type="pres">
      <dgm:prSet presAssocID="{DC181554-48B2-45DC-B61E-4347973607B4}" presName="childComposite" presStyleCnt="0">
        <dgm:presLayoutVars>
          <dgm:chMax val="0"/>
          <dgm:chPref val="0"/>
        </dgm:presLayoutVars>
      </dgm:prSet>
      <dgm:spPr/>
    </dgm:pt>
    <dgm:pt modelId="{959084F0-E410-4991-9C39-0A46AF43EDB4}" type="pres">
      <dgm:prSet presAssocID="{DC181554-48B2-45DC-B61E-4347973607B4}" presName="ChildAccent" presStyleLbl="solidFgAcc1" presStyleIdx="1" presStyleCnt="7"/>
      <dgm:spPr/>
    </dgm:pt>
    <dgm:pt modelId="{C5260E35-724B-471E-8E83-8689E6A987B4}" type="pres">
      <dgm:prSet presAssocID="{DC181554-48B2-45DC-B61E-4347973607B4}" presName="Child" presStyleLbl="revTx" presStyleIdx="2" presStyleCnt="8">
        <dgm:presLayoutVars>
          <dgm:chMax val="0"/>
          <dgm:chPref val="0"/>
          <dgm:bulletEnabled val="1"/>
        </dgm:presLayoutVars>
      </dgm:prSet>
      <dgm:spPr/>
      <dgm:t>
        <a:bodyPr/>
        <a:lstStyle/>
        <a:p>
          <a:endParaRPr lang="es-ES"/>
        </a:p>
      </dgm:t>
    </dgm:pt>
    <dgm:pt modelId="{1EED6A55-B0A9-4290-AFBF-20629F3AC90D}" type="pres">
      <dgm:prSet presAssocID="{9D3CB8AF-474F-4D03-8D41-36AC72C40FF5}" presName="childComposite" presStyleCnt="0">
        <dgm:presLayoutVars>
          <dgm:chMax val="0"/>
          <dgm:chPref val="0"/>
        </dgm:presLayoutVars>
      </dgm:prSet>
      <dgm:spPr/>
    </dgm:pt>
    <dgm:pt modelId="{6A1847B4-2473-47B2-B8DE-82B0512ECC8B}" type="pres">
      <dgm:prSet presAssocID="{9D3CB8AF-474F-4D03-8D41-36AC72C40FF5}" presName="ChildAccent" presStyleLbl="solidFgAcc1" presStyleIdx="2" presStyleCnt="7"/>
      <dgm:spPr/>
    </dgm:pt>
    <dgm:pt modelId="{1DC71954-1F2F-400C-8FFB-04D4A6BBD0EF}" type="pres">
      <dgm:prSet presAssocID="{9D3CB8AF-474F-4D03-8D41-36AC72C40FF5}" presName="Child" presStyleLbl="revTx" presStyleIdx="3" presStyleCnt="8">
        <dgm:presLayoutVars>
          <dgm:chMax val="0"/>
          <dgm:chPref val="0"/>
          <dgm:bulletEnabled val="1"/>
        </dgm:presLayoutVars>
      </dgm:prSet>
      <dgm:spPr/>
      <dgm:t>
        <a:bodyPr/>
        <a:lstStyle/>
        <a:p>
          <a:endParaRPr lang="es-ES"/>
        </a:p>
      </dgm:t>
    </dgm:pt>
    <dgm:pt modelId="{2ABFC23A-B94B-4AE1-9A22-54F642744BCC}" type="pres">
      <dgm:prSet presAssocID="{2B10243E-B43C-46A2-85AD-A1581F453A31}" presName="childComposite" presStyleCnt="0">
        <dgm:presLayoutVars>
          <dgm:chMax val="0"/>
          <dgm:chPref val="0"/>
        </dgm:presLayoutVars>
      </dgm:prSet>
      <dgm:spPr/>
    </dgm:pt>
    <dgm:pt modelId="{5D238FCD-F0E4-434B-98C1-E1A009813805}" type="pres">
      <dgm:prSet presAssocID="{2B10243E-B43C-46A2-85AD-A1581F453A31}" presName="ChildAccent" presStyleLbl="solidFgAcc1" presStyleIdx="3" presStyleCnt="7" custLinFactX="200000" custLinFactNeighborX="276501" custLinFactNeighborY="-40726"/>
      <dgm:spPr/>
    </dgm:pt>
    <dgm:pt modelId="{D1A2CF25-FC61-4AA2-95BE-500200CDD0B8}" type="pres">
      <dgm:prSet presAssocID="{2B10243E-B43C-46A2-85AD-A1581F453A31}" presName="Child" presStyleLbl="revTx" presStyleIdx="4" presStyleCnt="8" custScaleX="173983" custLinFactNeighborX="76794" custLinFactNeighborY="-11017">
        <dgm:presLayoutVars>
          <dgm:chMax val="0"/>
          <dgm:chPref val="0"/>
          <dgm:bulletEnabled val="1"/>
        </dgm:presLayoutVars>
      </dgm:prSet>
      <dgm:spPr/>
      <dgm:t>
        <a:bodyPr/>
        <a:lstStyle/>
        <a:p>
          <a:endParaRPr lang="es-ES"/>
        </a:p>
      </dgm:t>
    </dgm:pt>
    <dgm:pt modelId="{9C4F2E12-C3FB-422E-A5CF-9FED8F216D0E}" type="pres">
      <dgm:prSet presAssocID="{B1D907B5-DAB0-48EC-8EB0-5848A61093FE}" presName="childComposite" presStyleCnt="0">
        <dgm:presLayoutVars>
          <dgm:chMax val="0"/>
          <dgm:chPref val="0"/>
        </dgm:presLayoutVars>
      </dgm:prSet>
      <dgm:spPr/>
    </dgm:pt>
    <dgm:pt modelId="{0284CC89-38D2-4FC1-9981-0D15A8BA8531}" type="pres">
      <dgm:prSet presAssocID="{B1D907B5-DAB0-48EC-8EB0-5848A61093FE}" presName="ChildAccent" presStyleLbl="solidFgAcc1" presStyleIdx="4" presStyleCnt="7"/>
      <dgm:spPr/>
    </dgm:pt>
    <dgm:pt modelId="{21B457DC-B07A-47BF-B0A5-6549DE6BF962}" type="pres">
      <dgm:prSet presAssocID="{B1D907B5-DAB0-48EC-8EB0-5848A61093FE}" presName="Child" presStyleLbl="revTx" presStyleIdx="5" presStyleCnt="8">
        <dgm:presLayoutVars>
          <dgm:chMax val="0"/>
          <dgm:chPref val="0"/>
          <dgm:bulletEnabled val="1"/>
        </dgm:presLayoutVars>
      </dgm:prSet>
      <dgm:spPr/>
      <dgm:t>
        <a:bodyPr/>
        <a:lstStyle/>
        <a:p>
          <a:endParaRPr lang="es-ES"/>
        </a:p>
      </dgm:t>
    </dgm:pt>
    <dgm:pt modelId="{3F150688-9F4B-4DB9-9C73-C09821070BDE}" type="pres">
      <dgm:prSet presAssocID="{06A866C3-21D0-4302-A3C7-F8FB5169C40F}" presName="childComposite" presStyleCnt="0">
        <dgm:presLayoutVars>
          <dgm:chMax val="0"/>
          <dgm:chPref val="0"/>
        </dgm:presLayoutVars>
      </dgm:prSet>
      <dgm:spPr/>
    </dgm:pt>
    <dgm:pt modelId="{2CEC78E2-2CFC-476B-B937-8A0DE6DAAB75}" type="pres">
      <dgm:prSet presAssocID="{06A866C3-21D0-4302-A3C7-F8FB5169C40F}" presName="ChildAccent" presStyleLbl="solidFgAcc1" presStyleIdx="5" presStyleCnt="7"/>
      <dgm:spPr/>
    </dgm:pt>
    <dgm:pt modelId="{183B3D28-BDD2-4F06-9EDB-D098EC3DADF6}" type="pres">
      <dgm:prSet presAssocID="{06A866C3-21D0-4302-A3C7-F8FB5169C40F}" presName="Child" presStyleLbl="revTx" presStyleIdx="6" presStyleCnt="8">
        <dgm:presLayoutVars>
          <dgm:chMax val="0"/>
          <dgm:chPref val="0"/>
          <dgm:bulletEnabled val="1"/>
        </dgm:presLayoutVars>
      </dgm:prSet>
      <dgm:spPr/>
      <dgm:t>
        <a:bodyPr/>
        <a:lstStyle/>
        <a:p>
          <a:endParaRPr lang="es-ES"/>
        </a:p>
      </dgm:t>
    </dgm:pt>
    <dgm:pt modelId="{661E2197-ED9B-4837-905E-CE6F73718F6E}" type="pres">
      <dgm:prSet presAssocID="{EB1A8A0F-C2DF-40B7-8B70-473684E44A6B}" presName="childComposite" presStyleCnt="0">
        <dgm:presLayoutVars>
          <dgm:chMax val="0"/>
          <dgm:chPref val="0"/>
        </dgm:presLayoutVars>
      </dgm:prSet>
      <dgm:spPr/>
    </dgm:pt>
    <dgm:pt modelId="{2A285A89-4386-4912-A398-71A52C31E305}" type="pres">
      <dgm:prSet presAssocID="{EB1A8A0F-C2DF-40B7-8B70-473684E44A6B}" presName="ChildAccent" presStyleLbl="solidFgAcc1" presStyleIdx="6" presStyleCnt="7" custLinFactX="274245" custLinFactNeighborX="300000" custLinFactNeighborY="-65163"/>
      <dgm:spPr/>
    </dgm:pt>
    <dgm:pt modelId="{6779C0BC-54B8-4B39-BE5A-F02CE73F2459}" type="pres">
      <dgm:prSet presAssocID="{EB1A8A0F-C2DF-40B7-8B70-473684E44A6B}" presName="Child" presStyleLbl="revTx" presStyleIdx="7" presStyleCnt="8" custScaleX="192459" custLinFactNeighborX="92003" custLinFactNeighborY="14775">
        <dgm:presLayoutVars>
          <dgm:chMax val="0"/>
          <dgm:chPref val="0"/>
          <dgm:bulletEnabled val="1"/>
        </dgm:presLayoutVars>
      </dgm:prSet>
      <dgm:spPr/>
      <dgm:t>
        <a:bodyPr/>
        <a:lstStyle/>
        <a:p>
          <a:endParaRPr lang="es-ES"/>
        </a:p>
      </dgm:t>
    </dgm:pt>
  </dgm:ptLst>
  <dgm:cxnLst>
    <dgm:cxn modelId="{1DDC5E06-FE6E-4264-B89B-C9BC2AD145AB}" srcId="{25E6AC17-666A-4943-9C11-BCF8AC9C1DEB}" destId="{06A866C3-21D0-4302-A3C7-F8FB5169C40F}" srcOrd="5" destOrd="0" parTransId="{78E342F1-5CBD-4334-AC97-FC85042D51B1}" sibTransId="{9BE796C7-0DFE-4CAC-AE0B-A3496DE3256B}"/>
    <dgm:cxn modelId="{300FEB82-7318-4A41-AA74-73B0C67906BF}" srcId="{552596D7-B17C-4596-AEE6-533AA49CBAEB}" destId="{25E6AC17-666A-4943-9C11-BCF8AC9C1DEB}" srcOrd="0" destOrd="0" parTransId="{F9BBC119-25D5-4FED-AAFA-D2EAF186EFA6}" sibTransId="{17A88D79-5CA5-4DAB-8050-055A50825A84}"/>
    <dgm:cxn modelId="{98E6DDEA-AFD2-4DCF-8FD7-D9431839B693}" srcId="{25E6AC17-666A-4943-9C11-BCF8AC9C1DEB}" destId="{B1D907B5-DAB0-48EC-8EB0-5848A61093FE}" srcOrd="4" destOrd="0" parTransId="{CCDD42E6-D253-48A0-9F32-E8201DDF5C2F}" sibTransId="{5661DFEF-216E-417C-AA18-47770FB9C8BC}"/>
    <dgm:cxn modelId="{983C055D-026C-4176-B40A-55DF8A0E03DF}" srcId="{25E6AC17-666A-4943-9C11-BCF8AC9C1DEB}" destId="{9D3CB8AF-474F-4D03-8D41-36AC72C40FF5}" srcOrd="2" destOrd="0" parTransId="{082AC374-BE7F-464B-AB0F-9EE2B5B40066}" sibTransId="{F346747F-99F3-4184-8A54-8BEB20EB0601}"/>
    <dgm:cxn modelId="{E21EC4AF-A74F-4042-A956-7A90EA223C74}" type="presOf" srcId="{06A866C3-21D0-4302-A3C7-F8FB5169C40F}" destId="{183B3D28-BDD2-4F06-9EDB-D098EC3DADF6}" srcOrd="0" destOrd="0" presId="urn:microsoft.com/office/officeart/2008/layout/SquareAccentList"/>
    <dgm:cxn modelId="{C6FC80A4-6A9B-4E0D-9B24-4A568BB1850E}" srcId="{25E6AC17-666A-4943-9C11-BCF8AC9C1DEB}" destId="{EB1A8A0F-C2DF-40B7-8B70-473684E44A6B}" srcOrd="6" destOrd="0" parTransId="{A9433B6A-C5C0-4840-8D37-434DC84190AC}" sibTransId="{BFEEBAA1-927D-4196-989E-8C6BC01B1B5A}"/>
    <dgm:cxn modelId="{F61CFB4D-CA7A-4171-9AB8-539F343F5C5A}" type="presOf" srcId="{2B10243E-B43C-46A2-85AD-A1581F453A31}" destId="{D1A2CF25-FC61-4AA2-95BE-500200CDD0B8}" srcOrd="0" destOrd="0" presId="urn:microsoft.com/office/officeart/2008/layout/SquareAccentList"/>
    <dgm:cxn modelId="{562EC2FF-C153-4D59-B66B-E96056C2C47C}" type="presOf" srcId="{B796A28A-8C89-494B-B2FB-2AA7DDACBB7D}" destId="{17BEE3A5-643D-491C-B3BD-C3F42A16090F}" srcOrd="0" destOrd="0" presId="urn:microsoft.com/office/officeart/2008/layout/SquareAccentList"/>
    <dgm:cxn modelId="{7EF9C027-1825-4C24-AC59-F81694F63B92}" type="presOf" srcId="{B1D907B5-DAB0-48EC-8EB0-5848A61093FE}" destId="{21B457DC-B07A-47BF-B0A5-6549DE6BF962}" srcOrd="0" destOrd="0" presId="urn:microsoft.com/office/officeart/2008/layout/SquareAccentList"/>
    <dgm:cxn modelId="{B5B31E7A-537E-444F-89FA-3968F8213051}" type="presOf" srcId="{EB1A8A0F-C2DF-40B7-8B70-473684E44A6B}" destId="{6779C0BC-54B8-4B39-BE5A-F02CE73F2459}" srcOrd="0" destOrd="0" presId="urn:microsoft.com/office/officeart/2008/layout/SquareAccentList"/>
    <dgm:cxn modelId="{050FB42B-36C7-4EF4-8145-8DFE28B950C0}" type="presOf" srcId="{DC181554-48B2-45DC-B61E-4347973607B4}" destId="{C5260E35-724B-471E-8E83-8689E6A987B4}" srcOrd="0" destOrd="0" presId="urn:microsoft.com/office/officeart/2008/layout/SquareAccentList"/>
    <dgm:cxn modelId="{3EA11F0B-C2E8-4DDF-90AF-4682E0466654}" srcId="{25E6AC17-666A-4943-9C11-BCF8AC9C1DEB}" destId="{B796A28A-8C89-494B-B2FB-2AA7DDACBB7D}" srcOrd="0" destOrd="0" parTransId="{99FD2452-51F8-4046-88FC-E7F2DBB8D5F0}" sibTransId="{338585BB-19F0-4B38-8DA5-99FD03A4497F}"/>
    <dgm:cxn modelId="{44C41C71-19B3-4C18-BC19-4E80E058B73F}" type="presOf" srcId="{25E6AC17-666A-4943-9C11-BCF8AC9C1DEB}" destId="{388BC904-ADEA-4FCA-8994-9FB79E3EB4A1}" srcOrd="0" destOrd="0" presId="urn:microsoft.com/office/officeart/2008/layout/SquareAccentList"/>
    <dgm:cxn modelId="{146C243A-6138-4F75-AFC5-D6F3E87CBE7E}" srcId="{25E6AC17-666A-4943-9C11-BCF8AC9C1DEB}" destId="{DC181554-48B2-45DC-B61E-4347973607B4}" srcOrd="1" destOrd="0" parTransId="{D3A95700-42B8-48AE-85B5-8E573C38FB02}" sibTransId="{37A0917E-48C8-4838-9F39-6F9775CE26CB}"/>
    <dgm:cxn modelId="{5ED66452-0832-4683-8819-58A640121A50}" type="presOf" srcId="{552596D7-B17C-4596-AEE6-533AA49CBAEB}" destId="{889CC61F-FD80-435E-A502-CEB8890CF099}" srcOrd="0" destOrd="0" presId="urn:microsoft.com/office/officeart/2008/layout/SquareAccentList"/>
    <dgm:cxn modelId="{F7C932EC-2F5C-4DB2-82BD-1524EA193A87}" type="presOf" srcId="{9D3CB8AF-474F-4D03-8D41-36AC72C40FF5}" destId="{1DC71954-1F2F-400C-8FFB-04D4A6BBD0EF}" srcOrd="0" destOrd="0" presId="urn:microsoft.com/office/officeart/2008/layout/SquareAccentList"/>
    <dgm:cxn modelId="{0C8CFDD1-87C8-4A79-9465-7E226777E9E6}" srcId="{25E6AC17-666A-4943-9C11-BCF8AC9C1DEB}" destId="{2B10243E-B43C-46A2-85AD-A1581F453A31}" srcOrd="3" destOrd="0" parTransId="{780227AA-90B3-4206-9D6B-B251EA98515E}" sibTransId="{956B5D7D-FE83-4B53-AC7B-537E37A5B4FA}"/>
    <dgm:cxn modelId="{E1914198-A9D6-46BF-A0A1-05D05BE6EC91}" type="presParOf" srcId="{889CC61F-FD80-435E-A502-CEB8890CF099}" destId="{FCC0F031-2A92-4767-8D4C-8FCFC2A2CE8D}" srcOrd="0" destOrd="0" presId="urn:microsoft.com/office/officeart/2008/layout/SquareAccentList"/>
    <dgm:cxn modelId="{2513E8C2-4D80-44DA-95B6-B8C2BC231556}" type="presParOf" srcId="{FCC0F031-2A92-4767-8D4C-8FCFC2A2CE8D}" destId="{9FFE8479-C8B7-4E89-844F-4C41AF2D89E8}" srcOrd="0" destOrd="0" presId="urn:microsoft.com/office/officeart/2008/layout/SquareAccentList"/>
    <dgm:cxn modelId="{A70A3D73-C6F3-4B19-B018-3AB74159BF32}" type="presParOf" srcId="{9FFE8479-C8B7-4E89-844F-4C41AF2D89E8}" destId="{430C5CE1-B8A0-48F2-918D-13F7D2346B18}" srcOrd="0" destOrd="0" presId="urn:microsoft.com/office/officeart/2008/layout/SquareAccentList"/>
    <dgm:cxn modelId="{9EF7A9CE-16B4-411D-B188-EE222A709224}" type="presParOf" srcId="{9FFE8479-C8B7-4E89-844F-4C41AF2D89E8}" destId="{C3F46D7C-9686-40C2-81B5-69208478C330}" srcOrd="1" destOrd="0" presId="urn:microsoft.com/office/officeart/2008/layout/SquareAccentList"/>
    <dgm:cxn modelId="{C99D21A6-B9A0-48AF-A8CE-438BEECB2A2F}" type="presParOf" srcId="{9FFE8479-C8B7-4E89-844F-4C41AF2D89E8}" destId="{388BC904-ADEA-4FCA-8994-9FB79E3EB4A1}" srcOrd="2" destOrd="0" presId="urn:microsoft.com/office/officeart/2008/layout/SquareAccentList"/>
    <dgm:cxn modelId="{EB1E02EC-32F1-4B8F-8302-2A9E1C50C053}" type="presParOf" srcId="{FCC0F031-2A92-4767-8D4C-8FCFC2A2CE8D}" destId="{3650A14F-A8CD-4AF8-8F8B-7E7B43FA0946}" srcOrd="1" destOrd="0" presId="urn:microsoft.com/office/officeart/2008/layout/SquareAccentList"/>
    <dgm:cxn modelId="{BDB49800-7642-4CA3-8CD1-2497BF940B72}" type="presParOf" srcId="{3650A14F-A8CD-4AF8-8F8B-7E7B43FA0946}" destId="{F474C972-5AA2-4A62-9BE7-54D52915BD74}" srcOrd="0" destOrd="0" presId="urn:microsoft.com/office/officeart/2008/layout/SquareAccentList"/>
    <dgm:cxn modelId="{A483952E-588D-4B20-8144-189302F52DA3}" type="presParOf" srcId="{F474C972-5AA2-4A62-9BE7-54D52915BD74}" destId="{57833459-E327-44E1-8E8E-8B2FF0B4C409}" srcOrd="0" destOrd="0" presId="urn:microsoft.com/office/officeart/2008/layout/SquareAccentList"/>
    <dgm:cxn modelId="{A7FC9216-EF59-46DD-990A-4D3770B8914D}" type="presParOf" srcId="{F474C972-5AA2-4A62-9BE7-54D52915BD74}" destId="{17BEE3A5-643D-491C-B3BD-C3F42A16090F}" srcOrd="1" destOrd="0" presId="urn:microsoft.com/office/officeart/2008/layout/SquareAccentList"/>
    <dgm:cxn modelId="{A4759ECA-6BE8-4C3A-947A-E13EBF268410}" type="presParOf" srcId="{3650A14F-A8CD-4AF8-8F8B-7E7B43FA0946}" destId="{E251D7A1-6746-438E-B749-8B297398102C}" srcOrd="1" destOrd="0" presId="urn:microsoft.com/office/officeart/2008/layout/SquareAccentList"/>
    <dgm:cxn modelId="{09EE6E67-5BF0-4022-997D-610726FD8AD0}" type="presParOf" srcId="{E251D7A1-6746-438E-B749-8B297398102C}" destId="{959084F0-E410-4991-9C39-0A46AF43EDB4}" srcOrd="0" destOrd="0" presId="urn:microsoft.com/office/officeart/2008/layout/SquareAccentList"/>
    <dgm:cxn modelId="{030DBAD3-D387-42B5-BB36-C160298B73EF}" type="presParOf" srcId="{E251D7A1-6746-438E-B749-8B297398102C}" destId="{C5260E35-724B-471E-8E83-8689E6A987B4}" srcOrd="1" destOrd="0" presId="urn:microsoft.com/office/officeart/2008/layout/SquareAccentList"/>
    <dgm:cxn modelId="{F36A32B4-B2CB-4271-8BB9-4F13D5BF8D81}" type="presParOf" srcId="{3650A14F-A8CD-4AF8-8F8B-7E7B43FA0946}" destId="{1EED6A55-B0A9-4290-AFBF-20629F3AC90D}" srcOrd="2" destOrd="0" presId="urn:microsoft.com/office/officeart/2008/layout/SquareAccentList"/>
    <dgm:cxn modelId="{E03128C1-6ABE-4496-9C1A-412A69339921}" type="presParOf" srcId="{1EED6A55-B0A9-4290-AFBF-20629F3AC90D}" destId="{6A1847B4-2473-47B2-B8DE-82B0512ECC8B}" srcOrd="0" destOrd="0" presId="urn:microsoft.com/office/officeart/2008/layout/SquareAccentList"/>
    <dgm:cxn modelId="{1590C504-0F8E-4FAB-AC69-19DB1CDCF69D}" type="presParOf" srcId="{1EED6A55-B0A9-4290-AFBF-20629F3AC90D}" destId="{1DC71954-1F2F-400C-8FFB-04D4A6BBD0EF}" srcOrd="1" destOrd="0" presId="urn:microsoft.com/office/officeart/2008/layout/SquareAccentList"/>
    <dgm:cxn modelId="{048A070F-1DB2-45A5-9355-D0706B204C6A}" type="presParOf" srcId="{3650A14F-A8CD-4AF8-8F8B-7E7B43FA0946}" destId="{2ABFC23A-B94B-4AE1-9A22-54F642744BCC}" srcOrd="3" destOrd="0" presId="urn:microsoft.com/office/officeart/2008/layout/SquareAccentList"/>
    <dgm:cxn modelId="{5F86ED3A-EF1C-45A9-9590-B260E9258D92}" type="presParOf" srcId="{2ABFC23A-B94B-4AE1-9A22-54F642744BCC}" destId="{5D238FCD-F0E4-434B-98C1-E1A009813805}" srcOrd="0" destOrd="0" presId="urn:microsoft.com/office/officeart/2008/layout/SquareAccentList"/>
    <dgm:cxn modelId="{E361E773-F527-4896-AA7C-292D9A9F383E}" type="presParOf" srcId="{2ABFC23A-B94B-4AE1-9A22-54F642744BCC}" destId="{D1A2CF25-FC61-4AA2-95BE-500200CDD0B8}" srcOrd="1" destOrd="0" presId="urn:microsoft.com/office/officeart/2008/layout/SquareAccentList"/>
    <dgm:cxn modelId="{5BAAD212-5147-4F57-9E6C-E53CC3102075}" type="presParOf" srcId="{3650A14F-A8CD-4AF8-8F8B-7E7B43FA0946}" destId="{9C4F2E12-C3FB-422E-A5CF-9FED8F216D0E}" srcOrd="4" destOrd="0" presId="urn:microsoft.com/office/officeart/2008/layout/SquareAccentList"/>
    <dgm:cxn modelId="{44E96000-663A-4D19-82CA-BBA13656CAFF}" type="presParOf" srcId="{9C4F2E12-C3FB-422E-A5CF-9FED8F216D0E}" destId="{0284CC89-38D2-4FC1-9981-0D15A8BA8531}" srcOrd="0" destOrd="0" presId="urn:microsoft.com/office/officeart/2008/layout/SquareAccentList"/>
    <dgm:cxn modelId="{EC9AF1AD-9A0B-4FD2-8758-6CFC2BA2DA00}" type="presParOf" srcId="{9C4F2E12-C3FB-422E-A5CF-9FED8F216D0E}" destId="{21B457DC-B07A-47BF-B0A5-6549DE6BF962}" srcOrd="1" destOrd="0" presId="urn:microsoft.com/office/officeart/2008/layout/SquareAccentList"/>
    <dgm:cxn modelId="{6EDEBDE1-6DAA-4524-A656-C8F35F2D65E8}" type="presParOf" srcId="{3650A14F-A8CD-4AF8-8F8B-7E7B43FA0946}" destId="{3F150688-9F4B-4DB9-9C73-C09821070BDE}" srcOrd="5" destOrd="0" presId="urn:microsoft.com/office/officeart/2008/layout/SquareAccentList"/>
    <dgm:cxn modelId="{8A9D7193-317E-4BA2-BEF7-CAE4BB86FDA4}" type="presParOf" srcId="{3F150688-9F4B-4DB9-9C73-C09821070BDE}" destId="{2CEC78E2-2CFC-476B-B937-8A0DE6DAAB75}" srcOrd="0" destOrd="0" presId="urn:microsoft.com/office/officeart/2008/layout/SquareAccentList"/>
    <dgm:cxn modelId="{A8685D66-4B13-481E-8255-66BD11776731}" type="presParOf" srcId="{3F150688-9F4B-4DB9-9C73-C09821070BDE}" destId="{183B3D28-BDD2-4F06-9EDB-D098EC3DADF6}" srcOrd="1" destOrd="0" presId="urn:microsoft.com/office/officeart/2008/layout/SquareAccentList"/>
    <dgm:cxn modelId="{A1F6E719-3EAD-4AA9-A234-8302D254EB59}" type="presParOf" srcId="{3650A14F-A8CD-4AF8-8F8B-7E7B43FA0946}" destId="{661E2197-ED9B-4837-905E-CE6F73718F6E}" srcOrd="6" destOrd="0" presId="urn:microsoft.com/office/officeart/2008/layout/SquareAccentList"/>
    <dgm:cxn modelId="{87D0FED9-D86D-4171-84F7-EF4A32F9A2B2}" type="presParOf" srcId="{661E2197-ED9B-4837-905E-CE6F73718F6E}" destId="{2A285A89-4386-4912-A398-71A52C31E305}" srcOrd="0" destOrd="0" presId="urn:microsoft.com/office/officeart/2008/layout/SquareAccentList"/>
    <dgm:cxn modelId="{EBCF8B3D-0BFD-4BDC-94C8-3A328F6EEC04}" type="presParOf" srcId="{661E2197-ED9B-4837-905E-CE6F73718F6E}" destId="{6779C0BC-54B8-4B39-BE5A-F02CE73F2459}"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D18A90-055B-6443-8526-16010AAC82A3}" type="doc">
      <dgm:prSet loTypeId="urn:microsoft.com/office/officeart/2005/8/layout/radial2" loCatId="" qsTypeId="urn:microsoft.com/office/officeart/2005/8/quickstyle/simple1" qsCatId="simple" csTypeId="urn:microsoft.com/office/officeart/2005/8/colors/accent1_2" csCatId="accent1" phldr="1"/>
      <dgm:spPr/>
      <dgm:t>
        <a:bodyPr/>
        <a:lstStyle/>
        <a:p>
          <a:endParaRPr lang="es-MX"/>
        </a:p>
      </dgm:t>
    </dgm:pt>
    <dgm:pt modelId="{143F1764-E4DB-E947-B500-C12076D370E8}">
      <dgm:prSet phldrT="[Texto]"/>
      <dgm:spPr>
        <a:solidFill>
          <a:srgbClr val="16779E"/>
        </a:solidFill>
      </dgm:spPr>
      <dgm:t>
        <a:bodyPr/>
        <a:lstStyle/>
        <a:p>
          <a:r>
            <a:rPr lang="es-MX" dirty="0"/>
            <a:t>MACRO</a:t>
          </a:r>
        </a:p>
      </dgm:t>
    </dgm:pt>
    <dgm:pt modelId="{19E9FB17-3A75-DC4C-A29F-1C85A55CC17E}" type="parTrans" cxnId="{16071410-5AEE-B44B-8A0E-DF8A41E8507D}">
      <dgm:prSet/>
      <dgm:spPr/>
      <dgm:t>
        <a:bodyPr/>
        <a:lstStyle/>
        <a:p>
          <a:endParaRPr lang="es-MX"/>
        </a:p>
      </dgm:t>
    </dgm:pt>
    <dgm:pt modelId="{4E0523A6-D0BF-A243-818E-A229CD723BBD}" type="sibTrans" cxnId="{16071410-5AEE-B44B-8A0E-DF8A41E8507D}">
      <dgm:prSet/>
      <dgm:spPr/>
      <dgm:t>
        <a:bodyPr/>
        <a:lstStyle/>
        <a:p>
          <a:endParaRPr lang="es-MX"/>
        </a:p>
      </dgm:t>
    </dgm:pt>
    <dgm:pt modelId="{ED9B3495-486C-F34C-8017-399B476C3C3C}">
      <dgm:prSet phldrT="[Texto]"/>
      <dgm:spPr/>
      <dgm:t>
        <a:bodyPr/>
        <a:lstStyle/>
        <a:p>
          <a:r>
            <a:rPr lang="es-MX" dirty="0"/>
            <a:t>Nivel Mundial</a:t>
          </a:r>
        </a:p>
      </dgm:t>
    </dgm:pt>
    <dgm:pt modelId="{9E4B53E0-2620-2E4A-B1AE-904BA734E870}" type="parTrans" cxnId="{19F28E7C-FD76-2744-94F0-B0B611B601F3}">
      <dgm:prSet/>
      <dgm:spPr/>
      <dgm:t>
        <a:bodyPr/>
        <a:lstStyle/>
        <a:p>
          <a:endParaRPr lang="es-MX"/>
        </a:p>
      </dgm:t>
    </dgm:pt>
    <dgm:pt modelId="{41D7B812-ED87-8C46-914A-4B3FA6DEC068}" type="sibTrans" cxnId="{19F28E7C-FD76-2744-94F0-B0B611B601F3}">
      <dgm:prSet/>
      <dgm:spPr/>
      <dgm:t>
        <a:bodyPr/>
        <a:lstStyle/>
        <a:p>
          <a:endParaRPr lang="es-MX"/>
        </a:p>
      </dgm:t>
    </dgm:pt>
    <dgm:pt modelId="{C7C0F340-8147-CC42-BB97-386DB8C2BC2B}">
      <dgm:prSet phldrT="[Texto]"/>
      <dgm:spPr>
        <a:solidFill>
          <a:srgbClr val="16779E"/>
        </a:solidFill>
      </dgm:spPr>
      <dgm:t>
        <a:bodyPr/>
        <a:lstStyle/>
        <a:p>
          <a:r>
            <a:rPr lang="es-MX" dirty="0"/>
            <a:t>MESO</a:t>
          </a:r>
        </a:p>
      </dgm:t>
    </dgm:pt>
    <dgm:pt modelId="{13B83120-9ED6-774C-A90B-637EF36C5E49}" type="parTrans" cxnId="{EB89E725-7ECA-C445-9C0A-3A55719C10BB}">
      <dgm:prSet/>
      <dgm:spPr/>
      <dgm:t>
        <a:bodyPr/>
        <a:lstStyle/>
        <a:p>
          <a:endParaRPr lang="es-MX"/>
        </a:p>
      </dgm:t>
    </dgm:pt>
    <dgm:pt modelId="{CC991547-F238-2B4E-B633-070FDA3793DF}" type="sibTrans" cxnId="{EB89E725-7ECA-C445-9C0A-3A55719C10BB}">
      <dgm:prSet/>
      <dgm:spPr/>
      <dgm:t>
        <a:bodyPr/>
        <a:lstStyle/>
        <a:p>
          <a:endParaRPr lang="es-MX"/>
        </a:p>
      </dgm:t>
    </dgm:pt>
    <dgm:pt modelId="{DFFCE167-A707-B441-93D7-4C5040982FE9}">
      <dgm:prSet phldrT="[Texto]"/>
      <dgm:spPr/>
      <dgm:t>
        <a:bodyPr/>
        <a:lstStyle/>
        <a:p>
          <a:r>
            <a:rPr lang="es-MX" dirty="0"/>
            <a:t>Ecuador</a:t>
          </a:r>
        </a:p>
      </dgm:t>
    </dgm:pt>
    <dgm:pt modelId="{5AEA1D7E-61FD-C749-AABE-4BD42786342C}" type="parTrans" cxnId="{3BF06110-4316-404C-A08C-E710AFD6D0FD}">
      <dgm:prSet/>
      <dgm:spPr/>
      <dgm:t>
        <a:bodyPr/>
        <a:lstStyle/>
        <a:p>
          <a:endParaRPr lang="es-MX"/>
        </a:p>
      </dgm:t>
    </dgm:pt>
    <dgm:pt modelId="{AB49D637-FFF9-134B-95FD-B5E128C738EE}" type="sibTrans" cxnId="{3BF06110-4316-404C-A08C-E710AFD6D0FD}">
      <dgm:prSet/>
      <dgm:spPr/>
      <dgm:t>
        <a:bodyPr/>
        <a:lstStyle/>
        <a:p>
          <a:endParaRPr lang="es-MX"/>
        </a:p>
      </dgm:t>
    </dgm:pt>
    <dgm:pt modelId="{FFB60E90-5EDF-134A-9DF6-F620C479C117}">
      <dgm:prSet phldrT="[Texto]"/>
      <dgm:spPr>
        <a:solidFill>
          <a:srgbClr val="16779E"/>
        </a:solidFill>
      </dgm:spPr>
      <dgm:t>
        <a:bodyPr/>
        <a:lstStyle/>
        <a:p>
          <a:r>
            <a:rPr lang="es-MX" dirty="0"/>
            <a:t>MICRO</a:t>
          </a:r>
        </a:p>
      </dgm:t>
    </dgm:pt>
    <dgm:pt modelId="{63B92A91-5EC6-6841-B93D-30563B6211D5}" type="parTrans" cxnId="{6A3C23D6-5874-5748-A80C-FB2A13D92E07}">
      <dgm:prSet/>
      <dgm:spPr/>
      <dgm:t>
        <a:bodyPr/>
        <a:lstStyle/>
        <a:p>
          <a:endParaRPr lang="es-MX"/>
        </a:p>
      </dgm:t>
    </dgm:pt>
    <dgm:pt modelId="{3D21BF5A-1AE3-C440-AE8C-526A67BA9459}" type="sibTrans" cxnId="{6A3C23D6-5874-5748-A80C-FB2A13D92E07}">
      <dgm:prSet/>
      <dgm:spPr/>
      <dgm:t>
        <a:bodyPr/>
        <a:lstStyle/>
        <a:p>
          <a:endParaRPr lang="es-MX"/>
        </a:p>
      </dgm:t>
    </dgm:pt>
    <dgm:pt modelId="{6B1424A9-58EB-3A4A-BF23-0DF97BA81026}">
      <dgm:prSet phldrT="[Texto]"/>
      <dgm:spPr/>
      <dgm:t>
        <a:bodyPr/>
        <a:lstStyle/>
        <a:p>
          <a:r>
            <a:rPr lang="es-MX" dirty="0"/>
            <a:t>Quito</a:t>
          </a:r>
        </a:p>
      </dgm:t>
    </dgm:pt>
    <dgm:pt modelId="{C262F5CA-2CE4-BE43-AFBE-E16E3288BA36}" type="parTrans" cxnId="{931B09F1-70A4-E94E-A0C9-28D946FD8FD3}">
      <dgm:prSet/>
      <dgm:spPr/>
      <dgm:t>
        <a:bodyPr/>
        <a:lstStyle/>
        <a:p>
          <a:endParaRPr lang="es-MX"/>
        </a:p>
      </dgm:t>
    </dgm:pt>
    <dgm:pt modelId="{DFB9FFF3-59E6-9243-8EE9-61AF993C631A}" type="sibTrans" cxnId="{931B09F1-70A4-E94E-A0C9-28D946FD8FD3}">
      <dgm:prSet/>
      <dgm:spPr/>
      <dgm:t>
        <a:bodyPr/>
        <a:lstStyle/>
        <a:p>
          <a:endParaRPr lang="es-MX"/>
        </a:p>
      </dgm:t>
    </dgm:pt>
    <dgm:pt modelId="{C581EEB8-FD55-784C-A8F0-3C055C288183}" type="pres">
      <dgm:prSet presAssocID="{4AD18A90-055B-6443-8526-16010AAC82A3}" presName="composite" presStyleCnt="0">
        <dgm:presLayoutVars>
          <dgm:chMax val="5"/>
          <dgm:dir/>
          <dgm:animLvl val="ctr"/>
          <dgm:resizeHandles val="exact"/>
        </dgm:presLayoutVars>
      </dgm:prSet>
      <dgm:spPr/>
      <dgm:t>
        <a:bodyPr/>
        <a:lstStyle/>
        <a:p>
          <a:endParaRPr lang="es-ES"/>
        </a:p>
      </dgm:t>
    </dgm:pt>
    <dgm:pt modelId="{8DE65720-F15A-884C-8CA0-C6C1BD7BEFEB}" type="pres">
      <dgm:prSet presAssocID="{4AD18A90-055B-6443-8526-16010AAC82A3}" presName="cycle" presStyleCnt="0"/>
      <dgm:spPr/>
    </dgm:pt>
    <dgm:pt modelId="{D74BCE8C-0BD9-CA47-9047-9858E08296FB}" type="pres">
      <dgm:prSet presAssocID="{4AD18A90-055B-6443-8526-16010AAC82A3}" presName="centerShape" presStyleCnt="0"/>
      <dgm:spPr/>
    </dgm:pt>
    <dgm:pt modelId="{0AD246A0-F95F-0046-967A-60A376B3DB54}" type="pres">
      <dgm:prSet presAssocID="{4AD18A90-055B-6443-8526-16010AAC82A3}" presName="connSite" presStyleLbl="node1" presStyleIdx="0" presStyleCnt="4"/>
      <dgm:spPr/>
    </dgm:pt>
    <dgm:pt modelId="{319F4785-17F8-5A41-81E9-FC7C22C559DC}" type="pres">
      <dgm:prSet presAssocID="{4AD18A90-055B-6443-8526-16010AAC82A3}" presName="visible" presStyleLbl="node1" presStyleIdx="0" presStyleCnt="4"/>
      <dgm:spPr>
        <a:solidFill>
          <a:srgbClr val="16779E"/>
        </a:solidFill>
      </dgm:spPr>
    </dgm:pt>
    <dgm:pt modelId="{06302123-F53B-1043-9FEC-F7F3839F5498}" type="pres">
      <dgm:prSet presAssocID="{19E9FB17-3A75-DC4C-A29F-1C85A55CC17E}" presName="Name25" presStyleLbl="parChTrans1D1" presStyleIdx="0" presStyleCnt="3"/>
      <dgm:spPr/>
      <dgm:t>
        <a:bodyPr/>
        <a:lstStyle/>
        <a:p>
          <a:endParaRPr lang="es-ES"/>
        </a:p>
      </dgm:t>
    </dgm:pt>
    <dgm:pt modelId="{67401244-FE41-2241-B60D-B139DC20E042}" type="pres">
      <dgm:prSet presAssocID="{143F1764-E4DB-E947-B500-C12076D370E8}" presName="node" presStyleCnt="0"/>
      <dgm:spPr/>
    </dgm:pt>
    <dgm:pt modelId="{774A4415-3EA7-2945-B636-032F1D546399}" type="pres">
      <dgm:prSet presAssocID="{143F1764-E4DB-E947-B500-C12076D370E8}" presName="parentNode" presStyleLbl="node1" presStyleIdx="1" presStyleCnt="4">
        <dgm:presLayoutVars>
          <dgm:chMax val="1"/>
          <dgm:bulletEnabled val="1"/>
        </dgm:presLayoutVars>
      </dgm:prSet>
      <dgm:spPr/>
      <dgm:t>
        <a:bodyPr/>
        <a:lstStyle/>
        <a:p>
          <a:endParaRPr lang="es-ES"/>
        </a:p>
      </dgm:t>
    </dgm:pt>
    <dgm:pt modelId="{88E41978-67D4-1E48-A5D9-50029672E9FF}" type="pres">
      <dgm:prSet presAssocID="{143F1764-E4DB-E947-B500-C12076D370E8}" presName="childNode" presStyleLbl="revTx" presStyleIdx="0" presStyleCnt="3">
        <dgm:presLayoutVars>
          <dgm:bulletEnabled val="1"/>
        </dgm:presLayoutVars>
      </dgm:prSet>
      <dgm:spPr/>
      <dgm:t>
        <a:bodyPr/>
        <a:lstStyle/>
        <a:p>
          <a:endParaRPr lang="es-ES"/>
        </a:p>
      </dgm:t>
    </dgm:pt>
    <dgm:pt modelId="{384503B9-49C0-054D-9AD6-2E8E2114BB5C}" type="pres">
      <dgm:prSet presAssocID="{13B83120-9ED6-774C-A90B-637EF36C5E49}" presName="Name25" presStyleLbl="parChTrans1D1" presStyleIdx="1" presStyleCnt="3"/>
      <dgm:spPr/>
      <dgm:t>
        <a:bodyPr/>
        <a:lstStyle/>
        <a:p>
          <a:endParaRPr lang="es-ES"/>
        </a:p>
      </dgm:t>
    </dgm:pt>
    <dgm:pt modelId="{B34684DA-BC39-CF47-81F5-D129E8DFD739}" type="pres">
      <dgm:prSet presAssocID="{C7C0F340-8147-CC42-BB97-386DB8C2BC2B}" presName="node" presStyleCnt="0"/>
      <dgm:spPr/>
    </dgm:pt>
    <dgm:pt modelId="{0587C38E-1AA1-D540-98E8-195B498E7EDE}" type="pres">
      <dgm:prSet presAssocID="{C7C0F340-8147-CC42-BB97-386DB8C2BC2B}" presName="parentNode" presStyleLbl="node1" presStyleIdx="2" presStyleCnt="4">
        <dgm:presLayoutVars>
          <dgm:chMax val="1"/>
          <dgm:bulletEnabled val="1"/>
        </dgm:presLayoutVars>
      </dgm:prSet>
      <dgm:spPr/>
      <dgm:t>
        <a:bodyPr/>
        <a:lstStyle/>
        <a:p>
          <a:endParaRPr lang="es-ES"/>
        </a:p>
      </dgm:t>
    </dgm:pt>
    <dgm:pt modelId="{CBB7A633-05A2-CD4F-8EA0-4FE7D3AD8405}" type="pres">
      <dgm:prSet presAssocID="{C7C0F340-8147-CC42-BB97-386DB8C2BC2B}" presName="childNode" presStyleLbl="revTx" presStyleIdx="1" presStyleCnt="3">
        <dgm:presLayoutVars>
          <dgm:bulletEnabled val="1"/>
        </dgm:presLayoutVars>
      </dgm:prSet>
      <dgm:spPr/>
      <dgm:t>
        <a:bodyPr/>
        <a:lstStyle/>
        <a:p>
          <a:endParaRPr lang="es-ES"/>
        </a:p>
      </dgm:t>
    </dgm:pt>
    <dgm:pt modelId="{455E35DB-BE46-BC46-BC4A-CB0BE3F4DF09}" type="pres">
      <dgm:prSet presAssocID="{63B92A91-5EC6-6841-B93D-30563B6211D5}" presName="Name25" presStyleLbl="parChTrans1D1" presStyleIdx="2" presStyleCnt="3"/>
      <dgm:spPr/>
      <dgm:t>
        <a:bodyPr/>
        <a:lstStyle/>
        <a:p>
          <a:endParaRPr lang="es-ES"/>
        </a:p>
      </dgm:t>
    </dgm:pt>
    <dgm:pt modelId="{DB53DC6F-5009-904B-B00C-F2C919615A57}" type="pres">
      <dgm:prSet presAssocID="{FFB60E90-5EDF-134A-9DF6-F620C479C117}" presName="node" presStyleCnt="0"/>
      <dgm:spPr/>
    </dgm:pt>
    <dgm:pt modelId="{6E3C1D08-9414-3F40-B91E-153F21438E3C}" type="pres">
      <dgm:prSet presAssocID="{FFB60E90-5EDF-134A-9DF6-F620C479C117}" presName="parentNode" presStyleLbl="node1" presStyleIdx="3" presStyleCnt="4">
        <dgm:presLayoutVars>
          <dgm:chMax val="1"/>
          <dgm:bulletEnabled val="1"/>
        </dgm:presLayoutVars>
      </dgm:prSet>
      <dgm:spPr/>
      <dgm:t>
        <a:bodyPr/>
        <a:lstStyle/>
        <a:p>
          <a:endParaRPr lang="es-ES"/>
        </a:p>
      </dgm:t>
    </dgm:pt>
    <dgm:pt modelId="{432B199E-9D6A-A14F-83D3-B449AE2013AA}" type="pres">
      <dgm:prSet presAssocID="{FFB60E90-5EDF-134A-9DF6-F620C479C117}" presName="childNode" presStyleLbl="revTx" presStyleIdx="2" presStyleCnt="3">
        <dgm:presLayoutVars>
          <dgm:bulletEnabled val="1"/>
        </dgm:presLayoutVars>
      </dgm:prSet>
      <dgm:spPr/>
      <dgm:t>
        <a:bodyPr/>
        <a:lstStyle/>
        <a:p>
          <a:endParaRPr lang="es-ES"/>
        </a:p>
      </dgm:t>
    </dgm:pt>
  </dgm:ptLst>
  <dgm:cxnLst>
    <dgm:cxn modelId="{16071410-5AEE-B44B-8A0E-DF8A41E8507D}" srcId="{4AD18A90-055B-6443-8526-16010AAC82A3}" destId="{143F1764-E4DB-E947-B500-C12076D370E8}" srcOrd="0" destOrd="0" parTransId="{19E9FB17-3A75-DC4C-A29F-1C85A55CC17E}" sibTransId="{4E0523A6-D0BF-A243-818E-A229CD723BBD}"/>
    <dgm:cxn modelId="{EB89E725-7ECA-C445-9C0A-3A55719C10BB}" srcId="{4AD18A90-055B-6443-8526-16010AAC82A3}" destId="{C7C0F340-8147-CC42-BB97-386DB8C2BC2B}" srcOrd="1" destOrd="0" parTransId="{13B83120-9ED6-774C-A90B-637EF36C5E49}" sibTransId="{CC991547-F238-2B4E-B633-070FDA3793DF}"/>
    <dgm:cxn modelId="{341F93F8-D704-EB48-ABCF-619F64E759E2}" type="presOf" srcId="{63B92A91-5EC6-6841-B93D-30563B6211D5}" destId="{455E35DB-BE46-BC46-BC4A-CB0BE3F4DF09}" srcOrd="0" destOrd="0" presId="urn:microsoft.com/office/officeart/2005/8/layout/radial2"/>
    <dgm:cxn modelId="{19F28E7C-FD76-2744-94F0-B0B611B601F3}" srcId="{143F1764-E4DB-E947-B500-C12076D370E8}" destId="{ED9B3495-486C-F34C-8017-399B476C3C3C}" srcOrd="0" destOrd="0" parTransId="{9E4B53E0-2620-2E4A-B1AE-904BA734E870}" sibTransId="{41D7B812-ED87-8C46-914A-4B3FA6DEC068}"/>
    <dgm:cxn modelId="{6A3C23D6-5874-5748-A80C-FB2A13D92E07}" srcId="{4AD18A90-055B-6443-8526-16010AAC82A3}" destId="{FFB60E90-5EDF-134A-9DF6-F620C479C117}" srcOrd="2" destOrd="0" parTransId="{63B92A91-5EC6-6841-B93D-30563B6211D5}" sibTransId="{3D21BF5A-1AE3-C440-AE8C-526A67BA9459}"/>
    <dgm:cxn modelId="{3BF06110-4316-404C-A08C-E710AFD6D0FD}" srcId="{C7C0F340-8147-CC42-BB97-386DB8C2BC2B}" destId="{DFFCE167-A707-B441-93D7-4C5040982FE9}" srcOrd="0" destOrd="0" parTransId="{5AEA1D7E-61FD-C749-AABE-4BD42786342C}" sibTransId="{AB49D637-FFF9-134B-95FD-B5E128C738EE}"/>
    <dgm:cxn modelId="{CDE9ADF8-2886-2448-A40A-305D5F45D67C}" type="presOf" srcId="{DFFCE167-A707-B441-93D7-4C5040982FE9}" destId="{CBB7A633-05A2-CD4F-8EA0-4FE7D3AD8405}" srcOrd="0" destOrd="0" presId="urn:microsoft.com/office/officeart/2005/8/layout/radial2"/>
    <dgm:cxn modelId="{D4D07E8C-2633-7B43-8DEF-A93A8DAB9129}" type="presOf" srcId="{143F1764-E4DB-E947-B500-C12076D370E8}" destId="{774A4415-3EA7-2945-B636-032F1D546399}" srcOrd="0" destOrd="0" presId="urn:microsoft.com/office/officeart/2005/8/layout/radial2"/>
    <dgm:cxn modelId="{931B09F1-70A4-E94E-A0C9-28D946FD8FD3}" srcId="{FFB60E90-5EDF-134A-9DF6-F620C479C117}" destId="{6B1424A9-58EB-3A4A-BF23-0DF97BA81026}" srcOrd="0" destOrd="0" parTransId="{C262F5CA-2CE4-BE43-AFBE-E16E3288BA36}" sibTransId="{DFB9FFF3-59E6-9243-8EE9-61AF993C631A}"/>
    <dgm:cxn modelId="{9AB2A967-24AC-E54C-8279-35D51467FD07}" type="presOf" srcId="{C7C0F340-8147-CC42-BB97-386DB8C2BC2B}" destId="{0587C38E-1AA1-D540-98E8-195B498E7EDE}" srcOrd="0" destOrd="0" presId="urn:microsoft.com/office/officeart/2005/8/layout/radial2"/>
    <dgm:cxn modelId="{384D8581-1502-D34D-AB65-971C6FB43251}" type="presOf" srcId="{13B83120-9ED6-774C-A90B-637EF36C5E49}" destId="{384503B9-49C0-054D-9AD6-2E8E2114BB5C}" srcOrd="0" destOrd="0" presId="urn:microsoft.com/office/officeart/2005/8/layout/radial2"/>
    <dgm:cxn modelId="{2163F5D9-EFA5-1941-8BCB-D9FEA8E0AEEF}" type="presOf" srcId="{FFB60E90-5EDF-134A-9DF6-F620C479C117}" destId="{6E3C1D08-9414-3F40-B91E-153F21438E3C}" srcOrd="0" destOrd="0" presId="urn:microsoft.com/office/officeart/2005/8/layout/radial2"/>
    <dgm:cxn modelId="{E4FDA711-9AB1-0842-88E9-2CFC7AA19311}" type="presOf" srcId="{ED9B3495-486C-F34C-8017-399B476C3C3C}" destId="{88E41978-67D4-1E48-A5D9-50029672E9FF}" srcOrd="0" destOrd="0" presId="urn:microsoft.com/office/officeart/2005/8/layout/radial2"/>
    <dgm:cxn modelId="{4B0DF67F-7811-E84B-B0D5-00F35A57AA25}" type="presOf" srcId="{19E9FB17-3A75-DC4C-A29F-1C85A55CC17E}" destId="{06302123-F53B-1043-9FEC-F7F3839F5498}" srcOrd="0" destOrd="0" presId="urn:microsoft.com/office/officeart/2005/8/layout/radial2"/>
    <dgm:cxn modelId="{455D3BFA-1CEB-DA4F-B036-CBE234719E8A}" type="presOf" srcId="{4AD18A90-055B-6443-8526-16010AAC82A3}" destId="{C581EEB8-FD55-784C-A8F0-3C055C288183}" srcOrd="0" destOrd="0" presId="urn:microsoft.com/office/officeart/2005/8/layout/radial2"/>
    <dgm:cxn modelId="{B580653A-094A-3D43-B19A-69023F25CBAF}" type="presOf" srcId="{6B1424A9-58EB-3A4A-BF23-0DF97BA81026}" destId="{432B199E-9D6A-A14F-83D3-B449AE2013AA}" srcOrd="0" destOrd="0" presId="urn:microsoft.com/office/officeart/2005/8/layout/radial2"/>
    <dgm:cxn modelId="{AB09F7E7-5FA7-4148-A545-3FA6560BF098}" type="presParOf" srcId="{C581EEB8-FD55-784C-A8F0-3C055C288183}" destId="{8DE65720-F15A-884C-8CA0-C6C1BD7BEFEB}" srcOrd="0" destOrd="0" presId="urn:microsoft.com/office/officeart/2005/8/layout/radial2"/>
    <dgm:cxn modelId="{0C909F06-05D1-8746-ABB1-90505E55CB03}" type="presParOf" srcId="{8DE65720-F15A-884C-8CA0-C6C1BD7BEFEB}" destId="{D74BCE8C-0BD9-CA47-9047-9858E08296FB}" srcOrd="0" destOrd="0" presId="urn:microsoft.com/office/officeart/2005/8/layout/radial2"/>
    <dgm:cxn modelId="{4BCBCE9B-5472-2A48-80E6-F02C28A11003}" type="presParOf" srcId="{D74BCE8C-0BD9-CA47-9047-9858E08296FB}" destId="{0AD246A0-F95F-0046-967A-60A376B3DB54}" srcOrd="0" destOrd="0" presId="urn:microsoft.com/office/officeart/2005/8/layout/radial2"/>
    <dgm:cxn modelId="{A3677237-FA69-234F-B4A6-7ADC25724FC5}" type="presParOf" srcId="{D74BCE8C-0BD9-CA47-9047-9858E08296FB}" destId="{319F4785-17F8-5A41-81E9-FC7C22C559DC}" srcOrd="1" destOrd="0" presId="urn:microsoft.com/office/officeart/2005/8/layout/radial2"/>
    <dgm:cxn modelId="{6FC259D4-AC0C-2D4C-A12A-EB6A3B97A993}" type="presParOf" srcId="{8DE65720-F15A-884C-8CA0-C6C1BD7BEFEB}" destId="{06302123-F53B-1043-9FEC-F7F3839F5498}" srcOrd="1" destOrd="0" presId="urn:microsoft.com/office/officeart/2005/8/layout/radial2"/>
    <dgm:cxn modelId="{FCABAD80-C2E2-0E4B-A0B3-CFED4A1CD29A}" type="presParOf" srcId="{8DE65720-F15A-884C-8CA0-C6C1BD7BEFEB}" destId="{67401244-FE41-2241-B60D-B139DC20E042}" srcOrd="2" destOrd="0" presId="urn:microsoft.com/office/officeart/2005/8/layout/radial2"/>
    <dgm:cxn modelId="{3BE60A2B-1363-2C4F-8E2F-2E18891ABB37}" type="presParOf" srcId="{67401244-FE41-2241-B60D-B139DC20E042}" destId="{774A4415-3EA7-2945-B636-032F1D546399}" srcOrd="0" destOrd="0" presId="urn:microsoft.com/office/officeart/2005/8/layout/radial2"/>
    <dgm:cxn modelId="{104B8A1F-4A27-1D4B-985F-44FC0F65B97E}" type="presParOf" srcId="{67401244-FE41-2241-B60D-B139DC20E042}" destId="{88E41978-67D4-1E48-A5D9-50029672E9FF}" srcOrd="1" destOrd="0" presId="urn:microsoft.com/office/officeart/2005/8/layout/radial2"/>
    <dgm:cxn modelId="{FE48A73D-98E7-F94F-82F7-3864627D626D}" type="presParOf" srcId="{8DE65720-F15A-884C-8CA0-C6C1BD7BEFEB}" destId="{384503B9-49C0-054D-9AD6-2E8E2114BB5C}" srcOrd="3" destOrd="0" presId="urn:microsoft.com/office/officeart/2005/8/layout/radial2"/>
    <dgm:cxn modelId="{A0609E8F-C0EC-D545-9695-41E6BF746D53}" type="presParOf" srcId="{8DE65720-F15A-884C-8CA0-C6C1BD7BEFEB}" destId="{B34684DA-BC39-CF47-81F5-D129E8DFD739}" srcOrd="4" destOrd="0" presId="urn:microsoft.com/office/officeart/2005/8/layout/radial2"/>
    <dgm:cxn modelId="{A966190D-540E-044A-8355-972B50A6034C}" type="presParOf" srcId="{B34684DA-BC39-CF47-81F5-D129E8DFD739}" destId="{0587C38E-1AA1-D540-98E8-195B498E7EDE}" srcOrd="0" destOrd="0" presId="urn:microsoft.com/office/officeart/2005/8/layout/radial2"/>
    <dgm:cxn modelId="{9A1FF0F2-4DC0-694A-9635-239D30C55CBE}" type="presParOf" srcId="{B34684DA-BC39-CF47-81F5-D129E8DFD739}" destId="{CBB7A633-05A2-CD4F-8EA0-4FE7D3AD8405}" srcOrd="1" destOrd="0" presId="urn:microsoft.com/office/officeart/2005/8/layout/radial2"/>
    <dgm:cxn modelId="{BF35E9CE-3182-4540-BEA4-DA15E787E0DE}" type="presParOf" srcId="{8DE65720-F15A-884C-8CA0-C6C1BD7BEFEB}" destId="{455E35DB-BE46-BC46-BC4A-CB0BE3F4DF09}" srcOrd="5" destOrd="0" presId="urn:microsoft.com/office/officeart/2005/8/layout/radial2"/>
    <dgm:cxn modelId="{04FDB81F-8A74-164D-B89A-3384FB9FF529}" type="presParOf" srcId="{8DE65720-F15A-884C-8CA0-C6C1BD7BEFEB}" destId="{DB53DC6F-5009-904B-B00C-F2C919615A57}" srcOrd="6" destOrd="0" presId="urn:microsoft.com/office/officeart/2005/8/layout/radial2"/>
    <dgm:cxn modelId="{AA4BB10D-EDE3-DA4E-9852-340E2D60C881}" type="presParOf" srcId="{DB53DC6F-5009-904B-B00C-F2C919615A57}" destId="{6E3C1D08-9414-3F40-B91E-153F21438E3C}" srcOrd="0" destOrd="0" presId="urn:microsoft.com/office/officeart/2005/8/layout/radial2"/>
    <dgm:cxn modelId="{0AE2F16A-BE38-A740-A7DB-87099206AB26}" type="presParOf" srcId="{DB53DC6F-5009-904B-B00C-F2C919615A57}" destId="{432B199E-9D6A-A14F-83D3-B449AE2013AA}" srcOrd="1" destOrd="0" presId="urn:microsoft.com/office/officeart/2005/8/layout/radial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F7DCA3-3F03-6B4A-8AE2-7D914C7F3363}" type="doc">
      <dgm:prSet loTypeId="urn:microsoft.com/office/officeart/2009/3/layout/OpposingIdeas" loCatId="" qsTypeId="urn:microsoft.com/office/officeart/2005/8/quickstyle/simple1" qsCatId="simple" csTypeId="urn:microsoft.com/office/officeart/2005/8/colors/accent1_2" csCatId="accent1" phldr="1"/>
      <dgm:spPr/>
      <dgm:t>
        <a:bodyPr/>
        <a:lstStyle/>
        <a:p>
          <a:endParaRPr lang="es-MX"/>
        </a:p>
      </dgm:t>
    </dgm:pt>
    <dgm:pt modelId="{1A7489D9-BFE0-B949-872C-C09D159B9E76}">
      <dgm:prSet phldrT="[Texto]"/>
      <dgm:spPr/>
      <dgm:t>
        <a:bodyPr/>
        <a:lstStyle/>
        <a:p>
          <a:r>
            <a:rPr lang="es-MX" dirty="0"/>
            <a:t>H1</a:t>
          </a:r>
        </a:p>
      </dgm:t>
    </dgm:pt>
    <dgm:pt modelId="{442F6462-4579-C441-8E61-580D171FE69B}" type="parTrans" cxnId="{FE47E57A-A323-2C49-AFD6-5DC364E11E17}">
      <dgm:prSet/>
      <dgm:spPr/>
      <dgm:t>
        <a:bodyPr/>
        <a:lstStyle/>
        <a:p>
          <a:endParaRPr lang="es-MX"/>
        </a:p>
      </dgm:t>
    </dgm:pt>
    <dgm:pt modelId="{1A431F2F-12F0-9643-B576-F12EEFC47928}" type="sibTrans" cxnId="{FE47E57A-A323-2C49-AFD6-5DC364E11E17}">
      <dgm:prSet/>
      <dgm:spPr/>
      <dgm:t>
        <a:bodyPr/>
        <a:lstStyle/>
        <a:p>
          <a:endParaRPr lang="es-MX"/>
        </a:p>
      </dgm:t>
    </dgm:pt>
    <dgm:pt modelId="{6D76F2E4-DE4F-9947-A661-37A57AC94F11}">
      <dgm:prSet phldrT="[Texto]"/>
      <dgm:spPr/>
      <dgm:t>
        <a:bodyPr/>
        <a:lstStyle/>
        <a:p>
          <a:r>
            <a:rPr lang="es-ES" dirty="0"/>
            <a:t>El volumen de ventas de automóviles de marcas chinas afectó el comportamiento de rentabilidad y liquidez de los concesionarios de marcas chinas en el distrito Metropolitano de Quito durante el período 2017 - 2021.</a:t>
          </a:r>
          <a:endParaRPr lang="es-MX" dirty="0"/>
        </a:p>
      </dgm:t>
    </dgm:pt>
    <dgm:pt modelId="{114D1146-3291-D14D-989B-F4BB8F6DE037}" type="parTrans" cxnId="{D5D8C717-FC0E-4646-9E3B-C498A2D73849}">
      <dgm:prSet/>
      <dgm:spPr/>
      <dgm:t>
        <a:bodyPr/>
        <a:lstStyle/>
        <a:p>
          <a:endParaRPr lang="es-MX"/>
        </a:p>
      </dgm:t>
    </dgm:pt>
    <dgm:pt modelId="{4FE39242-C124-5A4A-BAD1-9BDC23618CFB}" type="sibTrans" cxnId="{D5D8C717-FC0E-4646-9E3B-C498A2D73849}">
      <dgm:prSet/>
      <dgm:spPr/>
      <dgm:t>
        <a:bodyPr/>
        <a:lstStyle/>
        <a:p>
          <a:endParaRPr lang="es-MX"/>
        </a:p>
      </dgm:t>
    </dgm:pt>
    <dgm:pt modelId="{E130431C-0832-2844-AE69-FE6872B96173}">
      <dgm:prSet phldrT="[Texto]"/>
      <dgm:spPr/>
      <dgm:t>
        <a:bodyPr/>
        <a:lstStyle/>
        <a:p>
          <a:r>
            <a:rPr lang="es-MX" dirty="0"/>
            <a:t>H0</a:t>
          </a:r>
        </a:p>
      </dgm:t>
    </dgm:pt>
    <dgm:pt modelId="{E9D60F51-155F-3F43-A35D-244B268A64C5}" type="parTrans" cxnId="{F558C53C-0A01-9D49-8DCD-1EF516CC4C64}">
      <dgm:prSet/>
      <dgm:spPr/>
      <dgm:t>
        <a:bodyPr/>
        <a:lstStyle/>
        <a:p>
          <a:endParaRPr lang="es-MX"/>
        </a:p>
      </dgm:t>
    </dgm:pt>
    <dgm:pt modelId="{F323818D-3A4E-EF4E-B864-5F2D6C919B70}" type="sibTrans" cxnId="{F558C53C-0A01-9D49-8DCD-1EF516CC4C64}">
      <dgm:prSet/>
      <dgm:spPr/>
      <dgm:t>
        <a:bodyPr/>
        <a:lstStyle/>
        <a:p>
          <a:endParaRPr lang="es-MX"/>
        </a:p>
      </dgm:t>
    </dgm:pt>
    <dgm:pt modelId="{547C34EB-EFF5-9944-8E92-3675E1A97729}">
      <dgm:prSet phldrT="[Texto]"/>
      <dgm:spPr/>
      <dgm:t>
        <a:bodyPr/>
        <a:lstStyle/>
        <a:p>
          <a:r>
            <a:rPr lang="es-ES" dirty="0"/>
            <a:t>El volumen de ventas de automóviles de marcas chinas no tiene ningún efecto en el comportamiento de rentabilidad y liquidez de los concesionarios de marcas chinas en el Distrito Metropolitano de Quito durante el período 2017 a 2021.</a:t>
          </a:r>
          <a:endParaRPr lang="es-MX" b="1" dirty="0"/>
        </a:p>
      </dgm:t>
    </dgm:pt>
    <dgm:pt modelId="{2E4EC0BA-138E-2946-B926-6A9FFE9C476F}" type="parTrans" cxnId="{C49281FC-E27F-C243-8F0C-DEBDAAE7BD8F}">
      <dgm:prSet/>
      <dgm:spPr/>
      <dgm:t>
        <a:bodyPr/>
        <a:lstStyle/>
        <a:p>
          <a:endParaRPr lang="es-MX"/>
        </a:p>
      </dgm:t>
    </dgm:pt>
    <dgm:pt modelId="{E7D7833E-2741-A74B-95EF-59E879C0D04F}" type="sibTrans" cxnId="{C49281FC-E27F-C243-8F0C-DEBDAAE7BD8F}">
      <dgm:prSet/>
      <dgm:spPr/>
      <dgm:t>
        <a:bodyPr/>
        <a:lstStyle/>
        <a:p>
          <a:endParaRPr lang="es-MX"/>
        </a:p>
      </dgm:t>
    </dgm:pt>
    <dgm:pt modelId="{43EB5023-3762-2E40-8A95-724BF7E1B3F1}" type="pres">
      <dgm:prSet presAssocID="{78F7DCA3-3F03-6B4A-8AE2-7D914C7F3363}" presName="Name0" presStyleCnt="0">
        <dgm:presLayoutVars>
          <dgm:chMax val="2"/>
          <dgm:dir/>
          <dgm:animOne val="branch"/>
          <dgm:animLvl val="lvl"/>
          <dgm:resizeHandles val="exact"/>
        </dgm:presLayoutVars>
      </dgm:prSet>
      <dgm:spPr/>
      <dgm:t>
        <a:bodyPr/>
        <a:lstStyle/>
        <a:p>
          <a:endParaRPr lang="es-ES"/>
        </a:p>
      </dgm:t>
    </dgm:pt>
    <dgm:pt modelId="{1F360258-C043-B94E-BCDE-122D571CDB3C}" type="pres">
      <dgm:prSet presAssocID="{78F7DCA3-3F03-6B4A-8AE2-7D914C7F3363}" presName="Background" presStyleLbl="node1" presStyleIdx="0" presStyleCnt="1"/>
      <dgm:spPr/>
    </dgm:pt>
    <dgm:pt modelId="{B7B9ED85-8417-C442-9C96-823A465B55F4}" type="pres">
      <dgm:prSet presAssocID="{78F7DCA3-3F03-6B4A-8AE2-7D914C7F3363}" presName="Divider" presStyleLbl="callout" presStyleIdx="0" presStyleCnt="1"/>
      <dgm:spPr/>
    </dgm:pt>
    <dgm:pt modelId="{BA967F16-6698-514B-8F57-BD9784CCF781}" type="pres">
      <dgm:prSet presAssocID="{78F7DCA3-3F03-6B4A-8AE2-7D914C7F3363}" presName="ChildText1" presStyleLbl="revTx" presStyleIdx="0" presStyleCnt="0">
        <dgm:presLayoutVars>
          <dgm:chMax val="0"/>
          <dgm:chPref val="0"/>
          <dgm:bulletEnabled val="1"/>
        </dgm:presLayoutVars>
      </dgm:prSet>
      <dgm:spPr/>
      <dgm:t>
        <a:bodyPr/>
        <a:lstStyle/>
        <a:p>
          <a:endParaRPr lang="es-ES"/>
        </a:p>
      </dgm:t>
    </dgm:pt>
    <dgm:pt modelId="{9284AE6A-3F64-C64D-921B-AFE0736A5686}" type="pres">
      <dgm:prSet presAssocID="{78F7DCA3-3F03-6B4A-8AE2-7D914C7F3363}" presName="ChildText2" presStyleLbl="revTx" presStyleIdx="0" presStyleCnt="0">
        <dgm:presLayoutVars>
          <dgm:chMax val="0"/>
          <dgm:chPref val="0"/>
          <dgm:bulletEnabled val="1"/>
        </dgm:presLayoutVars>
      </dgm:prSet>
      <dgm:spPr/>
      <dgm:t>
        <a:bodyPr/>
        <a:lstStyle/>
        <a:p>
          <a:endParaRPr lang="es-ES"/>
        </a:p>
      </dgm:t>
    </dgm:pt>
    <dgm:pt modelId="{960E5B6F-1E11-C94A-968F-AB4DEE62A9D9}" type="pres">
      <dgm:prSet presAssocID="{78F7DCA3-3F03-6B4A-8AE2-7D914C7F3363}" presName="ParentText1" presStyleLbl="revTx" presStyleIdx="0" presStyleCnt="0">
        <dgm:presLayoutVars>
          <dgm:chMax val="1"/>
          <dgm:chPref val="1"/>
        </dgm:presLayoutVars>
      </dgm:prSet>
      <dgm:spPr/>
      <dgm:t>
        <a:bodyPr/>
        <a:lstStyle/>
        <a:p>
          <a:endParaRPr lang="es-ES"/>
        </a:p>
      </dgm:t>
    </dgm:pt>
    <dgm:pt modelId="{B67CEBDF-F2D1-9346-9479-042956E8D981}" type="pres">
      <dgm:prSet presAssocID="{78F7DCA3-3F03-6B4A-8AE2-7D914C7F3363}" presName="ParentShape1" presStyleLbl="alignImgPlace1" presStyleIdx="0" presStyleCnt="2">
        <dgm:presLayoutVars/>
      </dgm:prSet>
      <dgm:spPr/>
      <dgm:t>
        <a:bodyPr/>
        <a:lstStyle/>
        <a:p>
          <a:endParaRPr lang="es-ES"/>
        </a:p>
      </dgm:t>
    </dgm:pt>
    <dgm:pt modelId="{04AD69CB-F019-BB4B-A826-8D2E8EF59493}" type="pres">
      <dgm:prSet presAssocID="{78F7DCA3-3F03-6B4A-8AE2-7D914C7F3363}" presName="ParentText2" presStyleLbl="revTx" presStyleIdx="0" presStyleCnt="0">
        <dgm:presLayoutVars>
          <dgm:chMax val="1"/>
          <dgm:chPref val="1"/>
        </dgm:presLayoutVars>
      </dgm:prSet>
      <dgm:spPr/>
      <dgm:t>
        <a:bodyPr/>
        <a:lstStyle/>
        <a:p>
          <a:endParaRPr lang="es-ES"/>
        </a:p>
      </dgm:t>
    </dgm:pt>
    <dgm:pt modelId="{50FB9DF9-EB34-FA41-8408-F1843DE7E8B0}" type="pres">
      <dgm:prSet presAssocID="{78F7DCA3-3F03-6B4A-8AE2-7D914C7F3363}" presName="ParentShape2" presStyleLbl="alignImgPlace1" presStyleIdx="1" presStyleCnt="2">
        <dgm:presLayoutVars/>
      </dgm:prSet>
      <dgm:spPr/>
      <dgm:t>
        <a:bodyPr/>
        <a:lstStyle/>
        <a:p>
          <a:endParaRPr lang="es-ES"/>
        </a:p>
      </dgm:t>
    </dgm:pt>
  </dgm:ptLst>
  <dgm:cxnLst>
    <dgm:cxn modelId="{936A34D6-9D1D-AC44-99E7-99632352B94C}" type="presOf" srcId="{1A7489D9-BFE0-B949-872C-C09D159B9E76}" destId="{B67CEBDF-F2D1-9346-9479-042956E8D981}" srcOrd="1" destOrd="0" presId="urn:microsoft.com/office/officeart/2009/3/layout/OpposingIdeas"/>
    <dgm:cxn modelId="{3AA99789-7673-F54F-84A5-EAB1C1C1A5A5}" type="presOf" srcId="{547C34EB-EFF5-9944-8E92-3675E1A97729}" destId="{9284AE6A-3F64-C64D-921B-AFE0736A5686}" srcOrd="0" destOrd="0" presId="urn:microsoft.com/office/officeart/2009/3/layout/OpposingIdeas"/>
    <dgm:cxn modelId="{39B971FD-2A3E-BC46-98E9-E2E031D1FCC2}" type="presOf" srcId="{1A7489D9-BFE0-B949-872C-C09D159B9E76}" destId="{960E5B6F-1E11-C94A-968F-AB4DEE62A9D9}" srcOrd="0" destOrd="0" presId="urn:microsoft.com/office/officeart/2009/3/layout/OpposingIdeas"/>
    <dgm:cxn modelId="{FE47E57A-A323-2C49-AFD6-5DC364E11E17}" srcId="{78F7DCA3-3F03-6B4A-8AE2-7D914C7F3363}" destId="{1A7489D9-BFE0-B949-872C-C09D159B9E76}" srcOrd="0" destOrd="0" parTransId="{442F6462-4579-C441-8E61-580D171FE69B}" sibTransId="{1A431F2F-12F0-9643-B576-F12EEFC47928}"/>
    <dgm:cxn modelId="{85E53392-A73D-1C40-BADA-C417C3041813}" type="presOf" srcId="{E130431C-0832-2844-AE69-FE6872B96173}" destId="{04AD69CB-F019-BB4B-A826-8D2E8EF59493}" srcOrd="0" destOrd="0" presId="urn:microsoft.com/office/officeart/2009/3/layout/OpposingIdeas"/>
    <dgm:cxn modelId="{D5D8C717-FC0E-4646-9E3B-C498A2D73849}" srcId="{1A7489D9-BFE0-B949-872C-C09D159B9E76}" destId="{6D76F2E4-DE4F-9947-A661-37A57AC94F11}" srcOrd="0" destOrd="0" parTransId="{114D1146-3291-D14D-989B-F4BB8F6DE037}" sibTransId="{4FE39242-C124-5A4A-BAD1-9BDC23618CFB}"/>
    <dgm:cxn modelId="{C5D24AE6-893C-974A-B533-8BE019635C0C}" type="presOf" srcId="{78F7DCA3-3F03-6B4A-8AE2-7D914C7F3363}" destId="{43EB5023-3762-2E40-8A95-724BF7E1B3F1}" srcOrd="0" destOrd="0" presId="urn:microsoft.com/office/officeart/2009/3/layout/OpposingIdeas"/>
    <dgm:cxn modelId="{28CBC166-93D8-DE45-AB84-855E896AD780}" type="presOf" srcId="{E130431C-0832-2844-AE69-FE6872B96173}" destId="{50FB9DF9-EB34-FA41-8408-F1843DE7E8B0}" srcOrd="1" destOrd="0" presId="urn:microsoft.com/office/officeart/2009/3/layout/OpposingIdeas"/>
    <dgm:cxn modelId="{F558C53C-0A01-9D49-8DCD-1EF516CC4C64}" srcId="{78F7DCA3-3F03-6B4A-8AE2-7D914C7F3363}" destId="{E130431C-0832-2844-AE69-FE6872B96173}" srcOrd="1" destOrd="0" parTransId="{E9D60F51-155F-3F43-A35D-244B268A64C5}" sibTransId="{F323818D-3A4E-EF4E-B864-5F2D6C919B70}"/>
    <dgm:cxn modelId="{0EEA6A9E-AB5A-F644-8160-26ECB7DFAD6F}" type="presOf" srcId="{6D76F2E4-DE4F-9947-A661-37A57AC94F11}" destId="{BA967F16-6698-514B-8F57-BD9784CCF781}" srcOrd="0" destOrd="0" presId="urn:microsoft.com/office/officeart/2009/3/layout/OpposingIdeas"/>
    <dgm:cxn modelId="{C49281FC-E27F-C243-8F0C-DEBDAAE7BD8F}" srcId="{E130431C-0832-2844-AE69-FE6872B96173}" destId="{547C34EB-EFF5-9944-8E92-3675E1A97729}" srcOrd="0" destOrd="0" parTransId="{2E4EC0BA-138E-2946-B926-6A9FFE9C476F}" sibTransId="{E7D7833E-2741-A74B-95EF-59E879C0D04F}"/>
    <dgm:cxn modelId="{C1437322-C981-0D4B-BF11-599983A98F8F}" type="presParOf" srcId="{43EB5023-3762-2E40-8A95-724BF7E1B3F1}" destId="{1F360258-C043-B94E-BCDE-122D571CDB3C}" srcOrd="0" destOrd="0" presId="urn:microsoft.com/office/officeart/2009/3/layout/OpposingIdeas"/>
    <dgm:cxn modelId="{0EB9AAEF-A9B8-E54B-8A81-3ABFC0751B96}" type="presParOf" srcId="{43EB5023-3762-2E40-8A95-724BF7E1B3F1}" destId="{B7B9ED85-8417-C442-9C96-823A465B55F4}" srcOrd="1" destOrd="0" presId="urn:microsoft.com/office/officeart/2009/3/layout/OpposingIdeas"/>
    <dgm:cxn modelId="{6A7C4168-09CD-AE49-9C88-F76791D1B815}" type="presParOf" srcId="{43EB5023-3762-2E40-8A95-724BF7E1B3F1}" destId="{BA967F16-6698-514B-8F57-BD9784CCF781}" srcOrd="2" destOrd="0" presId="urn:microsoft.com/office/officeart/2009/3/layout/OpposingIdeas"/>
    <dgm:cxn modelId="{681D58ED-68D8-454F-B788-E2F6CEA35192}" type="presParOf" srcId="{43EB5023-3762-2E40-8A95-724BF7E1B3F1}" destId="{9284AE6A-3F64-C64D-921B-AFE0736A5686}" srcOrd="3" destOrd="0" presId="urn:microsoft.com/office/officeart/2009/3/layout/OpposingIdeas"/>
    <dgm:cxn modelId="{763D6962-3AFC-0347-AF15-3D7473C0753A}" type="presParOf" srcId="{43EB5023-3762-2E40-8A95-724BF7E1B3F1}" destId="{960E5B6F-1E11-C94A-968F-AB4DEE62A9D9}" srcOrd="4" destOrd="0" presId="urn:microsoft.com/office/officeart/2009/3/layout/OpposingIdeas"/>
    <dgm:cxn modelId="{E7063116-1F74-974E-B133-267BA4440EA0}" type="presParOf" srcId="{43EB5023-3762-2E40-8A95-724BF7E1B3F1}" destId="{B67CEBDF-F2D1-9346-9479-042956E8D981}" srcOrd="5" destOrd="0" presId="urn:microsoft.com/office/officeart/2009/3/layout/OpposingIdeas"/>
    <dgm:cxn modelId="{9B09A502-139F-DA4A-BBE9-628DA711C3C9}" type="presParOf" srcId="{43EB5023-3762-2E40-8A95-724BF7E1B3F1}" destId="{04AD69CB-F019-BB4B-A826-8D2E8EF59493}" srcOrd="6" destOrd="0" presId="urn:microsoft.com/office/officeart/2009/3/layout/OpposingIdeas"/>
    <dgm:cxn modelId="{23A74D27-3916-E74F-A2C5-DC4322A4FA6B}" type="presParOf" srcId="{43EB5023-3762-2E40-8A95-724BF7E1B3F1}" destId="{50FB9DF9-EB34-FA41-8408-F1843DE7E8B0}" srcOrd="7" destOrd="0" presId="urn:microsoft.com/office/officeart/2009/3/layout/OpposingIdea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F32A71-11D1-45AF-A643-8403AA29B6F7}" type="doc">
      <dgm:prSet loTypeId="urn:microsoft.com/office/officeart/2005/8/layout/radial2" loCatId="relationship" qsTypeId="urn:microsoft.com/office/officeart/2005/8/quickstyle/simple5" qsCatId="simple" csTypeId="urn:microsoft.com/office/officeart/2005/8/colors/colorful5" csCatId="colorful" phldr="1"/>
      <dgm:spPr/>
      <dgm:t>
        <a:bodyPr/>
        <a:lstStyle/>
        <a:p>
          <a:endParaRPr lang="es-ES"/>
        </a:p>
      </dgm:t>
    </dgm:pt>
    <dgm:pt modelId="{B09AB56C-5029-4793-A37A-92FBEA7D04BF}">
      <dgm:prSet phldrT="[Texto]"/>
      <dgm:spPr/>
      <dgm:t>
        <a:bodyPr/>
        <a:lstStyle/>
        <a:p>
          <a:r>
            <a:rPr lang="es-ES" dirty="0">
              <a:latin typeface="Arial" panose="020B0604020202020204" pitchFamily="34" charset="0"/>
              <a:cs typeface="Arial" panose="020B0604020202020204" pitchFamily="34" charset="0"/>
            </a:rPr>
            <a:t>Diseño de la Investigación</a:t>
          </a:r>
        </a:p>
      </dgm:t>
    </dgm:pt>
    <dgm:pt modelId="{3AC3C181-B419-4E2A-868B-46E8B7D8805A}" type="parTrans" cxnId="{1FE31AA6-6766-4F42-A923-73A93731DB9F}">
      <dgm:prSet/>
      <dgm:spPr/>
      <dgm:t>
        <a:bodyPr/>
        <a:lstStyle/>
        <a:p>
          <a:endParaRPr lang="es-ES">
            <a:latin typeface="Arial" panose="020B0604020202020204" pitchFamily="34" charset="0"/>
            <a:cs typeface="Arial" panose="020B0604020202020204" pitchFamily="34" charset="0"/>
          </a:endParaRPr>
        </a:p>
      </dgm:t>
    </dgm:pt>
    <dgm:pt modelId="{CBF35182-B0EE-4B9A-8DD6-106E92D1CCFD}" type="sibTrans" cxnId="{1FE31AA6-6766-4F42-A923-73A93731DB9F}">
      <dgm:prSet/>
      <dgm:spPr/>
      <dgm:t>
        <a:bodyPr/>
        <a:lstStyle/>
        <a:p>
          <a:endParaRPr lang="es-ES">
            <a:latin typeface="Arial" panose="020B0604020202020204" pitchFamily="34" charset="0"/>
            <a:cs typeface="Arial" panose="020B0604020202020204" pitchFamily="34" charset="0"/>
          </a:endParaRPr>
        </a:p>
      </dgm:t>
    </dgm:pt>
    <dgm:pt modelId="{22A66B1C-02B6-4A07-9551-B2B4D38BDCD3}">
      <dgm:prSet phldrT="[Texto]"/>
      <dgm:spPr/>
      <dgm:t>
        <a:bodyPr/>
        <a:lstStyle/>
        <a:p>
          <a:r>
            <a:rPr lang="es-ES" dirty="0">
              <a:latin typeface="Arial" panose="020B0604020202020204" pitchFamily="34" charset="0"/>
              <a:cs typeface="Arial" panose="020B0604020202020204" pitchFamily="34" charset="0"/>
            </a:rPr>
            <a:t>Enfoque investigativo cuantitativo</a:t>
          </a:r>
        </a:p>
      </dgm:t>
    </dgm:pt>
    <dgm:pt modelId="{158522E9-115A-4472-9234-61C8BACCFB98}" type="parTrans" cxnId="{53E3EF62-78AA-47B6-AE75-3B625945F514}">
      <dgm:prSet/>
      <dgm:spPr/>
      <dgm:t>
        <a:bodyPr/>
        <a:lstStyle/>
        <a:p>
          <a:endParaRPr lang="es-ES">
            <a:latin typeface="Arial" panose="020B0604020202020204" pitchFamily="34" charset="0"/>
            <a:cs typeface="Arial" panose="020B0604020202020204" pitchFamily="34" charset="0"/>
          </a:endParaRPr>
        </a:p>
      </dgm:t>
    </dgm:pt>
    <dgm:pt modelId="{D53B0960-42E1-4C36-9261-C3E44215CB62}" type="sibTrans" cxnId="{53E3EF62-78AA-47B6-AE75-3B625945F514}">
      <dgm:prSet/>
      <dgm:spPr/>
      <dgm:t>
        <a:bodyPr/>
        <a:lstStyle/>
        <a:p>
          <a:endParaRPr lang="es-ES">
            <a:latin typeface="Arial" panose="020B0604020202020204" pitchFamily="34" charset="0"/>
            <a:cs typeface="Arial" panose="020B0604020202020204" pitchFamily="34" charset="0"/>
          </a:endParaRPr>
        </a:p>
      </dgm:t>
    </dgm:pt>
    <dgm:pt modelId="{EDAFC536-8399-4C28-AA17-CD186CE46B04}">
      <dgm:prSet phldrT="[Texto]"/>
      <dgm:spPr/>
      <dgm:t>
        <a:bodyPr/>
        <a:lstStyle/>
        <a:p>
          <a:r>
            <a:rPr lang="es-ES" dirty="0">
              <a:latin typeface="Arial" panose="020B0604020202020204" pitchFamily="34" charset="0"/>
              <a:cs typeface="Arial" panose="020B0604020202020204" pitchFamily="34" charset="0"/>
            </a:rPr>
            <a:t>Investigación analítica empírica </a:t>
          </a:r>
        </a:p>
      </dgm:t>
    </dgm:pt>
    <dgm:pt modelId="{7871E580-A10E-424A-868B-945F85F26BDE}" type="parTrans" cxnId="{8DEC11AF-659A-4B65-9B28-E056AC3CC666}">
      <dgm:prSet/>
      <dgm:spPr/>
      <dgm:t>
        <a:bodyPr/>
        <a:lstStyle/>
        <a:p>
          <a:endParaRPr lang="es-ES">
            <a:latin typeface="Arial" panose="020B0604020202020204" pitchFamily="34" charset="0"/>
            <a:cs typeface="Arial" panose="020B0604020202020204" pitchFamily="34" charset="0"/>
          </a:endParaRPr>
        </a:p>
      </dgm:t>
    </dgm:pt>
    <dgm:pt modelId="{858F0505-3795-4285-B6B2-DEC8B3AD9F7D}" type="sibTrans" cxnId="{8DEC11AF-659A-4B65-9B28-E056AC3CC666}">
      <dgm:prSet/>
      <dgm:spPr/>
      <dgm:t>
        <a:bodyPr/>
        <a:lstStyle/>
        <a:p>
          <a:endParaRPr lang="es-ES">
            <a:latin typeface="Arial" panose="020B0604020202020204" pitchFamily="34" charset="0"/>
            <a:cs typeface="Arial" panose="020B0604020202020204" pitchFamily="34" charset="0"/>
          </a:endParaRPr>
        </a:p>
      </dgm:t>
    </dgm:pt>
    <dgm:pt modelId="{FB53929B-4007-4EC4-AA76-B47064ED30B0}">
      <dgm:prSet phldrT="[Texto]"/>
      <dgm:spPr/>
      <dgm:t>
        <a:bodyPr/>
        <a:lstStyle/>
        <a:p>
          <a:r>
            <a:rPr lang="es-ES" dirty="0">
              <a:latin typeface="Arial" panose="020B0604020202020204" pitchFamily="34" charset="0"/>
              <a:cs typeface="Arial" panose="020B0604020202020204" pitchFamily="34" charset="0"/>
            </a:rPr>
            <a:t>Alcance investigativo</a:t>
          </a:r>
        </a:p>
      </dgm:t>
    </dgm:pt>
    <dgm:pt modelId="{5296D710-913F-41D5-BC08-F9EAA3AB6536}" type="parTrans" cxnId="{9AD65866-F883-4DEE-8684-6760614C8440}">
      <dgm:prSet/>
      <dgm:spPr/>
      <dgm:t>
        <a:bodyPr/>
        <a:lstStyle/>
        <a:p>
          <a:endParaRPr lang="es-ES">
            <a:latin typeface="Arial" panose="020B0604020202020204" pitchFamily="34" charset="0"/>
            <a:cs typeface="Arial" panose="020B0604020202020204" pitchFamily="34" charset="0"/>
          </a:endParaRPr>
        </a:p>
      </dgm:t>
    </dgm:pt>
    <dgm:pt modelId="{D896B956-8C3D-46EF-B50E-FFA1796BDA64}" type="sibTrans" cxnId="{9AD65866-F883-4DEE-8684-6760614C8440}">
      <dgm:prSet/>
      <dgm:spPr/>
      <dgm:t>
        <a:bodyPr/>
        <a:lstStyle/>
        <a:p>
          <a:endParaRPr lang="es-ES">
            <a:latin typeface="Arial" panose="020B0604020202020204" pitchFamily="34" charset="0"/>
            <a:cs typeface="Arial" panose="020B0604020202020204" pitchFamily="34" charset="0"/>
          </a:endParaRPr>
        </a:p>
      </dgm:t>
    </dgm:pt>
    <dgm:pt modelId="{E7A13BC8-C4B2-4B40-9D3F-CCD2021BF0F3}">
      <dgm:prSet phldrT="[Texto]"/>
      <dgm:spPr/>
      <dgm:t>
        <a:bodyPr/>
        <a:lstStyle/>
        <a:p>
          <a:r>
            <a:rPr lang="es-ES" dirty="0">
              <a:latin typeface="Arial" panose="020B0604020202020204" pitchFamily="34" charset="0"/>
              <a:cs typeface="Arial" panose="020B0604020202020204" pitchFamily="34" charset="0"/>
            </a:rPr>
            <a:t>Descriptivo</a:t>
          </a:r>
        </a:p>
      </dgm:t>
    </dgm:pt>
    <dgm:pt modelId="{74A9B969-8118-49CF-AD5F-88EFA7FF0B24}" type="parTrans" cxnId="{2559C238-B05B-4C17-A488-8F6462FAE146}">
      <dgm:prSet/>
      <dgm:spPr/>
      <dgm:t>
        <a:bodyPr/>
        <a:lstStyle/>
        <a:p>
          <a:endParaRPr lang="es-ES">
            <a:latin typeface="Arial" panose="020B0604020202020204" pitchFamily="34" charset="0"/>
            <a:cs typeface="Arial" panose="020B0604020202020204" pitchFamily="34" charset="0"/>
          </a:endParaRPr>
        </a:p>
      </dgm:t>
    </dgm:pt>
    <dgm:pt modelId="{B37C94CA-FB17-4632-93BD-B2E38771CAA9}" type="sibTrans" cxnId="{2559C238-B05B-4C17-A488-8F6462FAE146}">
      <dgm:prSet/>
      <dgm:spPr/>
      <dgm:t>
        <a:bodyPr/>
        <a:lstStyle/>
        <a:p>
          <a:endParaRPr lang="es-ES">
            <a:latin typeface="Arial" panose="020B0604020202020204" pitchFamily="34" charset="0"/>
            <a:cs typeface="Arial" panose="020B0604020202020204" pitchFamily="34" charset="0"/>
          </a:endParaRPr>
        </a:p>
      </dgm:t>
    </dgm:pt>
    <dgm:pt modelId="{7B1249D4-2D99-45B3-8EBE-22F1CCFF7EE4}">
      <dgm:prSet phldrT="[Texto]"/>
      <dgm:spPr/>
      <dgm:t>
        <a:bodyPr/>
        <a:lstStyle/>
        <a:p>
          <a:r>
            <a:rPr lang="es-ES" dirty="0">
              <a:latin typeface="Arial" panose="020B0604020202020204" pitchFamily="34" charset="0"/>
              <a:cs typeface="Arial" panose="020B0604020202020204" pitchFamily="34" charset="0"/>
            </a:rPr>
            <a:t>Correlacional</a:t>
          </a:r>
        </a:p>
      </dgm:t>
    </dgm:pt>
    <dgm:pt modelId="{23D0190E-353F-4926-B69A-225A10917CA5}" type="parTrans" cxnId="{2120027A-B03A-4EFC-9DD5-178E62EA48BA}">
      <dgm:prSet/>
      <dgm:spPr/>
      <dgm:t>
        <a:bodyPr/>
        <a:lstStyle/>
        <a:p>
          <a:endParaRPr lang="es-ES">
            <a:latin typeface="Arial" panose="020B0604020202020204" pitchFamily="34" charset="0"/>
            <a:cs typeface="Arial" panose="020B0604020202020204" pitchFamily="34" charset="0"/>
          </a:endParaRPr>
        </a:p>
      </dgm:t>
    </dgm:pt>
    <dgm:pt modelId="{C74218E4-7167-415C-A890-341D9AD4BB47}" type="sibTrans" cxnId="{2120027A-B03A-4EFC-9DD5-178E62EA48BA}">
      <dgm:prSet/>
      <dgm:spPr/>
      <dgm:t>
        <a:bodyPr/>
        <a:lstStyle/>
        <a:p>
          <a:endParaRPr lang="es-ES">
            <a:latin typeface="Arial" panose="020B0604020202020204" pitchFamily="34" charset="0"/>
            <a:cs typeface="Arial" panose="020B0604020202020204" pitchFamily="34" charset="0"/>
          </a:endParaRPr>
        </a:p>
      </dgm:t>
    </dgm:pt>
    <dgm:pt modelId="{34BFAC0F-0A8D-421B-A1D4-251B1C58788E}">
      <dgm:prSet phldrT="[Texto]"/>
      <dgm:spPr/>
      <dgm:t>
        <a:bodyPr/>
        <a:lstStyle/>
        <a:p>
          <a:r>
            <a:rPr lang="es-ES" dirty="0">
              <a:latin typeface="Arial" panose="020B0604020202020204" pitchFamily="34" charset="0"/>
              <a:cs typeface="Arial" panose="020B0604020202020204" pitchFamily="34" charset="0"/>
            </a:rPr>
            <a:t>Método de investigación</a:t>
          </a:r>
        </a:p>
      </dgm:t>
    </dgm:pt>
    <dgm:pt modelId="{6EC030D9-B905-4B26-9FF7-1BF7645DE17C}" type="parTrans" cxnId="{56EEC9E3-A487-4F12-8082-A7CB79E450DA}">
      <dgm:prSet/>
      <dgm:spPr/>
      <dgm:t>
        <a:bodyPr/>
        <a:lstStyle/>
        <a:p>
          <a:endParaRPr lang="es-ES">
            <a:latin typeface="Arial" panose="020B0604020202020204" pitchFamily="34" charset="0"/>
            <a:cs typeface="Arial" panose="020B0604020202020204" pitchFamily="34" charset="0"/>
          </a:endParaRPr>
        </a:p>
      </dgm:t>
    </dgm:pt>
    <dgm:pt modelId="{1BB6A320-039C-4925-AEE1-E4D8960FBC1E}" type="sibTrans" cxnId="{56EEC9E3-A487-4F12-8082-A7CB79E450DA}">
      <dgm:prSet/>
      <dgm:spPr/>
      <dgm:t>
        <a:bodyPr/>
        <a:lstStyle/>
        <a:p>
          <a:endParaRPr lang="es-ES">
            <a:latin typeface="Arial" panose="020B0604020202020204" pitchFamily="34" charset="0"/>
            <a:cs typeface="Arial" panose="020B0604020202020204" pitchFamily="34" charset="0"/>
          </a:endParaRPr>
        </a:p>
      </dgm:t>
    </dgm:pt>
    <dgm:pt modelId="{3B1B28E9-D0A3-4155-8ED0-1935C7994D23}">
      <dgm:prSet phldrT="[Texto]"/>
      <dgm:spPr/>
      <dgm:t>
        <a:bodyPr/>
        <a:lstStyle/>
        <a:p>
          <a:r>
            <a:rPr lang="es-ES" dirty="0">
              <a:latin typeface="Arial" panose="020B0604020202020204" pitchFamily="34" charset="0"/>
              <a:cs typeface="Arial" panose="020B0604020202020204" pitchFamily="34" charset="0"/>
            </a:rPr>
            <a:t>Hipotético-deductivo</a:t>
          </a:r>
        </a:p>
      </dgm:t>
    </dgm:pt>
    <dgm:pt modelId="{83D058C4-B36F-429F-9D64-7A764D2CBDAA}" type="parTrans" cxnId="{AA5D824B-10E9-43D3-8334-04301F2C6BA8}">
      <dgm:prSet/>
      <dgm:spPr/>
      <dgm:t>
        <a:bodyPr/>
        <a:lstStyle/>
        <a:p>
          <a:endParaRPr lang="es-ES">
            <a:latin typeface="Arial" panose="020B0604020202020204" pitchFamily="34" charset="0"/>
            <a:cs typeface="Arial" panose="020B0604020202020204" pitchFamily="34" charset="0"/>
          </a:endParaRPr>
        </a:p>
      </dgm:t>
    </dgm:pt>
    <dgm:pt modelId="{E4569FED-23BE-4038-90F1-9FDD3E2CFA76}" type="sibTrans" cxnId="{AA5D824B-10E9-43D3-8334-04301F2C6BA8}">
      <dgm:prSet/>
      <dgm:spPr/>
      <dgm:t>
        <a:bodyPr/>
        <a:lstStyle/>
        <a:p>
          <a:endParaRPr lang="es-ES">
            <a:latin typeface="Arial" panose="020B0604020202020204" pitchFamily="34" charset="0"/>
            <a:cs typeface="Arial" panose="020B0604020202020204" pitchFamily="34" charset="0"/>
          </a:endParaRPr>
        </a:p>
      </dgm:t>
    </dgm:pt>
    <dgm:pt modelId="{424DE5E8-DB10-4E6E-B86E-922CEC2E1F94}">
      <dgm:prSet phldrT="[Texto]"/>
      <dgm:spPr/>
      <dgm:t>
        <a:bodyPr/>
        <a:lstStyle/>
        <a:p>
          <a:r>
            <a:rPr lang="es-ES" dirty="0">
              <a:latin typeface="Arial" panose="020B0604020202020204" pitchFamily="34" charset="0"/>
              <a:cs typeface="Arial" panose="020B0604020202020204" pitchFamily="34" charset="0"/>
            </a:rPr>
            <a:t>Método de medición cuantitativo</a:t>
          </a:r>
        </a:p>
      </dgm:t>
    </dgm:pt>
    <dgm:pt modelId="{630F642C-F25B-4176-B580-206B84BD04C8}" type="parTrans" cxnId="{80F6820E-F30E-4E7B-A7B2-8F83E7306B4C}">
      <dgm:prSet/>
      <dgm:spPr/>
      <dgm:t>
        <a:bodyPr/>
        <a:lstStyle/>
        <a:p>
          <a:endParaRPr lang="es-ES">
            <a:latin typeface="Arial" panose="020B0604020202020204" pitchFamily="34" charset="0"/>
            <a:cs typeface="Arial" panose="020B0604020202020204" pitchFamily="34" charset="0"/>
          </a:endParaRPr>
        </a:p>
      </dgm:t>
    </dgm:pt>
    <dgm:pt modelId="{83CE3EBB-D9F3-41C9-8DA0-4E8AA4794859}" type="sibTrans" cxnId="{80F6820E-F30E-4E7B-A7B2-8F83E7306B4C}">
      <dgm:prSet/>
      <dgm:spPr/>
      <dgm:t>
        <a:bodyPr/>
        <a:lstStyle/>
        <a:p>
          <a:endParaRPr lang="es-ES">
            <a:latin typeface="Arial" panose="020B0604020202020204" pitchFamily="34" charset="0"/>
            <a:cs typeface="Arial" panose="020B0604020202020204" pitchFamily="34" charset="0"/>
          </a:endParaRPr>
        </a:p>
      </dgm:t>
    </dgm:pt>
    <dgm:pt modelId="{479FE0FA-A71F-41F7-A319-CB6F97A6FEFA}" type="pres">
      <dgm:prSet presAssocID="{0EF32A71-11D1-45AF-A643-8403AA29B6F7}" presName="composite" presStyleCnt="0">
        <dgm:presLayoutVars>
          <dgm:chMax val="5"/>
          <dgm:dir/>
          <dgm:animLvl val="ctr"/>
          <dgm:resizeHandles val="exact"/>
        </dgm:presLayoutVars>
      </dgm:prSet>
      <dgm:spPr/>
      <dgm:t>
        <a:bodyPr/>
        <a:lstStyle/>
        <a:p>
          <a:endParaRPr lang="es-ES"/>
        </a:p>
      </dgm:t>
    </dgm:pt>
    <dgm:pt modelId="{5C046CF7-7C8F-4402-8F0F-4B84E2DA38BD}" type="pres">
      <dgm:prSet presAssocID="{0EF32A71-11D1-45AF-A643-8403AA29B6F7}" presName="cycle" presStyleCnt="0"/>
      <dgm:spPr/>
    </dgm:pt>
    <dgm:pt modelId="{46124D9A-E13C-491C-9680-157C62CF8D0A}" type="pres">
      <dgm:prSet presAssocID="{0EF32A71-11D1-45AF-A643-8403AA29B6F7}" presName="centerShape" presStyleCnt="0"/>
      <dgm:spPr/>
    </dgm:pt>
    <dgm:pt modelId="{0A06E686-7CF6-48CE-AC72-68C2DC82C624}" type="pres">
      <dgm:prSet presAssocID="{0EF32A71-11D1-45AF-A643-8403AA29B6F7}" presName="connSite" presStyleLbl="node1" presStyleIdx="0" presStyleCnt="4"/>
      <dgm:spPr/>
    </dgm:pt>
    <dgm:pt modelId="{09F9D095-75C7-44BC-A872-703BEAB54596}" type="pres">
      <dgm:prSet presAssocID="{0EF32A71-11D1-45AF-A643-8403AA29B6F7}" presName="visible" presStyleLbl="node1" presStyleIdx="0" presStyleCnt="4"/>
      <dgm:spPr>
        <a:blipFill>
          <a:blip xmlns:r="http://schemas.openxmlformats.org/officeDocument/2006/relationships" r:embed="rId1"/>
          <a:srcRect/>
          <a:stretch>
            <a:fillRect l="-29000" r="-29000"/>
          </a:stretch>
        </a:blipFill>
      </dgm:spPr>
    </dgm:pt>
    <dgm:pt modelId="{37AAB0F0-D347-4312-AA09-C7B93A41A983}" type="pres">
      <dgm:prSet presAssocID="{3AC3C181-B419-4E2A-868B-46E8B7D8805A}" presName="Name25" presStyleLbl="parChTrans1D1" presStyleIdx="0" presStyleCnt="3"/>
      <dgm:spPr/>
      <dgm:t>
        <a:bodyPr/>
        <a:lstStyle/>
        <a:p>
          <a:endParaRPr lang="es-ES"/>
        </a:p>
      </dgm:t>
    </dgm:pt>
    <dgm:pt modelId="{B75C3FF7-81EC-415A-8053-9478CB532DF0}" type="pres">
      <dgm:prSet presAssocID="{B09AB56C-5029-4793-A37A-92FBEA7D04BF}" presName="node" presStyleCnt="0"/>
      <dgm:spPr/>
    </dgm:pt>
    <dgm:pt modelId="{27363732-AE51-4FE7-9CF1-5A8C2A4CBBCE}" type="pres">
      <dgm:prSet presAssocID="{B09AB56C-5029-4793-A37A-92FBEA7D04BF}" presName="parentNode" presStyleLbl="node1" presStyleIdx="1" presStyleCnt="4">
        <dgm:presLayoutVars>
          <dgm:chMax val="1"/>
          <dgm:bulletEnabled val="1"/>
        </dgm:presLayoutVars>
      </dgm:prSet>
      <dgm:spPr/>
      <dgm:t>
        <a:bodyPr/>
        <a:lstStyle/>
        <a:p>
          <a:endParaRPr lang="es-ES"/>
        </a:p>
      </dgm:t>
    </dgm:pt>
    <dgm:pt modelId="{997E9C05-FCA5-4488-AE4E-EBE6B04F1C8D}" type="pres">
      <dgm:prSet presAssocID="{B09AB56C-5029-4793-A37A-92FBEA7D04BF}" presName="childNode" presStyleLbl="revTx" presStyleIdx="0" presStyleCnt="3">
        <dgm:presLayoutVars>
          <dgm:bulletEnabled val="1"/>
        </dgm:presLayoutVars>
      </dgm:prSet>
      <dgm:spPr/>
      <dgm:t>
        <a:bodyPr/>
        <a:lstStyle/>
        <a:p>
          <a:endParaRPr lang="es-ES"/>
        </a:p>
      </dgm:t>
    </dgm:pt>
    <dgm:pt modelId="{280ED839-EE0E-4546-8A51-6268E3991A1A}" type="pres">
      <dgm:prSet presAssocID="{5296D710-913F-41D5-BC08-F9EAA3AB6536}" presName="Name25" presStyleLbl="parChTrans1D1" presStyleIdx="1" presStyleCnt="3"/>
      <dgm:spPr/>
      <dgm:t>
        <a:bodyPr/>
        <a:lstStyle/>
        <a:p>
          <a:endParaRPr lang="es-ES"/>
        </a:p>
      </dgm:t>
    </dgm:pt>
    <dgm:pt modelId="{3ECB70E8-570D-426E-91E1-14E78399D5C9}" type="pres">
      <dgm:prSet presAssocID="{FB53929B-4007-4EC4-AA76-B47064ED30B0}" presName="node" presStyleCnt="0"/>
      <dgm:spPr/>
    </dgm:pt>
    <dgm:pt modelId="{45409B4D-1A74-4181-B1CC-3E65CFC66BDE}" type="pres">
      <dgm:prSet presAssocID="{FB53929B-4007-4EC4-AA76-B47064ED30B0}" presName="parentNode" presStyleLbl="node1" presStyleIdx="2" presStyleCnt="4">
        <dgm:presLayoutVars>
          <dgm:chMax val="1"/>
          <dgm:bulletEnabled val="1"/>
        </dgm:presLayoutVars>
      </dgm:prSet>
      <dgm:spPr/>
      <dgm:t>
        <a:bodyPr/>
        <a:lstStyle/>
        <a:p>
          <a:endParaRPr lang="es-ES"/>
        </a:p>
      </dgm:t>
    </dgm:pt>
    <dgm:pt modelId="{9CD87391-3E15-4950-A98F-1EA057414EA0}" type="pres">
      <dgm:prSet presAssocID="{FB53929B-4007-4EC4-AA76-B47064ED30B0}" presName="childNode" presStyleLbl="revTx" presStyleIdx="1" presStyleCnt="3">
        <dgm:presLayoutVars>
          <dgm:bulletEnabled val="1"/>
        </dgm:presLayoutVars>
      </dgm:prSet>
      <dgm:spPr/>
      <dgm:t>
        <a:bodyPr/>
        <a:lstStyle/>
        <a:p>
          <a:endParaRPr lang="es-ES"/>
        </a:p>
      </dgm:t>
    </dgm:pt>
    <dgm:pt modelId="{D12B9666-6E77-4408-A128-349973F87232}" type="pres">
      <dgm:prSet presAssocID="{6EC030D9-B905-4B26-9FF7-1BF7645DE17C}" presName="Name25" presStyleLbl="parChTrans1D1" presStyleIdx="2" presStyleCnt="3"/>
      <dgm:spPr/>
      <dgm:t>
        <a:bodyPr/>
        <a:lstStyle/>
        <a:p>
          <a:endParaRPr lang="es-ES"/>
        </a:p>
      </dgm:t>
    </dgm:pt>
    <dgm:pt modelId="{A1637E63-EAB9-492F-AE7A-263765BD3B32}" type="pres">
      <dgm:prSet presAssocID="{34BFAC0F-0A8D-421B-A1D4-251B1C58788E}" presName="node" presStyleCnt="0"/>
      <dgm:spPr/>
    </dgm:pt>
    <dgm:pt modelId="{EEDF7A89-54B4-4152-BE44-A19C64361221}" type="pres">
      <dgm:prSet presAssocID="{34BFAC0F-0A8D-421B-A1D4-251B1C58788E}" presName="parentNode" presStyleLbl="node1" presStyleIdx="3" presStyleCnt="4" custLinFactNeighborX="14" custLinFactNeighborY="-705">
        <dgm:presLayoutVars>
          <dgm:chMax val="1"/>
          <dgm:bulletEnabled val="1"/>
        </dgm:presLayoutVars>
      </dgm:prSet>
      <dgm:spPr/>
      <dgm:t>
        <a:bodyPr/>
        <a:lstStyle/>
        <a:p>
          <a:endParaRPr lang="es-ES"/>
        </a:p>
      </dgm:t>
    </dgm:pt>
    <dgm:pt modelId="{42B4AA22-3B27-4361-84AA-C74E1D86FD10}" type="pres">
      <dgm:prSet presAssocID="{34BFAC0F-0A8D-421B-A1D4-251B1C58788E}" presName="childNode" presStyleLbl="revTx" presStyleIdx="2" presStyleCnt="3">
        <dgm:presLayoutVars>
          <dgm:bulletEnabled val="1"/>
        </dgm:presLayoutVars>
      </dgm:prSet>
      <dgm:spPr/>
      <dgm:t>
        <a:bodyPr/>
        <a:lstStyle/>
        <a:p>
          <a:endParaRPr lang="es-ES"/>
        </a:p>
      </dgm:t>
    </dgm:pt>
  </dgm:ptLst>
  <dgm:cxnLst>
    <dgm:cxn modelId="{1FE31AA6-6766-4F42-A923-73A93731DB9F}" srcId="{0EF32A71-11D1-45AF-A643-8403AA29B6F7}" destId="{B09AB56C-5029-4793-A37A-92FBEA7D04BF}" srcOrd="0" destOrd="0" parTransId="{3AC3C181-B419-4E2A-868B-46E8B7D8805A}" sibTransId="{CBF35182-B0EE-4B9A-8DD6-106E92D1CCFD}"/>
    <dgm:cxn modelId="{8DEC11AF-659A-4B65-9B28-E056AC3CC666}" srcId="{B09AB56C-5029-4793-A37A-92FBEA7D04BF}" destId="{EDAFC536-8399-4C28-AA17-CD186CE46B04}" srcOrd="1" destOrd="0" parTransId="{7871E580-A10E-424A-868B-945F85F26BDE}" sibTransId="{858F0505-3795-4285-B6B2-DEC8B3AD9F7D}"/>
    <dgm:cxn modelId="{B189C4B9-6B3C-421B-B07D-E011EBD63111}" type="presOf" srcId="{424DE5E8-DB10-4E6E-B86E-922CEC2E1F94}" destId="{42B4AA22-3B27-4361-84AA-C74E1D86FD10}" srcOrd="0" destOrd="1" presId="urn:microsoft.com/office/officeart/2005/8/layout/radial2"/>
    <dgm:cxn modelId="{56EEC9E3-A487-4F12-8082-A7CB79E450DA}" srcId="{0EF32A71-11D1-45AF-A643-8403AA29B6F7}" destId="{34BFAC0F-0A8D-421B-A1D4-251B1C58788E}" srcOrd="2" destOrd="0" parTransId="{6EC030D9-B905-4B26-9FF7-1BF7645DE17C}" sibTransId="{1BB6A320-039C-4925-AEE1-E4D8960FBC1E}"/>
    <dgm:cxn modelId="{B441E8E4-9A3F-465A-8FB5-48FE1D15182F}" type="presOf" srcId="{E7A13BC8-C4B2-4B40-9D3F-CCD2021BF0F3}" destId="{9CD87391-3E15-4950-A98F-1EA057414EA0}" srcOrd="0" destOrd="0" presId="urn:microsoft.com/office/officeart/2005/8/layout/radial2"/>
    <dgm:cxn modelId="{F32C3DAF-87AD-495E-BBBA-6AAF4AA9B898}" type="presOf" srcId="{EDAFC536-8399-4C28-AA17-CD186CE46B04}" destId="{997E9C05-FCA5-4488-AE4E-EBE6B04F1C8D}" srcOrd="0" destOrd="1" presId="urn:microsoft.com/office/officeart/2005/8/layout/radial2"/>
    <dgm:cxn modelId="{3586543E-FE81-48CB-A6E1-7D8B9AE61B7D}" type="presOf" srcId="{FB53929B-4007-4EC4-AA76-B47064ED30B0}" destId="{45409B4D-1A74-4181-B1CC-3E65CFC66BDE}" srcOrd="0" destOrd="0" presId="urn:microsoft.com/office/officeart/2005/8/layout/radial2"/>
    <dgm:cxn modelId="{80F6820E-F30E-4E7B-A7B2-8F83E7306B4C}" srcId="{34BFAC0F-0A8D-421B-A1D4-251B1C58788E}" destId="{424DE5E8-DB10-4E6E-B86E-922CEC2E1F94}" srcOrd="1" destOrd="0" parTransId="{630F642C-F25B-4176-B580-206B84BD04C8}" sibTransId="{83CE3EBB-D9F3-41C9-8DA0-4E8AA4794859}"/>
    <dgm:cxn modelId="{17303F88-AEA8-4B71-9026-98876B08C6EE}" type="presOf" srcId="{0EF32A71-11D1-45AF-A643-8403AA29B6F7}" destId="{479FE0FA-A71F-41F7-A319-CB6F97A6FEFA}" srcOrd="0" destOrd="0" presId="urn:microsoft.com/office/officeart/2005/8/layout/radial2"/>
    <dgm:cxn modelId="{5672F0AC-34E3-438D-A658-5533B8918CE6}" type="presOf" srcId="{3B1B28E9-D0A3-4155-8ED0-1935C7994D23}" destId="{42B4AA22-3B27-4361-84AA-C74E1D86FD10}" srcOrd="0" destOrd="0" presId="urn:microsoft.com/office/officeart/2005/8/layout/radial2"/>
    <dgm:cxn modelId="{4D086C03-81F4-40AA-A165-3753DAECB0B6}" type="presOf" srcId="{5296D710-913F-41D5-BC08-F9EAA3AB6536}" destId="{280ED839-EE0E-4546-8A51-6268E3991A1A}" srcOrd="0" destOrd="0" presId="urn:microsoft.com/office/officeart/2005/8/layout/radial2"/>
    <dgm:cxn modelId="{9AD65866-F883-4DEE-8684-6760614C8440}" srcId="{0EF32A71-11D1-45AF-A643-8403AA29B6F7}" destId="{FB53929B-4007-4EC4-AA76-B47064ED30B0}" srcOrd="1" destOrd="0" parTransId="{5296D710-913F-41D5-BC08-F9EAA3AB6536}" sibTransId="{D896B956-8C3D-46EF-B50E-FFA1796BDA64}"/>
    <dgm:cxn modelId="{2120027A-B03A-4EFC-9DD5-178E62EA48BA}" srcId="{FB53929B-4007-4EC4-AA76-B47064ED30B0}" destId="{7B1249D4-2D99-45B3-8EBE-22F1CCFF7EE4}" srcOrd="1" destOrd="0" parTransId="{23D0190E-353F-4926-B69A-225A10917CA5}" sibTransId="{C74218E4-7167-415C-A890-341D9AD4BB47}"/>
    <dgm:cxn modelId="{7412A5DF-14F6-44CC-A967-F411EB83ABD7}" type="presOf" srcId="{6EC030D9-B905-4B26-9FF7-1BF7645DE17C}" destId="{D12B9666-6E77-4408-A128-349973F87232}" srcOrd="0" destOrd="0" presId="urn:microsoft.com/office/officeart/2005/8/layout/radial2"/>
    <dgm:cxn modelId="{40730F98-8387-4ED5-BDF2-CE6102366C6C}" type="presOf" srcId="{3AC3C181-B419-4E2A-868B-46E8B7D8805A}" destId="{37AAB0F0-D347-4312-AA09-C7B93A41A983}" srcOrd="0" destOrd="0" presId="urn:microsoft.com/office/officeart/2005/8/layout/radial2"/>
    <dgm:cxn modelId="{2559C238-B05B-4C17-A488-8F6462FAE146}" srcId="{FB53929B-4007-4EC4-AA76-B47064ED30B0}" destId="{E7A13BC8-C4B2-4B40-9D3F-CCD2021BF0F3}" srcOrd="0" destOrd="0" parTransId="{74A9B969-8118-49CF-AD5F-88EFA7FF0B24}" sibTransId="{B37C94CA-FB17-4632-93BD-B2E38771CAA9}"/>
    <dgm:cxn modelId="{AA5D824B-10E9-43D3-8334-04301F2C6BA8}" srcId="{34BFAC0F-0A8D-421B-A1D4-251B1C58788E}" destId="{3B1B28E9-D0A3-4155-8ED0-1935C7994D23}" srcOrd="0" destOrd="0" parTransId="{83D058C4-B36F-429F-9D64-7A764D2CBDAA}" sibTransId="{E4569FED-23BE-4038-90F1-9FDD3E2CFA76}"/>
    <dgm:cxn modelId="{6F86E115-D9E2-45AD-B4E1-E7CEAE709F4F}" type="presOf" srcId="{34BFAC0F-0A8D-421B-A1D4-251B1C58788E}" destId="{EEDF7A89-54B4-4152-BE44-A19C64361221}" srcOrd="0" destOrd="0" presId="urn:microsoft.com/office/officeart/2005/8/layout/radial2"/>
    <dgm:cxn modelId="{13FA2C88-AD3C-4E3A-A6EC-0EB02007D37B}" type="presOf" srcId="{7B1249D4-2D99-45B3-8EBE-22F1CCFF7EE4}" destId="{9CD87391-3E15-4950-A98F-1EA057414EA0}" srcOrd="0" destOrd="1" presId="urn:microsoft.com/office/officeart/2005/8/layout/radial2"/>
    <dgm:cxn modelId="{F3D6700F-B21E-4653-B1A9-E55EB199F0B4}" type="presOf" srcId="{B09AB56C-5029-4793-A37A-92FBEA7D04BF}" destId="{27363732-AE51-4FE7-9CF1-5A8C2A4CBBCE}" srcOrd="0" destOrd="0" presId="urn:microsoft.com/office/officeart/2005/8/layout/radial2"/>
    <dgm:cxn modelId="{53E3EF62-78AA-47B6-AE75-3B625945F514}" srcId="{B09AB56C-5029-4793-A37A-92FBEA7D04BF}" destId="{22A66B1C-02B6-4A07-9551-B2B4D38BDCD3}" srcOrd="0" destOrd="0" parTransId="{158522E9-115A-4472-9234-61C8BACCFB98}" sibTransId="{D53B0960-42E1-4C36-9261-C3E44215CB62}"/>
    <dgm:cxn modelId="{9898C8E7-8E98-4B72-9F18-588AC54AE777}" type="presOf" srcId="{22A66B1C-02B6-4A07-9551-B2B4D38BDCD3}" destId="{997E9C05-FCA5-4488-AE4E-EBE6B04F1C8D}" srcOrd="0" destOrd="0" presId="urn:microsoft.com/office/officeart/2005/8/layout/radial2"/>
    <dgm:cxn modelId="{B1326AA8-65C9-4D20-A335-A8CF5822669E}" type="presParOf" srcId="{479FE0FA-A71F-41F7-A319-CB6F97A6FEFA}" destId="{5C046CF7-7C8F-4402-8F0F-4B84E2DA38BD}" srcOrd="0" destOrd="0" presId="urn:microsoft.com/office/officeart/2005/8/layout/radial2"/>
    <dgm:cxn modelId="{F1EC671C-F9A7-43C9-A915-36ADCF4D797E}" type="presParOf" srcId="{5C046CF7-7C8F-4402-8F0F-4B84E2DA38BD}" destId="{46124D9A-E13C-491C-9680-157C62CF8D0A}" srcOrd="0" destOrd="0" presId="urn:microsoft.com/office/officeart/2005/8/layout/radial2"/>
    <dgm:cxn modelId="{7F58A889-4381-48C1-87B8-74E86F86C353}" type="presParOf" srcId="{46124D9A-E13C-491C-9680-157C62CF8D0A}" destId="{0A06E686-7CF6-48CE-AC72-68C2DC82C624}" srcOrd="0" destOrd="0" presId="urn:microsoft.com/office/officeart/2005/8/layout/radial2"/>
    <dgm:cxn modelId="{704268FA-8595-460B-BFE9-8D7919F5AFA7}" type="presParOf" srcId="{46124D9A-E13C-491C-9680-157C62CF8D0A}" destId="{09F9D095-75C7-44BC-A872-703BEAB54596}" srcOrd="1" destOrd="0" presId="urn:microsoft.com/office/officeart/2005/8/layout/radial2"/>
    <dgm:cxn modelId="{40308C9B-B4E9-41F3-A8A7-3BACA34C1CBE}" type="presParOf" srcId="{5C046CF7-7C8F-4402-8F0F-4B84E2DA38BD}" destId="{37AAB0F0-D347-4312-AA09-C7B93A41A983}" srcOrd="1" destOrd="0" presId="urn:microsoft.com/office/officeart/2005/8/layout/radial2"/>
    <dgm:cxn modelId="{D03A9386-F7D8-47A6-A2C8-1DA8E8929940}" type="presParOf" srcId="{5C046CF7-7C8F-4402-8F0F-4B84E2DA38BD}" destId="{B75C3FF7-81EC-415A-8053-9478CB532DF0}" srcOrd="2" destOrd="0" presId="urn:microsoft.com/office/officeart/2005/8/layout/radial2"/>
    <dgm:cxn modelId="{9F8BA570-23D6-4B4F-A161-AEB666D04AA4}" type="presParOf" srcId="{B75C3FF7-81EC-415A-8053-9478CB532DF0}" destId="{27363732-AE51-4FE7-9CF1-5A8C2A4CBBCE}" srcOrd="0" destOrd="0" presId="urn:microsoft.com/office/officeart/2005/8/layout/radial2"/>
    <dgm:cxn modelId="{FD929097-D0EF-46A5-846A-4A1FC171CF2A}" type="presParOf" srcId="{B75C3FF7-81EC-415A-8053-9478CB532DF0}" destId="{997E9C05-FCA5-4488-AE4E-EBE6B04F1C8D}" srcOrd="1" destOrd="0" presId="urn:microsoft.com/office/officeart/2005/8/layout/radial2"/>
    <dgm:cxn modelId="{B55B86D5-ED78-4B6C-ABC3-079727E68269}" type="presParOf" srcId="{5C046CF7-7C8F-4402-8F0F-4B84E2DA38BD}" destId="{280ED839-EE0E-4546-8A51-6268E3991A1A}" srcOrd="3" destOrd="0" presId="urn:microsoft.com/office/officeart/2005/8/layout/radial2"/>
    <dgm:cxn modelId="{EC151EC8-674A-4ED4-9DC0-3D5C460A8B8D}" type="presParOf" srcId="{5C046CF7-7C8F-4402-8F0F-4B84E2DA38BD}" destId="{3ECB70E8-570D-426E-91E1-14E78399D5C9}" srcOrd="4" destOrd="0" presId="urn:microsoft.com/office/officeart/2005/8/layout/radial2"/>
    <dgm:cxn modelId="{A513FF0D-EC76-4166-B5D9-912F8F07178A}" type="presParOf" srcId="{3ECB70E8-570D-426E-91E1-14E78399D5C9}" destId="{45409B4D-1A74-4181-B1CC-3E65CFC66BDE}" srcOrd="0" destOrd="0" presId="urn:microsoft.com/office/officeart/2005/8/layout/radial2"/>
    <dgm:cxn modelId="{DE282482-83A7-4AB9-A82E-1F69C523AA8D}" type="presParOf" srcId="{3ECB70E8-570D-426E-91E1-14E78399D5C9}" destId="{9CD87391-3E15-4950-A98F-1EA057414EA0}" srcOrd="1" destOrd="0" presId="urn:microsoft.com/office/officeart/2005/8/layout/radial2"/>
    <dgm:cxn modelId="{3EDEEC79-2A2E-48A0-932C-40AA1568F138}" type="presParOf" srcId="{5C046CF7-7C8F-4402-8F0F-4B84E2DA38BD}" destId="{D12B9666-6E77-4408-A128-349973F87232}" srcOrd="5" destOrd="0" presId="urn:microsoft.com/office/officeart/2005/8/layout/radial2"/>
    <dgm:cxn modelId="{E14D6735-E762-4362-A5C7-CB85442A71AD}" type="presParOf" srcId="{5C046CF7-7C8F-4402-8F0F-4B84E2DA38BD}" destId="{A1637E63-EAB9-492F-AE7A-263765BD3B32}" srcOrd="6" destOrd="0" presId="urn:microsoft.com/office/officeart/2005/8/layout/radial2"/>
    <dgm:cxn modelId="{67B10269-AC1C-4C6D-942E-4AF698E50C9B}" type="presParOf" srcId="{A1637E63-EAB9-492F-AE7A-263765BD3B32}" destId="{EEDF7A89-54B4-4152-BE44-A19C64361221}" srcOrd="0" destOrd="0" presId="urn:microsoft.com/office/officeart/2005/8/layout/radial2"/>
    <dgm:cxn modelId="{3B08C1CC-F8BC-4162-86ED-7E3747D31212}" type="presParOf" srcId="{A1637E63-EAB9-492F-AE7A-263765BD3B32}" destId="{42B4AA22-3B27-4361-84AA-C74E1D86FD10}"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5B47FD-564B-4832-8D70-02C3C0513B06}"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es-ES"/>
        </a:p>
      </dgm:t>
    </dgm:pt>
    <dgm:pt modelId="{AD6EC307-80D8-4581-BFA0-4A683CD3B895}">
      <dgm:prSet phldrT="[Texto]"/>
      <dgm:spPr/>
      <dgm:t>
        <a:bodyPr/>
        <a:lstStyle/>
        <a:p>
          <a:r>
            <a:rPr lang="es-ES" b="1" dirty="0">
              <a:latin typeface="Arial" panose="020B0604020202020204" pitchFamily="34" charset="0"/>
              <a:cs typeface="Arial" panose="020B0604020202020204" pitchFamily="34" charset="0"/>
            </a:rPr>
            <a:t>Técnica</a:t>
          </a:r>
        </a:p>
      </dgm:t>
    </dgm:pt>
    <dgm:pt modelId="{7E21C66A-C873-4FA5-BD2B-17CA76DEFBCA}" type="parTrans" cxnId="{DFB12EBB-E08B-4449-85B8-55EC5D8003EF}">
      <dgm:prSet/>
      <dgm:spPr/>
      <dgm:t>
        <a:bodyPr/>
        <a:lstStyle/>
        <a:p>
          <a:endParaRPr lang="es-ES">
            <a:latin typeface="Arial" panose="020B0604020202020204" pitchFamily="34" charset="0"/>
            <a:cs typeface="Arial" panose="020B0604020202020204" pitchFamily="34" charset="0"/>
          </a:endParaRPr>
        </a:p>
      </dgm:t>
    </dgm:pt>
    <dgm:pt modelId="{4DB114C6-208F-46A6-AFD8-0270FD8E373E}" type="sibTrans" cxnId="{DFB12EBB-E08B-4449-85B8-55EC5D8003EF}">
      <dgm:prSet/>
      <dgm:spPr/>
      <dgm:t>
        <a:bodyPr/>
        <a:lstStyle/>
        <a:p>
          <a:endParaRPr lang="es-ES">
            <a:latin typeface="Arial" panose="020B0604020202020204" pitchFamily="34" charset="0"/>
            <a:cs typeface="Arial" panose="020B0604020202020204" pitchFamily="34" charset="0"/>
          </a:endParaRPr>
        </a:p>
      </dgm:t>
    </dgm:pt>
    <dgm:pt modelId="{CE049501-A7A0-42DF-A836-11EFB4BCC33B}">
      <dgm:prSet phldrT="[Texto]"/>
      <dgm:spPr/>
      <dgm:t>
        <a:bodyPr/>
        <a:lstStyle/>
        <a:p>
          <a:r>
            <a:rPr lang="es-ES" dirty="0">
              <a:latin typeface="Arial" panose="020B0604020202020204" pitchFamily="34" charset="0"/>
              <a:cs typeface="Arial" panose="020B0604020202020204" pitchFamily="34" charset="0"/>
            </a:rPr>
            <a:t>Documental</a:t>
          </a:r>
        </a:p>
      </dgm:t>
    </dgm:pt>
    <dgm:pt modelId="{9ABD65CE-D2A2-4653-8597-1D91A288ED97}" type="parTrans" cxnId="{5C2B56D1-DE13-4D07-87AB-636CC31A8370}">
      <dgm:prSet/>
      <dgm:spPr/>
      <dgm:t>
        <a:bodyPr/>
        <a:lstStyle/>
        <a:p>
          <a:endParaRPr lang="es-ES">
            <a:latin typeface="Arial" panose="020B0604020202020204" pitchFamily="34" charset="0"/>
            <a:cs typeface="Arial" panose="020B0604020202020204" pitchFamily="34" charset="0"/>
          </a:endParaRPr>
        </a:p>
      </dgm:t>
    </dgm:pt>
    <dgm:pt modelId="{C1D85A32-8173-4745-A401-6437284735D9}" type="sibTrans" cxnId="{5C2B56D1-DE13-4D07-87AB-636CC31A8370}">
      <dgm:prSet/>
      <dgm:spPr/>
      <dgm:t>
        <a:bodyPr/>
        <a:lstStyle/>
        <a:p>
          <a:endParaRPr lang="es-ES">
            <a:latin typeface="Arial" panose="020B0604020202020204" pitchFamily="34" charset="0"/>
            <a:cs typeface="Arial" panose="020B0604020202020204" pitchFamily="34" charset="0"/>
          </a:endParaRPr>
        </a:p>
      </dgm:t>
    </dgm:pt>
    <dgm:pt modelId="{C6CFE1B5-2035-45DA-A2B8-3570C4965022}">
      <dgm:prSet phldrT="[Texto]"/>
      <dgm:spPr/>
      <dgm:t>
        <a:bodyPr/>
        <a:lstStyle/>
        <a:p>
          <a:r>
            <a:rPr lang="es-ES" b="1" dirty="0">
              <a:latin typeface="Arial" panose="020B0604020202020204" pitchFamily="34" charset="0"/>
              <a:cs typeface="Arial" panose="020B0604020202020204" pitchFamily="34" charset="0"/>
            </a:rPr>
            <a:t>Población y muestra</a:t>
          </a:r>
        </a:p>
      </dgm:t>
    </dgm:pt>
    <dgm:pt modelId="{198EB9CC-694C-4EEE-8389-4BF44C920E05}" type="parTrans" cxnId="{D67D4CCF-FE9B-460E-8C9C-36E93A37EBB3}">
      <dgm:prSet/>
      <dgm:spPr/>
      <dgm:t>
        <a:bodyPr/>
        <a:lstStyle/>
        <a:p>
          <a:endParaRPr lang="es-ES">
            <a:latin typeface="Arial" panose="020B0604020202020204" pitchFamily="34" charset="0"/>
            <a:cs typeface="Arial" panose="020B0604020202020204" pitchFamily="34" charset="0"/>
          </a:endParaRPr>
        </a:p>
      </dgm:t>
    </dgm:pt>
    <dgm:pt modelId="{8CAF3FE5-AD9C-41CD-9F66-4124F1B4769A}" type="sibTrans" cxnId="{D67D4CCF-FE9B-460E-8C9C-36E93A37EBB3}">
      <dgm:prSet/>
      <dgm:spPr/>
      <dgm:t>
        <a:bodyPr/>
        <a:lstStyle/>
        <a:p>
          <a:endParaRPr lang="es-ES">
            <a:latin typeface="Arial" panose="020B0604020202020204" pitchFamily="34" charset="0"/>
            <a:cs typeface="Arial" panose="020B0604020202020204" pitchFamily="34" charset="0"/>
          </a:endParaRPr>
        </a:p>
      </dgm:t>
    </dgm:pt>
    <dgm:pt modelId="{36845894-9D2A-4B86-AA0E-C2A609181EFF}">
      <dgm:prSet phldrT="[Texto]"/>
      <dgm:spPr/>
      <dgm:t>
        <a:bodyPr/>
        <a:lstStyle/>
        <a:p>
          <a:r>
            <a:rPr lang="es-ES" dirty="0">
              <a:latin typeface="Arial" panose="020B0604020202020204" pitchFamily="34" charset="0"/>
              <a:cs typeface="Arial" panose="020B0604020202020204" pitchFamily="34" charset="0"/>
            </a:rPr>
            <a:t>255 empresas que realizan actividades de vehículos comerciales</a:t>
          </a:r>
        </a:p>
      </dgm:t>
    </dgm:pt>
    <dgm:pt modelId="{CBE042B9-ABF6-4770-B091-4F61926FEAA4}" type="parTrans" cxnId="{66DFF2F1-E6E7-41B6-A992-45D29B41206E}">
      <dgm:prSet/>
      <dgm:spPr/>
      <dgm:t>
        <a:bodyPr/>
        <a:lstStyle/>
        <a:p>
          <a:endParaRPr lang="es-ES">
            <a:latin typeface="Arial" panose="020B0604020202020204" pitchFamily="34" charset="0"/>
            <a:cs typeface="Arial" panose="020B0604020202020204" pitchFamily="34" charset="0"/>
          </a:endParaRPr>
        </a:p>
      </dgm:t>
    </dgm:pt>
    <dgm:pt modelId="{4234467E-59C1-43AC-AC05-3DD97A8C933C}" type="sibTrans" cxnId="{66DFF2F1-E6E7-41B6-A992-45D29B41206E}">
      <dgm:prSet/>
      <dgm:spPr/>
      <dgm:t>
        <a:bodyPr/>
        <a:lstStyle/>
        <a:p>
          <a:endParaRPr lang="es-ES">
            <a:latin typeface="Arial" panose="020B0604020202020204" pitchFamily="34" charset="0"/>
            <a:cs typeface="Arial" panose="020B0604020202020204" pitchFamily="34" charset="0"/>
          </a:endParaRPr>
        </a:p>
      </dgm:t>
    </dgm:pt>
    <dgm:pt modelId="{32A96550-A69C-464D-9182-FAE13CF0A206}">
      <dgm:prSet phldrT="[Texto]"/>
      <dgm:spPr/>
      <dgm:t>
        <a:bodyPr/>
        <a:lstStyle/>
        <a:p>
          <a:r>
            <a:rPr lang="es-ES" dirty="0">
              <a:latin typeface="Arial" panose="020B0604020202020204" pitchFamily="34" charset="0"/>
              <a:cs typeface="Arial" panose="020B0604020202020204" pitchFamily="34" charset="0"/>
            </a:rPr>
            <a:t>8 empresas como muestra</a:t>
          </a:r>
        </a:p>
      </dgm:t>
    </dgm:pt>
    <dgm:pt modelId="{853FA9E0-AED8-445A-831F-9F9F2E6F53A0}" type="parTrans" cxnId="{CDF919A5-DCE5-41B3-BE82-230A10171988}">
      <dgm:prSet/>
      <dgm:spPr/>
      <dgm:t>
        <a:bodyPr/>
        <a:lstStyle/>
        <a:p>
          <a:endParaRPr lang="es-ES">
            <a:latin typeface="Arial" panose="020B0604020202020204" pitchFamily="34" charset="0"/>
            <a:cs typeface="Arial" panose="020B0604020202020204" pitchFamily="34" charset="0"/>
          </a:endParaRPr>
        </a:p>
      </dgm:t>
    </dgm:pt>
    <dgm:pt modelId="{1CBDB0F2-4B63-435B-B3A5-D2795607772F}" type="sibTrans" cxnId="{CDF919A5-DCE5-41B3-BE82-230A10171988}">
      <dgm:prSet/>
      <dgm:spPr/>
      <dgm:t>
        <a:bodyPr/>
        <a:lstStyle/>
        <a:p>
          <a:endParaRPr lang="es-ES">
            <a:latin typeface="Arial" panose="020B0604020202020204" pitchFamily="34" charset="0"/>
            <a:cs typeface="Arial" panose="020B0604020202020204" pitchFamily="34" charset="0"/>
          </a:endParaRPr>
        </a:p>
      </dgm:t>
    </dgm:pt>
    <dgm:pt modelId="{853A53BF-74D1-F744-9B81-138E9CD5F4C3}">
      <dgm:prSet phldrT="[Texto]"/>
      <dgm:spPr/>
      <dgm:t>
        <a:bodyPr/>
        <a:lstStyle/>
        <a:p>
          <a:r>
            <a:rPr lang="es-ES" dirty="0">
              <a:latin typeface="Arial" panose="020B0604020202020204" pitchFamily="34" charset="0"/>
              <a:cs typeface="Arial" panose="020B0604020202020204" pitchFamily="34" charset="0"/>
            </a:rPr>
            <a:t>Probabilístico Estratificado</a:t>
          </a:r>
        </a:p>
      </dgm:t>
    </dgm:pt>
    <dgm:pt modelId="{F2C360FB-A73F-174C-80C1-43A61F0CA2BA}" type="sibTrans" cxnId="{8A1B9A1B-3226-8C44-AE49-9FCE8436033B}">
      <dgm:prSet/>
      <dgm:spPr/>
      <dgm:t>
        <a:bodyPr/>
        <a:lstStyle/>
        <a:p>
          <a:endParaRPr lang="es-MX"/>
        </a:p>
      </dgm:t>
    </dgm:pt>
    <dgm:pt modelId="{01580BFC-FAD4-0643-AD92-8AC6B7B6E2E8}" type="parTrans" cxnId="{8A1B9A1B-3226-8C44-AE49-9FCE8436033B}">
      <dgm:prSet/>
      <dgm:spPr/>
      <dgm:t>
        <a:bodyPr/>
        <a:lstStyle/>
        <a:p>
          <a:endParaRPr lang="es-MX"/>
        </a:p>
      </dgm:t>
    </dgm:pt>
    <dgm:pt modelId="{87A81256-A3DB-469B-8D28-62F07129B717}" type="pres">
      <dgm:prSet presAssocID="{405B47FD-564B-4832-8D70-02C3C0513B06}" presName="Name0" presStyleCnt="0">
        <dgm:presLayoutVars>
          <dgm:dir/>
        </dgm:presLayoutVars>
      </dgm:prSet>
      <dgm:spPr/>
      <dgm:t>
        <a:bodyPr/>
        <a:lstStyle/>
        <a:p>
          <a:endParaRPr lang="es-ES"/>
        </a:p>
      </dgm:t>
    </dgm:pt>
    <dgm:pt modelId="{DBFCA119-3529-4AA7-8CCD-4B2E90D6EB90}" type="pres">
      <dgm:prSet presAssocID="{AD6EC307-80D8-4581-BFA0-4A683CD3B895}" presName="withChildren" presStyleCnt="0"/>
      <dgm:spPr/>
    </dgm:pt>
    <dgm:pt modelId="{0244E39C-33FF-4FDC-B4E6-44AC18D12BC9}" type="pres">
      <dgm:prSet presAssocID="{AD6EC307-80D8-4581-BFA0-4A683CD3B895}" presName="bigCircle" presStyleLbl="vennNode1" presStyleIdx="0" presStyleCnt="6" custScaleX="87430" custScaleY="78415"/>
      <dgm:spPr/>
    </dgm:pt>
    <dgm:pt modelId="{E8CA20E4-CC6B-4D9E-B427-A8EED82F1258}" type="pres">
      <dgm:prSet presAssocID="{AD6EC307-80D8-4581-BFA0-4A683CD3B895}" presName="medCircle" presStyleLbl="vennNode1" presStyleIdx="1" presStyleCnt="6"/>
      <dgm:spPr/>
    </dgm:pt>
    <dgm:pt modelId="{726BE5B7-D843-40EC-BB08-6BD1E5A15774}" type="pres">
      <dgm:prSet presAssocID="{AD6EC307-80D8-4581-BFA0-4A683CD3B895}" presName="txLvl1" presStyleLbl="revTx" presStyleIdx="0" presStyleCnt="6"/>
      <dgm:spPr/>
      <dgm:t>
        <a:bodyPr/>
        <a:lstStyle/>
        <a:p>
          <a:endParaRPr lang="es-ES"/>
        </a:p>
      </dgm:t>
    </dgm:pt>
    <dgm:pt modelId="{4260D067-90F2-42EC-BC04-81693CBCF984}" type="pres">
      <dgm:prSet presAssocID="{AD6EC307-80D8-4581-BFA0-4A683CD3B895}" presName="lin" presStyleCnt="0"/>
      <dgm:spPr/>
    </dgm:pt>
    <dgm:pt modelId="{021BD686-6E61-4716-A866-1EE8A1189A3E}" type="pres">
      <dgm:prSet presAssocID="{CE049501-A7A0-42DF-A836-11EFB4BCC33B}" presName="txLvl2" presStyleLbl="revTx" presStyleIdx="1" presStyleCnt="6" custLinFactY="20014" custLinFactNeighborX="18300" custLinFactNeighborY="100000"/>
      <dgm:spPr/>
      <dgm:t>
        <a:bodyPr/>
        <a:lstStyle/>
        <a:p>
          <a:endParaRPr lang="es-ES"/>
        </a:p>
      </dgm:t>
    </dgm:pt>
    <dgm:pt modelId="{A0F100DF-75F3-403E-9EF7-1EE5CE129065}" type="pres">
      <dgm:prSet presAssocID="{AD6EC307-80D8-4581-BFA0-4A683CD3B895}" presName="overlap" presStyleCnt="0"/>
      <dgm:spPr/>
    </dgm:pt>
    <dgm:pt modelId="{C82B2AD8-808E-4527-9906-4E4561E2B5D8}" type="pres">
      <dgm:prSet presAssocID="{C6CFE1B5-2035-45DA-A2B8-3570C4965022}" presName="withChildren" presStyleCnt="0"/>
      <dgm:spPr/>
    </dgm:pt>
    <dgm:pt modelId="{E61215D8-8EA5-4B7C-AD7F-266E6E8E8612}" type="pres">
      <dgm:prSet presAssocID="{C6CFE1B5-2035-45DA-A2B8-3570C4965022}" presName="bigCircle" presStyleLbl="vennNode1" presStyleIdx="2" presStyleCnt="6" custLinFactNeighborX="-1175" custLinFactNeighborY="-1660"/>
      <dgm:spPr/>
    </dgm:pt>
    <dgm:pt modelId="{ABADB9F6-5D98-41D1-920F-80A7FEA0D6F3}" type="pres">
      <dgm:prSet presAssocID="{C6CFE1B5-2035-45DA-A2B8-3570C4965022}" presName="medCircle" presStyleLbl="vennNode1" presStyleIdx="3" presStyleCnt="6"/>
      <dgm:spPr/>
    </dgm:pt>
    <dgm:pt modelId="{D2A050E4-EE14-4482-99D3-F5C04F17FCE6}" type="pres">
      <dgm:prSet presAssocID="{C6CFE1B5-2035-45DA-A2B8-3570C4965022}" presName="txLvl1" presStyleLbl="revTx" presStyleIdx="2" presStyleCnt="6"/>
      <dgm:spPr/>
      <dgm:t>
        <a:bodyPr/>
        <a:lstStyle/>
        <a:p>
          <a:endParaRPr lang="es-ES"/>
        </a:p>
      </dgm:t>
    </dgm:pt>
    <dgm:pt modelId="{3B2B6D73-E21E-4C75-AA68-F8D0F5379BF2}" type="pres">
      <dgm:prSet presAssocID="{C6CFE1B5-2035-45DA-A2B8-3570C4965022}" presName="lin" presStyleCnt="0"/>
      <dgm:spPr/>
    </dgm:pt>
    <dgm:pt modelId="{77F37927-E924-463C-94D2-9B2FA9BB75CF}" type="pres">
      <dgm:prSet presAssocID="{36845894-9D2A-4B86-AA0E-C2A609181EFF}" presName="txLvl2" presStyleLbl="revTx" presStyleIdx="3" presStyleCnt="6" custLinFactY="47735" custLinFactNeighborX="-11917" custLinFactNeighborY="100000"/>
      <dgm:spPr/>
      <dgm:t>
        <a:bodyPr/>
        <a:lstStyle/>
        <a:p>
          <a:endParaRPr lang="es-ES"/>
        </a:p>
      </dgm:t>
    </dgm:pt>
    <dgm:pt modelId="{19448E62-E7E1-4D6C-A12C-E54B37FF7973}" type="pres">
      <dgm:prSet presAssocID="{4234467E-59C1-43AC-AC05-3DD97A8C933C}" presName="smCircle" presStyleLbl="vennNode1" presStyleIdx="4" presStyleCnt="6"/>
      <dgm:spPr/>
    </dgm:pt>
    <dgm:pt modelId="{3B1090A6-E7CC-4FA3-9575-B01F04D4B2CC}" type="pres">
      <dgm:prSet presAssocID="{32A96550-A69C-464D-9182-FAE13CF0A206}" presName="txLvl2" presStyleLbl="revTx" presStyleIdx="4" presStyleCnt="6" custLinFactY="128169" custLinFactNeighborX="-8248" custLinFactNeighborY="200000"/>
      <dgm:spPr/>
      <dgm:t>
        <a:bodyPr/>
        <a:lstStyle/>
        <a:p>
          <a:endParaRPr lang="es-ES"/>
        </a:p>
      </dgm:t>
    </dgm:pt>
    <dgm:pt modelId="{84BB3ACB-A1FC-0A4D-9756-FDDFAB5662D8}" type="pres">
      <dgm:prSet presAssocID="{1CBDB0F2-4B63-435B-B3A5-D2795607772F}" presName="smCircle" presStyleLbl="vennNode1" presStyleIdx="5" presStyleCnt="6"/>
      <dgm:spPr/>
    </dgm:pt>
    <dgm:pt modelId="{38945113-89CD-9D41-A3B6-B5358CD05633}" type="pres">
      <dgm:prSet presAssocID="{853A53BF-74D1-F744-9B81-138E9CD5F4C3}" presName="txLvl2" presStyleLbl="revTx" presStyleIdx="5" presStyleCnt="6" custLinFactY="-300000" custLinFactNeighborX="-11183" custLinFactNeighborY="-338542"/>
      <dgm:spPr/>
      <dgm:t>
        <a:bodyPr/>
        <a:lstStyle/>
        <a:p>
          <a:endParaRPr lang="es-ES"/>
        </a:p>
      </dgm:t>
    </dgm:pt>
  </dgm:ptLst>
  <dgm:cxnLst>
    <dgm:cxn modelId="{D67D4CCF-FE9B-460E-8C9C-36E93A37EBB3}" srcId="{405B47FD-564B-4832-8D70-02C3C0513B06}" destId="{C6CFE1B5-2035-45DA-A2B8-3570C4965022}" srcOrd="1" destOrd="0" parTransId="{198EB9CC-694C-4EEE-8389-4BF44C920E05}" sibTransId="{8CAF3FE5-AD9C-41CD-9F66-4124F1B4769A}"/>
    <dgm:cxn modelId="{66DFF2F1-E6E7-41B6-A992-45D29B41206E}" srcId="{C6CFE1B5-2035-45DA-A2B8-3570C4965022}" destId="{36845894-9D2A-4B86-AA0E-C2A609181EFF}" srcOrd="0" destOrd="0" parTransId="{CBE042B9-ABF6-4770-B091-4F61926FEAA4}" sibTransId="{4234467E-59C1-43AC-AC05-3DD97A8C933C}"/>
    <dgm:cxn modelId="{DFB12EBB-E08B-4449-85B8-55EC5D8003EF}" srcId="{405B47FD-564B-4832-8D70-02C3C0513B06}" destId="{AD6EC307-80D8-4581-BFA0-4A683CD3B895}" srcOrd="0" destOrd="0" parTransId="{7E21C66A-C873-4FA5-BD2B-17CA76DEFBCA}" sibTransId="{4DB114C6-208F-46A6-AFD8-0270FD8E373E}"/>
    <dgm:cxn modelId="{8A1B9A1B-3226-8C44-AE49-9FCE8436033B}" srcId="{C6CFE1B5-2035-45DA-A2B8-3570C4965022}" destId="{853A53BF-74D1-F744-9B81-138E9CD5F4C3}" srcOrd="2" destOrd="0" parTransId="{01580BFC-FAD4-0643-AD92-8AC6B7B6E2E8}" sibTransId="{F2C360FB-A73F-174C-80C1-43A61F0CA2BA}"/>
    <dgm:cxn modelId="{9C07D315-8D12-4E2D-BCB9-2B2E6E4AF59E}" type="presOf" srcId="{CE049501-A7A0-42DF-A836-11EFB4BCC33B}" destId="{021BD686-6E61-4716-A866-1EE8A1189A3E}" srcOrd="0" destOrd="0" presId="urn:microsoft.com/office/officeart/2008/layout/VerticalCircleList"/>
    <dgm:cxn modelId="{94EEA8A1-01EC-4F75-953A-9201EC5757B1}" type="presOf" srcId="{36845894-9D2A-4B86-AA0E-C2A609181EFF}" destId="{77F37927-E924-463C-94D2-9B2FA9BB75CF}" srcOrd="0" destOrd="0" presId="urn:microsoft.com/office/officeart/2008/layout/VerticalCircleList"/>
    <dgm:cxn modelId="{11C4CC54-E4D7-4B9F-9660-4B97D6907115}" type="presOf" srcId="{AD6EC307-80D8-4581-BFA0-4A683CD3B895}" destId="{726BE5B7-D843-40EC-BB08-6BD1E5A15774}" srcOrd="0" destOrd="0" presId="urn:microsoft.com/office/officeart/2008/layout/VerticalCircleList"/>
    <dgm:cxn modelId="{5C4642B7-B34C-40DE-9C62-5D031DE0672F}" type="presOf" srcId="{405B47FD-564B-4832-8D70-02C3C0513B06}" destId="{87A81256-A3DB-469B-8D28-62F07129B717}" srcOrd="0" destOrd="0" presId="urn:microsoft.com/office/officeart/2008/layout/VerticalCircleList"/>
    <dgm:cxn modelId="{CDF919A5-DCE5-41B3-BE82-230A10171988}" srcId="{C6CFE1B5-2035-45DA-A2B8-3570C4965022}" destId="{32A96550-A69C-464D-9182-FAE13CF0A206}" srcOrd="1" destOrd="0" parTransId="{853FA9E0-AED8-445A-831F-9F9F2E6F53A0}" sibTransId="{1CBDB0F2-4B63-435B-B3A5-D2795607772F}"/>
    <dgm:cxn modelId="{3F9169A6-56DA-0B40-B029-2EA88FA8E0FE}" type="presOf" srcId="{853A53BF-74D1-F744-9B81-138E9CD5F4C3}" destId="{38945113-89CD-9D41-A3B6-B5358CD05633}" srcOrd="0" destOrd="0" presId="urn:microsoft.com/office/officeart/2008/layout/VerticalCircleList"/>
    <dgm:cxn modelId="{5C2B56D1-DE13-4D07-87AB-636CC31A8370}" srcId="{AD6EC307-80D8-4581-BFA0-4A683CD3B895}" destId="{CE049501-A7A0-42DF-A836-11EFB4BCC33B}" srcOrd="0" destOrd="0" parTransId="{9ABD65CE-D2A2-4653-8597-1D91A288ED97}" sibTransId="{C1D85A32-8173-4745-A401-6437284735D9}"/>
    <dgm:cxn modelId="{AF70E5CC-950B-40F9-A03A-F09C7F8FD30B}" type="presOf" srcId="{32A96550-A69C-464D-9182-FAE13CF0A206}" destId="{3B1090A6-E7CC-4FA3-9575-B01F04D4B2CC}" srcOrd="0" destOrd="0" presId="urn:microsoft.com/office/officeart/2008/layout/VerticalCircleList"/>
    <dgm:cxn modelId="{98B45035-7247-4D1B-BFBA-6FACA882CA8F}" type="presOf" srcId="{C6CFE1B5-2035-45DA-A2B8-3570C4965022}" destId="{D2A050E4-EE14-4482-99D3-F5C04F17FCE6}" srcOrd="0" destOrd="0" presId="urn:microsoft.com/office/officeart/2008/layout/VerticalCircleList"/>
    <dgm:cxn modelId="{AA11FD90-AA69-45AE-921E-FF6A71A8571D}" type="presParOf" srcId="{87A81256-A3DB-469B-8D28-62F07129B717}" destId="{DBFCA119-3529-4AA7-8CCD-4B2E90D6EB90}" srcOrd="0" destOrd="0" presId="urn:microsoft.com/office/officeart/2008/layout/VerticalCircleList"/>
    <dgm:cxn modelId="{E8D73EE9-7A57-4E16-B79C-A3A83A92E458}" type="presParOf" srcId="{DBFCA119-3529-4AA7-8CCD-4B2E90D6EB90}" destId="{0244E39C-33FF-4FDC-B4E6-44AC18D12BC9}" srcOrd="0" destOrd="0" presId="urn:microsoft.com/office/officeart/2008/layout/VerticalCircleList"/>
    <dgm:cxn modelId="{56DED1A2-03DC-4D5C-A65B-73CC9F8B5D89}" type="presParOf" srcId="{DBFCA119-3529-4AA7-8CCD-4B2E90D6EB90}" destId="{E8CA20E4-CC6B-4D9E-B427-A8EED82F1258}" srcOrd="1" destOrd="0" presId="urn:microsoft.com/office/officeart/2008/layout/VerticalCircleList"/>
    <dgm:cxn modelId="{D911B2AB-B957-463B-B6DA-96D67EFBE9CD}" type="presParOf" srcId="{DBFCA119-3529-4AA7-8CCD-4B2E90D6EB90}" destId="{726BE5B7-D843-40EC-BB08-6BD1E5A15774}" srcOrd="2" destOrd="0" presId="urn:microsoft.com/office/officeart/2008/layout/VerticalCircleList"/>
    <dgm:cxn modelId="{52EA978C-AE55-48FF-856F-57F2C168F2E0}" type="presParOf" srcId="{DBFCA119-3529-4AA7-8CCD-4B2E90D6EB90}" destId="{4260D067-90F2-42EC-BC04-81693CBCF984}" srcOrd="3" destOrd="0" presId="urn:microsoft.com/office/officeart/2008/layout/VerticalCircleList"/>
    <dgm:cxn modelId="{C1D13DD7-E52D-4ED1-857B-018BB7784F45}" type="presParOf" srcId="{4260D067-90F2-42EC-BC04-81693CBCF984}" destId="{021BD686-6E61-4716-A866-1EE8A1189A3E}" srcOrd="0" destOrd="0" presId="urn:microsoft.com/office/officeart/2008/layout/VerticalCircleList"/>
    <dgm:cxn modelId="{CECC27EB-BD75-494C-9DA2-99EF9A363DB2}" type="presParOf" srcId="{87A81256-A3DB-469B-8D28-62F07129B717}" destId="{A0F100DF-75F3-403E-9EF7-1EE5CE129065}" srcOrd="1" destOrd="0" presId="urn:microsoft.com/office/officeart/2008/layout/VerticalCircleList"/>
    <dgm:cxn modelId="{7658BCBD-09AA-43B9-BBC1-658C006C753A}" type="presParOf" srcId="{87A81256-A3DB-469B-8D28-62F07129B717}" destId="{C82B2AD8-808E-4527-9906-4E4561E2B5D8}" srcOrd="2" destOrd="0" presId="urn:microsoft.com/office/officeart/2008/layout/VerticalCircleList"/>
    <dgm:cxn modelId="{E126F22A-DFD4-45F5-AA7D-101C22248B07}" type="presParOf" srcId="{C82B2AD8-808E-4527-9906-4E4561E2B5D8}" destId="{E61215D8-8EA5-4B7C-AD7F-266E6E8E8612}" srcOrd="0" destOrd="0" presId="urn:microsoft.com/office/officeart/2008/layout/VerticalCircleList"/>
    <dgm:cxn modelId="{BD1BA25B-464C-45CF-9749-CC5E52D4CDC9}" type="presParOf" srcId="{C82B2AD8-808E-4527-9906-4E4561E2B5D8}" destId="{ABADB9F6-5D98-41D1-920F-80A7FEA0D6F3}" srcOrd="1" destOrd="0" presId="urn:microsoft.com/office/officeart/2008/layout/VerticalCircleList"/>
    <dgm:cxn modelId="{5C154EE6-034D-4100-895E-573E17599733}" type="presParOf" srcId="{C82B2AD8-808E-4527-9906-4E4561E2B5D8}" destId="{D2A050E4-EE14-4482-99D3-F5C04F17FCE6}" srcOrd="2" destOrd="0" presId="urn:microsoft.com/office/officeart/2008/layout/VerticalCircleList"/>
    <dgm:cxn modelId="{17EAA5CE-2B55-463C-B6E8-E7C61945A071}" type="presParOf" srcId="{C82B2AD8-808E-4527-9906-4E4561E2B5D8}" destId="{3B2B6D73-E21E-4C75-AA68-F8D0F5379BF2}" srcOrd="3" destOrd="0" presId="urn:microsoft.com/office/officeart/2008/layout/VerticalCircleList"/>
    <dgm:cxn modelId="{5E681A21-2D94-4EBC-9782-87F4999691CB}" type="presParOf" srcId="{3B2B6D73-E21E-4C75-AA68-F8D0F5379BF2}" destId="{77F37927-E924-463C-94D2-9B2FA9BB75CF}" srcOrd="0" destOrd="0" presId="urn:microsoft.com/office/officeart/2008/layout/VerticalCircleList"/>
    <dgm:cxn modelId="{F4E359B6-0F4C-493B-88C2-5EA6407F1D20}" type="presParOf" srcId="{3B2B6D73-E21E-4C75-AA68-F8D0F5379BF2}" destId="{19448E62-E7E1-4D6C-A12C-E54B37FF7973}" srcOrd="1" destOrd="0" presId="urn:microsoft.com/office/officeart/2008/layout/VerticalCircleList"/>
    <dgm:cxn modelId="{88764C44-8E30-4898-B122-D066C5A4D042}" type="presParOf" srcId="{3B2B6D73-E21E-4C75-AA68-F8D0F5379BF2}" destId="{3B1090A6-E7CC-4FA3-9575-B01F04D4B2CC}" srcOrd="2" destOrd="0" presId="urn:microsoft.com/office/officeart/2008/layout/VerticalCircleList"/>
    <dgm:cxn modelId="{3614670C-4396-7340-8355-3315A40EDDB5}" type="presParOf" srcId="{3B2B6D73-E21E-4C75-AA68-F8D0F5379BF2}" destId="{84BB3ACB-A1FC-0A4D-9756-FDDFAB5662D8}" srcOrd="3" destOrd="0" presId="urn:microsoft.com/office/officeart/2008/layout/VerticalCircleList"/>
    <dgm:cxn modelId="{86FA5AD3-816B-1D42-A698-3EE8E565FB8E}" type="presParOf" srcId="{3B2B6D73-E21E-4C75-AA68-F8D0F5379BF2}" destId="{38945113-89CD-9D41-A3B6-B5358CD05633}" srcOrd="4" destOrd="0" presId="urn:microsoft.com/office/officeart/2008/layout/VerticalCircl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C4704B-5B5E-1F41-A4FD-12A9F27BB59C}" type="doc">
      <dgm:prSet loTypeId="urn:microsoft.com/office/officeart/2005/8/layout/bProcess3" loCatId="" qsTypeId="urn:microsoft.com/office/officeart/2005/8/quickstyle/simple5" qsCatId="simple" csTypeId="urn:microsoft.com/office/officeart/2005/8/colors/accent1_4" csCatId="accent1" phldr="1"/>
      <dgm:spPr/>
      <dgm:t>
        <a:bodyPr/>
        <a:lstStyle/>
        <a:p>
          <a:endParaRPr lang="es-MX"/>
        </a:p>
      </dgm:t>
    </dgm:pt>
    <dgm:pt modelId="{CBC4FF84-6580-A948-9666-C60913078A44}">
      <dgm:prSet phldrT="[Texto]"/>
      <dgm:spPr/>
      <dgm:t>
        <a:bodyPr/>
        <a:lstStyle/>
        <a:p>
          <a:r>
            <a:rPr lang="es-MX" dirty="0"/>
            <a:t>Información del directorio de la Superintendencia de Compañías</a:t>
          </a:r>
        </a:p>
      </dgm:t>
    </dgm:pt>
    <dgm:pt modelId="{87A2D79D-6EBB-A243-A0E8-FDE45003A19F}" type="parTrans" cxnId="{955C86C1-418E-234A-9517-4D3A319EFBCE}">
      <dgm:prSet/>
      <dgm:spPr/>
      <dgm:t>
        <a:bodyPr/>
        <a:lstStyle/>
        <a:p>
          <a:endParaRPr lang="es-MX"/>
        </a:p>
      </dgm:t>
    </dgm:pt>
    <dgm:pt modelId="{100D8111-DCDA-0348-B83D-323850030DEE}" type="sibTrans" cxnId="{955C86C1-418E-234A-9517-4D3A319EFBCE}">
      <dgm:prSet/>
      <dgm:spPr/>
      <dgm:t>
        <a:bodyPr/>
        <a:lstStyle/>
        <a:p>
          <a:endParaRPr lang="es-MX"/>
        </a:p>
      </dgm:t>
    </dgm:pt>
    <dgm:pt modelId="{CB3810E0-5889-944F-84AD-1DBB6D42F8D7}">
      <dgm:prSet phldrT="[Texto]"/>
      <dgm:spPr/>
      <dgm:t>
        <a:bodyPr/>
        <a:lstStyle/>
        <a:p>
          <a:r>
            <a:rPr lang="es-MX" dirty="0"/>
            <a:t>Actividad Económica</a:t>
          </a:r>
        </a:p>
        <a:p>
          <a:r>
            <a:rPr lang="es-MX" dirty="0"/>
            <a:t>Código CIIU G4510</a:t>
          </a:r>
        </a:p>
        <a:p>
          <a:r>
            <a:rPr lang="es-MX" dirty="0"/>
            <a:t>Venta de vehículos automotores</a:t>
          </a:r>
        </a:p>
      </dgm:t>
    </dgm:pt>
    <dgm:pt modelId="{F446633F-5570-674A-BF1F-160C7721240C}" type="parTrans" cxnId="{1BA76020-8F1E-9541-A383-700E4929F4C8}">
      <dgm:prSet/>
      <dgm:spPr/>
      <dgm:t>
        <a:bodyPr/>
        <a:lstStyle/>
        <a:p>
          <a:endParaRPr lang="es-MX"/>
        </a:p>
      </dgm:t>
    </dgm:pt>
    <dgm:pt modelId="{41667242-434A-1F43-8AD2-F51915E03A60}" type="sibTrans" cxnId="{1BA76020-8F1E-9541-A383-700E4929F4C8}">
      <dgm:prSet/>
      <dgm:spPr/>
      <dgm:t>
        <a:bodyPr/>
        <a:lstStyle/>
        <a:p>
          <a:endParaRPr lang="es-MX"/>
        </a:p>
      </dgm:t>
    </dgm:pt>
    <dgm:pt modelId="{64316EB5-AEE3-8440-AD11-0482BA557F5E}">
      <dgm:prSet phldrT="[Texto]"/>
      <dgm:spPr/>
      <dgm:t>
        <a:bodyPr/>
        <a:lstStyle/>
        <a:p>
          <a:r>
            <a:rPr lang="es-MX" dirty="0"/>
            <a:t>Aplicación de filtro por ubicación</a:t>
          </a:r>
        </a:p>
      </dgm:t>
    </dgm:pt>
    <dgm:pt modelId="{AC822066-99E6-9A40-BE1F-2BAFAF831AF8}" type="parTrans" cxnId="{16E3A41D-55FD-8C4A-A778-E7C9BCBA43E6}">
      <dgm:prSet/>
      <dgm:spPr/>
      <dgm:t>
        <a:bodyPr/>
        <a:lstStyle/>
        <a:p>
          <a:endParaRPr lang="es-MX"/>
        </a:p>
      </dgm:t>
    </dgm:pt>
    <dgm:pt modelId="{48E9EACE-CE5A-A54A-964D-98A134C4B827}" type="sibTrans" cxnId="{16E3A41D-55FD-8C4A-A778-E7C9BCBA43E6}">
      <dgm:prSet/>
      <dgm:spPr/>
      <dgm:t>
        <a:bodyPr/>
        <a:lstStyle/>
        <a:p>
          <a:endParaRPr lang="es-MX"/>
        </a:p>
      </dgm:t>
    </dgm:pt>
    <dgm:pt modelId="{97B406B4-CE83-404E-9DE6-07DDF132B6B9}">
      <dgm:prSet phldrT="[Texto]"/>
      <dgm:spPr/>
      <dgm:t>
        <a:bodyPr/>
        <a:lstStyle/>
        <a:p>
          <a:r>
            <a:rPr lang="es-MX" dirty="0"/>
            <a:t>Discriminación de concesionarias que no comercializan vehículos chinos</a:t>
          </a:r>
        </a:p>
      </dgm:t>
    </dgm:pt>
    <dgm:pt modelId="{A33791B2-D070-5C40-9149-F32FD469904D}" type="parTrans" cxnId="{5DB71E5B-5E04-4D41-AD5E-2D3484D57ECC}">
      <dgm:prSet/>
      <dgm:spPr/>
      <dgm:t>
        <a:bodyPr/>
        <a:lstStyle/>
        <a:p>
          <a:endParaRPr lang="es-MX"/>
        </a:p>
      </dgm:t>
    </dgm:pt>
    <dgm:pt modelId="{28B277DD-9B1E-4844-A1C7-96AC49F1307F}" type="sibTrans" cxnId="{5DB71E5B-5E04-4D41-AD5E-2D3484D57ECC}">
      <dgm:prSet/>
      <dgm:spPr/>
      <dgm:t>
        <a:bodyPr/>
        <a:lstStyle/>
        <a:p>
          <a:endParaRPr lang="es-MX"/>
        </a:p>
      </dgm:t>
    </dgm:pt>
    <dgm:pt modelId="{410CD905-0481-4249-93C8-49EB0F8A6559}">
      <dgm:prSet phldrT="[Texto]"/>
      <dgm:spPr/>
      <dgm:t>
        <a:bodyPr/>
        <a:lstStyle/>
        <a:p>
          <a:r>
            <a:rPr lang="es-MX" dirty="0"/>
            <a:t>Verificación de estados financieros del periodo de estudio</a:t>
          </a:r>
        </a:p>
      </dgm:t>
    </dgm:pt>
    <dgm:pt modelId="{8C8C78B1-DF9B-9149-9C2D-208C5BCBB7CA}" type="parTrans" cxnId="{EB8C82E9-1FEB-DF49-AD3B-D8B11EF50E1F}">
      <dgm:prSet/>
      <dgm:spPr/>
      <dgm:t>
        <a:bodyPr/>
        <a:lstStyle/>
        <a:p>
          <a:endParaRPr lang="es-MX"/>
        </a:p>
      </dgm:t>
    </dgm:pt>
    <dgm:pt modelId="{5E82E85A-DE64-A64B-9244-9ACC8047A85B}" type="sibTrans" cxnId="{EB8C82E9-1FEB-DF49-AD3B-D8B11EF50E1F}">
      <dgm:prSet/>
      <dgm:spPr/>
      <dgm:t>
        <a:bodyPr/>
        <a:lstStyle/>
        <a:p>
          <a:endParaRPr lang="es-MX"/>
        </a:p>
      </dgm:t>
    </dgm:pt>
    <dgm:pt modelId="{661B7544-9789-4D45-8915-2883980CDE8C}" type="pres">
      <dgm:prSet presAssocID="{EFC4704B-5B5E-1F41-A4FD-12A9F27BB59C}" presName="Name0" presStyleCnt="0">
        <dgm:presLayoutVars>
          <dgm:dir/>
          <dgm:resizeHandles val="exact"/>
        </dgm:presLayoutVars>
      </dgm:prSet>
      <dgm:spPr/>
      <dgm:t>
        <a:bodyPr/>
        <a:lstStyle/>
        <a:p>
          <a:endParaRPr lang="es-ES"/>
        </a:p>
      </dgm:t>
    </dgm:pt>
    <dgm:pt modelId="{B5950A29-E0FB-714D-80F5-6978A754D367}" type="pres">
      <dgm:prSet presAssocID="{CBC4FF84-6580-A948-9666-C60913078A44}" presName="node" presStyleLbl="node1" presStyleIdx="0" presStyleCnt="5">
        <dgm:presLayoutVars>
          <dgm:bulletEnabled val="1"/>
        </dgm:presLayoutVars>
      </dgm:prSet>
      <dgm:spPr/>
      <dgm:t>
        <a:bodyPr/>
        <a:lstStyle/>
        <a:p>
          <a:endParaRPr lang="es-ES"/>
        </a:p>
      </dgm:t>
    </dgm:pt>
    <dgm:pt modelId="{A08C2504-18D4-BF4E-97A4-417D4CF98F67}" type="pres">
      <dgm:prSet presAssocID="{100D8111-DCDA-0348-B83D-323850030DEE}" presName="sibTrans" presStyleLbl="sibTrans1D1" presStyleIdx="0" presStyleCnt="4"/>
      <dgm:spPr/>
      <dgm:t>
        <a:bodyPr/>
        <a:lstStyle/>
        <a:p>
          <a:endParaRPr lang="es-ES"/>
        </a:p>
      </dgm:t>
    </dgm:pt>
    <dgm:pt modelId="{D377C2BB-70E9-9944-9299-4B51F6668333}" type="pres">
      <dgm:prSet presAssocID="{100D8111-DCDA-0348-B83D-323850030DEE}" presName="connectorText" presStyleLbl="sibTrans1D1" presStyleIdx="0" presStyleCnt="4"/>
      <dgm:spPr/>
      <dgm:t>
        <a:bodyPr/>
        <a:lstStyle/>
        <a:p>
          <a:endParaRPr lang="es-ES"/>
        </a:p>
      </dgm:t>
    </dgm:pt>
    <dgm:pt modelId="{5AC5BD03-F478-C445-B060-8BD68F7787AD}" type="pres">
      <dgm:prSet presAssocID="{CB3810E0-5889-944F-84AD-1DBB6D42F8D7}" presName="node" presStyleLbl="node1" presStyleIdx="1" presStyleCnt="5">
        <dgm:presLayoutVars>
          <dgm:bulletEnabled val="1"/>
        </dgm:presLayoutVars>
      </dgm:prSet>
      <dgm:spPr/>
      <dgm:t>
        <a:bodyPr/>
        <a:lstStyle/>
        <a:p>
          <a:endParaRPr lang="es-ES"/>
        </a:p>
      </dgm:t>
    </dgm:pt>
    <dgm:pt modelId="{111DE6D9-CE0B-C44D-92F9-136CA4CD2657}" type="pres">
      <dgm:prSet presAssocID="{41667242-434A-1F43-8AD2-F51915E03A60}" presName="sibTrans" presStyleLbl="sibTrans1D1" presStyleIdx="1" presStyleCnt="4"/>
      <dgm:spPr/>
      <dgm:t>
        <a:bodyPr/>
        <a:lstStyle/>
        <a:p>
          <a:endParaRPr lang="es-ES"/>
        </a:p>
      </dgm:t>
    </dgm:pt>
    <dgm:pt modelId="{BEE39C89-FB13-8746-A6B4-7C7A1A977F9C}" type="pres">
      <dgm:prSet presAssocID="{41667242-434A-1F43-8AD2-F51915E03A60}" presName="connectorText" presStyleLbl="sibTrans1D1" presStyleIdx="1" presStyleCnt="4"/>
      <dgm:spPr/>
      <dgm:t>
        <a:bodyPr/>
        <a:lstStyle/>
        <a:p>
          <a:endParaRPr lang="es-ES"/>
        </a:p>
      </dgm:t>
    </dgm:pt>
    <dgm:pt modelId="{F701D41C-AF20-0843-BC44-68D787E272CE}" type="pres">
      <dgm:prSet presAssocID="{64316EB5-AEE3-8440-AD11-0482BA557F5E}" presName="node" presStyleLbl="node1" presStyleIdx="2" presStyleCnt="5">
        <dgm:presLayoutVars>
          <dgm:bulletEnabled val="1"/>
        </dgm:presLayoutVars>
      </dgm:prSet>
      <dgm:spPr/>
      <dgm:t>
        <a:bodyPr/>
        <a:lstStyle/>
        <a:p>
          <a:endParaRPr lang="es-ES"/>
        </a:p>
      </dgm:t>
    </dgm:pt>
    <dgm:pt modelId="{23EA1622-34F2-964B-9ABC-DF2E30B8D374}" type="pres">
      <dgm:prSet presAssocID="{48E9EACE-CE5A-A54A-964D-98A134C4B827}" presName="sibTrans" presStyleLbl="sibTrans1D1" presStyleIdx="2" presStyleCnt="4"/>
      <dgm:spPr/>
      <dgm:t>
        <a:bodyPr/>
        <a:lstStyle/>
        <a:p>
          <a:endParaRPr lang="es-ES"/>
        </a:p>
      </dgm:t>
    </dgm:pt>
    <dgm:pt modelId="{8FD48551-2637-4E49-A89B-D7D30BE5E390}" type="pres">
      <dgm:prSet presAssocID="{48E9EACE-CE5A-A54A-964D-98A134C4B827}" presName="connectorText" presStyleLbl="sibTrans1D1" presStyleIdx="2" presStyleCnt="4"/>
      <dgm:spPr/>
      <dgm:t>
        <a:bodyPr/>
        <a:lstStyle/>
        <a:p>
          <a:endParaRPr lang="es-ES"/>
        </a:p>
      </dgm:t>
    </dgm:pt>
    <dgm:pt modelId="{EBD7EC2F-E5CC-8549-9565-E053765007D5}" type="pres">
      <dgm:prSet presAssocID="{97B406B4-CE83-404E-9DE6-07DDF132B6B9}" presName="node" presStyleLbl="node1" presStyleIdx="3" presStyleCnt="5">
        <dgm:presLayoutVars>
          <dgm:bulletEnabled val="1"/>
        </dgm:presLayoutVars>
      </dgm:prSet>
      <dgm:spPr/>
      <dgm:t>
        <a:bodyPr/>
        <a:lstStyle/>
        <a:p>
          <a:endParaRPr lang="es-ES"/>
        </a:p>
      </dgm:t>
    </dgm:pt>
    <dgm:pt modelId="{CAC61514-31CC-CA49-B4A2-16523AD24B52}" type="pres">
      <dgm:prSet presAssocID="{28B277DD-9B1E-4844-A1C7-96AC49F1307F}" presName="sibTrans" presStyleLbl="sibTrans1D1" presStyleIdx="3" presStyleCnt="4"/>
      <dgm:spPr/>
      <dgm:t>
        <a:bodyPr/>
        <a:lstStyle/>
        <a:p>
          <a:endParaRPr lang="es-ES"/>
        </a:p>
      </dgm:t>
    </dgm:pt>
    <dgm:pt modelId="{76CE4E68-0189-A042-A99E-C93C01FC66BA}" type="pres">
      <dgm:prSet presAssocID="{28B277DD-9B1E-4844-A1C7-96AC49F1307F}" presName="connectorText" presStyleLbl="sibTrans1D1" presStyleIdx="3" presStyleCnt="4"/>
      <dgm:spPr/>
      <dgm:t>
        <a:bodyPr/>
        <a:lstStyle/>
        <a:p>
          <a:endParaRPr lang="es-ES"/>
        </a:p>
      </dgm:t>
    </dgm:pt>
    <dgm:pt modelId="{AAE1816E-D035-454B-8116-3E75A1A44FCC}" type="pres">
      <dgm:prSet presAssocID="{410CD905-0481-4249-93C8-49EB0F8A6559}" presName="node" presStyleLbl="node1" presStyleIdx="4" presStyleCnt="5">
        <dgm:presLayoutVars>
          <dgm:bulletEnabled val="1"/>
        </dgm:presLayoutVars>
      </dgm:prSet>
      <dgm:spPr/>
      <dgm:t>
        <a:bodyPr/>
        <a:lstStyle/>
        <a:p>
          <a:endParaRPr lang="es-ES"/>
        </a:p>
      </dgm:t>
    </dgm:pt>
  </dgm:ptLst>
  <dgm:cxnLst>
    <dgm:cxn modelId="{A24F0D82-722F-C140-B737-FF4726282DF0}" type="presOf" srcId="{100D8111-DCDA-0348-B83D-323850030DEE}" destId="{D377C2BB-70E9-9944-9299-4B51F6668333}" srcOrd="1" destOrd="0" presId="urn:microsoft.com/office/officeart/2005/8/layout/bProcess3"/>
    <dgm:cxn modelId="{39025E23-189D-6B4A-8C04-D97B78C79363}" type="presOf" srcId="{410CD905-0481-4249-93C8-49EB0F8A6559}" destId="{AAE1816E-D035-454B-8116-3E75A1A44FCC}" srcOrd="0" destOrd="0" presId="urn:microsoft.com/office/officeart/2005/8/layout/bProcess3"/>
    <dgm:cxn modelId="{5DB71E5B-5E04-4D41-AD5E-2D3484D57ECC}" srcId="{EFC4704B-5B5E-1F41-A4FD-12A9F27BB59C}" destId="{97B406B4-CE83-404E-9DE6-07DDF132B6B9}" srcOrd="3" destOrd="0" parTransId="{A33791B2-D070-5C40-9149-F32FD469904D}" sibTransId="{28B277DD-9B1E-4844-A1C7-96AC49F1307F}"/>
    <dgm:cxn modelId="{32B32A99-BB51-6D42-899F-99BA83F44F24}" type="presOf" srcId="{EFC4704B-5B5E-1F41-A4FD-12A9F27BB59C}" destId="{661B7544-9789-4D45-8915-2883980CDE8C}" srcOrd="0" destOrd="0" presId="urn:microsoft.com/office/officeart/2005/8/layout/bProcess3"/>
    <dgm:cxn modelId="{D52BA6C7-DBAF-474E-8040-F1E67B6CA8C3}" type="presOf" srcId="{28B277DD-9B1E-4844-A1C7-96AC49F1307F}" destId="{76CE4E68-0189-A042-A99E-C93C01FC66BA}" srcOrd="1" destOrd="0" presId="urn:microsoft.com/office/officeart/2005/8/layout/bProcess3"/>
    <dgm:cxn modelId="{16E3A41D-55FD-8C4A-A778-E7C9BCBA43E6}" srcId="{EFC4704B-5B5E-1F41-A4FD-12A9F27BB59C}" destId="{64316EB5-AEE3-8440-AD11-0482BA557F5E}" srcOrd="2" destOrd="0" parTransId="{AC822066-99E6-9A40-BE1F-2BAFAF831AF8}" sibTransId="{48E9EACE-CE5A-A54A-964D-98A134C4B827}"/>
    <dgm:cxn modelId="{EB8C82E9-1FEB-DF49-AD3B-D8B11EF50E1F}" srcId="{EFC4704B-5B5E-1F41-A4FD-12A9F27BB59C}" destId="{410CD905-0481-4249-93C8-49EB0F8A6559}" srcOrd="4" destOrd="0" parTransId="{8C8C78B1-DF9B-9149-9C2D-208C5BCBB7CA}" sibTransId="{5E82E85A-DE64-A64B-9244-9ACC8047A85B}"/>
    <dgm:cxn modelId="{7617F3D9-7DDE-A749-8EC8-290433C5C849}" type="presOf" srcId="{CBC4FF84-6580-A948-9666-C60913078A44}" destId="{B5950A29-E0FB-714D-80F5-6978A754D367}" srcOrd="0" destOrd="0" presId="urn:microsoft.com/office/officeart/2005/8/layout/bProcess3"/>
    <dgm:cxn modelId="{002BD629-7F4E-0346-BC4B-86BD5E6F632C}" type="presOf" srcId="{97B406B4-CE83-404E-9DE6-07DDF132B6B9}" destId="{EBD7EC2F-E5CC-8549-9565-E053765007D5}" srcOrd="0" destOrd="0" presId="urn:microsoft.com/office/officeart/2005/8/layout/bProcess3"/>
    <dgm:cxn modelId="{67F33F62-B68A-5144-962F-E5575A4FB213}" type="presOf" srcId="{41667242-434A-1F43-8AD2-F51915E03A60}" destId="{111DE6D9-CE0B-C44D-92F9-136CA4CD2657}" srcOrd="0" destOrd="0" presId="urn:microsoft.com/office/officeart/2005/8/layout/bProcess3"/>
    <dgm:cxn modelId="{43CC7068-099A-EE4A-8AED-3B6FD6BAB9B0}" type="presOf" srcId="{64316EB5-AEE3-8440-AD11-0482BA557F5E}" destId="{F701D41C-AF20-0843-BC44-68D787E272CE}" srcOrd="0" destOrd="0" presId="urn:microsoft.com/office/officeart/2005/8/layout/bProcess3"/>
    <dgm:cxn modelId="{2E64231F-B7A6-F847-8C18-831DFA62C7B6}" type="presOf" srcId="{48E9EACE-CE5A-A54A-964D-98A134C4B827}" destId="{23EA1622-34F2-964B-9ABC-DF2E30B8D374}" srcOrd="0" destOrd="0" presId="urn:microsoft.com/office/officeart/2005/8/layout/bProcess3"/>
    <dgm:cxn modelId="{2E19E929-BC58-944B-917B-C24D51DFFF1C}" type="presOf" srcId="{100D8111-DCDA-0348-B83D-323850030DEE}" destId="{A08C2504-18D4-BF4E-97A4-417D4CF98F67}" srcOrd="0" destOrd="0" presId="urn:microsoft.com/office/officeart/2005/8/layout/bProcess3"/>
    <dgm:cxn modelId="{955C86C1-418E-234A-9517-4D3A319EFBCE}" srcId="{EFC4704B-5B5E-1F41-A4FD-12A9F27BB59C}" destId="{CBC4FF84-6580-A948-9666-C60913078A44}" srcOrd="0" destOrd="0" parTransId="{87A2D79D-6EBB-A243-A0E8-FDE45003A19F}" sibTransId="{100D8111-DCDA-0348-B83D-323850030DEE}"/>
    <dgm:cxn modelId="{E4AA16A0-A09A-144F-A3AC-F9BCBFAC9463}" type="presOf" srcId="{48E9EACE-CE5A-A54A-964D-98A134C4B827}" destId="{8FD48551-2637-4E49-A89B-D7D30BE5E390}" srcOrd="1" destOrd="0" presId="urn:microsoft.com/office/officeart/2005/8/layout/bProcess3"/>
    <dgm:cxn modelId="{2BB3E8D3-2830-9343-A6E7-E8E9A749462F}" type="presOf" srcId="{CB3810E0-5889-944F-84AD-1DBB6D42F8D7}" destId="{5AC5BD03-F478-C445-B060-8BD68F7787AD}" srcOrd="0" destOrd="0" presId="urn:microsoft.com/office/officeart/2005/8/layout/bProcess3"/>
    <dgm:cxn modelId="{1BA76020-8F1E-9541-A383-700E4929F4C8}" srcId="{EFC4704B-5B5E-1F41-A4FD-12A9F27BB59C}" destId="{CB3810E0-5889-944F-84AD-1DBB6D42F8D7}" srcOrd="1" destOrd="0" parTransId="{F446633F-5570-674A-BF1F-160C7721240C}" sibTransId="{41667242-434A-1F43-8AD2-F51915E03A60}"/>
    <dgm:cxn modelId="{300E4314-9BF2-E044-8DFB-C98C2F601BA9}" type="presOf" srcId="{41667242-434A-1F43-8AD2-F51915E03A60}" destId="{BEE39C89-FB13-8746-A6B4-7C7A1A977F9C}" srcOrd="1" destOrd="0" presId="urn:microsoft.com/office/officeart/2005/8/layout/bProcess3"/>
    <dgm:cxn modelId="{E0DF2850-4BE3-7646-9836-96F3422F9224}" type="presOf" srcId="{28B277DD-9B1E-4844-A1C7-96AC49F1307F}" destId="{CAC61514-31CC-CA49-B4A2-16523AD24B52}" srcOrd="0" destOrd="0" presId="urn:microsoft.com/office/officeart/2005/8/layout/bProcess3"/>
    <dgm:cxn modelId="{4CB937F3-E9CE-1245-AEE4-53BA37E844F6}" type="presParOf" srcId="{661B7544-9789-4D45-8915-2883980CDE8C}" destId="{B5950A29-E0FB-714D-80F5-6978A754D367}" srcOrd="0" destOrd="0" presId="urn:microsoft.com/office/officeart/2005/8/layout/bProcess3"/>
    <dgm:cxn modelId="{AE12024E-BC82-D541-8CD0-D122B4FE4F5A}" type="presParOf" srcId="{661B7544-9789-4D45-8915-2883980CDE8C}" destId="{A08C2504-18D4-BF4E-97A4-417D4CF98F67}" srcOrd="1" destOrd="0" presId="urn:microsoft.com/office/officeart/2005/8/layout/bProcess3"/>
    <dgm:cxn modelId="{14EA2A2A-170D-874B-A31F-3521E7EC973B}" type="presParOf" srcId="{A08C2504-18D4-BF4E-97A4-417D4CF98F67}" destId="{D377C2BB-70E9-9944-9299-4B51F6668333}" srcOrd="0" destOrd="0" presId="urn:microsoft.com/office/officeart/2005/8/layout/bProcess3"/>
    <dgm:cxn modelId="{B0623E1C-6DAA-F046-B802-A93ED7D1A12A}" type="presParOf" srcId="{661B7544-9789-4D45-8915-2883980CDE8C}" destId="{5AC5BD03-F478-C445-B060-8BD68F7787AD}" srcOrd="2" destOrd="0" presId="urn:microsoft.com/office/officeart/2005/8/layout/bProcess3"/>
    <dgm:cxn modelId="{046F9BCE-69F7-2148-BE1D-8F653B9A4DA3}" type="presParOf" srcId="{661B7544-9789-4D45-8915-2883980CDE8C}" destId="{111DE6D9-CE0B-C44D-92F9-136CA4CD2657}" srcOrd="3" destOrd="0" presId="urn:microsoft.com/office/officeart/2005/8/layout/bProcess3"/>
    <dgm:cxn modelId="{64F99E29-4406-2645-868B-9AC4088DE5B4}" type="presParOf" srcId="{111DE6D9-CE0B-C44D-92F9-136CA4CD2657}" destId="{BEE39C89-FB13-8746-A6B4-7C7A1A977F9C}" srcOrd="0" destOrd="0" presId="urn:microsoft.com/office/officeart/2005/8/layout/bProcess3"/>
    <dgm:cxn modelId="{6FDCE827-4BA9-C249-8CBE-880B4E435F2A}" type="presParOf" srcId="{661B7544-9789-4D45-8915-2883980CDE8C}" destId="{F701D41C-AF20-0843-BC44-68D787E272CE}" srcOrd="4" destOrd="0" presId="urn:microsoft.com/office/officeart/2005/8/layout/bProcess3"/>
    <dgm:cxn modelId="{7D4155E8-DBB2-9244-8F98-4701F5B12570}" type="presParOf" srcId="{661B7544-9789-4D45-8915-2883980CDE8C}" destId="{23EA1622-34F2-964B-9ABC-DF2E30B8D374}" srcOrd="5" destOrd="0" presId="urn:microsoft.com/office/officeart/2005/8/layout/bProcess3"/>
    <dgm:cxn modelId="{A03DE118-AAE4-CF43-8DC0-773DA76118D4}" type="presParOf" srcId="{23EA1622-34F2-964B-9ABC-DF2E30B8D374}" destId="{8FD48551-2637-4E49-A89B-D7D30BE5E390}" srcOrd="0" destOrd="0" presId="urn:microsoft.com/office/officeart/2005/8/layout/bProcess3"/>
    <dgm:cxn modelId="{0C923329-BE20-774E-8347-87BCD0E52804}" type="presParOf" srcId="{661B7544-9789-4D45-8915-2883980CDE8C}" destId="{EBD7EC2F-E5CC-8549-9565-E053765007D5}" srcOrd="6" destOrd="0" presId="urn:microsoft.com/office/officeart/2005/8/layout/bProcess3"/>
    <dgm:cxn modelId="{070096B0-2F54-D04B-B224-80BDBFE4DE5F}" type="presParOf" srcId="{661B7544-9789-4D45-8915-2883980CDE8C}" destId="{CAC61514-31CC-CA49-B4A2-16523AD24B52}" srcOrd="7" destOrd="0" presId="urn:microsoft.com/office/officeart/2005/8/layout/bProcess3"/>
    <dgm:cxn modelId="{3A05D4B0-2504-B944-925A-1756CBBA3D01}" type="presParOf" srcId="{CAC61514-31CC-CA49-B4A2-16523AD24B52}" destId="{76CE4E68-0189-A042-A99E-C93C01FC66BA}" srcOrd="0" destOrd="0" presId="urn:microsoft.com/office/officeart/2005/8/layout/bProcess3"/>
    <dgm:cxn modelId="{6CE71A47-F723-B44C-8F91-F093FCF07728}" type="presParOf" srcId="{661B7544-9789-4D45-8915-2883980CDE8C}" destId="{AAE1816E-D035-454B-8116-3E75A1A44FCC}"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33F97DB-3241-42D9-8370-54FE50B1978F}"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s-ES"/>
        </a:p>
      </dgm:t>
    </dgm:pt>
    <dgm:pt modelId="{675F4571-D79E-4016-B7C2-B56191206621}">
      <dgm:prSet phldrT="[Texto]"/>
      <dgm:spPr/>
      <dgm:t>
        <a:bodyPr/>
        <a:lstStyle/>
        <a:p>
          <a:pPr>
            <a:lnSpc>
              <a:spcPct val="100000"/>
            </a:lnSpc>
            <a:defRPr b="1"/>
          </a:pPr>
          <a:r>
            <a:rPr lang="es-ES" b="1"/>
            <a:t>Misión</a:t>
          </a:r>
          <a:endParaRPr lang="es-ES"/>
        </a:p>
      </dgm:t>
    </dgm:pt>
    <dgm:pt modelId="{BAEBEE47-0B2B-4A5E-BF28-F93B515FF001}" type="parTrans" cxnId="{BF725638-B030-466A-9BC6-CE3BEA9C8838}">
      <dgm:prSet/>
      <dgm:spPr/>
      <dgm:t>
        <a:bodyPr/>
        <a:lstStyle/>
        <a:p>
          <a:endParaRPr lang="es-ES"/>
        </a:p>
      </dgm:t>
    </dgm:pt>
    <dgm:pt modelId="{744A7D96-EC47-46AD-9C3A-738E8F93EAC3}" type="sibTrans" cxnId="{BF725638-B030-466A-9BC6-CE3BEA9C8838}">
      <dgm:prSet/>
      <dgm:spPr/>
      <dgm:t>
        <a:bodyPr/>
        <a:lstStyle/>
        <a:p>
          <a:endParaRPr lang="es-ES"/>
        </a:p>
      </dgm:t>
    </dgm:pt>
    <dgm:pt modelId="{5A21CF7B-2AEC-4E9D-8F8C-B5B8ED7D270A}">
      <dgm:prSet phldrT="[Texto]"/>
      <dgm:spPr/>
      <dgm:t>
        <a:bodyPr/>
        <a:lstStyle/>
        <a:p>
          <a:pPr>
            <a:lnSpc>
              <a:spcPct val="100000"/>
            </a:lnSpc>
          </a:pPr>
          <a:r>
            <a:rPr lang="es-ES"/>
            <a:t>Ofrecer a los clientes una amplia gama de opciones de vehículos de alta calidad a precios competitivos, junto con un servicio excepcional y una experiencia de compra sin problemas. </a:t>
          </a:r>
        </a:p>
      </dgm:t>
    </dgm:pt>
    <dgm:pt modelId="{AFF01BD2-0F0C-4FF3-998A-7DDCCC041DF3}" type="parTrans" cxnId="{278F41F3-1818-4EA6-B283-FA718FB7143D}">
      <dgm:prSet/>
      <dgm:spPr/>
      <dgm:t>
        <a:bodyPr/>
        <a:lstStyle/>
        <a:p>
          <a:endParaRPr lang="es-ES"/>
        </a:p>
      </dgm:t>
    </dgm:pt>
    <dgm:pt modelId="{B4480BFD-6075-43E3-8811-58F6082AC454}" type="sibTrans" cxnId="{278F41F3-1818-4EA6-B283-FA718FB7143D}">
      <dgm:prSet/>
      <dgm:spPr/>
      <dgm:t>
        <a:bodyPr/>
        <a:lstStyle/>
        <a:p>
          <a:endParaRPr lang="es-ES"/>
        </a:p>
      </dgm:t>
    </dgm:pt>
    <dgm:pt modelId="{2E8218CA-19BB-401C-88F1-545BB1A0FFCD}">
      <dgm:prSet phldrT="[Texto]"/>
      <dgm:spPr/>
      <dgm:t>
        <a:bodyPr/>
        <a:lstStyle/>
        <a:p>
          <a:pPr>
            <a:lnSpc>
              <a:spcPct val="100000"/>
            </a:lnSpc>
            <a:defRPr b="1"/>
          </a:pPr>
          <a:r>
            <a:rPr lang="es-ES"/>
            <a:t>Visión</a:t>
          </a:r>
        </a:p>
      </dgm:t>
    </dgm:pt>
    <dgm:pt modelId="{746E348A-D3F9-43A5-92AB-671F6C048B01}" type="parTrans" cxnId="{EEC2858C-708A-46F7-9A16-09F7E84FB9DC}">
      <dgm:prSet/>
      <dgm:spPr/>
      <dgm:t>
        <a:bodyPr/>
        <a:lstStyle/>
        <a:p>
          <a:endParaRPr lang="es-ES"/>
        </a:p>
      </dgm:t>
    </dgm:pt>
    <dgm:pt modelId="{EB10F50F-45E1-4CF2-9FBF-815972327FF8}" type="sibTrans" cxnId="{EEC2858C-708A-46F7-9A16-09F7E84FB9DC}">
      <dgm:prSet/>
      <dgm:spPr/>
      <dgm:t>
        <a:bodyPr/>
        <a:lstStyle/>
        <a:p>
          <a:endParaRPr lang="es-ES"/>
        </a:p>
      </dgm:t>
    </dgm:pt>
    <dgm:pt modelId="{1115760C-352C-4971-B1DA-6CFA77BD8FFD}">
      <dgm:prSet phldrT="[Texto]"/>
      <dgm:spPr/>
      <dgm:t>
        <a:bodyPr/>
        <a:lstStyle/>
        <a:p>
          <a:pPr>
            <a:lnSpc>
              <a:spcPct val="100000"/>
            </a:lnSpc>
          </a:pPr>
          <a:r>
            <a:rPr lang="es-ES" dirty="0"/>
            <a:t>Ser la mejor opción para los compradores de vehículos en la región y ser reconocido por la excelencia en la industria, enfocándonos en la innovación y la mejora continua de los procesos de venta y servicio.</a:t>
          </a:r>
        </a:p>
      </dgm:t>
    </dgm:pt>
    <dgm:pt modelId="{025619CC-6B29-4399-9EF6-CC459A08CF60}" type="parTrans" cxnId="{3E5543F8-EC02-403E-B45F-C44125B12C19}">
      <dgm:prSet/>
      <dgm:spPr/>
      <dgm:t>
        <a:bodyPr/>
        <a:lstStyle/>
        <a:p>
          <a:endParaRPr lang="es-ES"/>
        </a:p>
      </dgm:t>
    </dgm:pt>
    <dgm:pt modelId="{A9A7FE8F-19A2-4255-B72D-0F553BC30F39}" type="sibTrans" cxnId="{3E5543F8-EC02-403E-B45F-C44125B12C19}">
      <dgm:prSet/>
      <dgm:spPr/>
      <dgm:t>
        <a:bodyPr/>
        <a:lstStyle/>
        <a:p>
          <a:endParaRPr lang="es-ES"/>
        </a:p>
      </dgm:t>
    </dgm:pt>
    <dgm:pt modelId="{E8FCF010-D78F-47FE-840F-258A73A7BC87}">
      <dgm:prSet phldrT="[Texto]"/>
      <dgm:spPr/>
      <dgm:t>
        <a:bodyPr/>
        <a:lstStyle/>
        <a:p>
          <a:pPr>
            <a:lnSpc>
              <a:spcPct val="100000"/>
            </a:lnSpc>
            <a:defRPr b="1"/>
          </a:pPr>
          <a:r>
            <a:rPr lang="es-ES"/>
            <a:t>Valores</a:t>
          </a:r>
        </a:p>
      </dgm:t>
    </dgm:pt>
    <dgm:pt modelId="{C66671FC-D40C-40E7-B815-E73F87AD971B}" type="parTrans" cxnId="{7DFD6048-A389-4AB3-AAFA-B8D07D34390E}">
      <dgm:prSet/>
      <dgm:spPr/>
      <dgm:t>
        <a:bodyPr/>
        <a:lstStyle/>
        <a:p>
          <a:endParaRPr lang="es-ES"/>
        </a:p>
      </dgm:t>
    </dgm:pt>
    <dgm:pt modelId="{C13D602A-0249-482D-A265-7C4FE7AE1812}" type="sibTrans" cxnId="{7DFD6048-A389-4AB3-AAFA-B8D07D34390E}">
      <dgm:prSet/>
      <dgm:spPr/>
      <dgm:t>
        <a:bodyPr/>
        <a:lstStyle/>
        <a:p>
          <a:endParaRPr lang="es-ES"/>
        </a:p>
      </dgm:t>
    </dgm:pt>
    <dgm:pt modelId="{46BCBE1C-D23D-4052-AB61-9C9AF4841A26}">
      <dgm:prSet phldrT="[Texto]"/>
      <dgm:spPr/>
      <dgm:t>
        <a:bodyPr/>
        <a:lstStyle/>
        <a:p>
          <a:pPr>
            <a:lnSpc>
              <a:spcPct val="100000"/>
            </a:lnSpc>
          </a:pPr>
          <a:r>
            <a:rPr lang="es-ES"/>
            <a:t>Integridad</a:t>
          </a:r>
        </a:p>
      </dgm:t>
    </dgm:pt>
    <dgm:pt modelId="{7C7583E8-EC4A-4BDE-847C-16F5012B1255}" type="parTrans" cxnId="{D56C9058-D572-4834-883A-B0F05642CF93}">
      <dgm:prSet/>
      <dgm:spPr/>
      <dgm:t>
        <a:bodyPr/>
        <a:lstStyle/>
        <a:p>
          <a:endParaRPr lang="es-ES"/>
        </a:p>
      </dgm:t>
    </dgm:pt>
    <dgm:pt modelId="{225BFB5B-7445-4BC9-AF9E-29152E31086A}" type="sibTrans" cxnId="{D56C9058-D572-4834-883A-B0F05642CF93}">
      <dgm:prSet/>
      <dgm:spPr/>
      <dgm:t>
        <a:bodyPr/>
        <a:lstStyle/>
        <a:p>
          <a:endParaRPr lang="es-ES"/>
        </a:p>
      </dgm:t>
    </dgm:pt>
    <dgm:pt modelId="{A2BD7145-AA01-4E97-A503-E1355DA9D14A}">
      <dgm:prSet phldrT="[Texto]"/>
      <dgm:spPr/>
      <dgm:t>
        <a:bodyPr/>
        <a:lstStyle/>
        <a:p>
          <a:pPr>
            <a:lnSpc>
              <a:spcPct val="100000"/>
            </a:lnSpc>
          </a:pPr>
          <a:r>
            <a:rPr lang="es-ES"/>
            <a:t>Responsabilidad social</a:t>
          </a:r>
        </a:p>
      </dgm:t>
    </dgm:pt>
    <dgm:pt modelId="{0AFF2709-A75D-4D1F-BFD3-A5620E32A5B3}" type="parTrans" cxnId="{C252378F-C11E-4245-A28C-32F3355BFDE6}">
      <dgm:prSet/>
      <dgm:spPr/>
      <dgm:t>
        <a:bodyPr/>
        <a:lstStyle/>
        <a:p>
          <a:endParaRPr lang="es-ES"/>
        </a:p>
      </dgm:t>
    </dgm:pt>
    <dgm:pt modelId="{B022C713-2D71-4B81-B384-4E66070DD76D}" type="sibTrans" cxnId="{C252378F-C11E-4245-A28C-32F3355BFDE6}">
      <dgm:prSet/>
      <dgm:spPr/>
      <dgm:t>
        <a:bodyPr/>
        <a:lstStyle/>
        <a:p>
          <a:endParaRPr lang="es-ES"/>
        </a:p>
      </dgm:t>
    </dgm:pt>
    <dgm:pt modelId="{8CACFC70-B6DD-4C40-83BB-454EDBC36F4D}">
      <dgm:prSet phldrT="[Texto]"/>
      <dgm:spPr/>
      <dgm:t>
        <a:bodyPr/>
        <a:lstStyle/>
        <a:p>
          <a:pPr>
            <a:lnSpc>
              <a:spcPct val="100000"/>
            </a:lnSpc>
          </a:pPr>
          <a:r>
            <a:rPr lang="es-ES"/>
            <a:t>Innovación</a:t>
          </a:r>
        </a:p>
      </dgm:t>
    </dgm:pt>
    <dgm:pt modelId="{8CBDE8B3-0E84-465C-8A61-F58E48A7CABE}" type="parTrans" cxnId="{B6FC754C-F369-4860-A5AB-A886AB66896B}">
      <dgm:prSet/>
      <dgm:spPr/>
      <dgm:t>
        <a:bodyPr/>
        <a:lstStyle/>
        <a:p>
          <a:endParaRPr lang="es-ES"/>
        </a:p>
      </dgm:t>
    </dgm:pt>
    <dgm:pt modelId="{E8D0030B-3E3F-41DA-95EA-B87ED409F77E}" type="sibTrans" cxnId="{B6FC754C-F369-4860-A5AB-A886AB66896B}">
      <dgm:prSet/>
      <dgm:spPr/>
      <dgm:t>
        <a:bodyPr/>
        <a:lstStyle/>
        <a:p>
          <a:endParaRPr lang="es-ES"/>
        </a:p>
      </dgm:t>
    </dgm:pt>
    <dgm:pt modelId="{A0623E8A-7C3C-4117-91BF-A7350C6098A5}">
      <dgm:prSet phldrT="[Texto]"/>
      <dgm:spPr/>
      <dgm:t>
        <a:bodyPr/>
        <a:lstStyle/>
        <a:p>
          <a:pPr>
            <a:lnSpc>
              <a:spcPct val="100000"/>
            </a:lnSpc>
          </a:pPr>
          <a:r>
            <a:rPr lang="es-ES"/>
            <a:t>Trabajo en equipo</a:t>
          </a:r>
        </a:p>
      </dgm:t>
    </dgm:pt>
    <dgm:pt modelId="{CAB177B1-BFA2-4E4B-A573-D2FBD1185086}" type="parTrans" cxnId="{CB35827D-BDDD-4529-93B1-2B9D1A540F56}">
      <dgm:prSet/>
      <dgm:spPr/>
      <dgm:t>
        <a:bodyPr/>
        <a:lstStyle/>
        <a:p>
          <a:endParaRPr lang="es-ES"/>
        </a:p>
      </dgm:t>
    </dgm:pt>
    <dgm:pt modelId="{F8A7C4BD-71FD-4F28-95CE-B0D7E8AFE026}" type="sibTrans" cxnId="{CB35827D-BDDD-4529-93B1-2B9D1A540F56}">
      <dgm:prSet/>
      <dgm:spPr/>
      <dgm:t>
        <a:bodyPr/>
        <a:lstStyle/>
        <a:p>
          <a:endParaRPr lang="es-ES"/>
        </a:p>
      </dgm:t>
    </dgm:pt>
    <dgm:pt modelId="{F63390D3-D05F-4262-8ED7-CDC104C56E5F}">
      <dgm:prSet phldrT="[Texto]"/>
      <dgm:spPr/>
      <dgm:t>
        <a:bodyPr/>
        <a:lstStyle/>
        <a:p>
          <a:pPr>
            <a:lnSpc>
              <a:spcPct val="100000"/>
            </a:lnSpc>
          </a:pPr>
          <a:r>
            <a:rPr lang="es-ES"/>
            <a:t>Respeto</a:t>
          </a:r>
        </a:p>
      </dgm:t>
    </dgm:pt>
    <dgm:pt modelId="{67670CBF-20E8-43C4-8308-964981AAFFEE}" type="parTrans" cxnId="{4E90A47E-55AB-4F2C-B761-7663815BC846}">
      <dgm:prSet/>
      <dgm:spPr/>
      <dgm:t>
        <a:bodyPr/>
        <a:lstStyle/>
        <a:p>
          <a:endParaRPr lang="es-ES"/>
        </a:p>
      </dgm:t>
    </dgm:pt>
    <dgm:pt modelId="{23E5107C-7373-42E1-9F7F-FA838E286B04}" type="sibTrans" cxnId="{4E90A47E-55AB-4F2C-B761-7663815BC846}">
      <dgm:prSet/>
      <dgm:spPr/>
      <dgm:t>
        <a:bodyPr/>
        <a:lstStyle/>
        <a:p>
          <a:endParaRPr lang="es-ES"/>
        </a:p>
      </dgm:t>
    </dgm:pt>
    <dgm:pt modelId="{34ED695A-3B1C-40C4-864B-78E260A67C44}" type="pres">
      <dgm:prSet presAssocID="{733F97DB-3241-42D9-8370-54FE50B1978F}" presName="root" presStyleCnt="0">
        <dgm:presLayoutVars>
          <dgm:dir/>
          <dgm:resizeHandles val="exact"/>
        </dgm:presLayoutVars>
      </dgm:prSet>
      <dgm:spPr/>
      <dgm:t>
        <a:bodyPr/>
        <a:lstStyle/>
        <a:p>
          <a:endParaRPr lang="es-ES"/>
        </a:p>
      </dgm:t>
    </dgm:pt>
    <dgm:pt modelId="{CB471F4F-47BA-428A-AF89-003B7285CAA2}" type="pres">
      <dgm:prSet presAssocID="{675F4571-D79E-4016-B7C2-B56191206621}" presName="compNode" presStyleCnt="0"/>
      <dgm:spPr/>
    </dgm:pt>
    <dgm:pt modelId="{72AAC5D8-5908-4664-B4BE-642DBEC2D841}" type="pres">
      <dgm:prSet presAssocID="{675F4571-D79E-4016-B7C2-B5619120662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oche"/>
        </a:ext>
      </dgm:extLst>
    </dgm:pt>
    <dgm:pt modelId="{3586E184-378D-4F22-856B-B58105B162A0}" type="pres">
      <dgm:prSet presAssocID="{675F4571-D79E-4016-B7C2-B56191206621}" presName="iconSpace" presStyleCnt="0"/>
      <dgm:spPr/>
    </dgm:pt>
    <dgm:pt modelId="{B02C017A-30CA-4930-B67F-1DE1AE26F1D5}" type="pres">
      <dgm:prSet presAssocID="{675F4571-D79E-4016-B7C2-B56191206621}" presName="parTx" presStyleLbl="revTx" presStyleIdx="0" presStyleCnt="6">
        <dgm:presLayoutVars>
          <dgm:chMax val="0"/>
          <dgm:chPref val="0"/>
        </dgm:presLayoutVars>
      </dgm:prSet>
      <dgm:spPr/>
      <dgm:t>
        <a:bodyPr/>
        <a:lstStyle/>
        <a:p>
          <a:endParaRPr lang="es-ES"/>
        </a:p>
      </dgm:t>
    </dgm:pt>
    <dgm:pt modelId="{C9FBBB51-7AB8-489F-92FF-C689879BD09D}" type="pres">
      <dgm:prSet presAssocID="{675F4571-D79E-4016-B7C2-B56191206621}" presName="txSpace" presStyleCnt="0"/>
      <dgm:spPr/>
    </dgm:pt>
    <dgm:pt modelId="{A572ED0D-2A40-4744-A750-456D4C9FA84C}" type="pres">
      <dgm:prSet presAssocID="{675F4571-D79E-4016-B7C2-B56191206621}" presName="desTx" presStyleLbl="revTx" presStyleIdx="1" presStyleCnt="6">
        <dgm:presLayoutVars/>
      </dgm:prSet>
      <dgm:spPr/>
      <dgm:t>
        <a:bodyPr/>
        <a:lstStyle/>
        <a:p>
          <a:endParaRPr lang="es-ES"/>
        </a:p>
      </dgm:t>
    </dgm:pt>
    <dgm:pt modelId="{AEE3E52C-1297-45B9-8F89-00AA22B6AE3E}" type="pres">
      <dgm:prSet presAssocID="{744A7D96-EC47-46AD-9C3A-738E8F93EAC3}" presName="sibTrans" presStyleCnt="0"/>
      <dgm:spPr/>
    </dgm:pt>
    <dgm:pt modelId="{2570D0B2-EF9E-454F-811E-0B575D3A44DA}" type="pres">
      <dgm:prSet presAssocID="{2E8218CA-19BB-401C-88F1-545BB1A0FFCD}" presName="compNode" presStyleCnt="0"/>
      <dgm:spPr/>
    </dgm:pt>
    <dgm:pt modelId="{BA50AE90-8F48-47E3-82BE-7EB8281610CC}" type="pres">
      <dgm:prSet presAssocID="{2E8218CA-19BB-401C-88F1-545BB1A0FF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Apretón de manos"/>
        </a:ext>
      </dgm:extLst>
    </dgm:pt>
    <dgm:pt modelId="{6C0ECEFE-20B1-48C0-B439-E332C3494040}" type="pres">
      <dgm:prSet presAssocID="{2E8218CA-19BB-401C-88F1-545BB1A0FFCD}" presName="iconSpace" presStyleCnt="0"/>
      <dgm:spPr/>
    </dgm:pt>
    <dgm:pt modelId="{0DFA7029-6A6A-4F9F-9619-28E117B48E2C}" type="pres">
      <dgm:prSet presAssocID="{2E8218CA-19BB-401C-88F1-545BB1A0FFCD}" presName="parTx" presStyleLbl="revTx" presStyleIdx="2" presStyleCnt="6">
        <dgm:presLayoutVars>
          <dgm:chMax val="0"/>
          <dgm:chPref val="0"/>
        </dgm:presLayoutVars>
      </dgm:prSet>
      <dgm:spPr/>
      <dgm:t>
        <a:bodyPr/>
        <a:lstStyle/>
        <a:p>
          <a:endParaRPr lang="es-ES"/>
        </a:p>
      </dgm:t>
    </dgm:pt>
    <dgm:pt modelId="{B787A68C-B282-4DBE-B06D-634B59B787A0}" type="pres">
      <dgm:prSet presAssocID="{2E8218CA-19BB-401C-88F1-545BB1A0FFCD}" presName="txSpace" presStyleCnt="0"/>
      <dgm:spPr/>
    </dgm:pt>
    <dgm:pt modelId="{DA404FED-B934-480A-8317-AAD30D9C2FA8}" type="pres">
      <dgm:prSet presAssocID="{2E8218CA-19BB-401C-88F1-545BB1A0FFCD}" presName="desTx" presStyleLbl="revTx" presStyleIdx="3" presStyleCnt="6">
        <dgm:presLayoutVars/>
      </dgm:prSet>
      <dgm:spPr/>
      <dgm:t>
        <a:bodyPr/>
        <a:lstStyle/>
        <a:p>
          <a:endParaRPr lang="es-ES"/>
        </a:p>
      </dgm:t>
    </dgm:pt>
    <dgm:pt modelId="{23144B55-ADF3-4D7C-B236-9CCB16C3DCBF}" type="pres">
      <dgm:prSet presAssocID="{EB10F50F-45E1-4CF2-9FBF-815972327FF8}" presName="sibTrans" presStyleCnt="0"/>
      <dgm:spPr/>
    </dgm:pt>
    <dgm:pt modelId="{D504B250-D630-4AAC-B900-B39515505737}" type="pres">
      <dgm:prSet presAssocID="{E8FCF010-D78F-47FE-840F-258A73A7BC87}" presName="compNode" presStyleCnt="0"/>
      <dgm:spPr/>
    </dgm:pt>
    <dgm:pt modelId="{48322793-3FE3-40B9-A5B7-8DAEF1CAA503}" type="pres">
      <dgm:prSet presAssocID="{E8FCF010-D78F-47FE-840F-258A73A7BC8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Scales of Justice"/>
        </a:ext>
      </dgm:extLst>
    </dgm:pt>
    <dgm:pt modelId="{932988F0-5905-4865-8A27-507719FBAA12}" type="pres">
      <dgm:prSet presAssocID="{E8FCF010-D78F-47FE-840F-258A73A7BC87}" presName="iconSpace" presStyleCnt="0"/>
      <dgm:spPr/>
    </dgm:pt>
    <dgm:pt modelId="{EEC8A143-CCEB-4CF5-B94B-DB59A20EDA1E}" type="pres">
      <dgm:prSet presAssocID="{E8FCF010-D78F-47FE-840F-258A73A7BC87}" presName="parTx" presStyleLbl="revTx" presStyleIdx="4" presStyleCnt="6">
        <dgm:presLayoutVars>
          <dgm:chMax val="0"/>
          <dgm:chPref val="0"/>
        </dgm:presLayoutVars>
      </dgm:prSet>
      <dgm:spPr/>
      <dgm:t>
        <a:bodyPr/>
        <a:lstStyle/>
        <a:p>
          <a:endParaRPr lang="es-ES"/>
        </a:p>
      </dgm:t>
    </dgm:pt>
    <dgm:pt modelId="{B1DD4EA5-F5C1-438C-96FF-28290E252D29}" type="pres">
      <dgm:prSet presAssocID="{E8FCF010-D78F-47FE-840F-258A73A7BC87}" presName="txSpace" presStyleCnt="0"/>
      <dgm:spPr/>
    </dgm:pt>
    <dgm:pt modelId="{BA927DE1-ABD2-4F06-B533-CA02EA15E69B}" type="pres">
      <dgm:prSet presAssocID="{E8FCF010-D78F-47FE-840F-258A73A7BC87}" presName="desTx" presStyleLbl="revTx" presStyleIdx="5" presStyleCnt="6">
        <dgm:presLayoutVars/>
      </dgm:prSet>
      <dgm:spPr/>
      <dgm:t>
        <a:bodyPr/>
        <a:lstStyle/>
        <a:p>
          <a:endParaRPr lang="es-ES"/>
        </a:p>
      </dgm:t>
    </dgm:pt>
  </dgm:ptLst>
  <dgm:cxnLst>
    <dgm:cxn modelId="{1F5DD6F3-DE28-074C-9C4F-D15133EB1D9D}" type="presOf" srcId="{2E8218CA-19BB-401C-88F1-545BB1A0FFCD}" destId="{0DFA7029-6A6A-4F9F-9619-28E117B48E2C}" srcOrd="0" destOrd="0" presId="urn:microsoft.com/office/officeart/2018/2/layout/IconLabelDescriptionList"/>
    <dgm:cxn modelId="{CB35827D-BDDD-4529-93B1-2B9D1A540F56}" srcId="{E8FCF010-D78F-47FE-840F-258A73A7BC87}" destId="{A0623E8A-7C3C-4117-91BF-A7350C6098A5}" srcOrd="3" destOrd="0" parTransId="{CAB177B1-BFA2-4E4B-A573-D2FBD1185086}" sibTransId="{F8A7C4BD-71FD-4F28-95CE-B0D7E8AFE026}"/>
    <dgm:cxn modelId="{4F8BA337-EDCC-EA48-A7F9-B9373C656A73}" type="presOf" srcId="{A0623E8A-7C3C-4117-91BF-A7350C6098A5}" destId="{BA927DE1-ABD2-4F06-B533-CA02EA15E69B}" srcOrd="0" destOrd="3" presId="urn:microsoft.com/office/officeart/2018/2/layout/IconLabelDescriptionList"/>
    <dgm:cxn modelId="{9D3649CC-3D22-9A44-AF2E-355A78EB1BE7}" type="presOf" srcId="{A2BD7145-AA01-4E97-A503-E1355DA9D14A}" destId="{BA927DE1-ABD2-4F06-B533-CA02EA15E69B}" srcOrd="0" destOrd="1" presId="urn:microsoft.com/office/officeart/2018/2/layout/IconLabelDescriptionList"/>
    <dgm:cxn modelId="{7D9B7ED1-4449-8749-94CA-C5076D31AF89}" type="presOf" srcId="{E8FCF010-D78F-47FE-840F-258A73A7BC87}" destId="{EEC8A143-CCEB-4CF5-B94B-DB59A20EDA1E}" srcOrd="0" destOrd="0" presId="urn:microsoft.com/office/officeart/2018/2/layout/IconLabelDescriptionList"/>
    <dgm:cxn modelId="{EEC2858C-708A-46F7-9A16-09F7E84FB9DC}" srcId="{733F97DB-3241-42D9-8370-54FE50B1978F}" destId="{2E8218CA-19BB-401C-88F1-545BB1A0FFCD}" srcOrd="1" destOrd="0" parTransId="{746E348A-D3F9-43A5-92AB-671F6C048B01}" sibTransId="{EB10F50F-45E1-4CF2-9FBF-815972327FF8}"/>
    <dgm:cxn modelId="{4E90A47E-55AB-4F2C-B761-7663815BC846}" srcId="{E8FCF010-D78F-47FE-840F-258A73A7BC87}" destId="{F63390D3-D05F-4262-8ED7-CDC104C56E5F}" srcOrd="4" destOrd="0" parTransId="{67670CBF-20E8-43C4-8308-964981AAFFEE}" sibTransId="{23E5107C-7373-42E1-9F7F-FA838E286B04}"/>
    <dgm:cxn modelId="{D06426ED-5D17-F24A-936B-12E258AD7D81}" type="presOf" srcId="{46BCBE1C-D23D-4052-AB61-9C9AF4841A26}" destId="{BA927DE1-ABD2-4F06-B533-CA02EA15E69B}" srcOrd="0" destOrd="0" presId="urn:microsoft.com/office/officeart/2018/2/layout/IconLabelDescriptionList"/>
    <dgm:cxn modelId="{278F41F3-1818-4EA6-B283-FA718FB7143D}" srcId="{675F4571-D79E-4016-B7C2-B56191206621}" destId="{5A21CF7B-2AEC-4E9D-8F8C-B5B8ED7D270A}" srcOrd="0" destOrd="0" parTransId="{AFF01BD2-0F0C-4FF3-998A-7DDCCC041DF3}" sibTransId="{B4480BFD-6075-43E3-8811-58F6082AC454}"/>
    <dgm:cxn modelId="{12A7BA84-24CF-9849-ABED-525C56F2589A}" type="presOf" srcId="{675F4571-D79E-4016-B7C2-B56191206621}" destId="{B02C017A-30CA-4930-B67F-1DE1AE26F1D5}" srcOrd="0" destOrd="0" presId="urn:microsoft.com/office/officeart/2018/2/layout/IconLabelDescriptionList"/>
    <dgm:cxn modelId="{C252378F-C11E-4245-A28C-32F3355BFDE6}" srcId="{E8FCF010-D78F-47FE-840F-258A73A7BC87}" destId="{A2BD7145-AA01-4E97-A503-E1355DA9D14A}" srcOrd="1" destOrd="0" parTransId="{0AFF2709-A75D-4D1F-BFD3-A5620E32A5B3}" sibTransId="{B022C713-2D71-4B81-B384-4E66070DD76D}"/>
    <dgm:cxn modelId="{B6FC754C-F369-4860-A5AB-A886AB66896B}" srcId="{E8FCF010-D78F-47FE-840F-258A73A7BC87}" destId="{8CACFC70-B6DD-4C40-83BB-454EDBC36F4D}" srcOrd="2" destOrd="0" parTransId="{8CBDE8B3-0E84-465C-8A61-F58E48A7CABE}" sibTransId="{E8D0030B-3E3F-41DA-95EA-B87ED409F77E}"/>
    <dgm:cxn modelId="{BF725638-B030-466A-9BC6-CE3BEA9C8838}" srcId="{733F97DB-3241-42D9-8370-54FE50B1978F}" destId="{675F4571-D79E-4016-B7C2-B56191206621}" srcOrd="0" destOrd="0" parTransId="{BAEBEE47-0B2B-4A5E-BF28-F93B515FF001}" sibTransId="{744A7D96-EC47-46AD-9C3A-738E8F93EAC3}"/>
    <dgm:cxn modelId="{D56C9058-D572-4834-883A-B0F05642CF93}" srcId="{E8FCF010-D78F-47FE-840F-258A73A7BC87}" destId="{46BCBE1C-D23D-4052-AB61-9C9AF4841A26}" srcOrd="0" destOrd="0" parTransId="{7C7583E8-EC4A-4BDE-847C-16F5012B1255}" sibTransId="{225BFB5B-7445-4BC9-AF9E-29152E31086A}"/>
    <dgm:cxn modelId="{80FC5EA6-F6DB-4846-AC51-4FCCC7E2CEC3}" type="presOf" srcId="{F63390D3-D05F-4262-8ED7-CDC104C56E5F}" destId="{BA927DE1-ABD2-4F06-B533-CA02EA15E69B}" srcOrd="0" destOrd="4" presId="urn:microsoft.com/office/officeart/2018/2/layout/IconLabelDescriptionList"/>
    <dgm:cxn modelId="{A9A3A7C9-4EC6-CF41-A825-18BA848DB5FB}" type="presOf" srcId="{1115760C-352C-4971-B1DA-6CFA77BD8FFD}" destId="{DA404FED-B934-480A-8317-AAD30D9C2FA8}" srcOrd="0" destOrd="0" presId="urn:microsoft.com/office/officeart/2018/2/layout/IconLabelDescriptionList"/>
    <dgm:cxn modelId="{69B16109-65BA-1C43-9DB0-B8394202483D}" type="presOf" srcId="{8CACFC70-B6DD-4C40-83BB-454EDBC36F4D}" destId="{BA927DE1-ABD2-4F06-B533-CA02EA15E69B}" srcOrd="0" destOrd="2" presId="urn:microsoft.com/office/officeart/2018/2/layout/IconLabelDescriptionList"/>
    <dgm:cxn modelId="{3E5543F8-EC02-403E-B45F-C44125B12C19}" srcId="{2E8218CA-19BB-401C-88F1-545BB1A0FFCD}" destId="{1115760C-352C-4971-B1DA-6CFA77BD8FFD}" srcOrd="0" destOrd="0" parTransId="{025619CC-6B29-4399-9EF6-CC459A08CF60}" sibTransId="{A9A7FE8F-19A2-4255-B72D-0F553BC30F39}"/>
    <dgm:cxn modelId="{14FBBAD4-1CF1-4F41-8BFD-15369B348DF8}" type="presOf" srcId="{733F97DB-3241-42D9-8370-54FE50B1978F}" destId="{34ED695A-3B1C-40C4-864B-78E260A67C44}" srcOrd="0" destOrd="0" presId="urn:microsoft.com/office/officeart/2018/2/layout/IconLabelDescriptionList"/>
    <dgm:cxn modelId="{C4AB838B-5A34-6B4B-B8DD-FE3EF91F4F59}" type="presOf" srcId="{5A21CF7B-2AEC-4E9D-8F8C-B5B8ED7D270A}" destId="{A572ED0D-2A40-4744-A750-456D4C9FA84C}" srcOrd="0" destOrd="0" presId="urn:microsoft.com/office/officeart/2018/2/layout/IconLabelDescriptionList"/>
    <dgm:cxn modelId="{7DFD6048-A389-4AB3-AAFA-B8D07D34390E}" srcId="{733F97DB-3241-42D9-8370-54FE50B1978F}" destId="{E8FCF010-D78F-47FE-840F-258A73A7BC87}" srcOrd="2" destOrd="0" parTransId="{C66671FC-D40C-40E7-B815-E73F87AD971B}" sibTransId="{C13D602A-0249-482D-A265-7C4FE7AE1812}"/>
    <dgm:cxn modelId="{14576AD2-01AB-EB4F-BCAF-356EF438E70A}" type="presParOf" srcId="{34ED695A-3B1C-40C4-864B-78E260A67C44}" destId="{CB471F4F-47BA-428A-AF89-003B7285CAA2}" srcOrd="0" destOrd="0" presId="urn:microsoft.com/office/officeart/2018/2/layout/IconLabelDescriptionList"/>
    <dgm:cxn modelId="{7512A091-8CCD-0A4F-B82F-CC8FE95D938A}" type="presParOf" srcId="{CB471F4F-47BA-428A-AF89-003B7285CAA2}" destId="{72AAC5D8-5908-4664-B4BE-642DBEC2D841}" srcOrd="0" destOrd="0" presId="urn:microsoft.com/office/officeart/2018/2/layout/IconLabelDescriptionList"/>
    <dgm:cxn modelId="{73D2956B-2C04-C34B-8E55-D35E7F1ACDBE}" type="presParOf" srcId="{CB471F4F-47BA-428A-AF89-003B7285CAA2}" destId="{3586E184-378D-4F22-856B-B58105B162A0}" srcOrd="1" destOrd="0" presId="urn:microsoft.com/office/officeart/2018/2/layout/IconLabelDescriptionList"/>
    <dgm:cxn modelId="{24119B20-66CA-C349-8930-BA9DFBB4B650}" type="presParOf" srcId="{CB471F4F-47BA-428A-AF89-003B7285CAA2}" destId="{B02C017A-30CA-4930-B67F-1DE1AE26F1D5}" srcOrd="2" destOrd="0" presId="urn:microsoft.com/office/officeart/2018/2/layout/IconLabelDescriptionList"/>
    <dgm:cxn modelId="{342C0FE6-0E05-D344-ABBB-C8263DB61B60}" type="presParOf" srcId="{CB471F4F-47BA-428A-AF89-003B7285CAA2}" destId="{C9FBBB51-7AB8-489F-92FF-C689879BD09D}" srcOrd="3" destOrd="0" presId="urn:microsoft.com/office/officeart/2018/2/layout/IconLabelDescriptionList"/>
    <dgm:cxn modelId="{C9F6FDE9-7E1F-D247-A1C7-12D4C084D6E4}" type="presParOf" srcId="{CB471F4F-47BA-428A-AF89-003B7285CAA2}" destId="{A572ED0D-2A40-4744-A750-456D4C9FA84C}" srcOrd="4" destOrd="0" presId="urn:microsoft.com/office/officeart/2018/2/layout/IconLabelDescriptionList"/>
    <dgm:cxn modelId="{D58D9379-E3A5-B04F-8B58-8C641BF6F97A}" type="presParOf" srcId="{34ED695A-3B1C-40C4-864B-78E260A67C44}" destId="{AEE3E52C-1297-45B9-8F89-00AA22B6AE3E}" srcOrd="1" destOrd="0" presId="urn:microsoft.com/office/officeart/2018/2/layout/IconLabelDescriptionList"/>
    <dgm:cxn modelId="{D1EF1E3D-529D-9844-8142-8A4EAE1BCFDB}" type="presParOf" srcId="{34ED695A-3B1C-40C4-864B-78E260A67C44}" destId="{2570D0B2-EF9E-454F-811E-0B575D3A44DA}" srcOrd="2" destOrd="0" presId="urn:microsoft.com/office/officeart/2018/2/layout/IconLabelDescriptionList"/>
    <dgm:cxn modelId="{9C7313E3-2A4B-1849-9FC8-DC21BD236EA1}" type="presParOf" srcId="{2570D0B2-EF9E-454F-811E-0B575D3A44DA}" destId="{BA50AE90-8F48-47E3-82BE-7EB8281610CC}" srcOrd="0" destOrd="0" presId="urn:microsoft.com/office/officeart/2018/2/layout/IconLabelDescriptionList"/>
    <dgm:cxn modelId="{EFDBE507-0C52-D047-BC05-37BE1772DECA}" type="presParOf" srcId="{2570D0B2-EF9E-454F-811E-0B575D3A44DA}" destId="{6C0ECEFE-20B1-48C0-B439-E332C3494040}" srcOrd="1" destOrd="0" presId="urn:microsoft.com/office/officeart/2018/2/layout/IconLabelDescriptionList"/>
    <dgm:cxn modelId="{A4202610-6ED4-C540-BA75-1A7BE9BD767C}" type="presParOf" srcId="{2570D0B2-EF9E-454F-811E-0B575D3A44DA}" destId="{0DFA7029-6A6A-4F9F-9619-28E117B48E2C}" srcOrd="2" destOrd="0" presId="urn:microsoft.com/office/officeart/2018/2/layout/IconLabelDescriptionList"/>
    <dgm:cxn modelId="{85C6C3A4-915C-624F-84E5-C9A700CEA947}" type="presParOf" srcId="{2570D0B2-EF9E-454F-811E-0B575D3A44DA}" destId="{B787A68C-B282-4DBE-B06D-634B59B787A0}" srcOrd="3" destOrd="0" presId="urn:microsoft.com/office/officeart/2018/2/layout/IconLabelDescriptionList"/>
    <dgm:cxn modelId="{7478CB35-79B9-9F48-8056-08DE11B5D599}" type="presParOf" srcId="{2570D0B2-EF9E-454F-811E-0B575D3A44DA}" destId="{DA404FED-B934-480A-8317-AAD30D9C2FA8}" srcOrd="4" destOrd="0" presId="urn:microsoft.com/office/officeart/2018/2/layout/IconLabelDescriptionList"/>
    <dgm:cxn modelId="{0CF59927-1EB1-1748-86AC-67B69DCA3152}" type="presParOf" srcId="{34ED695A-3B1C-40C4-864B-78E260A67C44}" destId="{23144B55-ADF3-4D7C-B236-9CCB16C3DCBF}" srcOrd="3" destOrd="0" presId="urn:microsoft.com/office/officeart/2018/2/layout/IconLabelDescriptionList"/>
    <dgm:cxn modelId="{32EA7E4B-7B36-9841-92C4-CBD3C58DFE1C}" type="presParOf" srcId="{34ED695A-3B1C-40C4-864B-78E260A67C44}" destId="{D504B250-D630-4AAC-B900-B39515505737}" srcOrd="4" destOrd="0" presId="urn:microsoft.com/office/officeart/2018/2/layout/IconLabelDescriptionList"/>
    <dgm:cxn modelId="{D2E35DA6-B4A2-5C44-AED9-DFF64A6A7F7E}" type="presParOf" srcId="{D504B250-D630-4AAC-B900-B39515505737}" destId="{48322793-3FE3-40B9-A5B7-8DAEF1CAA503}" srcOrd="0" destOrd="0" presId="urn:microsoft.com/office/officeart/2018/2/layout/IconLabelDescriptionList"/>
    <dgm:cxn modelId="{70F57C01-AB9A-B741-B084-54D41E9B473B}" type="presParOf" srcId="{D504B250-D630-4AAC-B900-B39515505737}" destId="{932988F0-5905-4865-8A27-507719FBAA12}" srcOrd="1" destOrd="0" presId="urn:microsoft.com/office/officeart/2018/2/layout/IconLabelDescriptionList"/>
    <dgm:cxn modelId="{B963DE9C-FEE9-7B45-8050-1553086E310A}" type="presParOf" srcId="{D504B250-D630-4AAC-B900-B39515505737}" destId="{EEC8A143-CCEB-4CF5-B94B-DB59A20EDA1E}" srcOrd="2" destOrd="0" presId="urn:microsoft.com/office/officeart/2018/2/layout/IconLabelDescriptionList"/>
    <dgm:cxn modelId="{D8CE6E79-E249-F44D-BE42-D66152E3BED7}" type="presParOf" srcId="{D504B250-D630-4AAC-B900-B39515505737}" destId="{B1DD4EA5-F5C1-438C-96FF-28290E252D29}" srcOrd="3" destOrd="0" presId="urn:microsoft.com/office/officeart/2018/2/layout/IconLabelDescriptionList"/>
    <dgm:cxn modelId="{95CD8102-B624-884C-BF69-E0FE1EE4D085}" type="presParOf" srcId="{D504B250-D630-4AAC-B900-B39515505737}" destId="{BA927DE1-ABD2-4F06-B533-CA02EA15E69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OpposingIdeas">
  <dgm:title val=""/>
  <dgm:desc val=""/>
  <dgm:catLst>
    <dgm:cat type="relationship" pri="3400"/>
  </dgm:catLst>
  <dgm:samp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Lst>
      <dgm:cxnLst>
        <dgm:cxn modelId="30" srcId="0" destId="10" srcOrd="0" destOrd="0"/>
        <dgm:cxn modelId="12" srcId="10" destId="11" srcOrd="0" destOrd="0"/>
        <dgm:cxn modelId="40" srcId="0" destId="20" srcOrd="1" destOrd="0"/>
        <dgm:cxn modelId="22" srcId="20" destId="21" srcOrd="0" destOrd="0"/>
      </dgm:cxnLst>
      <dgm:bg/>
      <dgm:whole/>
    </dgm:dataModel>
  </dgm:clrData>
  <dgm:layoutNode name="Name0">
    <dgm:varLst>
      <dgm:chMax val="2"/>
      <dgm:dir/>
      <dgm:animOne val="branch"/>
      <dgm:animLvl val="lvl"/>
      <dgm:resizeHandles val="exact"/>
    </dgm:varLst>
    <dgm:choose name="Name1">
      <dgm:if name="Name2" axis="ch" ptType="node" func="cnt" op="lte" val="1">
        <dgm:alg type="composite">
          <dgm:param type="ar" val="0.9928"/>
        </dgm:alg>
      </dgm:if>
      <dgm:else name="Name3">
        <dgm:alg type="composite">
          <dgm:param type="ar" val="1.6364"/>
        </dgm:alg>
      </dgm:else>
    </dgm:choose>
    <dgm:shape xmlns:r="http://schemas.openxmlformats.org/officeDocument/2006/relationships" r:blip="">
      <dgm:adjLst/>
    </dgm:shape>
    <dgm:choose name="Name4">
      <dgm:if name="Name5" func="var" arg="dir" op="equ" val="norm">
        <dgm:choose name="Name6">
          <dgm:if name="Name7"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2963"/>
              <dgm:constr type="t" for="ch" forName="ChildText1" refType="h" fact="0.2722"/>
              <dgm:constr type="w" for="ch" forName="ChildText1" refType="w" fact="0.6534"/>
              <dgm:constr type="h" for="ch" forName="ChildText1" refType="h" fact="0.6682"/>
              <dgm:constr type="l" for="ch" forName="Background" refType="w" fact="0.246"/>
              <dgm:constr type="t" for="ch" forName="Background" refType="h" fact="0.2125"/>
              <dgm:constr type="w" for="ch" forName="Background" refType="w" fact="0.754"/>
              <dgm:constr type="h" for="ch" forName="Background" refType="h" fact="0.7875"/>
              <dgm:constr type="l" for="ch" forName="ParentText1" refType="w" fact="0"/>
              <dgm:constr type="t" for="ch" forName="ParentText1" refType="h" fact="0"/>
              <dgm:constr type="w" for="ch" forName="ParentText1" refType="w" fact="0.234"/>
              <dgm:constr type="h" for="ch" forName="ParentText1" refType="h" fact="0.8713"/>
              <dgm:constr type="l" for="ch" forName="ParentShape1" refType="w" fact="0"/>
              <dgm:constr type="t" for="ch" forName="ParentShape1" refType="h" fact="0"/>
              <dgm:constr type="w" for="ch" forName="ParentShape1" refType="w" fact="0.234"/>
              <dgm:constr type="h" for="ch" forName="ParentShape1" refType="h" fact="0.8713"/>
            </dgm:constrLst>
          </dgm:if>
          <dgm:else name="Name8">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l" for="ch" forName="ChildText1" refType="w" fact="0.15"/>
              <dgm:constr type="t" for="ch" forName="ChildText1" refType="h" fact="0.22"/>
              <dgm:constr type="w" for="ch" forName="ChildText1" refType="w" fact="0.325"/>
              <dgm:constr type="h" for="ch" forName="ChildText1" refType="h" fact="0.56"/>
              <dgm:constr type="l" for="ch" forName="ChildText2" refType="w" fact="0.525"/>
              <dgm:constr type="t" for="ch" forName="ChildText2" refType="h" fact="0.22"/>
              <dgm:constr type="w" for="ch" forName="ChildText2" refType="w" fact="0.325"/>
              <dgm:constr type="h" for="ch" forName="ChildText2" refType="h" fact="0.56"/>
              <dgm:constr type="l" for="ch" forName="Background" refType="w" fact="0.125"/>
              <dgm:constr type="t" for="ch" forName="Background" refType="h" fact="0.17"/>
              <dgm:constr type="w" for="ch" forName="Background" refType="w" fact="0.75"/>
              <dgm:constr type="h" for="ch" forName="Background" refType="h" fact="0.66"/>
              <dgm:constr type="l" for="ch" forName="ParentText1" refType="w" fact="0"/>
              <dgm:constr type="t" for="ch" forName="ParentText1" refType="h" fact="0"/>
              <dgm:constr type="w" for="ch" forName="ParentText1" refType="w" fact="0.125"/>
              <dgm:constr type="h" for="ch" forName="ParentText1" refType="h" fact="0.72"/>
              <dgm:constr type="l" for="ch" forName="ParentShape1" refType="w" fact="0"/>
              <dgm:constr type="t" for="ch" forName="ParentShape1" refType="h" fact="0"/>
              <dgm:constr type="w" for="ch" forName="ParentShape1" refType="w" fact="0.125"/>
              <dgm:constr type="h" for="ch" forName="ParentShape1" refType="h" fact="0.72"/>
              <dgm:constr type="l" for="ch" forName="ParentText2" refType="w" fact="0.875"/>
              <dgm:constr type="t" for="ch" forName="ParentText2" refType="h" fact="0.28"/>
              <dgm:constr type="w" for="ch" forName="ParentText2" refType="w" fact="0.125"/>
              <dgm:constr type="h" for="ch" forName="ParentText2" refType="h" fact="0.72"/>
              <dgm:constr type="l" for="ch" forName="ParentShape2" refType="w" fact="0.875"/>
              <dgm:constr type="t" for="ch" forName="ParentShape2" refType="h" fact="0.28"/>
              <dgm:constr type="w" for="ch" forName="ParentShape2" refType="w" fact="0.125"/>
              <dgm:constr type="h" for="ch" forName="ParentShape2" refType="h" fact="0.72"/>
              <dgm:constr type="l" for="ch" forName="Divider" refType="w" fact="0.5"/>
              <dgm:constr type="t" for="ch" forName="Divider" refType="h" fact="0.24"/>
              <dgm:constr type="w" for="ch" forName="Divider" refType="w" fact="0.0001"/>
              <dgm:constr type="h" for="ch" forName="Divider" refType="h" fact="0.52"/>
            </dgm:constrLst>
          </dgm:else>
        </dgm:choose>
      </dgm:if>
      <dgm:else name="Name9">
        <dgm:choose name="Name10">
          <dgm:if name="Name11" axis="ch" ptType="node" func="cnt" op="lte" val="1">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2455"/>
              <dgm:constr type="t" for="ch" forName="ChildText1" refType="h" fact="0.2651"/>
              <dgm:constr type="w" for="ch" forName="ChildText1" refType="w" fact="0.5351"/>
              <dgm:constr type="h" for="ch" forName="ChildText1" refType="h" fact="0.56"/>
              <dgm:constr type="r" for="ch" forName="Background" refType="w" fact="-0.246"/>
              <dgm:constr type="t" for="ch" forName="Background" refType="h" fact="0.2125"/>
              <dgm:constr type="w" for="ch" forName="Background" refType="w" fact="0.754"/>
              <dgm:constr type="h" for="ch" forName="Background" refType="h" fact="0.7875"/>
              <dgm:constr type="r" for="ch" forName="ParentText1" refType="w" fact="0"/>
              <dgm:constr type="t" for="ch" forName="ParentText1" refType="h" fact="0"/>
              <dgm:constr type="w" for="ch" forName="ParentText1" refType="w" fact="0.234"/>
              <dgm:constr type="h" for="ch" forName="ParentText1" refType="h" fact="0.8713"/>
              <dgm:constr type="r" for="ch" forName="ParentShape1" refType="w" fact="0"/>
              <dgm:constr type="t" for="ch" forName="ParentShape1" refType="h" fact="0"/>
              <dgm:constr type="w" for="ch" forName="ParentShape1" refType="w" fact="0.234"/>
              <dgm:constr type="h" for="ch" forName="ParentShape1" refType="h" fact="0.8713"/>
            </dgm:constrLst>
          </dgm:if>
          <dgm:else name="Name12">
            <dgm:constrLst>
              <dgm:constr type="primFontSz" for="des" forName="ParentText1" op="equ" val="65"/>
              <dgm:constr type="primFontSz" for="des" forName="ParentText2" refType="primFontSz" refFor="des" refForName="ParentText1" op="equ"/>
              <dgm:constr type="primFontSz" for="des" forName="ChildText1" op="equ" val="65"/>
              <dgm:constr type="primFontSz" for="des" forName="ChildText2" refType="primFontSz" refFor="des" refForName="ChildText1" op="equ"/>
              <dgm:constr type="r" for="ch" forName="ChildText1" refType="w" fact="-0.15"/>
              <dgm:constr type="t" for="ch" forName="ChildText1" refType="h" fact="0.22"/>
              <dgm:constr type="w" for="ch" forName="ChildText1" refType="w" fact="0.325"/>
              <dgm:constr type="h" for="ch" forName="ChildText1" refType="h" fact="0.56"/>
              <dgm:constr type="r" for="ch" forName="ChildText2" refType="w" fact="-0.525"/>
              <dgm:constr type="t" for="ch" forName="ChildText2" refType="h" fact="0.22"/>
              <dgm:constr type="w" for="ch" forName="ChildText2" refType="w" fact="0.325"/>
              <dgm:constr type="h" for="ch" forName="ChildText2" refType="h" fact="0.56"/>
              <dgm:constr type="r" for="ch" forName="Background" refType="w" fact="-0.125"/>
              <dgm:constr type="t" for="ch" forName="Background" refType="h" fact="0.17"/>
              <dgm:constr type="w" for="ch" forName="Background" refType="w" fact="0.75"/>
              <dgm:constr type="h" for="ch" forName="Background" refType="h" fact="0.66"/>
              <dgm:constr type="r" for="ch" forName="ParentText1" refType="w" fact="0"/>
              <dgm:constr type="t" for="ch" forName="ParentText1" refType="h" fact="0"/>
              <dgm:constr type="w" for="ch" forName="ParentText1" refType="w" fact="0.125"/>
              <dgm:constr type="h" for="ch" forName="ParentText1" refType="h" fact="0.72"/>
              <dgm:constr type="r" for="ch" forName="ParentShape1" refType="w" fact="0"/>
              <dgm:constr type="t" for="ch" forName="ParentShape1" refType="h" fact="0"/>
              <dgm:constr type="w" for="ch" forName="ParentShape1" refType="w" fact="0.125"/>
              <dgm:constr type="h" for="ch" forName="ParentShape1" refType="h" fact="0.72"/>
              <dgm:constr type="r" for="ch" forName="ParentText2" refType="w" fact="-0.875"/>
              <dgm:constr type="t" for="ch" forName="ParentText2" refType="h" fact="0.28"/>
              <dgm:constr type="w" for="ch" forName="ParentText2" refType="w" fact="0.125"/>
              <dgm:constr type="h" for="ch" forName="ParentText2" refType="h" fact="0.72"/>
              <dgm:constr type="r" for="ch" forName="ParentShape2" refType="w" fact="-0.875"/>
              <dgm:constr type="t" for="ch" forName="ParentShape2" refType="h" fact="0.28"/>
              <dgm:constr type="w" for="ch" forName="ParentShape2" refType="w" fact="0.125"/>
              <dgm:constr type="h" for="ch" forName="ParentShape2" refType="h" fact="0.72"/>
              <dgm:constr type="r" for="ch" forName="Divider" refType="w" fact="-0.5"/>
              <dgm:constr type="t" for="ch" forName="Divider" refType="h" fact="0.24"/>
              <dgm:constr type="w" for="ch" forName="Divider" refType="w" fact="0.0001"/>
              <dgm:constr type="h" for="ch" forName="Divider" refType="h" fact="0.52"/>
            </dgm:constrLst>
          </dgm:else>
        </dgm:choose>
      </dgm:else>
    </dgm:choose>
    <dgm:choose name="Name13">
      <dgm:if name="Name14" axis="ch" ptType="node" func="cnt" op="gte" val="1">
        <dgm:layoutNode name="Background" styleLbl="node1">
          <dgm:alg type="sp"/>
          <dgm:choose name="Name15">
            <dgm:if name="Name16" func="var" arg="dir" op="equ" val="norm">
              <dgm:shape xmlns:r="http://schemas.openxmlformats.org/officeDocument/2006/relationships" type="round2DiagRect" r:blip="">
                <dgm:adjLst>
                  <dgm:adj idx="1" val="0"/>
                  <dgm:adj idx="2" val="0.1667"/>
                </dgm:adjLst>
              </dgm:shape>
            </dgm:if>
            <dgm:else name="Name17">
              <dgm:shape xmlns:r="http://schemas.openxmlformats.org/officeDocument/2006/relationships" type="round2DiagRect" r:blip="">
                <dgm:adjLst>
                  <dgm:adj idx="1" val="0.1667"/>
                  <dgm:adj idx="2" val="0"/>
                </dgm:adjLst>
              </dgm:shape>
            </dgm:else>
          </dgm:choose>
          <dgm:presOf/>
        </dgm:layoutNode>
        <dgm:choose name="Name18">
          <dgm:if name="Name19" axis="ch" ptType="node" func="cnt" op="gte" val="2">
            <dgm:layoutNode name="Divider" styleLbl="callout">
              <dgm:alg type="sp"/>
              <dgm:shape xmlns:r="http://schemas.openxmlformats.org/officeDocument/2006/relationships" type="line" r:blip="">
                <dgm:adjLst/>
              </dgm:shape>
              <dgm:presOf/>
            </dgm:layoutNode>
          </dgm:if>
          <dgm:else name="Name20"/>
        </dgm:choose>
        <dgm:layoutNode name="ChildText1"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21">
          <dgm:if name="Name22" axis="ch" ptType="node" func="cnt" op="gte" val="2">
            <dgm:layoutNode name="ChildText2" styleLbl="revTx">
              <dgm:varLst>
                <dgm:chMax val="0"/>
                <dgm:chPref val="0"/>
                <dgm:bulletEnabled val="1"/>
              </dgm:varLst>
              <dgm:alg type="tx">
                <dgm:param type="parTxLTRAlign" val="l"/>
                <dgm:param type="txAnchorVert" val="t"/>
              </dgm:alg>
              <dgm:shape xmlns:r="http://schemas.openxmlformats.org/officeDocument/2006/relationships" type="rect" r:blip="" hideGeom="1">
                <dgm:adjLst/>
              </dgm:shape>
              <dgm:presOf axis="ch des"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3"/>
        </dgm:choose>
        <dgm:layoutNode name="ParentText1" styleLbl="revTx">
          <dgm:varLst>
            <dgm:chMax val="1"/>
            <dgm:chPref val="1"/>
          </dgm:varLst>
          <dgm:choose name="Name24">
            <dgm:if name="Name25" func="var" arg="dir" op="equ" val="norm">
              <dgm:alg type="tx">
                <dgm:param type="parTxLTRAlign" val="r"/>
                <dgm:param type="shpTxLTRAlignCh" val="r"/>
                <dgm:param type="txAnchorVertCh" val="mid"/>
                <dgm:param type="autoTxRot" val="grav"/>
              </dgm:alg>
            </dgm:if>
            <dgm:else name="Name26">
              <dgm:alg type="tx">
                <dgm:param type="parTxLTRAlign" val="l"/>
                <dgm:param type="shpTxLTRAlignCh" val="r"/>
                <dgm:param type="txAnchorVertCh" val="mid"/>
                <dgm:param type="autoTxRot" val="grav"/>
              </dgm:alg>
            </dgm:else>
          </dgm:choose>
          <dgm:choose name="Name27">
            <dgm:if name="Name28" func="var" arg="dir" op="equ" val="norm">
              <dgm:shape xmlns:r="http://schemas.openxmlformats.org/officeDocument/2006/relationships" rot="-90" type="rightArrow" r:blip="" hideGeom="1">
                <dgm:adjLst>
                  <dgm:adj idx="1" val="0.4983"/>
                  <dgm:adj idx="2" val="0.6066"/>
                </dgm:adjLst>
              </dgm:shape>
            </dgm:if>
            <dgm:else name="Name29">
              <dgm:shape xmlns:r="http://schemas.openxmlformats.org/officeDocument/2006/relationships" rot="90" type="leftArrow" r:blip="" hideGeom="1">
                <dgm:adjLst>
                  <dgm:adj idx="1" val="0.4983"/>
                  <dgm:adj idx="2" val="0.6066"/>
                </dgm:adjLst>
              </dgm:shape>
            </dgm:else>
          </dgm:choose>
          <dgm:presOf axis="ch 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1" styleLbl="alignImgPlace1">
          <dgm:varLst/>
          <dgm:alg type="sp"/>
          <dgm:presOf axis="ch self" ptType="node node" st="1 1" cnt="1 0"/>
          <dgm:choose name="Name30">
            <dgm:if name="Name31" func="var" arg="dir" op="equ" val="norm">
              <dgm:shape xmlns:r="http://schemas.openxmlformats.org/officeDocument/2006/relationships" rot="-90" type="rightArrow" r:blip="">
                <dgm:adjLst>
                  <dgm:adj idx="1" val="0.4983"/>
                  <dgm:adj idx="2" val="0.6066"/>
                </dgm:adjLst>
              </dgm:shape>
            </dgm:if>
            <dgm:else name="Name32">
              <dgm:shape xmlns:r="http://schemas.openxmlformats.org/officeDocument/2006/relationships" rot="90" type="leftArrow" r:blip="">
                <dgm:adjLst>
                  <dgm:adj idx="1" val="0.4983"/>
                  <dgm:adj idx="2" val="0.6066"/>
                </dgm:adjLst>
              </dgm:shape>
            </dgm:else>
          </dgm:choose>
        </dgm:layoutNode>
        <dgm:choose name="Name33">
          <dgm:if name="Name34" axis="ch" ptType="node" func="cnt" op="gte" val="2">
            <dgm:layoutNode name="ParentText2" styleLbl="revTx">
              <dgm:varLst>
                <dgm:chMax val="1"/>
                <dgm:chPref val="1"/>
              </dgm:varLst>
              <dgm:choose name="Name35">
                <dgm:if name="Name36" func="var" arg="dir" op="equ" val="norm">
                  <dgm:alg type="tx">
                    <dgm:param type="parTxLTRAlign" val="r"/>
                    <dgm:param type="shpTxLTRAlignCh" val="r"/>
                    <dgm:param type="txAnchorVertCh" val="mid"/>
                    <dgm:param type="autoTxRot" val="grav"/>
                  </dgm:alg>
                </dgm:if>
                <dgm:else name="Name37">
                  <dgm:alg type="tx">
                    <dgm:param type="parTxLTRAlign" val="l"/>
                    <dgm:param type="shpTxLTRAlignCh" val="r"/>
                    <dgm:param type="txAnchorVertCh" val="mid"/>
                    <dgm:param type="autoTxRot" val="grav"/>
                  </dgm:alg>
                </dgm:else>
              </dgm:choose>
              <dgm:choose name="Name38">
                <dgm:if name="Name39" func="var" arg="dir" op="equ" val="norm">
                  <dgm:shape xmlns:r="http://schemas.openxmlformats.org/officeDocument/2006/relationships" rot="90" type="rightArrow" r:blip="" hideGeom="1">
                    <dgm:adjLst>
                      <dgm:adj idx="1" val="0.4983"/>
                      <dgm:adj idx="2" val="0.6066"/>
                    </dgm:adjLst>
                  </dgm:shape>
                </dgm:if>
                <dgm:else name="Name40">
                  <dgm:shape xmlns:r="http://schemas.openxmlformats.org/officeDocument/2006/relationships" rot="-90" type="leftArrow" r:blip="" hideGeom="1">
                    <dgm:adjLst>
                      <dgm:adj idx="1" val="0.4983"/>
                      <dgm:adj idx="2" val="0.6066"/>
                    </dgm:adjLst>
                  </dgm:shape>
                </dgm:else>
              </dgm:choose>
              <dgm:presOf axis="ch 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Shape2" styleLbl="alignImgPlace1">
              <dgm:varLst/>
              <dgm:alg type="sp"/>
              <dgm:choose name="Name41">
                <dgm:if name="Name42" func="var" arg="dir" op="equ" val="norm">
                  <dgm:shape xmlns:r="http://schemas.openxmlformats.org/officeDocument/2006/relationships" rot="90" type="rightArrow" r:blip="">
                    <dgm:adjLst>
                      <dgm:adj idx="1" val="0.4983"/>
                      <dgm:adj idx="2" val="0.6066"/>
                    </dgm:adjLst>
                  </dgm:shape>
                </dgm:if>
                <dgm:else name="Name43">
                  <dgm:shape xmlns:r="http://schemas.openxmlformats.org/officeDocument/2006/relationships" rot="-90" type="leftArrow" r:blip="">
                    <dgm:adjLst>
                      <dgm:adj idx="1" val="0.4983"/>
                      <dgm:adj idx="2" val="0.6066"/>
                    </dgm:adjLst>
                  </dgm:shape>
                </dgm:else>
              </dgm:choose>
              <dgm:presOf axis="ch self" ptType="node node" st="2 1" cnt="1 0"/>
            </dgm:layoutNode>
          </dgm:if>
          <dgm:else name="Name44"/>
        </dgm:choose>
      </dgm:if>
      <dgm:else name="Name45"/>
    </dgm:choos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3C2B31-8C00-4328-90DE-864BFA13EE9B}" type="datetimeFigureOut">
              <a:rPr lang="es-ES" smtClean="0"/>
              <a:t>14/03/2023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8B821D-362C-427A-9D66-273A5A44EBFB}" type="slidenum">
              <a:rPr lang="es-ES" smtClean="0"/>
              <a:t>‹Nº›</a:t>
            </a:fld>
            <a:endParaRPr lang="es-ES"/>
          </a:p>
        </p:txBody>
      </p:sp>
    </p:spTree>
    <p:extLst>
      <p:ext uri="{BB962C8B-B14F-4D97-AF65-F5344CB8AC3E}">
        <p14:creationId xmlns:p14="http://schemas.microsoft.com/office/powerpoint/2010/main" val="1249922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808B821D-362C-427A-9D66-273A5A44EBFB}" type="slidenum">
              <a:rPr lang="es-ES" smtClean="0"/>
              <a:t>3</a:t>
            </a:fld>
            <a:endParaRPr lang="es-ES"/>
          </a:p>
        </p:txBody>
      </p:sp>
    </p:spTree>
    <p:extLst>
      <p:ext uri="{BB962C8B-B14F-4D97-AF65-F5344CB8AC3E}">
        <p14:creationId xmlns:p14="http://schemas.microsoft.com/office/powerpoint/2010/main" val="252435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08B821D-362C-427A-9D66-273A5A44EBFB}" type="slidenum">
              <a:rPr lang="es-ES" smtClean="0"/>
              <a:t>11</a:t>
            </a:fld>
            <a:endParaRPr lang="es-ES"/>
          </a:p>
        </p:txBody>
      </p:sp>
    </p:spTree>
    <p:extLst>
      <p:ext uri="{BB962C8B-B14F-4D97-AF65-F5344CB8AC3E}">
        <p14:creationId xmlns:p14="http://schemas.microsoft.com/office/powerpoint/2010/main" val="3633304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808B821D-362C-427A-9D66-273A5A44EBFB}" type="slidenum">
              <a:rPr lang="es-ES" smtClean="0"/>
              <a:t>12</a:t>
            </a:fld>
            <a:endParaRPr lang="es-ES"/>
          </a:p>
        </p:txBody>
      </p:sp>
    </p:spTree>
    <p:extLst>
      <p:ext uri="{BB962C8B-B14F-4D97-AF65-F5344CB8AC3E}">
        <p14:creationId xmlns:p14="http://schemas.microsoft.com/office/powerpoint/2010/main" val="2457471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C5E8EF-93F0-4497-D1F2-69DC32EBBD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xmlns="" id="{D007E3FC-14AC-B1F3-E880-A06C05407F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xmlns="" id="{DF94493A-2057-3FB8-8718-A6CA2D798BEB}"/>
              </a:ext>
            </a:extLst>
          </p:cNvPr>
          <p:cNvSpPr>
            <a:spLocks noGrp="1"/>
          </p:cNvSpPr>
          <p:nvPr>
            <p:ph type="dt" sz="half" idx="10"/>
          </p:nvPr>
        </p:nvSpPr>
        <p:spPr/>
        <p:txBody>
          <a:bodyPr/>
          <a:lstStyle/>
          <a:p>
            <a:fld id="{88BF619A-2A6D-4C17-930F-0696D8C460C2}" type="datetimeFigureOut">
              <a:rPr lang="es-ES" smtClean="0"/>
              <a:t>14/03/2023</a:t>
            </a:fld>
            <a:endParaRPr lang="es-ES"/>
          </a:p>
        </p:txBody>
      </p:sp>
      <p:sp>
        <p:nvSpPr>
          <p:cNvPr id="5" name="Marcador de pie de página 4">
            <a:extLst>
              <a:ext uri="{FF2B5EF4-FFF2-40B4-BE49-F238E27FC236}">
                <a16:creationId xmlns:a16="http://schemas.microsoft.com/office/drawing/2014/main" xmlns="" id="{FD07097E-2AF3-AD3D-CB4E-3A5D22FB90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96E15168-44B9-2BA9-FCEA-4B47367CF65A}"/>
              </a:ext>
            </a:extLst>
          </p:cNvPr>
          <p:cNvSpPr>
            <a:spLocks noGrp="1"/>
          </p:cNvSpPr>
          <p:nvPr>
            <p:ph type="sldNum" sz="quarter" idx="12"/>
          </p:nvPr>
        </p:nvSpPr>
        <p:spPr/>
        <p:txBody>
          <a:bodyPr/>
          <a:lstStyle/>
          <a:p>
            <a:fld id="{A8BE4940-3C8B-4B7C-B051-0205E2F90228}" type="slidenum">
              <a:rPr lang="es-ES" smtClean="0"/>
              <a:t>‹Nº›</a:t>
            </a:fld>
            <a:endParaRPr lang="es-ES"/>
          </a:p>
        </p:txBody>
      </p:sp>
    </p:spTree>
    <p:extLst>
      <p:ext uri="{BB962C8B-B14F-4D97-AF65-F5344CB8AC3E}">
        <p14:creationId xmlns:p14="http://schemas.microsoft.com/office/powerpoint/2010/main" val="76500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829CDA-B554-4391-B00E-4ECE56160AC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2FC517A6-9ABB-1475-7620-CB6B8A469C4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526AEEEB-ADB3-8EC3-25BF-BBF5BA198143}"/>
              </a:ext>
            </a:extLst>
          </p:cNvPr>
          <p:cNvSpPr>
            <a:spLocks noGrp="1"/>
          </p:cNvSpPr>
          <p:nvPr>
            <p:ph type="dt" sz="half" idx="10"/>
          </p:nvPr>
        </p:nvSpPr>
        <p:spPr/>
        <p:txBody>
          <a:bodyPr/>
          <a:lstStyle/>
          <a:p>
            <a:fld id="{88BF619A-2A6D-4C17-930F-0696D8C460C2}" type="datetimeFigureOut">
              <a:rPr lang="es-ES" smtClean="0"/>
              <a:t>14/03/2023</a:t>
            </a:fld>
            <a:endParaRPr lang="es-ES"/>
          </a:p>
        </p:txBody>
      </p:sp>
      <p:sp>
        <p:nvSpPr>
          <p:cNvPr id="5" name="Marcador de pie de página 4">
            <a:extLst>
              <a:ext uri="{FF2B5EF4-FFF2-40B4-BE49-F238E27FC236}">
                <a16:creationId xmlns:a16="http://schemas.microsoft.com/office/drawing/2014/main" xmlns="" id="{0CC4A128-38F1-4A07-7674-384885FEAE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DF6ED35C-95C9-1221-DE85-DB9D08BC3F15}"/>
              </a:ext>
            </a:extLst>
          </p:cNvPr>
          <p:cNvSpPr>
            <a:spLocks noGrp="1"/>
          </p:cNvSpPr>
          <p:nvPr>
            <p:ph type="sldNum" sz="quarter" idx="12"/>
          </p:nvPr>
        </p:nvSpPr>
        <p:spPr/>
        <p:txBody>
          <a:bodyPr/>
          <a:lstStyle/>
          <a:p>
            <a:fld id="{A8BE4940-3C8B-4B7C-B051-0205E2F90228}" type="slidenum">
              <a:rPr lang="es-ES" smtClean="0"/>
              <a:t>‹Nº›</a:t>
            </a:fld>
            <a:endParaRPr lang="es-ES"/>
          </a:p>
        </p:txBody>
      </p:sp>
    </p:spTree>
    <p:extLst>
      <p:ext uri="{BB962C8B-B14F-4D97-AF65-F5344CB8AC3E}">
        <p14:creationId xmlns:p14="http://schemas.microsoft.com/office/powerpoint/2010/main" val="379436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B15D47F-7C67-0208-7BE2-4C34D110DB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xmlns="" id="{B774E4CF-8180-9D16-6F68-B5E4637FDE8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6EE2AC36-59DA-3B69-87F3-C90CBFC3D8EA}"/>
              </a:ext>
            </a:extLst>
          </p:cNvPr>
          <p:cNvSpPr>
            <a:spLocks noGrp="1"/>
          </p:cNvSpPr>
          <p:nvPr>
            <p:ph type="dt" sz="half" idx="10"/>
          </p:nvPr>
        </p:nvSpPr>
        <p:spPr/>
        <p:txBody>
          <a:bodyPr/>
          <a:lstStyle/>
          <a:p>
            <a:fld id="{88BF619A-2A6D-4C17-930F-0696D8C460C2}" type="datetimeFigureOut">
              <a:rPr lang="es-ES" smtClean="0"/>
              <a:t>14/03/2023</a:t>
            </a:fld>
            <a:endParaRPr lang="es-ES"/>
          </a:p>
        </p:txBody>
      </p:sp>
      <p:sp>
        <p:nvSpPr>
          <p:cNvPr id="5" name="Marcador de pie de página 4">
            <a:extLst>
              <a:ext uri="{FF2B5EF4-FFF2-40B4-BE49-F238E27FC236}">
                <a16:creationId xmlns:a16="http://schemas.microsoft.com/office/drawing/2014/main" xmlns="" id="{572171F6-4EDD-D568-FBA6-046D88DCE3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C67EE664-A5AE-08BF-E45E-0796614E66D6}"/>
              </a:ext>
            </a:extLst>
          </p:cNvPr>
          <p:cNvSpPr>
            <a:spLocks noGrp="1"/>
          </p:cNvSpPr>
          <p:nvPr>
            <p:ph type="sldNum" sz="quarter" idx="12"/>
          </p:nvPr>
        </p:nvSpPr>
        <p:spPr/>
        <p:txBody>
          <a:bodyPr/>
          <a:lstStyle/>
          <a:p>
            <a:fld id="{A8BE4940-3C8B-4B7C-B051-0205E2F90228}" type="slidenum">
              <a:rPr lang="es-ES" smtClean="0"/>
              <a:t>‹Nº›</a:t>
            </a:fld>
            <a:endParaRPr lang="es-ES"/>
          </a:p>
        </p:txBody>
      </p:sp>
    </p:spTree>
    <p:extLst>
      <p:ext uri="{BB962C8B-B14F-4D97-AF65-F5344CB8AC3E}">
        <p14:creationId xmlns:p14="http://schemas.microsoft.com/office/powerpoint/2010/main" val="250842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ED08F10-7068-BC56-E1A5-35555EA07F1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CBFC2605-C08C-7048-1046-CA95DE82041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88799BE-B547-E3DC-5AE8-22F2BFA09BA2}"/>
              </a:ext>
            </a:extLst>
          </p:cNvPr>
          <p:cNvSpPr>
            <a:spLocks noGrp="1"/>
          </p:cNvSpPr>
          <p:nvPr>
            <p:ph type="dt" sz="half" idx="10"/>
          </p:nvPr>
        </p:nvSpPr>
        <p:spPr/>
        <p:txBody>
          <a:bodyPr/>
          <a:lstStyle/>
          <a:p>
            <a:fld id="{88BF619A-2A6D-4C17-930F-0696D8C460C2}" type="datetimeFigureOut">
              <a:rPr lang="es-ES" smtClean="0"/>
              <a:t>14/03/2023</a:t>
            </a:fld>
            <a:endParaRPr lang="es-ES"/>
          </a:p>
        </p:txBody>
      </p:sp>
      <p:sp>
        <p:nvSpPr>
          <p:cNvPr id="5" name="Marcador de pie de página 4">
            <a:extLst>
              <a:ext uri="{FF2B5EF4-FFF2-40B4-BE49-F238E27FC236}">
                <a16:creationId xmlns:a16="http://schemas.microsoft.com/office/drawing/2014/main" xmlns="" id="{7CEB7CCF-3072-E20D-359E-B53FCE6576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81C478CB-68E5-77EA-DB7E-851BF55F11E1}"/>
              </a:ext>
            </a:extLst>
          </p:cNvPr>
          <p:cNvSpPr>
            <a:spLocks noGrp="1"/>
          </p:cNvSpPr>
          <p:nvPr>
            <p:ph type="sldNum" sz="quarter" idx="12"/>
          </p:nvPr>
        </p:nvSpPr>
        <p:spPr/>
        <p:txBody>
          <a:bodyPr/>
          <a:lstStyle/>
          <a:p>
            <a:fld id="{A8BE4940-3C8B-4B7C-B051-0205E2F90228}" type="slidenum">
              <a:rPr lang="es-ES" smtClean="0"/>
              <a:t>‹Nº›</a:t>
            </a:fld>
            <a:endParaRPr lang="es-ES"/>
          </a:p>
        </p:txBody>
      </p:sp>
    </p:spTree>
    <p:extLst>
      <p:ext uri="{BB962C8B-B14F-4D97-AF65-F5344CB8AC3E}">
        <p14:creationId xmlns:p14="http://schemas.microsoft.com/office/powerpoint/2010/main" val="58398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3BFEED5-CF5A-FE0E-D334-5E6E049ACB6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1D5352A3-245F-12EB-0B2E-918779BB83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687ABEF7-B683-4F2A-95BF-782D999424C4}"/>
              </a:ext>
            </a:extLst>
          </p:cNvPr>
          <p:cNvSpPr>
            <a:spLocks noGrp="1"/>
          </p:cNvSpPr>
          <p:nvPr>
            <p:ph type="dt" sz="half" idx="10"/>
          </p:nvPr>
        </p:nvSpPr>
        <p:spPr/>
        <p:txBody>
          <a:bodyPr/>
          <a:lstStyle/>
          <a:p>
            <a:fld id="{88BF619A-2A6D-4C17-930F-0696D8C460C2}" type="datetimeFigureOut">
              <a:rPr lang="es-ES" smtClean="0"/>
              <a:t>14/03/2023</a:t>
            </a:fld>
            <a:endParaRPr lang="es-ES"/>
          </a:p>
        </p:txBody>
      </p:sp>
      <p:sp>
        <p:nvSpPr>
          <p:cNvPr id="5" name="Marcador de pie de página 4">
            <a:extLst>
              <a:ext uri="{FF2B5EF4-FFF2-40B4-BE49-F238E27FC236}">
                <a16:creationId xmlns:a16="http://schemas.microsoft.com/office/drawing/2014/main" xmlns="" id="{0806C5E5-65C8-A19D-67D6-F1BCDB69D3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xmlns="" id="{0BD16D9A-76F9-7502-8231-A1661E54D807}"/>
              </a:ext>
            </a:extLst>
          </p:cNvPr>
          <p:cNvSpPr>
            <a:spLocks noGrp="1"/>
          </p:cNvSpPr>
          <p:nvPr>
            <p:ph type="sldNum" sz="quarter" idx="12"/>
          </p:nvPr>
        </p:nvSpPr>
        <p:spPr/>
        <p:txBody>
          <a:bodyPr/>
          <a:lstStyle/>
          <a:p>
            <a:fld id="{A8BE4940-3C8B-4B7C-B051-0205E2F90228}" type="slidenum">
              <a:rPr lang="es-ES" smtClean="0"/>
              <a:t>‹Nº›</a:t>
            </a:fld>
            <a:endParaRPr lang="es-ES"/>
          </a:p>
        </p:txBody>
      </p:sp>
    </p:spTree>
    <p:extLst>
      <p:ext uri="{BB962C8B-B14F-4D97-AF65-F5344CB8AC3E}">
        <p14:creationId xmlns:p14="http://schemas.microsoft.com/office/powerpoint/2010/main" val="2752740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94EBB86-56A3-2645-0E01-CC374C85FF8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5EA20233-258E-C2CA-F27F-A8C6582C1A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xmlns="" id="{B98B0AD4-AD83-9B12-1465-8F4071097DD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xmlns="" id="{1C757495-0C4B-428F-1A49-4146130406BE}"/>
              </a:ext>
            </a:extLst>
          </p:cNvPr>
          <p:cNvSpPr>
            <a:spLocks noGrp="1"/>
          </p:cNvSpPr>
          <p:nvPr>
            <p:ph type="dt" sz="half" idx="10"/>
          </p:nvPr>
        </p:nvSpPr>
        <p:spPr/>
        <p:txBody>
          <a:bodyPr/>
          <a:lstStyle/>
          <a:p>
            <a:fld id="{88BF619A-2A6D-4C17-930F-0696D8C460C2}" type="datetimeFigureOut">
              <a:rPr lang="es-ES" smtClean="0"/>
              <a:t>14/03/2023</a:t>
            </a:fld>
            <a:endParaRPr lang="es-ES"/>
          </a:p>
        </p:txBody>
      </p:sp>
      <p:sp>
        <p:nvSpPr>
          <p:cNvPr id="6" name="Marcador de pie de página 5">
            <a:extLst>
              <a:ext uri="{FF2B5EF4-FFF2-40B4-BE49-F238E27FC236}">
                <a16:creationId xmlns:a16="http://schemas.microsoft.com/office/drawing/2014/main" xmlns="" id="{CAA39663-41F3-237E-BEC8-EB5DE360501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D99A320F-AB25-B9C6-C9ED-8ADEFB851BCB}"/>
              </a:ext>
            </a:extLst>
          </p:cNvPr>
          <p:cNvSpPr>
            <a:spLocks noGrp="1"/>
          </p:cNvSpPr>
          <p:nvPr>
            <p:ph type="sldNum" sz="quarter" idx="12"/>
          </p:nvPr>
        </p:nvSpPr>
        <p:spPr/>
        <p:txBody>
          <a:bodyPr/>
          <a:lstStyle/>
          <a:p>
            <a:fld id="{A8BE4940-3C8B-4B7C-B051-0205E2F90228}" type="slidenum">
              <a:rPr lang="es-ES" smtClean="0"/>
              <a:t>‹Nº›</a:t>
            </a:fld>
            <a:endParaRPr lang="es-ES"/>
          </a:p>
        </p:txBody>
      </p:sp>
    </p:spTree>
    <p:extLst>
      <p:ext uri="{BB962C8B-B14F-4D97-AF65-F5344CB8AC3E}">
        <p14:creationId xmlns:p14="http://schemas.microsoft.com/office/powerpoint/2010/main" val="1360564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5751C7-EA9A-C0C4-20B7-461B3381FC8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67597034-9368-7AAB-7F93-0DA18FE6AA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1D8C7AC8-4899-787F-1A41-790F683C860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xmlns="" id="{31A2B00B-5BA9-9458-6011-1E2B0693A1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91F3AABE-162C-07B1-D5B7-FA059A3788A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xmlns="" id="{DFD23948-A009-F9DF-31BF-17262582A0CA}"/>
              </a:ext>
            </a:extLst>
          </p:cNvPr>
          <p:cNvSpPr>
            <a:spLocks noGrp="1"/>
          </p:cNvSpPr>
          <p:nvPr>
            <p:ph type="dt" sz="half" idx="10"/>
          </p:nvPr>
        </p:nvSpPr>
        <p:spPr/>
        <p:txBody>
          <a:bodyPr/>
          <a:lstStyle/>
          <a:p>
            <a:fld id="{88BF619A-2A6D-4C17-930F-0696D8C460C2}" type="datetimeFigureOut">
              <a:rPr lang="es-ES" smtClean="0"/>
              <a:t>14/03/2023</a:t>
            </a:fld>
            <a:endParaRPr lang="es-ES"/>
          </a:p>
        </p:txBody>
      </p:sp>
      <p:sp>
        <p:nvSpPr>
          <p:cNvPr id="8" name="Marcador de pie de página 7">
            <a:extLst>
              <a:ext uri="{FF2B5EF4-FFF2-40B4-BE49-F238E27FC236}">
                <a16:creationId xmlns:a16="http://schemas.microsoft.com/office/drawing/2014/main" xmlns="" id="{BF4F5AFC-2229-735F-D0D0-79C792B6F31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xmlns="" id="{1B6525B4-0759-DE96-4AB1-61577571D188}"/>
              </a:ext>
            </a:extLst>
          </p:cNvPr>
          <p:cNvSpPr>
            <a:spLocks noGrp="1"/>
          </p:cNvSpPr>
          <p:nvPr>
            <p:ph type="sldNum" sz="quarter" idx="12"/>
          </p:nvPr>
        </p:nvSpPr>
        <p:spPr/>
        <p:txBody>
          <a:bodyPr/>
          <a:lstStyle/>
          <a:p>
            <a:fld id="{A8BE4940-3C8B-4B7C-B051-0205E2F90228}" type="slidenum">
              <a:rPr lang="es-ES" smtClean="0"/>
              <a:t>‹Nº›</a:t>
            </a:fld>
            <a:endParaRPr lang="es-ES"/>
          </a:p>
        </p:txBody>
      </p:sp>
    </p:spTree>
    <p:extLst>
      <p:ext uri="{BB962C8B-B14F-4D97-AF65-F5344CB8AC3E}">
        <p14:creationId xmlns:p14="http://schemas.microsoft.com/office/powerpoint/2010/main" val="45765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70DC6C8-A060-6431-F7BC-00282871875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xmlns="" id="{F3305229-3014-8CAB-731B-CABE71F2D85D}"/>
              </a:ext>
            </a:extLst>
          </p:cNvPr>
          <p:cNvSpPr>
            <a:spLocks noGrp="1"/>
          </p:cNvSpPr>
          <p:nvPr>
            <p:ph type="dt" sz="half" idx="10"/>
          </p:nvPr>
        </p:nvSpPr>
        <p:spPr/>
        <p:txBody>
          <a:bodyPr/>
          <a:lstStyle/>
          <a:p>
            <a:fld id="{88BF619A-2A6D-4C17-930F-0696D8C460C2}" type="datetimeFigureOut">
              <a:rPr lang="es-ES" smtClean="0"/>
              <a:t>14/03/2023</a:t>
            </a:fld>
            <a:endParaRPr lang="es-ES"/>
          </a:p>
        </p:txBody>
      </p:sp>
      <p:sp>
        <p:nvSpPr>
          <p:cNvPr id="4" name="Marcador de pie de página 3">
            <a:extLst>
              <a:ext uri="{FF2B5EF4-FFF2-40B4-BE49-F238E27FC236}">
                <a16:creationId xmlns:a16="http://schemas.microsoft.com/office/drawing/2014/main" xmlns="" id="{D4BF0593-D9AF-1A0D-5822-F4BE8FD9B51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xmlns="" id="{0E389B70-44EC-1048-DFF3-97A83C008B7B}"/>
              </a:ext>
            </a:extLst>
          </p:cNvPr>
          <p:cNvSpPr>
            <a:spLocks noGrp="1"/>
          </p:cNvSpPr>
          <p:nvPr>
            <p:ph type="sldNum" sz="quarter" idx="12"/>
          </p:nvPr>
        </p:nvSpPr>
        <p:spPr/>
        <p:txBody>
          <a:bodyPr/>
          <a:lstStyle/>
          <a:p>
            <a:fld id="{A8BE4940-3C8B-4B7C-B051-0205E2F90228}" type="slidenum">
              <a:rPr lang="es-ES" smtClean="0"/>
              <a:t>‹Nº›</a:t>
            </a:fld>
            <a:endParaRPr lang="es-ES"/>
          </a:p>
        </p:txBody>
      </p:sp>
    </p:spTree>
    <p:extLst>
      <p:ext uri="{BB962C8B-B14F-4D97-AF65-F5344CB8AC3E}">
        <p14:creationId xmlns:p14="http://schemas.microsoft.com/office/powerpoint/2010/main" val="203919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9D6CA58-FC56-7AA7-BB53-54CC2F5E335D}"/>
              </a:ext>
            </a:extLst>
          </p:cNvPr>
          <p:cNvSpPr>
            <a:spLocks noGrp="1"/>
          </p:cNvSpPr>
          <p:nvPr>
            <p:ph type="dt" sz="half" idx="10"/>
          </p:nvPr>
        </p:nvSpPr>
        <p:spPr/>
        <p:txBody>
          <a:bodyPr/>
          <a:lstStyle/>
          <a:p>
            <a:fld id="{88BF619A-2A6D-4C17-930F-0696D8C460C2}" type="datetimeFigureOut">
              <a:rPr lang="es-ES" smtClean="0"/>
              <a:t>14/03/2023</a:t>
            </a:fld>
            <a:endParaRPr lang="es-ES"/>
          </a:p>
        </p:txBody>
      </p:sp>
      <p:sp>
        <p:nvSpPr>
          <p:cNvPr id="3" name="Marcador de pie de página 2">
            <a:extLst>
              <a:ext uri="{FF2B5EF4-FFF2-40B4-BE49-F238E27FC236}">
                <a16:creationId xmlns:a16="http://schemas.microsoft.com/office/drawing/2014/main" xmlns="" id="{BCAA948E-178F-4076-212C-E9338AC562F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xmlns="" id="{C3B1029E-AA3C-99E8-2561-6098CF7AB0F4}"/>
              </a:ext>
            </a:extLst>
          </p:cNvPr>
          <p:cNvSpPr>
            <a:spLocks noGrp="1"/>
          </p:cNvSpPr>
          <p:nvPr>
            <p:ph type="sldNum" sz="quarter" idx="12"/>
          </p:nvPr>
        </p:nvSpPr>
        <p:spPr/>
        <p:txBody>
          <a:bodyPr/>
          <a:lstStyle/>
          <a:p>
            <a:fld id="{A8BE4940-3C8B-4B7C-B051-0205E2F90228}" type="slidenum">
              <a:rPr lang="es-ES" smtClean="0"/>
              <a:t>‹Nº›</a:t>
            </a:fld>
            <a:endParaRPr lang="es-ES"/>
          </a:p>
        </p:txBody>
      </p:sp>
    </p:spTree>
    <p:extLst>
      <p:ext uri="{BB962C8B-B14F-4D97-AF65-F5344CB8AC3E}">
        <p14:creationId xmlns:p14="http://schemas.microsoft.com/office/powerpoint/2010/main" val="3203872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A778673-2019-1155-4C57-CDDD4F32B32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xmlns="" id="{7F3944BE-B025-FCB0-1C23-CCA5309470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xmlns="" id="{A7BD78DE-BA1F-6EB5-AC07-7C9ADA9B5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FCCCAAF2-CE98-8767-B0FE-598C8EE428E2}"/>
              </a:ext>
            </a:extLst>
          </p:cNvPr>
          <p:cNvSpPr>
            <a:spLocks noGrp="1"/>
          </p:cNvSpPr>
          <p:nvPr>
            <p:ph type="dt" sz="half" idx="10"/>
          </p:nvPr>
        </p:nvSpPr>
        <p:spPr/>
        <p:txBody>
          <a:bodyPr/>
          <a:lstStyle/>
          <a:p>
            <a:fld id="{88BF619A-2A6D-4C17-930F-0696D8C460C2}" type="datetimeFigureOut">
              <a:rPr lang="es-ES" smtClean="0"/>
              <a:t>14/03/2023</a:t>
            </a:fld>
            <a:endParaRPr lang="es-ES"/>
          </a:p>
        </p:txBody>
      </p:sp>
      <p:sp>
        <p:nvSpPr>
          <p:cNvPr id="6" name="Marcador de pie de página 5">
            <a:extLst>
              <a:ext uri="{FF2B5EF4-FFF2-40B4-BE49-F238E27FC236}">
                <a16:creationId xmlns:a16="http://schemas.microsoft.com/office/drawing/2014/main" xmlns="" id="{5FFD8E44-E4EA-E52D-1BC2-1D6365F7AFC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8BE077B1-05B5-9547-B20E-A7AE9A6DA990}"/>
              </a:ext>
            </a:extLst>
          </p:cNvPr>
          <p:cNvSpPr>
            <a:spLocks noGrp="1"/>
          </p:cNvSpPr>
          <p:nvPr>
            <p:ph type="sldNum" sz="quarter" idx="12"/>
          </p:nvPr>
        </p:nvSpPr>
        <p:spPr/>
        <p:txBody>
          <a:bodyPr/>
          <a:lstStyle/>
          <a:p>
            <a:fld id="{A8BE4940-3C8B-4B7C-B051-0205E2F90228}" type="slidenum">
              <a:rPr lang="es-ES" smtClean="0"/>
              <a:t>‹Nº›</a:t>
            </a:fld>
            <a:endParaRPr lang="es-ES"/>
          </a:p>
        </p:txBody>
      </p:sp>
    </p:spTree>
    <p:extLst>
      <p:ext uri="{BB962C8B-B14F-4D97-AF65-F5344CB8AC3E}">
        <p14:creationId xmlns:p14="http://schemas.microsoft.com/office/powerpoint/2010/main" val="864400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D43F4FB-EACE-B3BE-B97D-A6E6B5DBEC0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xmlns="" id="{0AAC83D4-AB5F-60D4-C596-9D4E2BEEB3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xmlns="" id="{56675D31-0D9C-6DC9-B076-4A45B491DE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9FBF2A2-98E7-47B1-0327-228582BFA386}"/>
              </a:ext>
            </a:extLst>
          </p:cNvPr>
          <p:cNvSpPr>
            <a:spLocks noGrp="1"/>
          </p:cNvSpPr>
          <p:nvPr>
            <p:ph type="dt" sz="half" idx="10"/>
          </p:nvPr>
        </p:nvSpPr>
        <p:spPr/>
        <p:txBody>
          <a:bodyPr/>
          <a:lstStyle/>
          <a:p>
            <a:fld id="{88BF619A-2A6D-4C17-930F-0696D8C460C2}" type="datetimeFigureOut">
              <a:rPr lang="es-ES" smtClean="0"/>
              <a:t>14/03/2023</a:t>
            </a:fld>
            <a:endParaRPr lang="es-ES"/>
          </a:p>
        </p:txBody>
      </p:sp>
      <p:sp>
        <p:nvSpPr>
          <p:cNvPr id="6" name="Marcador de pie de página 5">
            <a:extLst>
              <a:ext uri="{FF2B5EF4-FFF2-40B4-BE49-F238E27FC236}">
                <a16:creationId xmlns:a16="http://schemas.microsoft.com/office/drawing/2014/main" xmlns="" id="{6A6B0D8E-855A-E288-BCCF-8B4E5AE899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xmlns="" id="{403299D5-AE71-CBBB-FF57-531A36427D31}"/>
              </a:ext>
            </a:extLst>
          </p:cNvPr>
          <p:cNvSpPr>
            <a:spLocks noGrp="1"/>
          </p:cNvSpPr>
          <p:nvPr>
            <p:ph type="sldNum" sz="quarter" idx="12"/>
          </p:nvPr>
        </p:nvSpPr>
        <p:spPr/>
        <p:txBody>
          <a:bodyPr/>
          <a:lstStyle/>
          <a:p>
            <a:fld id="{A8BE4940-3C8B-4B7C-B051-0205E2F90228}" type="slidenum">
              <a:rPr lang="es-ES" smtClean="0"/>
              <a:t>‹Nº›</a:t>
            </a:fld>
            <a:endParaRPr lang="es-ES"/>
          </a:p>
        </p:txBody>
      </p:sp>
    </p:spTree>
    <p:extLst>
      <p:ext uri="{BB962C8B-B14F-4D97-AF65-F5344CB8AC3E}">
        <p14:creationId xmlns:p14="http://schemas.microsoft.com/office/powerpoint/2010/main" val="4185802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5C365A43-C3BC-83E6-8965-10B7454916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xmlns="" id="{AEEC89A0-ABF2-F4E5-A9AA-0E42270A84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xmlns="" id="{0A2D49C6-4717-6550-9AF0-31CEF9A933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F619A-2A6D-4C17-930F-0696D8C460C2}" type="datetimeFigureOut">
              <a:rPr lang="es-ES" smtClean="0"/>
              <a:t>14/03/2023</a:t>
            </a:fld>
            <a:endParaRPr lang="es-ES"/>
          </a:p>
        </p:txBody>
      </p:sp>
      <p:sp>
        <p:nvSpPr>
          <p:cNvPr id="5" name="Marcador de pie de página 4">
            <a:extLst>
              <a:ext uri="{FF2B5EF4-FFF2-40B4-BE49-F238E27FC236}">
                <a16:creationId xmlns:a16="http://schemas.microsoft.com/office/drawing/2014/main" xmlns="" id="{6C88FE36-95AB-3770-4BEF-63A02774B7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xmlns="" id="{496DB945-E73B-D03F-7222-33A6A6ED54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BE4940-3C8B-4B7C-B051-0205E2F90228}" type="slidenum">
              <a:rPr lang="es-ES" smtClean="0"/>
              <a:t>‹Nº›</a:t>
            </a:fld>
            <a:endParaRPr lang="es-ES"/>
          </a:p>
        </p:txBody>
      </p:sp>
    </p:spTree>
    <p:extLst>
      <p:ext uri="{BB962C8B-B14F-4D97-AF65-F5344CB8AC3E}">
        <p14:creationId xmlns:p14="http://schemas.microsoft.com/office/powerpoint/2010/main" val="294477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6.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1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Imagen 4" descr="Forma&#10;&#10;Descripción generada automáticamente con confianza media">
            <a:extLst>
              <a:ext uri="{FF2B5EF4-FFF2-40B4-BE49-F238E27FC236}">
                <a16:creationId xmlns:a16="http://schemas.microsoft.com/office/drawing/2014/main" xmlns="" id="{6BF7C6A1-638F-A2DB-6DB4-5651DEC5C6A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b="10731"/>
          <a:stretch/>
        </p:blipFill>
        <p:spPr>
          <a:xfrm>
            <a:off x="-1504" y="0"/>
            <a:ext cx="12191980" cy="6858000"/>
          </a:xfrm>
          <a:prstGeom prst="rect">
            <a:avLst/>
          </a:prstGeom>
        </p:spPr>
      </p:pic>
      <p:sp>
        <p:nvSpPr>
          <p:cNvPr id="7" name="CuadroTexto 6">
            <a:extLst>
              <a:ext uri="{FF2B5EF4-FFF2-40B4-BE49-F238E27FC236}">
                <a16:creationId xmlns:a16="http://schemas.microsoft.com/office/drawing/2014/main" xmlns="" id="{2329CFAF-B6D4-3998-564A-D673D8EB6FF0}"/>
              </a:ext>
            </a:extLst>
          </p:cNvPr>
          <p:cNvSpPr txBox="1"/>
          <p:nvPr/>
        </p:nvSpPr>
        <p:spPr>
          <a:xfrm>
            <a:off x="1898150" y="1795214"/>
            <a:ext cx="9280133" cy="2246769"/>
          </a:xfrm>
          <a:prstGeom prst="rect">
            <a:avLst/>
          </a:prstGeom>
          <a:noFill/>
        </p:spPr>
        <p:txBody>
          <a:bodyPr wrap="square">
            <a:spAutoFit/>
          </a:bodyPr>
          <a:lstStyle/>
          <a:p>
            <a:pPr algn="ctr"/>
            <a:r>
              <a:rPr lang="es-ES" sz="2800" b="1" dirty="0">
                <a:latin typeface="Arial" panose="020B0604020202020204" pitchFamily="34" charset="0"/>
                <a:cs typeface="Arial" panose="020B0604020202020204" pitchFamily="34" charset="0"/>
              </a:rPr>
              <a:t>“ANÁLISIS DE LAS VENTAS DE VEHÍCULOS DE MARCAS CHINAS Y SU INCIDENCIA EN LA RENTABILIDAD Y LIQUIDEZ DE LAS CONCESIONARIAS DEL DISTRITO METROPOLITANO DE QUITO EN EL PERÍODO 2017 - 2021”</a:t>
            </a:r>
          </a:p>
        </p:txBody>
      </p:sp>
      <p:sp>
        <p:nvSpPr>
          <p:cNvPr id="9" name="CuadroTexto 8">
            <a:extLst>
              <a:ext uri="{FF2B5EF4-FFF2-40B4-BE49-F238E27FC236}">
                <a16:creationId xmlns:a16="http://schemas.microsoft.com/office/drawing/2014/main" xmlns="" id="{01972673-91E2-B15F-58C0-7849E4AD15A7}"/>
              </a:ext>
            </a:extLst>
          </p:cNvPr>
          <p:cNvSpPr txBox="1"/>
          <p:nvPr/>
        </p:nvSpPr>
        <p:spPr>
          <a:xfrm>
            <a:off x="2524874" y="4436814"/>
            <a:ext cx="6200454" cy="1938992"/>
          </a:xfrm>
          <a:prstGeom prst="rect">
            <a:avLst/>
          </a:prstGeom>
          <a:noFill/>
        </p:spPr>
        <p:txBody>
          <a:bodyPr wrap="square">
            <a:spAutoFit/>
          </a:bodyPr>
          <a:lstStyle/>
          <a:p>
            <a:r>
              <a:rPr lang="es-ES" sz="2400" b="1" dirty="0">
                <a:latin typeface="Arial" panose="020B0604020202020204" pitchFamily="34" charset="0"/>
                <a:cs typeface="Arial" panose="020B0604020202020204" pitchFamily="34" charset="0"/>
              </a:rPr>
              <a:t>AUTORAS:</a:t>
            </a:r>
          </a:p>
          <a:p>
            <a:r>
              <a:rPr lang="es-ES" sz="2400" dirty="0">
                <a:latin typeface="Arial" panose="020B0604020202020204" pitchFamily="34" charset="0"/>
                <a:cs typeface="Arial" panose="020B0604020202020204" pitchFamily="34" charset="0"/>
              </a:rPr>
              <a:t>CHAMBA FLOREZ LUZ ELIZABETH</a:t>
            </a:r>
          </a:p>
          <a:p>
            <a:r>
              <a:rPr lang="es-ES" sz="2400" dirty="0">
                <a:latin typeface="Arial" panose="020B0604020202020204" pitchFamily="34" charset="0"/>
                <a:cs typeface="Arial" panose="020B0604020202020204" pitchFamily="34" charset="0"/>
              </a:rPr>
              <a:t>NÚÑEZ PÉREZ KAREN VERÓNICA</a:t>
            </a:r>
          </a:p>
          <a:p>
            <a:endParaRPr lang="es-ES" sz="2400" b="1" dirty="0">
              <a:latin typeface="Arial" panose="020B0604020202020204" pitchFamily="34" charset="0"/>
              <a:cs typeface="Arial" panose="020B0604020202020204" pitchFamily="34" charset="0"/>
            </a:endParaRPr>
          </a:p>
          <a:p>
            <a:r>
              <a:rPr lang="es-ES" sz="2400" b="1" dirty="0">
                <a:latin typeface="Arial" panose="020B0604020202020204" pitchFamily="34" charset="0"/>
                <a:cs typeface="Arial" panose="020B0604020202020204" pitchFamily="34" charset="0"/>
              </a:rPr>
              <a:t>SANGOLQUÍ, ENERO 2023</a:t>
            </a:r>
          </a:p>
        </p:txBody>
      </p:sp>
    </p:spTree>
    <p:extLst>
      <p:ext uri="{BB962C8B-B14F-4D97-AF65-F5344CB8AC3E}">
        <p14:creationId xmlns:p14="http://schemas.microsoft.com/office/powerpoint/2010/main" val="213665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8858AB5-4DCD-A2D3-04B5-3A6DF2D7DE9A}"/>
              </a:ext>
            </a:extLst>
          </p:cNvPr>
          <p:cNvSpPr>
            <a:spLocks noGrp="1"/>
          </p:cNvSpPr>
          <p:nvPr>
            <p:ph type="title"/>
          </p:nvPr>
        </p:nvSpPr>
        <p:spPr/>
        <p:txBody>
          <a:bodyPr/>
          <a:lstStyle/>
          <a:p>
            <a:pPr algn="ctr"/>
            <a:r>
              <a:rPr lang="es-EC" sz="3200" b="1" u="sng" dirty="0">
                <a:ln w="9525">
                  <a:solidFill>
                    <a:schemeClr val="bg1"/>
                  </a:solidFill>
                  <a:prstDash val="solid"/>
                </a:ln>
                <a:effectLst>
                  <a:outerShdw blurRad="12700" dist="38100" dir="2700000" algn="tl" rotWithShape="0">
                    <a:schemeClr val="bg1">
                      <a:lumMod val="50000"/>
                    </a:schemeClr>
                  </a:outerShdw>
                </a:effectLst>
                <a:latin typeface="+mn-lt"/>
                <a:ea typeface="+mn-ea"/>
                <a:cs typeface="+mn-cs"/>
              </a:rPr>
              <a:t>MUESTRA</a:t>
            </a:r>
          </a:p>
        </p:txBody>
      </p:sp>
      <p:graphicFrame>
        <p:nvGraphicFramePr>
          <p:cNvPr id="4" name="Marcador de contenido 3">
            <a:extLst>
              <a:ext uri="{FF2B5EF4-FFF2-40B4-BE49-F238E27FC236}">
                <a16:creationId xmlns:a16="http://schemas.microsoft.com/office/drawing/2014/main" xmlns="" id="{35284FCD-B96B-25C9-474F-AE5BDB16149F}"/>
              </a:ext>
            </a:extLst>
          </p:cNvPr>
          <p:cNvGraphicFramePr>
            <a:graphicFrameLocks noGrp="1"/>
          </p:cNvGraphicFramePr>
          <p:nvPr>
            <p:ph idx="1"/>
            <p:extLst>
              <p:ext uri="{D42A27DB-BD31-4B8C-83A1-F6EECF244321}">
                <p14:modId xmlns:p14="http://schemas.microsoft.com/office/powerpoint/2010/main" val="53685121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5">
            <a:extLst>
              <a:ext uri="{FF2B5EF4-FFF2-40B4-BE49-F238E27FC236}">
                <a16:creationId xmlns:a16="http://schemas.microsoft.com/office/drawing/2014/main" xmlns="" id="{3C0886B6-6053-54FC-13AD-AECE0206CB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03203" y="4342035"/>
            <a:ext cx="3292802" cy="1325564"/>
          </a:xfrm>
          <a:prstGeom prst="rect">
            <a:avLst/>
          </a:prstGeom>
        </p:spPr>
      </p:pic>
      <p:pic>
        <p:nvPicPr>
          <p:cNvPr id="7" name="Imagen 6">
            <a:extLst>
              <a:ext uri="{FF2B5EF4-FFF2-40B4-BE49-F238E27FC236}">
                <a16:creationId xmlns:a16="http://schemas.microsoft.com/office/drawing/2014/main" xmlns="" id="{88C80701-2285-010D-A43F-F926EB2EC279}"/>
              </a:ext>
            </a:extLst>
          </p:cNvPr>
          <p:cNvPicPr>
            <a:picLocks noChangeAspect="1"/>
          </p:cNvPicPr>
          <p:nvPr/>
        </p:nvPicPr>
        <p:blipFill rotWithShape="1">
          <a:blip r:embed="rId8"/>
          <a:srcRect l="758"/>
          <a:stretch/>
        </p:blipFill>
        <p:spPr>
          <a:xfrm>
            <a:off x="0" y="6072027"/>
            <a:ext cx="12192000" cy="785973"/>
          </a:xfrm>
          <a:prstGeom prst="rect">
            <a:avLst/>
          </a:prstGeom>
        </p:spPr>
      </p:pic>
    </p:spTree>
    <p:extLst>
      <p:ext uri="{BB962C8B-B14F-4D97-AF65-F5344CB8AC3E}">
        <p14:creationId xmlns:p14="http://schemas.microsoft.com/office/powerpoint/2010/main" val="691956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3"/>
          <a:srcRect l="758"/>
          <a:stretch/>
        </p:blipFill>
        <p:spPr>
          <a:xfrm>
            <a:off x="0" y="6072027"/>
            <a:ext cx="12192000" cy="785973"/>
          </a:xfrm>
          <a:prstGeom prst="rect">
            <a:avLst/>
          </a:prstGeom>
        </p:spPr>
      </p:pic>
      <p:sp>
        <p:nvSpPr>
          <p:cNvPr id="2" name="Rectángulo 1">
            <a:extLst>
              <a:ext uri="{FF2B5EF4-FFF2-40B4-BE49-F238E27FC236}">
                <a16:creationId xmlns:a16="http://schemas.microsoft.com/office/drawing/2014/main" xmlns="" id="{8ADF3732-5787-BA43-8C64-ED47E2F450B9}"/>
              </a:ext>
            </a:extLst>
          </p:cNvPr>
          <p:cNvSpPr/>
          <p:nvPr/>
        </p:nvSpPr>
        <p:spPr>
          <a:xfrm>
            <a:off x="795641" y="112361"/>
            <a:ext cx="10600722" cy="584775"/>
          </a:xfrm>
          <a:prstGeom prst="rect">
            <a:avLst/>
          </a:prstGeom>
          <a:noFill/>
        </p:spPr>
        <p:txBody>
          <a:bodyPr wrap="none" lIns="91440" tIns="45720" rIns="91440" bIns="45720">
            <a:spAutoFit/>
          </a:bodyPr>
          <a:lstStyle/>
          <a:p>
            <a:pPr algn="ctr"/>
            <a:r>
              <a:rPr lang="es-ES" sz="32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INDUSTRIA AUTOMOTRIZ CHINA EN EL CONTEXTO NACIONAL</a:t>
            </a:r>
          </a:p>
        </p:txBody>
      </p:sp>
      <p:pic>
        <p:nvPicPr>
          <p:cNvPr id="6" name="Imagen 5">
            <a:extLst>
              <a:ext uri="{FF2B5EF4-FFF2-40B4-BE49-F238E27FC236}">
                <a16:creationId xmlns:a16="http://schemas.microsoft.com/office/drawing/2014/main" xmlns="" id="{5C5AC10A-47C9-ED2A-0310-31DD389C5B89}"/>
              </a:ext>
            </a:extLst>
          </p:cNvPr>
          <p:cNvPicPr>
            <a:picLocks noChangeAspect="1"/>
          </p:cNvPicPr>
          <p:nvPr/>
        </p:nvPicPr>
        <p:blipFill rotWithShape="1">
          <a:blip r:embed="rId4"/>
          <a:srcRect t="3187" r="3453" b="3116"/>
          <a:stretch/>
        </p:blipFill>
        <p:spPr>
          <a:xfrm>
            <a:off x="250201" y="1536623"/>
            <a:ext cx="3802480" cy="4306255"/>
          </a:xfrm>
          <a:prstGeom prst="rect">
            <a:avLst/>
          </a:prstGeom>
        </p:spPr>
      </p:pic>
      <p:pic>
        <p:nvPicPr>
          <p:cNvPr id="12" name="Imagen 11">
            <a:extLst>
              <a:ext uri="{FF2B5EF4-FFF2-40B4-BE49-F238E27FC236}">
                <a16:creationId xmlns:a16="http://schemas.microsoft.com/office/drawing/2014/main" xmlns="" id="{2CD760F5-F569-BF9B-65F1-64AB537EA233}"/>
              </a:ext>
            </a:extLst>
          </p:cNvPr>
          <p:cNvPicPr>
            <a:picLocks noChangeAspect="1"/>
          </p:cNvPicPr>
          <p:nvPr/>
        </p:nvPicPr>
        <p:blipFill rotWithShape="1">
          <a:blip r:embed="rId5"/>
          <a:srcRect t="20349"/>
          <a:stretch/>
        </p:blipFill>
        <p:spPr>
          <a:xfrm>
            <a:off x="4511250" y="1362048"/>
            <a:ext cx="7413120" cy="4491134"/>
          </a:xfrm>
          <a:prstGeom prst="rect">
            <a:avLst/>
          </a:prstGeom>
        </p:spPr>
      </p:pic>
      <p:sp>
        <p:nvSpPr>
          <p:cNvPr id="13" name="CuadroTexto 12">
            <a:extLst>
              <a:ext uri="{FF2B5EF4-FFF2-40B4-BE49-F238E27FC236}">
                <a16:creationId xmlns:a16="http://schemas.microsoft.com/office/drawing/2014/main" xmlns="" id="{42EF2122-3905-2381-BB5B-3520608D9C0E}"/>
              </a:ext>
            </a:extLst>
          </p:cNvPr>
          <p:cNvSpPr txBox="1"/>
          <p:nvPr/>
        </p:nvSpPr>
        <p:spPr>
          <a:xfrm>
            <a:off x="1754641" y="1456436"/>
            <a:ext cx="1728439" cy="369332"/>
          </a:xfrm>
          <a:prstGeom prst="rect">
            <a:avLst/>
          </a:prstGeom>
          <a:noFill/>
        </p:spPr>
        <p:txBody>
          <a:bodyPr wrap="square" rtlCol="0">
            <a:spAutoFit/>
          </a:bodyPr>
          <a:lstStyle/>
          <a:p>
            <a:r>
              <a:rPr lang="es-ES" b="1" dirty="0"/>
              <a:t>2019</a:t>
            </a:r>
          </a:p>
        </p:txBody>
      </p:sp>
      <p:sp>
        <p:nvSpPr>
          <p:cNvPr id="14" name="CuadroTexto 13">
            <a:extLst>
              <a:ext uri="{FF2B5EF4-FFF2-40B4-BE49-F238E27FC236}">
                <a16:creationId xmlns:a16="http://schemas.microsoft.com/office/drawing/2014/main" xmlns="" id="{C3306CB6-6723-B54C-0D36-6A3D8201626E}"/>
              </a:ext>
            </a:extLst>
          </p:cNvPr>
          <p:cNvSpPr txBox="1"/>
          <p:nvPr/>
        </p:nvSpPr>
        <p:spPr>
          <a:xfrm>
            <a:off x="6299128" y="1359106"/>
            <a:ext cx="1728439" cy="369332"/>
          </a:xfrm>
          <a:prstGeom prst="rect">
            <a:avLst/>
          </a:prstGeom>
          <a:noFill/>
        </p:spPr>
        <p:txBody>
          <a:bodyPr wrap="square" rtlCol="0">
            <a:spAutoFit/>
          </a:bodyPr>
          <a:lstStyle/>
          <a:p>
            <a:r>
              <a:rPr lang="es-ES" b="1" dirty="0"/>
              <a:t>2020</a:t>
            </a:r>
          </a:p>
        </p:txBody>
      </p:sp>
      <p:sp>
        <p:nvSpPr>
          <p:cNvPr id="15" name="CuadroTexto 14">
            <a:extLst>
              <a:ext uri="{FF2B5EF4-FFF2-40B4-BE49-F238E27FC236}">
                <a16:creationId xmlns:a16="http://schemas.microsoft.com/office/drawing/2014/main" xmlns="" id="{8C80BECD-95FB-13B9-4680-3783F6249927}"/>
              </a:ext>
            </a:extLst>
          </p:cNvPr>
          <p:cNvSpPr txBox="1"/>
          <p:nvPr/>
        </p:nvSpPr>
        <p:spPr>
          <a:xfrm>
            <a:off x="10213360" y="1383144"/>
            <a:ext cx="1728439" cy="369332"/>
          </a:xfrm>
          <a:prstGeom prst="rect">
            <a:avLst/>
          </a:prstGeom>
          <a:noFill/>
        </p:spPr>
        <p:txBody>
          <a:bodyPr wrap="square" rtlCol="0">
            <a:spAutoFit/>
          </a:bodyPr>
          <a:lstStyle/>
          <a:p>
            <a:r>
              <a:rPr lang="es-ES" b="1" dirty="0"/>
              <a:t>2021</a:t>
            </a:r>
          </a:p>
        </p:txBody>
      </p:sp>
      <p:sp>
        <p:nvSpPr>
          <p:cNvPr id="17" name="CuadroTexto 16">
            <a:extLst>
              <a:ext uri="{FF2B5EF4-FFF2-40B4-BE49-F238E27FC236}">
                <a16:creationId xmlns:a16="http://schemas.microsoft.com/office/drawing/2014/main" xmlns="" id="{EEECC90F-1AE2-9925-F5AF-C1E5354E8CAB}"/>
              </a:ext>
            </a:extLst>
          </p:cNvPr>
          <p:cNvSpPr txBox="1"/>
          <p:nvPr/>
        </p:nvSpPr>
        <p:spPr>
          <a:xfrm>
            <a:off x="2215863" y="773872"/>
            <a:ext cx="9563983" cy="369332"/>
          </a:xfrm>
          <a:prstGeom prst="rect">
            <a:avLst/>
          </a:prstGeom>
          <a:noFill/>
        </p:spPr>
        <p:txBody>
          <a:bodyPr wrap="square">
            <a:spAutoFit/>
          </a:bodyPr>
          <a:lstStyle/>
          <a:p>
            <a:r>
              <a:rPr lang="es-ES" b="1" dirty="0">
                <a:latin typeface="Arial" panose="020B0604020202020204" pitchFamily="34" charset="0"/>
                <a:cs typeface="Arial" panose="020B0604020202020204" pitchFamily="34" charset="0"/>
              </a:rPr>
              <a:t>Participación en las ventas de vehículos livianos en Ecuador periodo 2020-2021 </a:t>
            </a:r>
          </a:p>
        </p:txBody>
      </p:sp>
    </p:spTree>
    <p:extLst>
      <p:ext uri="{BB962C8B-B14F-4D97-AF65-F5344CB8AC3E}">
        <p14:creationId xmlns:p14="http://schemas.microsoft.com/office/powerpoint/2010/main" val="4220161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3"/>
          <a:srcRect l="758"/>
          <a:stretch/>
        </p:blipFill>
        <p:spPr>
          <a:xfrm>
            <a:off x="0" y="6072027"/>
            <a:ext cx="12192000" cy="785973"/>
          </a:xfrm>
          <a:prstGeom prst="rect">
            <a:avLst/>
          </a:prstGeom>
        </p:spPr>
      </p:pic>
      <p:sp>
        <p:nvSpPr>
          <p:cNvPr id="2" name="Rectángulo 1">
            <a:extLst>
              <a:ext uri="{FF2B5EF4-FFF2-40B4-BE49-F238E27FC236}">
                <a16:creationId xmlns:a16="http://schemas.microsoft.com/office/drawing/2014/main" xmlns="" id="{8ADF3732-5787-BA43-8C64-ED47E2F450B9}"/>
              </a:ext>
            </a:extLst>
          </p:cNvPr>
          <p:cNvSpPr/>
          <p:nvPr/>
        </p:nvSpPr>
        <p:spPr>
          <a:xfrm>
            <a:off x="2865864" y="123512"/>
            <a:ext cx="6289287" cy="584775"/>
          </a:xfrm>
          <a:prstGeom prst="rect">
            <a:avLst/>
          </a:prstGeom>
          <a:noFill/>
        </p:spPr>
        <p:txBody>
          <a:bodyPr wrap="square" lIns="91440" tIns="45720" rIns="91440" bIns="45720">
            <a:spAutoFit/>
          </a:bodyPr>
          <a:lstStyle/>
          <a:p>
            <a:pPr algn="ctr"/>
            <a:r>
              <a:rPr lang="es-ES" sz="3200" b="1" u="sng" cap="none" spc="0">
                <a:ln w="9525">
                  <a:solidFill>
                    <a:schemeClr val="bg1"/>
                  </a:solidFill>
                  <a:prstDash val="solid"/>
                </a:ln>
                <a:solidFill>
                  <a:schemeClr val="tx1"/>
                </a:solidFill>
                <a:effectLst>
                  <a:outerShdw blurRad="12700" dist="38100" dir="2700000" algn="tl" rotWithShape="0">
                    <a:schemeClr val="bg1">
                      <a:lumMod val="50000"/>
                    </a:schemeClr>
                  </a:outerShdw>
                </a:effectLst>
              </a:rPr>
              <a:t> ANÁLISIS DE LOS RESULTADOS</a:t>
            </a:r>
            <a:endParaRPr lang="es-ES" sz="32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Imagen 3">
            <a:extLst>
              <a:ext uri="{FF2B5EF4-FFF2-40B4-BE49-F238E27FC236}">
                <a16:creationId xmlns:a16="http://schemas.microsoft.com/office/drawing/2014/main" xmlns="" id="{F3E6E872-008C-C7EA-22EF-FD067F1AC0EB}"/>
              </a:ext>
            </a:extLst>
          </p:cNvPr>
          <p:cNvPicPr>
            <a:picLocks noChangeAspect="1"/>
          </p:cNvPicPr>
          <p:nvPr/>
        </p:nvPicPr>
        <p:blipFill>
          <a:blip r:embed="rId4"/>
          <a:stretch>
            <a:fillRect/>
          </a:stretch>
        </p:blipFill>
        <p:spPr>
          <a:xfrm>
            <a:off x="354735" y="1652711"/>
            <a:ext cx="6179880" cy="4209455"/>
          </a:xfrm>
          <a:prstGeom prst="rect">
            <a:avLst/>
          </a:prstGeom>
        </p:spPr>
      </p:pic>
      <p:sp>
        <p:nvSpPr>
          <p:cNvPr id="6" name="CuadroTexto 5">
            <a:extLst>
              <a:ext uri="{FF2B5EF4-FFF2-40B4-BE49-F238E27FC236}">
                <a16:creationId xmlns:a16="http://schemas.microsoft.com/office/drawing/2014/main" xmlns="" id="{7EF75195-A0D0-6CA8-3A20-FBDAD5784FB3}"/>
              </a:ext>
            </a:extLst>
          </p:cNvPr>
          <p:cNvSpPr txBox="1"/>
          <p:nvPr/>
        </p:nvSpPr>
        <p:spPr>
          <a:xfrm>
            <a:off x="214661" y="995833"/>
            <a:ext cx="6094140" cy="400110"/>
          </a:xfrm>
          <a:prstGeom prst="rect">
            <a:avLst/>
          </a:prstGeom>
          <a:noFill/>
        </p:spPr>
        <p:txBody>
          <a:bodyPr wrap="square">
            <a:spAutoFit/>
          </a:bodyPr>
          <a:lstStyle/>
          <a:p>
            <a:r>
              <a:rPr lang="es-ES" sz="2000" b="1" dirty="0">
                <a:latin typeface="Arial" panose="020B0604020202020204" pitchFamily="34" charset="0"/>
                <a:cs typeface="Arial" panose="020B0604020202020204" pitchFamily="34" charset="0"/>
              </a:rPr>
              <a:t>Empresa </a:t>
            </a:r>
            <a:r>
              <a:rPr lang="es-ES" sz="2000" b="1" dirty="0" err="1">
                <a:latin typeface="Arial" panose="020B0604020202020204" pitchFamily="34" charset="0"/>
                <a:cs typeface="Arial" panose="020B0604020202020204" pitchFamily="34" charset="0"/>
              </a:rPr>
              <a:t>AUTOLANDIA</a:t>
            </a:r>
            <a:r>
              <a:rPr lang="es-ES" sz="2000" b="1" dirty="0">
                <a:latin typeface="Arial" panose="020B0604020202020204" pitchFamily="34" charset="0"/>
                <a:cs typeface="Arial" panose="020B0604020202020204" pitchFamily="34" charset="0"/>
              </a:rPr>
              <a:t> SA</a:t>
            </a:r>
          </a:p>
        </p:txBody>
      </p:sp>
      <p:pic>
        <p:nvPicPr>
          <p:cNvPr id="8" name="Imagen 7">
            <a:extLst>
              <a:ext uri="{FF2B5EF4-FFF2-40B4-BE49-F238E27FC236}">
                <a16:creationId xmlns:a16="http://schemas.microsoft.com/office/drawing/2014/main" xmlns="" id="{ACBFB801-91AA-FD93-8717-2B4C62BBBD6D}"/>
              </a:ext>
            </a:extLst>
          </p:cNvPr>
          <p:cNvPicPr>
            <a:picLocks noChangeAspect="1"/>
          </p:cNvPicPr>
          <p:nvPr/>
        </p:nvPicPr>
        <p:blipFill>
          <a:blip r:embed="rId5"/>
          <a:stretch>
            <a:fillRect/>
          </a:stretch>
        </p:blipFill>
        <p:spPr>
          <a:xfrm>
            <a:off x="6630455" y="1612824"/>
            <a:ext cx="5561545" cy="4209454"/>
          </a:xfrm>
          <a:prstGeom prst="rect">
            <a:avLst/>
          </a:prstGeom>
        </p:spPr>
      </p:pic>
      <p:sp>
        <p:nvSpPr>
          <p:cNvPr id="10" name="CuadroTexto 9">
            <a:extLst>
              <a:ext uri="{FF2B5EF4-FFF2-40B4-BE49-F238E27FC236}">
                <a16:creationId xmlns:a16="http://schemas.microsoft.com/office/drawing/2014/main" xmlns="" id="{8D2B4A3C-97C0-8336-83A7-628AC2B59F67}"/>
              </a:ext>
            </a:extLst>
          </p:cNvPr>
          <p:cNvSpPr txBox="1"/>
          <p:nvPr/>
        </p:nvSpPr>
        <p:spPr>
          <a:xfrm>
            <a:off x="6753118" y="1035722"/>
            <a:ext cx="6094140" cy="400110"/>
          </a:xfrm>
          <a:prstGeom prst="rect">
            <a:avLst/>
          </a:prstGeom>
          <a:noFill/>
        </p:spPr>
        <p:txBody>
          <a:bodyPr wrap="square">
            <a:spAutoFit/>
          </a:bodyPr>
          <a:lstStyle/>
          <a:p>
            <a:r>
              <a:rPr lang="es-ES" sz="2000" b="1" dirty="0">
                <a:effectLst/>
                <a:latin typeface="Arial" panose="020B0604020202020204" pitchFamily="34" charset="0"/>
                <a:ea typeface="Calibri" panose="020F0502020204030204" pitchFamily="34" charset="0"/>
              </a:rPr>
              <a:t>Empresa AUTOMOTORES Y ANEXOS </a:t>
            </a:r>
            <a:r>
              <a:rPr lang="es-ES" sz="2000" b="1" dirty="0" err="1">
                <a:effectLst/>
                <a:latin typeface="Arial" panose="020B0604020202020204" pitchFamily="34" charset="0"/>
                <a:ea typeface="Calibri" panose="020F0502020204030204" pitchFamily="34" charset="0"/>
              </a:rPr>
              <a:t>S.A</a:t>
            </a:r>
            <a:endParaRPr lang="es-ES" sz="2000" b="1" dirty="0"/>
          </a:p>
        </p:txBody>
      </p:sp>
    </p:spTree>
    <p:extLst>
      <p:ext uri="{BB962C8B-B14F-4D97-AF65-F5344CB8AC3E}">
        <p14:creationId xmlns:p14="http://schemas.microsoft.com/office/powerpoint/2010/main" val="3242720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pic>
        <p:nvPicPr>
          <p:cNvPr id="4" name="Imagen 3">
            <a:extLst>
              <a:ext uri="{FF2B5EF4-FFF2-40B4-BE49-F238E27FC236}">
                <a16:creationId xmlns:a16="http://schemas.microsoft.com/office/drawing/2014/main" xmlns="" id="{5E49EEA2-2DB5-F81F-05C3-D7862218C320}"/>
              </a:ext>
            </a:extLst>
          </p:cNvPr>
          <p:cNvPicPr>
            <a:picLocks noChangeAspect="1"/>
          </p:cNvPicPr>
          <p:nvPr/>
        </p:nvPicPr>
        <p:blipFill>
          <a:blip r:embed="rId3"/>
          <a:stretch>
            <a:fillRect/>
          </a:stretch>
        </p:blipFill>
        <p:spPr>
          <a:xfrm>
            <a:off x="0" y="1304693"/>
            <a:ext cx="6096000" cy="4475867"/>
          </a:xfrm>
          <a:prstGeom prst="rect">
            <a:avLst/>
          </a:prstGeom>
        </p:spPr>
      </p:pic>
      <p:sp>
        <p:nvSpPr>
          <p:cNvPr id="6" name="CuadroTexto 5">
            <a:extLst>
              <a:ext uri="{FF2B5EF4-FFF2-40B4-BE49-F238E27FC236}">
                <a16:creationId xmlns:a16="http://schemas.microsoft.com/office/drawing/2014/main" xmlns="" id="{9DE7DDA2-CA3F-EFEE-25A5-DD7DFEB0669F}"/>
              </a:ext>
            </a:extLst>
          </p:cNvPr>
          <p:cNvSpPr txBox="1"/>
          <p:nvPr/>
        </p:nvSpPr>
        <p:spPr>
          <a:xfrm>
            <a:off x="225812" y="789628"/>
            <a:ext cx="6094140" cy="400110"/>
          </a:xfrm>
          <a:prstGeom prst="rect">
            <a:avLst/>
          </a:prstGeom>
          <a:noFill/>
        </p:spPr>
        <p:txBody>
          <a:bodyPr wrap="square">
            <a:spAutoFit/>
          </a:bodyPr>
          <a:lstStyle/>
          <a:p>
            <a:r>
              <a:rPr lang="es-ES" sz="2000" b="1" dirty="0"/>
              <a:t>Empresa </a:t>
            </a:r>
            <a:r>
              <a:rPr lang="es-ES" sz="2000" b="1" dirty="0" err="1"/>
              <a:t>BYD</a:t>
            </a:r>
            <a:r>
              <a:rPr lang="es-ES" sz="2000" b="1" dirty="0"/>
              <a:t> E-MOTORS-ECUADOR </a:t>
            </a:r>
            <a:r>
              <a:rPr lang="es-ES" sz="2000" b="1" dirty="0" err="1"/>
              <a:t>S.A</a:t>
            </a:r>
            <a:endParaRPr lang="es-ES" sz="2000" b="1" dirty="0"/>
          </a:p>
        </p:txBody>
      </p:sp>
      <p:pic>
        <p:nvPicPr>
          <p:cNvPr id="7" name="Imagen 6">
            <a:extLst>
              <a:ext uri="{FF2B5EF4-FFF2-40B4-BE49-F238E27FC236}">
                <a16:creationId xmlns:a16="http://schemas.microsoft.com/office/drawing/2014/main" xmlns="" id="{2AC76BD0-8E39-187C-4C51-3054AFEAE0B0}"/>
              </a:ext>
            </a:extLst>
          </p:cNvPr>
          <p:cNvPicPr>
            <a:picLocks noChangeAspect="1"/>
          </p:cNvPicPr>
          <p:nvPr/>
        </p:nvPicPr>
        <p:blipFill>
          <a:blip r:embed="rId4"/>
          <a:stretch>
            <a:fillRect/>
          </a:stretch>
        </p:blipFill>
        <p:spPr>
          <a:xfrm>
            <a:off x="6193229" y="1304693"/>
            <a:ext cx="5905843" cy="4475867"/>
          </a:xfrm>
          <a:prstGeom prst="rect">
            <a:avLst/>
          </a:prstGeom>
        </p:spPr>
      </p:pic>
      <p:sp>
        <p:nvSpPr>
          <p:cNvPr id="9" name="CuadroTexto 8">
            <a:extLst>
              <a:ext uri="{FF2B5EF4-FFF2-40B4-BE49-F238E27FC236}">
                <a16:creationId xmlns:a16="http://schemas.microsoft.com/office/drawing/2014/main" xmlns="" id="{98CD1B6F-8B98-EEEE-4673-3FA169D0757D}"/>
              </a:ext>
            </a:extLst>
          </p:cNvPr>
          <p:cNvSpPr txBox="1"/>
          <p:nvPr/>
        </p:nvSpPr>
        <p:spPr>
          <a:xfrm>
            <a:off x="6593159" y="789628"/>
            <a:ext cx="6094140" cy="369332"/>
          </a:xfrm>
          <a:prstGeom prst="rect">
            <a:avLst/>
          </a:prstGeom>
          <a:noFill/>
        </p:spPr>
        <p:txBody>
          <a:bodyPr wrap="square">
            <a:spAutoFit/>
          </a:bodyPr>
          <a:lstStyle/>
          <a:p>
            <a:r>
              <a:rPr lang="es-ES" b="1" dirty="0"/>
              <a:t>Empresa CORPORACIÓN </a:t>
            </a:r>
            <a:r>
              <a:rPr lang="es-ES" b="1" dirty="0" err="1"/>
              <a:t>PROAUTO</a:t>
            </a:r>
            <a:r>
              <a:rPr lang="es-ES" b="1" dirty="0"/>
              <a:t> </a:t>
            </a:r>
            <a:r>
              <a:rPr lang="es-ES" b="1" dirty="0" err="1"/>
              <a:t>S.A</a:t>
            </a:r>
            <a:endParaRPr lang="es-ES" b="1" dirty="0"/>
          </a:p>
        </p:txBody>
      </p:sp>
    </p:spTree>
    <p:extLst>
      <p:ext uri="{BB962C8B-B14F-4D97-AF65-F5344CB8AC3E}">
        <p14:creationId xmlns:p14="http://schemas.microsoft.com/office/powerpoint/2010/main" val="3415995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sp>
        <p:nvSpPr>
          <p:cNvPr id="5" name="CuadroTexto 4">
            <a:extLst>
              <a:ext uri="{FF2B5EF4-FFF2-40B4-BE49-F238E27FC236}">
                <a16:creationId xmlns:a16="http://schemas.microsoft.com/office/drawing/2014/main" xmlns="" id="{E054E05E-72D7-6B9D-D280-1A6827AA4729}"/>
              </a:ext>
            </a:extLst>
          </p:cNvPr>
          <p:cNvSpPr txBox="1"/>
          <p:nvPr/>
        </p:nvSpPr>
        <p:spPr>
          <a:xfrm>
            <a:off x="772223" y="289260"/>
            <a:ext cx="6094140" cy="461665"/>
          </a:xfrm>
          <a:prstGeom prst="rect">
            <a:avLst/>
          </a:prstGeom>
          <a:noFill/>
        </p:spPr>
        <p:txBody>
          <a:bodyPr wrap="square">
            <a:spAutoFit/>
          </a:bodyPr>
          <a:lstStyle/>
          <a:p>
            <a:r>
              <a:rPr lang="es-ES" sz="2400" b="1" u="sng" dirty="0"/>
              <a:t>Análisis correlacional </a:t>
            </a:r>
          </a:p>
        </p:txBody>
      </p:sp>
      <p:sp>
        <p:nvSpPr>
          <p:cNvPr id="10" name="CuadroTexto 9">
            <a:extLst>
              <a:ext uri="{FF2B5EF4-FFF2-40B4-BE49-F238E27FC236}">
                <a16:creationId xmlns:a16="http://schemas.microsoft.com/office/drawing/2014/main" xmlns="" id="{7DC0CA0D-65A9-D464-BF80-30969AAF0F43}"/>
              </a:ext>
            </a:extLst>
          </p:cNvPr>
          <p:cNvSpPr txBox="1"/>
          <p:nvPr/>
        </p:nvSpPr>
        <p:spPr>
          <a:xfrm>
            <a:off x="214661" y="750925"/>
            <a:ext cx="11427212" cy="1323439"/>
          </a:xfrm>
          <a:prstGeom prst="rect">
            <a:avLst/>
          </a:prstGeom>
          <a:noFill/>
        </p:spPr>
        <p:txBody>
          <a:bodyPr wrap="square">
            <a:spAutoFit/>
          </a:bodyPr>
          <a:lstStyle/>
          <a:p>
            <a:pPr algn="just"/>
            <a:r>
              <a:rPr lang="es-ES" sz="2000" dirty="0">
                <a:latin typeface="Arial" panose="020B0604020202020204" pitchFamily="34" charset="0"/>
                <a:cs typeface="Arial" panose="020B0604020202020204" pitchFamily="34" charset="0"/>
              </a:rPr>
              <a:t>Objetivo: Determinar si existe una relación entre los índices de liquidez y la rentabilidad de las ventas de los concesionarios de automóviles de marca utilizando el resultado de la desviación estándar de la rentabilidad media. La prueba se aplica a variables en columnas y filas que tienen categorías.</a:t>
            </a:r>
          </a:p>
        </p:txBody>
      </p:sp>
      <p:pic>
        <p:nvPicPr>
          <p:cNvPr id="11" name="Imagen 10">
            <a:extLst>
              <a:ext uri="{FF2B5EF4-FFF2-40B4-BE49-F238E27FC236}">
                <a16:creationId xmlns:a16="http://schemas.microsoft.com/office/drawing/2014/main" xmlns="" id="{BF772FEC-7DCC-3C2A-5428-C30AE45C6ECF}"/>
              </a:ext>
            </a:extLst>
          </p:cNvPr>
          <p:cNvPicPr>
            <a:picLocks noChangeAspect="1"/>
          </p:cNvPicPr>
          <p:nvPr/>
        </p:nvPicPr>
        <p:blipFill>
          <a:blip r:embed="rId3"/>
          <a:stretch>
            <a:fillRect/>
          </a:stretch>
        </p:blipFill>
        <p:spPr>
          <a:xfrm>
            <a:off x="531534" y="2522494"/>
            <a:ext cx="9917158" cy="3271404"/>
          </a:xfrm>
          <a:prstGeom prst="rect">
            <a:avLst/>
          </a:prstGeom>
        </p:spPr>
      </p:pic>
      <p:sp>
        <p:nvSpPr>
          <p:cNvPr id="13" name="CuadroTexto 12">
            <a:extLst>
              <a:ext uri="{FF2B5EF4-FFF2-40B4-BE49-F238E27FC236}">
                <a16:creationId xmlns:a16="http://schemas.microsoft.com/office/drawing/2014/main" xmlns="" id="{24CACE2F-2E11-1038-4476-868CC9B7E61F}"/>
              </a:ext>
            </a:extLst>
          </p:cNvPr>
          <p:cNvSpPr txBox="1"/>
          <p:nvPr/>
        </p:nvSpPr>
        <p:spPr>
          <a:xfrm>
            <a:off x="3048930" y="2048761"/>
            <a:ext cx="6094140" cy="400110"/>
          </a:xfrm>
          <a:prstGeom prst="rect">
            <a:avLst/>
          </a:prstGeom>
          <a:noFill/>
        </p:spPr>
        <p:txBody>
          <a:bodyPr wrap="square">
            <a:spAutoFit/>
          </a:bodyPr>
          <a:lstStyle/>
          <a:p>
            <a:r>
              <a:rPr lang="es-ES" sz="2000" b="1" dirty="0"/>
              <a:t>Correlación Empresa </a:t>
            </a:r>
            <a:r>
              <a:rPr lang="es-ES" sz="2000" b="1" dirty="0" err="1"/>
              <a:t>AUTOLANDIA</a:t>
            </a:r>
            <a:r>
              <a:rPr lang="es-ES" sz="2000" b="1" dirty="0"/>
              <a:t> SA</a:t>
            </a:r>
          </a:p>
        </p:txBody>
      </p:sp>
    </p:spTree>
    <p:extLst>
      <p:ext uri="{BB962C8B-B14F-4D97-AF65-F5344CB8AC3E}">
        <p14:creationId xmlns:p14="http://schemas.microsoft.com/office/powerpoint/2010/main" val="1445651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pic>
        <p:nvPicPr>
          <p:cNvPr id="2" name="Imagen 1">
            <a:extLst>
              <a:ext uri="{FF2B5EF4-FFF2-40B4-BE49-F238E27FC236}">
                <a16:creationId xmlns:a16="http://schemas.microsoft.com/office/drawing/2014/main" xmlns="" id="{DFABD602-0949-7E8F-A868-F6596BBA295E}"/>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472074" y="965774"/>
            <a:ext cx="7184273" cy="2312685"/>
          </a:xfrm>
          <a:prstGeom prst="rect">
            <a:avLst/>
          </a:prstGeom>
        </p:spPr>
      </p:pic>
      <p:sp>
        <p:nvSpPr>
          <p:cNvPr id="5" name="CuadroTexto 4">
            <a:extLst>
              <a:ext uri="{FF2B5EF4-FFF2-40B4-BE49-F238E27FC236}">
                <a16:creationId xmlns:a16="http://schemas.microsoft.com/office/drawing/2014/main" xmlns="" id="{520650BD-B1B3-855A-5543-36C9920A15A4}"/>
              </a:ext>
            </a:extLst>
          </p:cNvPr>
          <p:cNvSpPr txBox="1"/>
          <p:nvPr/>
        </p:nvSpPr>
        <p:spPr>
          <a:xfrm>
            <a:off x="337325" y="445378"/>
            <a:ext cx="8026090" cy="400110"/>
          </a:xfrm>
          <a:prstGeom prst="rect">
            <a:avLst/>
          </a:prstGeom>
          <a:noFill/>
        </p:spPr>
        <p:txBody>
          <a:bodyPr wrap="square">
            <a:spAutoFit/>
          </a:bodyPr>
          <a:lstStyle/>
          <a:p>
            <a:r>
              <a:rPr lang="es-ES" sz="2000" b="1" dirty="0">
                <a:latin typeface="Arial" panose="020B0604020202020204" pitchFamily="34" charset="0"/>
                <a:cs typeface="Arial" panose="020B0604020202020204" pitchFamily="34" charset="0"/>
              </a:rPr>
              <a:t>Correlación Empresa AUTOMOTORES Y ANEXOS S.A. (</a:t>
            </a:r>
            <a:r>
              <a:rPr lang="es-ES" sz="2000" b="1" dirty="0" err="1">
                <a:latin typeface="Arial" panose="020B0604020202020204" pitchFamily="34" charset="0"/>
                <a:cs typeface="Arial" panose="020B0604020202020204" pitchFamily="34" charset="0"/>
              </a:rPr>
              <a:t>A.Y</a:t>
            </a:r>
            <a:r>
              <a:rPr lang="es-ES" sz="2000" b="1" dirty="0">
                <a:latin typeface="Arial" panose="020B0604020202020204" pitchFamily="34" charset="0"/>
                <a:cs typeface="Arial" panose="020B0604020202020204" pitchFamily="34" charset="0"/>
              </a:rPr>
              <a:t>.)</a:t>
            </a:r>
          </a:p>
        </p:txBody>
      </p:sp>
      <p:pic>
        <p:nvPicPr>
          <p:cNvPr id="6" name="Imagen 5" descr="Interfaz de usuario gráfica, Texto, Aplicación, Correo electrónico&#10;&#10;Descripción generada automáticamente">
            <a:extLst>
              <a:ext uri="{FF2B5EF4-FFF2-40B4-BE49-F238E27FC236}">
                <a16:creationId xmlns:a16="http://schemas.microsoft.com/office/drawing/2014/main" xmlns="" id="{F6D28DAB-61A5-451B-B7A3-1BAD76280E95}"/>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441905" y="3631122"/>
            <a:ext cx="7531952" cy="2440905"/>
          </a:xfrm>
          <a:prstGeom prst="rect">
            <a:avLst/>
          </a:prstGeom>
        </p:spPr>
      </p:pic>
      <p:sp>
        <p:nvSpPr>
          <p:cNvPr id="8" name="CuadroTexto 7">
            <a:extLst>
              <a:ext uri="{FF2B5EF4-FFF2-40B4-BE49-F238E27FC236}">
                <a16:creationId xmlns:a16="http://schemas.microsoft.com/office/drawing/2014/main" xmlns="" id="{8EA34DC6-8229-4069-8E8C-E80FD25B4F44}"/>
              </a:ext>
            </a:extLst>
          </p:cNvPr>
          <p:cNvSpPr txBox="1"/>
          <p:nvPr/>
        </p:nvSpPr>
        <p:spPr>
          <a:xfrm>
            <a:off x="4290434" y="3265888"/>
            <a:ext cx="6994600" cy="400110"/>
          </a:xfrm>
          <a:prstGeom prst="rect">
            <a:avLst/>
          </a:prstGeom>
          <a:noFill/>
        </p:spPr>
        <p:txBody>
          <a:bodyPr wrap="square">
            <a:spAutoFit/>
          </a:bodyPr>
          <a:lstStyle/>
          <a:p>
            <a:r>
              <a:rPr lang="es-ES" sz="2000" b="1" dirty="0">
                <a:latin typeface="Arial" panose="020B0604020202020204" pitchFamily="34" charset="0"/>
                <a:cs typeface="Arial" panose="020B0604020202020204" pitchFamily="34" charset="0"/>
              </a:rPr>
              <a:t>Correlación Empresa </a:t>
            </a:r>
            <a:r>
              <a:rPr lang="es-ES" sz="2000" b="1" dirty="0" err="1">
                <a:latin typeface="Arial" panose="020B0604020202020204" pitchFamily="34" charset="0"/>
                <a:cs typeface="Arial" panose="020B0604020202020204" pitchFamily="34" charset="0"/>
              </a:rPr>
              <a:t>BYD</a:t>
            </a:r>
            <a:r>
              <a:rPr lang="es-ES" sz="2000" b="1" dirty="0">
                <a:latin typeface="Arial" panose="020B0604020202020204" pitchFamily="34" charset="0"/>
                <a:cs typeface="Arial" panose="020B0604020202020204" pitchFamily="34" charset="0"/>
              </a:rPr>
              <a:t> E-MOTORS-ECUADOR </a:t>
            </a:r>
            <a:r>
              <a:rPr lang="es-ES" sz="2000" b="1" dirty="0" err="1">
                <a:latin typeface="Arial" panose="020B0604020202020204" pitchFamily="34" charset="0"/>
                <a:cs typeface="Arial" panose="020B0604020202020204" pitchFamily="34" charset="0"/>
              </a:rPr>
              <a:t>S.A</a:t>
            </a:r>
            <a:endParaRPr lang="es-E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05928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sp>
        <p:nvSpPr>
          <p:cNvPr id="2" name="Rectángulo 1">
            <a:extLst>
              <a:ext uri="{FF2B5EF4-FFF2-40B4-BE49-F238E27FC236}">
                <a16:creationId xmlns:a16="http://schemas.microsoft.com/office/drawing/2014/main" xmlns="" id="{42D5F3AF-57A7-577E-8860-4266073796DE}"/>
              </a:ext>
            </a:extLst>
          </p:cNvPr>
          <p:cNvSpPr/>
          <p:nvPr/>
        </p:nvSpPr>
        <p:spPr>
          <a:xfrm>
            <a:off x="4746915" y="335858"/>
            <a:ext cx="2198551" cy="584775"/>
          </a:xfrm>
          <a:prstGeom prst="rect">
            <a:avLst/>
          </a:prstGeom>
          <a:noFill/>
        </p:spPr>
        <p:txBody>
          <a:bodyPr wrap="none" lIns="91440" tIns="45720" rIns="91440" bIns="45720">
            <a:spAutoFit/>
          </a:bodyPr>
          <a:lstStyle/>
          <a:p>
            <a:pPr algn="ctr"/>
            <a:r>
              <a:rPr lang="es-ES" sz="32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PROPUESTA</a:t>
            </a:r>
          </a:p>
        </p:txBody>
      </p:sp>
      <p:sp>
        <p:nvSpPr>
          <p:cNvPr id="5" name="CuadroTexto 4">
            <a:extLst>
              <a:ext uri="{FF2B5EF4-FFF2-40B4-BE49-F238E27FC236}">
                <a16:creationId xmlns:a16="http://schemas.microsoft.com/office/drawing/2014/main" xmlns="" id="{4B4AD5F1-FD80-9462-3630-50CCF0E392A9}"/>
              </a:ext>
            </a:extLst>
          </p:cNvPr>
          <p:cNvSpPr txBox="1"/>
          <p:nvPr/>
        </p:nvSpPr>
        <p:spPr>
          <a:xfrm>
            <a:off x="303871" y="1318995"/>
            <a:ext cx="11282246" cy="1323439"/>
          </a:xfrm>
          <a:prstGeom prst="rect">
            <a:avLst/>
          </a:prstGeom>
          <a:noFill/>
        </p:spPr>
        <p:txBody>
          <a:bodyPr wrap="square">
            <a:spAutoFit/>
          </a:bodyPr>
          <a:lstStyle/>
          <a:p>
            <a:r>
              <a:rPr lang="es-ES" sz="2000" b="1" dirty="0">
                <a:latin typeface="Arial" panose="020B0604020202020204" pitchFamily="34" charset="0"/>
                <a:cs typeface="Arial" panose="020B0604020202020204" pitchFamily="34" charset="0"/>
              </a:rPr>
              <a:t>Objetivo: </a:t>
            </a:r>
          </a:p>
          <a:p>
            <a:endParaRPr lang="es-ES" sz="2000" b="1"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Elaborar plan estratégico para las concesionarias de marcas chinas para el mejoramiento de la competitividad frente a la integración del mercado vehicular.</a:t>
            </a:r>
          </a:p>
        </p:txBody>
      </p:sp>
      <p:sp>
        <p:nvSpPr>
          <p:cNvPr id="7" name="CuadroTexto 6">
            <a:extLst>
              <a:ext uri="{FF2B5EF4-FFF2-40B4-BE49-F238E27FC236}">
                <a16:creationId xmlns:a16="http://schemas.microsoft.com/office/drawing/2014/main" xmlns="" id="{218C8565-8E3D-F464-4828-ACD89E6E020F}"/>
              </a:ext>
            </a:extLst>
          </p:cNvPr>
          <p:cNvSpPr txBox="1"/>
          <p:nvPr/>
        </p:nvSpPr>
        <p:spPr>
          <a:xfrm>
            <a:off x="463404" y="2854383"/>
            <a:ext cx="4708478" cy="1881925"/>
          </a:xfrm>
          <a:prstGeom prst="rect">
            <a:avLst/>
          </a:prstGeom>
          <a:noFill/>
        </p:spPr>
        <p:txBody>
          <a:bodyPr wrap="square">
            <a:spAutoFit/>
          </a:bodyPr>
          <a:lstStyle/>
          <a:p>
            <a:pPr>
              <a:lnSpc>
                <a:spcPct val="150000"/>
              </a:lnSpc>
            </a:pPr>
            <a:r>
              <a:rPr lang="es-ES" sz="2000" b="1" dirty="0">
                <a:latin typeface="Arial" panose="020B0604020202020204" pitchFamily="34" charset="0"/>
                <a:cs typeface="Arial" panose="020B0604020202020204" pitchFamily="34" charset="0"/>
              </a:rPr>
              <a:t>Objetivos específicos </a:t>
            </a:r>
          </a:p>
          <a:p>
            <a:pPr>
              <a:lnSpc>
                <a:spcPct val="150000"/>
              </a:lnSpc>
            </a:pPr>
            <a:r>
              <a:rPr lang="es-ES" sz="2000" dirty="0">
                <a:latin typeface="Arial" panose="020B0604020202020204" pitchFamily="34" charset="0"/>
                <a:cs typeface="Arial" panose="020B0604020202020204" pitchFamily="34" charset="0"/>
              </a:rPr>
              <a:t>•Definir filosofía empresarial</a:t>
            </a:r>
          </a:p>
          <a:p>
            <a:pPr>
              <a:lnSpc>
                <a:spcPct val="150000"/>
              </a:lnSpc>
            </a:pPr>
            <a:r>
              <a:rPr lang="es-ES" sz="2000" dirty="0">
                <a:latin typeface="Arial" panose="020B0604020202020204" pitchFamily="34" charset="0"/>
                <a:cs typeface="Arial" panose="020B0604020202020204" pitchFamily="34" charset="0"/>
              </a:rPr>
              <a:t>•Elaborar estrategias de mejora </a:t>
            </a:r>
          </a:p>
          <a:p>
            <a:pPr>
              <a:lnSpc>
                <a:spcPct val="150000"/>
              </a:lnSpc>
            </a:pPr>
            <a:r>
              <a:rPr lang="es-ES" sz="2000" dirty="0">
                <a:latin typeface="Arial" panose="020B0604020202020204" pitchFamily="34" charset="0"/>
                <a:cs typeface="Arial" panose="020B0604020202020204" pitchFamily="34" charset="0"/>
              </a:rPr>
              <a:t>•Optimizar el plan de contingencia</a:t>
            </a:r>
          </a:p>
        </p:txBody>
      </p:sp>
      <p:pic>
        <p:nvPicPr>
          <p:cNvPr id="8" name="Imagen 7">
            <a:extLst>
              <a:ext uri="{FF2B5EF4-FFF2-40B4-BE49-F238E27FC236}">
                <a16:creationId xmlns:a16="http://schemas.microsoft.com/office/drawing/2014/main" xmlns="" id="{920243EF-83CE-3585-D620-683325F48355}"/>
              </a:ext>
            </a:extLst>
          </p:cNvPr>
          <p:cNvPicPr>
            <a:picLocks noChangeAspect="1"/>
          </p:cNvPicPr>
          <p:nvPr/>
        </p:nvPicPr>
        <p:blipFill>
          <a:blip r:embed="rId3"/>
          <a:stretch>
            <a:fillRect/>
          </a:stretch>
        </p:blipFill>
        <p:spPr>
          <a:xfrm>
            <a:off x="5846191" y="3070407"/>
            <a:ext cx="4041802" cy="1449876"/>
          </a:xfrm>
          <a:prstGeom prst="rect">
            <a:avLst/>
          </a:prstGeom>
        </p:spPr>
      </p:pic>
      <p:sp>
        <p:nvSpPr>
          <p:cNvPr id="4" name="Flecha curvada hacia arriba 3">
            <a:extLst>
              <a:ext uri="{FF2B5EF4-FFF2-40B4-BE49-F238E27FC236}">
                <a16:creationId xmlns:a16="http://schemas.microsoft.com/office/drawing/2014/main" xmlns="" id="{56F982FC-3283-0338-4CC9-8271503CC87B}"/>
              </a:ext>
            </a:extLst>
          </p:cNvPr>
          <p:cNvSpPr/>
          <p:nvPr/>
        </p:nvSpPr>
        <p:spPr>
          <a:xfrm>
            <a:off x="3906078" y="4791564"/>
            <a:ext cx="2723322" cy="74543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1763855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2B566528-1B12-4246-9431-5C2D7D0811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xmlns="" id="{2E80C965-DB6D-4F81-9E9E-B027384D0B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xmlns="" id="{A580F890-B085-4E95-96AA-55AEBEC5CE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xmlns="" id="{D3F51FEB-38FB-4F6C-9F7B-2F2AFAB654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1E547BA6-BAE0-43BB-A7CA-60F69CE252F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graphicFrame>
        <p:nvGraphicFramePr>
          <p:cNvPr id="6" name="Diagrama 5">
            <a:extLst>
              <a:ext uri="{FF2B5EF4-FFF2-40B4-BE49-F238E27FC236}">
                <a16:creationId xmlns:a16="http://schemas.microsoft.com/office/drawing/2014/main" xmlns="" id="{3D20AB57-47FD-570E-239E-186C6DF99B40}"/>
              </a:ext>
            </a:extLst>
          </p:cNvPr>
          <p:cNvGraphicFramePr/>
          <p:nvPr>
            <p:extLst>
              <p:ext uri="{D42A27DB-BD31-4B8C-83A1-F6EECF244321}">
                <p14:modId xmlns:p14="http://schemas.microsoft.com/office/powerpoint/2010/main" val="4149321480"/>
              </p:ext>
            </p:extLst>
          </p:nvPr>
        </p:nvGraphicFramePr>
        <p:xfrm>
          <a:off x="838200" y="1620159"/>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a:extLst>
              <a:ext uri="{FF2B5EF4-FFF2-40B4-BE49-F238E27FC236}">
                <a16:creationId xmlns:a16="http://schemas.microsoft.com/office/drawing/2014/main" xmlns="" id="{9E2C4D93-D804-963B-F17A-28CEF924D15F}"/>
              </a:ext>
            </a:extLst>
          </p:cNvPr>
          <p:cNvSpPr/>
          <p:nvPr/>
        </p:nvSpPr>
        <p:spPr>
          <a:xfrm>
            <a:off x="507030" y="1017216"/>
            <a:ext cx="4272280" cy="7620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2000" b="1" dirty="0">
                <a:solidFill>
                  <a:schemeClr val="tx1"/>
                </a:solidFill>
                <a:latin typeface="Arial" panose="020B0604020202020204" pitchFamily="34" charset="0"/>
                <a:cs typeface="Arial" panose="020B0604020202020204" pitchFamily="34" charset="0"/>
              </a:rPr>
              <a:t>FILOSOFIA EMPRESARIAL</a:t>
            </a:r>
          </a:p>
        </p:txBody>
      </p:sp>
    </p:spTree>
    <p:extLst>
      <p:ext uri="{BB962C8B-B14F-4D97-AF65-F5344CB8AC3E}">
        <p14:creationId xmlns:p14="http://schemas.microsoft.com/office/powerpoint/2010/main" val="2642030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0E3596DD-156A-473E-9BB3-C6A29F7574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xmlns="" id="{2C46C4D6-C474-4E92-B52E-944C1118F7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CuadroTexto 3">
            <a:extLst>
              <a:ext uri="{FF2B5EF4-FFF2-40B4-BE49-F238E27FC236}">
                <a16:creationId xmlns:a16="http://schemas.microsoft.com/office/drawing/2014/main" xmlns="" id="{3839BBD9-3E6C-BB62-B93C-788E569DD399}"/>
              </a:ext>
            </a:extLst>
          </p:cNvPr>
          <p:cNvSpPr txBox="1"/>
          <p:nvPr/>
        </p:nvSpPr>
        <p:spPr>
          <a:xfrm>
            <a:off x="838200" y="643467"/>
            <a:ext cx="4384039" cy="1800526"/>
          </a:xfrm>
          <a:prstGeom prst="rect">
            <a:avLst/>
          </a:prstGeom>
        </p:spPr>
        <p:txBody>
          <a:bodyPr vert="horz" lIns="91440" tIns="45720" rIns="91440" bIns="45720" rtlCol="0" anchor="ctr">
            <a:normAutofit/>
          </a:bodyPr>
          <a:lstStyle/>
          <a:p>
            <a:pPr marL="285750" indent="-285750" algn="just">
              <a:lnSpc>
                <a:spcPct val="90000"/>
              </a:lnSpc>
              <a:spcBef>
                <a:spcPct val="0"/>
              </a:spcBef>
              <a:spcAft>
                <a:spcPts val="600"/>
              </a:spcAft>
            </a:pPr>
            <a:r>
              <a:rPr lang="en-US" sz="2000" b="1" kern="1200" dirty="0">
                <a:solidFill>
                  <a:schemeClr val="tx1"/>
                </a:solidFill>
                <a:latin typeface="Arial" panose="020B0604020202020204" pitchFamily="34" charset="0"/>
                <a:ea typeface="+mj-ea"/>
                <a:cs typeface="Arial" panose="020B0604020202020204" pitchFamily="34" charset="0"/>
              </a:rPr>
              <a:t>ESTRATEGIAS DE MEJORA</a:t>
            </a:r>
          </a:p>
        </p:txBody>
      </p:sp>
      <p:sp>
        <p:nvSpPr>
          <p:cNvPr id="5" name="CuadroTexto 4">
            <a:extLst>
              <a:ext uri="{FF2B5EF4-FFF2-40B4-BE49-F238E27FC236}">
                <a16:creationId xmlns:a16="http://schemas.microsoft.com/office/drawing/2014/main" xmlns="" id="{DEA9DA4F-ED62-22ED-55E3-E7A8703282B5}"/>
              </a:ext>
            </a:extLst>
          </p:cNvPr>
          <p:cNvSpPr txBox="1"/>
          <p:nvPr/>
        </p:nvSpPr>
        <p:spPr>
          <a:xfrm>
            <a:off x="838200" y="2623381"/>
            <a:ext cx="5257799" cy="3553581"/>
          </a:xfrm>
          <a:prstGeom prst="rect">
            <a:avLst/>
          </a:prstGeom>
        </p:spPr>
        <p:txBody>
          <a:bodyPr vert="horz" lIns="91440" tIns="45720" rIns="91440" bIns="45720" rtlCol="0">
            <a:normAutofit/>
          </a:bodyPr>
          <a:lstStyle/>
          <a:p>
            <a:pPr>
              <a:lnSpc>
                <a:spcPct val="90000"/>
              </a:lnSpc>
              <a:spcAft>
                <a:spcPts val="600"/>
              </a:spcAft>
            </a:pPr>
            <a:r>
              <a:rPr lang="es-ES_tradnl" sz="2000" b="1" dirty="0"/>
              <a:t>Actividades</a:t>
            </a:r>
          </a:p>
          <a:p>
            <a:pPr marL="342900" indent="-228600">
              <a:lnSpc>
                <a:spcPct val="90000"/>
              </a:lnSpc>
              <a:spcAft>
                <a:spcPts val="600"/>
              </a:spcAft>
              <a:buFont typeface="Arial" panose="020B0604020202020204" pitchFamily="34" charset="0"/>
              <a:buChar char="•"/>
            </a:pPr>
            <a:r>
              <a:rPr lang="es-ES_tradnl" sz="2000" dirty="0"/>
              <a:t>Optimizar el inventario</a:t>
            </a:r>
          </a:p>
          <a:p>
            <a:pPr marL="342900" indent="-228600">
              <a:lnSpc>
                <a:spcPct val="90000"/>
              </a:lnSpc>
              <a:spcAft>
                <a:spcPts val="600"/>
              </a:spcAft>
              <a:buFont typeface="Arial" panose="020B0604020202020204" pitchFamily="34" charset="0"/>
              <a:buChar char="•"/>
            </a:pPr>
            <a:r>
              <a:rPr lang="es-ES_tradnl" sz="2000" dirty="0"/>
              <a:t>Mejorar la eficiencia en el taller</a:t>
            </a:r>
          </a:p>
          <a:p>
            <a:pPr marL="342900" indent="-228600">
              <a:lnSpc>
                <a:spcPct val="90000"/>
              </a:lnSpc>
              <a:spcAft>
                <a:spcPts val="600"/>
              </a:spcAft>
              <a:buFont typeface="Arial" panose="020B0604020202020204" pitchFamily="34" charset="0"/>
              <a:buChar char="•"/>
            </a:pPr>
            <a:r>
              <a:rPr lang="es-ES_tradnl" sz="2000" dirty="0"/>
              <a:t>Analizar y optimizar los procesos de negocio</a:t>
            </a:r>
          </a:p>
          <a:p>
            <a:pPr marL="342900" indent="-228600">
              <a:lnSpc>
                <a:spcPct val="90000"/>
              </a:lnSpc>
              <a:spcAft>
                <a:spcPts val="600"/>
              </a:spcAft>
              <a:buFont typeface="Arial" panose="020B0604020202020204" pitchFamily="34" charset="0"/>
              <a:buChar char="•"/>
            </a:pPr>
            <a:r>
              <a:rPr lang="es-ES_tradnl" sz="2000" dirty="0"/>
              <a:t>Ofrecer financiamiento y seguros </a:t>
            </a:r>
          </a:p>
          <a:p>
            <a:pPr marL="342900" indent="-228600">
              <a:lnSpc>
                <a:spcPct val="90000"/>
              </a:lnSpc>
              <a:spcAft>
                <a:spcPts val="600"/>
              </a:spcAft>
              <a:buFont typeface="Arial" panose="020B0604020202020204" pitchFamily="34" charset="0"/>
              <a:buChar char="•"/>
            </a:pPr>
            <a:r>
              <a:rPr lang="es-ES_tradnl" sz="2000" dirty="0"/>
              <a:t>Emplear herramientas de marketing digital</a:t>
            </a:r>
          </a:p>
        </p:txBody>
      </p:sp>
      <p:pic>
        <p:nvPicPr>
          <p:cNvPr id="6" name="Imagen 5">
            <a:extLst>
              <a:ext uri="{FF2B5EF4-FFF2-40B4-BE49-F238E27FC236}">
                <a16:creationId xmlns:a16="http://schemas.microsoft.com/office/drawing/2014/main" xmlns="" id="{8F109EBA-2112-9480-F4B5-78E3F284F697}"/>
              </a:ext>
            </a:extLst>
          </p:cNvPr>
          <p:cNvPicPr>
            <a:picLocks noChangeAspect="1"/>
          </p:cNvPicPr>
          <p:nvPr/>
        </p:nvPicPr>
        <p:blipFill>
          <a:blip r:embed="rId2"/>
          <a:stretch>
            <a:fillRect/>
          </a:stretch>
        </p:blipFill>
        <p:spPr>
          <a:xfrm>
            <a:off x="6800986" y="1058801"/>
            <a:ext cx="4747547" cy="4768741"/>
          </a:xfrm>
          <a:prstGeom prst="rect">
            <a:avLst/>
          </a:prstGeom>
        </p:spPr>
      </p:pic>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3"/>
          <a:srcRect l="758"/>
          <a:stretch/>
        </p:blipFill>
        <p:spPr>
          <a:xfrm>
            <a:off x="0" y="6072027"/>
            <a:ext cx="12192000" cy="785973"/>
          </a:xfrm>
          <a:prstGeom prst="rect">
            <a:avLst/>
          </a:prstGeom>
        </p:spPr>
      </p:pic>
    </p:spTree>
    <p:extLst>
      <p:ext uri="{BB962C8B-B14F-4D97-AF65-F5344CB8AC3E}">
        <p14:creationId xmlns:p14="http://schemas.microsoft.com/office/powerpoint/2010/main" val="3178974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120849"/>
            <a:ext cx="12192000" cy="785973"/>
          </a:xfrm>
          <a:prstGeom prst="rect">
            <a:avLst/>
          </a:prstGeom>
        </p:spPr>
      </p:pic>
      <p:sp>
        <p:nvSpPr>
          <p:cNvPr id="4" name="CuadroTexto 3">
            <a:extLst>
              <a:ext uri="{FF2B5EF4-FFF2-40B4-BE49-F238E27FC236}">
                <a16:creationId xmlns:a16="http://schemas.microsoft.com/office/drawing/2014/main" xmlns="" id="{1914C1CF-7328-3682-F4B0-9DC689DEC308}"/>
              </a:ext>
            </a:extLst>
          </p:cNvPr>
          <p:cNvSpPr txBox="1"/>
          <p:nvPr/>
        </p:nvSpPr>
        <p:spPr>
          <a:xfrm>
            <a:off x="170056" y="559772"/>
            <a:ext cx="6094140" cy="400110"/>
          </a:xfrm>
          <a:prstGeom prst="rect">
            <a:avLst/>
          </a:prstGeom>
          <a:noFill/>
        </p:spPr>
        <p:txBody>
          <a:bodyPr wrap="square">
            <a:spAutoFit/>
          </a:bodyPr>
          <a:lstStyle/>
          <a:p>
            <a:r>
              <a:rPr lang="es-ES" sz="2000" b="1" dirty="0"/>
              <a:t>ESTRATEGIAS COMPETITIVAS</a:t>
            </a:r>
          </a:p>
        </p:txBody>
      </p:sp>
      <p:sp>
        <p:nvSpPr>
          <p:cNvPr id="6" name="CuadroTexto 5">
            <a:extLst>
              <a:ext uri="{FF2B5EF4-FFF2-40B4-BE49-F238E27FC236}">
                <a16:creationId xmlns:a16="http://schemas.microsoft.com/office/drawing/2014/main" xmlns="" id="{41009A14-1EB9-C60E-05E6-41AC325E54FE}"/>
              </a:ext>
            </a:extLst>
          </p:cNvPr>
          <p:cNvSpPr txBox="1"/>
          <p:nvPr/>
        </p:nvSpPr>
        <p:spPr>
          <a:xfrm>
            <a:off x="315022" y="1132684"/>
            <a:ext cx="6094140" cy="400110"/>
          </a:xfrm>
          <a:prstGeom prst="rect">
            <a:avLst/>
          </a:prstGeom>
          <a:ln w="28575"/>
        </p:spPr>
        <p:style>
          <a:lnRef idx="2">
            <a:schemeClr val="accent1"/>
          </a:lnRef>
          <a:fillRef idx="1">
            <a:schemeClr val="lt1"/>
          </a:fillRef>
          <a:effectRef idx="0">
            <a:schemeClr val="accent1"/>
          </a:effectRef>
          <a:fontRef idx="minor">
            <a:schemeClr val="dk1"/>
          </a:fontRef>
        </p:style>
        <p:txBody>
          <a:bodyPr wrap="square">
            <a:spAutoFit/>
          </a:bodyPr>
          <a:lstStyle/>
          <a:p>
            <a:r>
              <a:rPr lang="es-ES" sz="2000" dirty="0"/>
              <a:t>Estrategias de marketing </a:t>
            </a:r>
          </a:p>
        </p:txBody>
      </p:sp>
      <p:sp>
        <p:nvSpPr>
          <p:cNvPr id="8" name="CuadroTexto 7">
            <a:extLst>
              <a:ext uri="{FF2B5EF4-FFF2-40B4-BE49-F238E27FC236}">
                <a16:creationId xmlns:a16="http://schemas.microsoft.com/office/drawing/2014/main" xmlns="" id="{86CB0619-E973-500A-AD5D-0A3AA4F31479}"/>
              </a:ext>
            </a:extLst>
          </p:cNvPr>
          <p:cNvSpPr txBox="1"/>
          <p:nvPr/>
        </p:nvSpPr>
        <p:spPr>
          <a:xfrm>
            <a:off x="906036" y="1659006"/>
            <a:ext cx="6094140" cy="400110"/>
          </a:xfrm>
          <a:prstGeom prst="rect">
            <a:avLst/>
          </a:prstGeom>
          <a:noFill/>
        </p:spPr>
        <p:txBody>
          <a:bodyPr wrap="square">
            <a:spAutoFit/>
          </a:bodyPr>
          <a:lstStyle/>
          <a:p>
            <a:pPr marL="285750" indent="-285750">
              <a:buFont typeface="Wingdings" panose="05000000000000000000" pitchFamily="2" charset="2"/>
              <a:buChar char="q"/>
            </a:pPr>
            <a:r>
              <a:rPr lang="es-ES" sz="2000" dirty="0"/>
              <a:t>Incursionar en el marketing de contenidos </a:t>
            </a:r>
          </a:p>
        </p:txBody>
      </p:sp>
      <p:sp>
        <p:nvSpPr>
          <p:cNvPr id="10" name="CuadroTexto 9">
            <a:extLst>
              <a:ext uri="{FF2B5EF4-FFF2-40B4-BE49-F238E27FC236}">
                <a16:creationId xmlns:a16="http://schemas.microsoft.com/office/drawing/2014/main" xmlns="" id="{EDCC3E91-A43C-FF15-7E53-D742F592A8A1}"/>
              </a:ext>
            </a:extLst>
          </p:cNvPr>
          <p:cNvSpPr txBox="1"/>
          <p:nvPr/>
        </p:nvSpPr>
        <p:spPr>
          <a:xfrm>
            <a:off x="387505" y="2145443"/>
            <a:ext cx="6094140" cy="3276282"/>
          </a:xfrm>
          <a:prstGeom prst="rect">
            <a:avLst/>
          </a:prstGeom>
          <a:noFill/>
        </p:spPr>
        <p:txBody>
          <a:bodyPr wrap="square">
            <a:spAutoFit/>
          </a:bodyPr>
          <a:lstStyle/>
          <a:p>
            <a:pPr>
              <a:lnSpc>
                <a:spcPct val="150000"/>
              </a:lnSpc>
            </a:pPr>
            <a:r>
              <a:rPr lang="es-ES" sz="2000" b="1" dirty="0"/>
              <a:t>Actividades</a:t>
            </a:r>
          </a:p>
          <a:p>
            <a:pPr marL="342900" indent="-342900">
              <a:lnSpc>
                <a:spcPct val="150000"/>
              </a:lnSpc>
              <a:buAutoNum type="arabicPeriod"/>
            </a:pPr>
            <a:r>
              <a:rPr lang="es-ES" sz="2000" dirty="0"/>
              <a:t>Elaborar guías de compra</a:t>
            </a:r>
          </a:p>
          <a:p>
            <a:pPr marL="342900" indent="-342900">
              <a:lnSpc>
                <a:spcPct val="150000"/>
              </a:lnSpc>
              <a:buAutoNum type="arabicPeriod"/>
            </a:pPr>
            <a:r>
              <a:rPr lang="es-ES" sz="2000" dirty="0"/>
              <a:t>Crear contenido sobre revisión de automóviles</a:t>
            </a:r>
          </a:p>
          <a:p>
            <a:pPr marL="342900" indent="-342900">
              <a:lnSpc>
                <a:spcPct val="150000"/>
              </a:lnSpc>
              <a:buAutoNum type="arabicPeriod"/>
            </a:pPr>
            <a:r>
              <a:rPr lang="es-ES" sz="2000" dirty="0"/>
              <a:t>Elaborar tutoriales y consejos de mantenimiento </a:t>
            </a:r>
          </a:p>
          <a:p>
            <a:pPr marL="342900" indent="-342900">
              <a:lnSpc>
                <a:spcPct val="150000"/>
              </a:lnSpc>
              <a:buAutoNum type="arabicPeriod"/>
            </a:pPr>
            <a:r>
              <a:rPr lang="es-ES" sz="2000" dirty="0"/>
              <a:t>Publicar historias de clientes</a:t>
            </a:r>
          </a:p>
          <a:p>
            <a:pPr marL="342900" indent="-342900">
              <a:lnSpc>
                <a:spcPct val="150000"/>
              </a:lnSpc>
              <a:buAutoNum type="arabicPeriod"/>
            </a:pPr>
            <a:r>
              <a:rPr lang="es-ES" sz="2000" dirty="0"/>
              <a:t>Realizar campañas con promociones y ofertas especiales cada tres meses.</a:t>
            </a:r>
          </a:p>
        </p:txBody>
      </p:sp>
      <p:pic>
        <p:nvPicPr>
          <p:cNvPr id="11" name="Imagen 10">
            <a:extLst>
              <a:ext uri="{FF2B5EF4-FFF2-40B4-BE49-F238E27FC236}">
                <a16:creationId xmlns:a16="http://schemas.microsoft.com/office/drawing/2014/main" xmlns="" id="{F2F53750-A56B-C242-5EF6-6DB9573C01E8}"/>
              </a:ext>
            </a:extLst>
          </p:cNvPr>
          <p:cNvPicPr>
            <a:picLocks noChangeAspect="1"/>
          </p:cNvPicPr>
          <p:nvPr/>
        </p:nvPicPr>
        <p:blipFill>
          <a:blip r:embed="rId3"/>
          <a:stretch>
            <a:fillRect/>
          </a:stretch>
        </p:blipFill>
        <p:spPr>
          <a:xfrm>
            <a:off x="6554127" y="602837"/>
            <a:ext cx="5467817" cy="4977866"/>
          </a:xfrm>
          <a:prstGeom prst="rect">
            <a:avLst/>
          </a:prstGeom>
        </p:spPr>
      </p:pic>
    </p:spTree>
    <p:extLst>
      <p:ext uri="{BB962C8B-B14F-4D97-AF65-F5344CB8AC3E}">
        <p14:creationId xmlns:p14="http://schemas.microsoft.com/office/powerpoint/2010/main" val="413285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graphicFrame>
        <p:nvGraphicFramePr>
          <p:cNvPr id="4" name="Diagrama 3">
            <a:extLst>
              <a:ext uri="{FF2B5EF4-FFF2-40B4-BE49-F238E27FC236}">
                <a16:creationId xmlns:a16="http://schemas.microsoft.com/office/drawing/2014/main" xmlns="" id="{097BFFD9-A67A-EBBD-E9BA-C61FBAED8F2B}"/>
              </a:ext>
            </a:extLst>
          </p:cNvPr>
          <p:cNvGraphicFramePr/>
          <p:nvPr>
            <p:extLst>
              <p:ext uri="{D42A27DB-BD31-4B8C-83A1-F6EECF244321}">
                <p14:modId xmlns:p14="http://schemas.microsoft.com/office/powerpoint/2010/main" val="959171108"/>
              </p:ext>
            </p:extLst>
          </p:nvPr>
        </p:nvGraphicFramePr>
        <p:xfrm>
          <a:off x="-2077664" y="454024"/>
          <a:ext cx="1210524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643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839BBD9-3E6C-BB62-B93C-788E569DD399}"/>
              </a:ext>
            </a:extLst>
          </p:cNvPr>
          <p:cNvSpPr txBox="1"/>
          <p:nvPr/>
        </p:nvSpPr>
        <p:spPr>
          <a:xfrm>
            <a:off x="838199" y="291090"/>
            <a:ext cx="10515599" cy="932688"/>
          </a:xfrm>
          <a:prstGeom prst="rect">
            <a:avLst/>
          </a:prstGeom>
        </p:spPr>
        <p:txBody>
          <a:bodyPr vert="horz" lIns="91440" tIns="45720" rIns="91440" bIns="45720" rtlCol="0" anchor="b">
            <a:normAutofit/>
          </a:bodyPr>
          <a:lstStyle/>
          <a:p>
            <a:pPr marL="285750" indent="-285750">
              <a:lnSpc>
                <a:spcPct val="90000"/>
              </a:lnSpc>
              <a:spcBef>
                <a:spcPct val="0"/>
              </a:spcBef>
              <a:spcAft>
                <a:spcPts val="600"/>
              </a:spcAft>
            </a:pPr>
            <a:r>
              <a:rPr lang="en-US" sz="5400" kern="1200" dirty="0">
                <a:solidFill>
                  <a:schemeClr val="tx1"/>
                </a:solidFill>
                <a:latin typeface="+mj-lt"/>
                <a:ea typeface="+mj-ea"/>
                <a:cs typeface="+mj-cs"/>
              </a:rPr>
              <a:t> </a:t>
            </a:r>
            <a:r>
              <a:rPr lang="en-US" sz="2000" b="1" kern="1200" dirty="0">
                <a:solidFill>
                  <a:schemeClr val="tx1"/>
                </a:solidFill>
                <a:latin typeface="Arial" panose="020B0604020202020204" pitchFamily="34" charset="0"/>
                <a:ea typeface="+mj-ea"/>
                <a:cs typeface="Arial" panose="020B0604020202020204" pitchFamily="34" charset="0"/>
              </a:rPr>
              <a:t>PLAN DE CONTINGENCIA</a:t>
            </a:r>
          </a:p>
        </p:txBody>
      </p:sp>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graphicFrame>
        <p:nvGraphicFramePr>
          <p:cNvPr id="2" name="Tabla 1">
            <a:extLst>
              <a:ext uri="{FF2B5EF4-FFF2-40B4-BE49-F238E27FC236}">
                <a16:creationId xmlns:a16="http://schemas.microsoft.com/office/drawing/2014/main" xmlns="" id="{FF125EAD-7C1B-AEFF-5B9B-CD6AE1C92EC5}"/>
              </a:ext>
            </a:extLst>
          </p:cNvPr>
          <p:cNvGraphicFramePr>
            <a:graphicFrameLocks noGrp="1"/>
          </p:cNvGraphicFramePr>
          <p:nvPr>
            <p:extLst>
              <p:ext uri="{D42A27DB-BD31-4B8C-83A1-F6EECF244321}">
                <p14:modId xmlns:p14="http://schemas.microsoft.com/office/powerpoint/2010/main" val="3198742013"/>
              </p:ext>
            </p:extLst>
          </p:nvPr>
        </p:nvGraphicFramePr>
        <p:xfrm>
          <a:off x="999844" y="1591262"/>
          <a:ext cx="10192307" cy="3399817"/>
        </p:xfrm>
        <a:graphic>
          <a:graphicData uri="http://schemas.openxmlformats.org/drawingml/2006/table">
            <a:tbl>
              <a:tblPr firstRow="1" firstCol="1" bandRow="1">
                <a:tableStyleId>{5C22544A-7EE6-4342-B048-85BDC9FD1C3A}</a:tableStyleId>
              </a:tblPr>
              <a:tblGrid>
                <a:gridCol w="2147309">
                  <a:extLst>
                    <a:ext uri="{9D8B030D-6E8A-4147-A177-3AD203B41FA5}">
                      <a16:colId xmlns:a16="http://schemas.microsoft.com/office/drawing/2014/main" xmlns="" val="1662849967"/>
                    </a:ext>
                  </a:extLst>
                </a:gridCol>
                <a:gridCol w="3951877">
                  <a:extLst>
                    <a:ext uri="{9D8B030D-6E8A-4147-A177-3AD203B41FA5}">
                      <a16:colId xmlns:a16="http://schemas.microsoft.com/office/drawing/2014/main" xmlns="" val="3938242347"/>
                    </a:ext>
                  </a:extLst>
                </a:gridCol>
                <a:gridCol w="4093121">
                  <a:extLst>
                    <a:ext uri="{9D8B030D-6E8A-4147-A177-3AD203B41FA5}">
                      <a16:colId xmlns:a16="http://schemas.microsoft.com/office/drawing/2014/main" xmlns="" val="3230686569"/>
                    </a:ext>
                  </a:extLst>
                </a:gridCol>
              </a:tblGrid>
              <a:tr h="349981">
                <a:tc>
                  <a:txBody>
                    <a:bodyPr/>
                    <a:lstStyle/>
                    <a:p>
                      <a:pPr indent="457200" algn="ctr">
                        <a:lnSpc>
                          <a:spcPct val="150000"/>
                        </a:lnSpc>
                        <a:spcBef>
                          <a:spcPts val="1200"/>
                        </a:spcBef>
                        <a:spcAft>
                          <a:spcPts val="1200"/>
                        </a:spcAft>
                      </a:pPr>
                      <a:r>
                        <a:rPr lang="es-ES" sz="1100" dirty="0">
                          <a:effectLst/>
                        </a:rPr>
                        <a:t>Componente</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01344" marR="101344" marT="0" marB="0"/>
                </a:tc>
                <a:tc>
                  <a:txBody>
                    <a:bodyPr/>
                    <a:lstStyle/>
                    <a:p>
                      <a:pPr indent="457200" algn="ctr">
                        <a:lnSpc>
                          <a:spcPct val="150000"/>
                        </a:lnSpc>
                        <a:spcBef>
                          <a:spcPts val="1200"/>
                        </a:spcBef>
                        <a:spcAft>
                          <a:spcPts val="1200"/>
                        </a:spcAft>
                      </a:pPr>
                      <a:r>
                        <a:rPr lang="es-ES" sz="1100" dirty="0">
                          <a:effectLst/>
                        </a:rPr>
                        <a:t>Estrategias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01344" marR="101344" marT="0" marB="0"/>
                </a:tc>
                <a:tc>
                  <a:txBody>
                    <a:bodyPr/>
                    <a:lstStyle/>
                    <a:p>
                      <a:pPr indent="457200" algn="ctr">
                        <a:lnSpc>
                          <a:spcPct val="150000"/>
                        </a:lnSpc>
                        <a:spcBef>
                          <a:spcPts val="1200"/>
                        </a:spcBef>
                        <a:spcAft>
                          <a:spcPts val="1200"/>
                        </a:spcAft>
                      </a:pPr>
                      <a:r>
                        <a:rPr lang="es-ES" sz="1100">
                          <a:effectLst/>
                        </a:rPr>
                        <a:t>Objetivos estratégicos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101344" marR="101344" marT="0" marB="0"/>
                </a:tc>
                <a:extLst>
                  <a:ext uri="{0D108BD9-81ED-4DB2-BD59-A6C34878D82A}">
                    <a16:rowId xmlns:a16="http://schemas.microsoft.com/office/drawing/2014/main" xmlns="" val="2881641076"/>
                  </a:ext>
                </a:extLst>
              </a:tr>
              <a:tr h="1239279">
                <a:tc rowSpan="3">
                  <a:txBody>
                    <a:bodyPr/>
                    <a:lstStyle/>
                    <a:p>
                      <a:pPr indent="457200" algn="ctr">
                        <a:lnSpc>
                          <a:spcPct val="150000"/>
                        </a:lnSpc>
                        <a:spcBef>
                          <a:spcPts val="1200"/>
                        </a:spcBef>
                        <a:spcAft>
                          <a:spcPts val="1200"/>
                        </a:spcAft>
                      </a:pPr>
                      <a:r>
                        <a:rPr lang="es-ES" sz="1100" dirty="0">
                          <a:effectLst/>
                        </a:rPr>
                        <a:t>Rentabilidad</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01344" marR="101344" marT="0" marB="0" anchor="ctr"/>
                </a:tc>
                <a:tc>
                  <a:txBody>
                    <a:bodyPr/>
                    <a:lstStyle/>
                    <a:p>
                      <a:pPr indent="457200" algn="l">
                        <a:lnSpc>
                          <a:spcPct val="150000"/>
                        </a:lnSpc>
                        <a:spcBef>
                          <a:spcPts val="1200"/>
                        </a:spcBef>
                        <a:spcAft>
                          <a:spcPts val="1200"/>
                        </a:spcAft>
                      </a:pPr>
                      <a:r>
                        <a:rPr lang="es-ES" sz="1100" b="1" dirty="0">
                          <a:effectLst/>
                        </a:rPr>
                        <a:t>Incrementar el rendimiento</a:t>
                      </a:r>
                      <a:endParaRPr lang="es-EC"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101344" marR="101344" marT="0" marB="0" anchor="ctr"/>
                </a:tc>
                <a:tc>
                  <a:txBody>
                    <a:bodyPr/>
                    <a:lstStyle/>
                    <a:p>
                      <a:pPr indent="457200" algn="l">
                        <a:lnSpc>
                          <a:spcPct val="150000"/>
                        </a:lnSpc>
                        <a:spcBef>
                          <a:spcPts val="1200"/>
                        </a:spcBef>
                        <a:spcAft>
                          <a:spcPts val="1200"/>
                        </a:spcAft>
                      </a:pPr>
                      <a:r>
                        <a:rPr lang="es-ES" sz="1100" kern="1200" dirty="0">
                          <a:solidFill>
                            <a:schemeClr val="dk1"/>
                          </a:solidFill>
                          <a:effectLst/>
                          <a:latin typeface="+mn-lt"/>
                          <a:ea typeface="+mn-ea"/>
                          <a:cs typeface="+mn-cs"/>
                        </a:rPr>
                        <a:t>Aumentar el rendimiento del capital en un 3 % cada año mediante la gestión eficiente de las piezas y la rotación del inventario de piezas CKD (</a:t>
                      </a:r>
                      <a:r>
                        <a:rPr lang="es-ES" sz="1100" kern="1200" dirty="0" err="1">
                          <a:solidFill>
                            <a:schemeClr val="dk1"/>
                          </a:solidFill>
                          <a:effectLst/>
                          <a:latin typeface="+mn-lt"/>
                          <a:ea typeface="+mn-ea"/>
                          <a:cs typeface="+mn-cs"/>
                        </a:rPr>
                        <a:t>Completely</a:t>
                      </a:r>
                      <a:r>
                        <a:rPr lang="es-ES" sz="1100" kern="1200" dirty="0">
                          <a:solidFill>
                            <a:schemeClr val="dk1"/>
                          </a:solidFill>
                          <a:effectLst/>
                          <a:latin typeface="+mn-lt"/>
                          <a:ea typeface="+mn-ea"/>
                          <a:cs typeface="+mn-cs"/>
                        </a:rPr>
                        <a:t> </a:t>
                      </a:r>
                      <a:r>
                        <a:rPr lang="es-ES" sz="1100" kern="1200" dirty="0" err="1">
                          <a:solidFill>
                            <a:schemeClr val="dk1"/>
                          </a:solidFill>
                          <a:effectLst/>
                          <a:latin typeface="+mn-lt"/>
                          <a:ea typeface="+mn-ea"/>
                          <a:cs typeface="+mn-cs"/>
                        </a:rPr>
                        <a:t>Knocked</a:t>
                      </a:r>
                      <a:r>
                        <a:rPr lang="es-ES" sz="1100" kern="1200" dirty="0">
                          <a:solidFill>
                            <a:schemeClr val="dk1"/>
                          </a:solidFill>
                          <a:effectLst/>
                          <a:latin typeface="+mn-lt"/>
                          <a:ea typeface="+mn-ea"/>
                          <a:cs typeface="+mn-cs"/>
                        </a:rPr>
                        <a:t> Down) como de CBU (vehículos totalmente armados).</a:t>
                      </a:r>
                      <a:endParaRPr lang="es-EC" sz="1100" kern="1200" dirty="0">
                        <a:solidFill>
                          <a:schemeClr val="dk1"/>
                        </a:solidFill>
                        <a:effectLst/>
                        <a:latin typeface="+mn-lt"/>
                        <a:ea typeface="+mn-ea"/>
                        <a:cs typeface="+mn-cs"/>
                      </a:endParaRPr>
                    </a:p>
                  </a:txBody>
                  <a:tcPr marL="101344" marR="101344" marT="0" marB="0"/>
                </a:tc>
                <a:extLst>
                  <a:ext uri="{0D108BD9-81ED-4DB2-BD59-A6C34878D82A}">
                    <a16:rowId xmlns:a16="http://schemas.microsoft.com/office/drawing/2014/main" xmlns="" val="3039246883"/>
                  </a:ext>
                </a:extLst>
              </a:tr>
              <a:tr h="785191">
                <a:tc vMerge="1">
                  <a:txBody>
                    <a:bodyPr/>
                    <a:lstStyle/>
                    <a:p>
                      <a:endParaRPr lang="es-EC"/>
                    </a:p>
                  </a:txBody>
                  <a:tcPr/>
                </a:tc>
                <a:tc>
                  <a:txBody>
                    <a:bodyPr/>
                    <a:lstStyle/>
                    <a:p>
                      <a:pPr indent="457200" algn="l">
                        <a:lnSpc>
                          <a:spcPct val="150000"/>
                        </a:lnSpc>
                        <a:spcBef>
                          <a:spcPts val="1200"/>
                        </a:spcBef>
                        <a:spcAft>
                          <a:spcPts val="1200"/>
                        </a:spcAft>
                      </a:pPr>
                      <a:r>
                        <a:rPr lang="es-ES" sz="1100" b="1" dirty="0">
                          <a:effectLst/>
                        </a:rPr>
                        <a:t>Incrementar las ganancias</a:t>
                      </a:r>
                      <a:endParaRPr lang="es-EC"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101344" marR="101344" marT="0" marB="0" anchor="ctr"/>
                </a:tc>
                <a:tc>
                  <a:txBody>
                    <a:bodyPr/>
                    <a:lstStyle/>
                    <a:p>
                      <a:pPr indent="457200" algn="l">
                        <a:lnSpc>
                          <a:spcPct val="150000"/>
                        </a:lnSpc>
                        <a:spcBef>
                          <a:spcPts val="1200"/>
                        </a:spcBef>
                        <a:spcAft>
                          <a:spcPts val="1200"/>
                        </a:spcAft>
                      </a:pPr>
                      <a:r>
                        <a:rPr lang="es-ES" sz="1100" dirty="0">
                          <a:effectLst/>
                        </a:rPr>
                        <a:t>Aumentar el rendimiento de las ventas en un 5% anual disminuyendo los costos y gastos de operaciones.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01344" marR="101344" marT="0" marB="0"/>
                </a:tc>
                <a:extLst>
                  <a:ext uri="{0D108BD9-81ED-4DB2-BD59-A6C34878D82A}">
                    <a16:rowId xmlns:a16="http://schemas.microsoft.com/office/drawing/2014/main" xmlns="" val="4065055215"/>
                  </a:ext>
                </a:extLst>
              </a:tr>
              <a:tr h="1025366">
                <a:tc vMerge="1">
                  <a:txBody>
                    <a:bodyPr/>
                    <a:lstStyle/>
                    <a:p>
                      <a:endParaRPr lang="es-EC"/>
                    </a:p>
                  </a:txBody>
                  <a:tcPr/>
                </a:tc>
                <a:tc>
                  <a:txBody>
                    <a:bodyPr/>
                    <a:lstStyle/>
                    <a:p>
                      <a:pPr indent="457200" algn="l">
                        <a:lnSpc>
                          <a:spcPct val="150000"/>
                        </a:lnSpc>
                        <a:spcBef>
                          <a:spcPts val="1200"/>
                        </a:spcBef>
                        <a:spcAft>
                          <a:spcPts val="1200"/>
                        </a:spcAft>
                      </a:pPr>
                      <a:r>
                        <a:rPr lang="es-ES" sz="1100" b="1" dirty="0">
                          <a:effectLst/>
                        </a:rPr>
                        <a:t>Disminuir el costo de venta</a:t>
                      </a:r>
                      <a:endParaRPr lang="es-EC"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101344" marR="101344" marT="0" marB="0" anchor="ctr"/>
                </a:tc>
                <a:tc>
                  <a:txBody>
                    <a:bodyPr/>
                    <a:lstStyle/>
                    <a:p>
                      <a:pPr indent="457200" algn="l">
                        <a:lnSpc>
                          <a:spcPct val="150000"/>
                        </a:lnSpc>
                        <a:spcBef>
                          <a:spcPts val="1200"/>
                        </a:spcBef>
                        <a:spcAft>
                          <a:spcPts val="1200"/>
                        </a:spcAft>
                      </a:pPr>
                      <a:r>
                        <a:rPr lang="es-ES" sz="1100" dirty="0">
                          <a:effectLst/>
                        </a:rPr>
                        <a:t>Automatizar procesos para disminuir un 5% de gastos anuales en operaciones durante los próximos 5 años.</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101344" marR="101344" marT="0" marB="0"/>
                </a:tc>
                <a:extLst>
                  <a:ext uri="{0D108BD9-81ED-4DB2-BD59-A6C34878D82A}">
                    <a16:rowId xmlns:a16="http://schemas.microsoft.com/office/drawing/2014/main" xmlns="" val="632860944"/>
                  </a:ext>
                </a:extLst>
              </a:tr>
            </a:tbl>
          </a:graphicData>
        </a:graphic>
      </p:graphicFrame>
    </p:spTree>
    <p:extLst>
      <p:ext uri="{BB962C8B-B14F-4D97-AF65-F5344CB8AC3E}">
        <p14:creationId xmlns:p14="http://schemas.microsoft.com/office/powerpoint/2010/main" val="1689701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839BBD9-3E6C-BB62-B93C-788E569DD399}"/>
              </a:ext>
            </a:extLst>
          </p:cNvPr>
          <p:cNvSpPr txBox="1"/>
          <p:nvPr/>
        </p:nvSpPr>
        <p:spPr>
          <a:xfrm>
            <a:off x="838199" y="291090"/>
            <a:ext cx="10515599" cy="932688"/>
          </a:xfrm>
          <a:prstGeom prst="rect">
            <a:avLst/>
          </a:prstGeom>
        </p:spPr>
        <p:txBody>
          <a:bodyPr vert="horz" lIns="91440" tIns="45720" rIns="91440" bIns="45720" rtlCol="0" anchor="b">
            <a:normAutofit/>
          </a:bodyPr>
          <a:lstStyle/>
          <a:p>
            <a:pPr marL="285750" indent="-285750">
              <a:lnSpc>
                <a:spcPct val="90000"/>
              </a:lnSpc>
              <a:spcBef>
                <a:spcPct val="0"/>
              </a:spcBef>
              <a:spcAft>
                <a:spcPts val="600"/>
              </a:spcAft>
            </a:pPr>
            <a:r>
              <a:rPr lang="en-US" sz="5400" kern="1200" dirty="0">
                <a:solidFill>
                  <a:schemeClr val="tx1"/>
                </a:solidFill>
                <a:latin typeface="+mj-lt"/>
                <a:ea typeface="+mj-ea"/>
                <a:cs typeface="+mj-cs"/>
              </a:rPr>
              <a:t> </a:t>
            </a:r>
            <a:r>
              <a:rPr lang="en-US" sz="2000" b="1" kern="1200" dirty="0">
                <a:solidFill>
                  <a:schemeClr val="tx1"/>
                </a:solidFill>
                <a:latin typeface="Arial" panose="020B0604020202020204" pitchFamily="34" charset="0"/>
                <a:ea typeface="+mj-ea"/>
                <a:cs typeface="Arial" panose="020B0604020202020204" pitchFamily="34" charset="0"/>
              </a:rPr>
              <a:t>PLAN DE CONTINGENCIA</a:t>
            </a:r>
            <a:endParaRPr lang="en-US" sz="2000" b="1" kern="1200" dirty="0">
              <a:solidFill>
                <a:schemeClr val="tx1"/>
              </a:solidFill>
              <a:latin typeface="+mj-lt"/>
              <a:ea typeface="+mj-ea"/>
              <a:cs typeface="+mj-cs"/>
            </a:endParaRPr>
          </a:p>
        </p:txBody>
      </p:sp>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graphicFrame>
        <p:nvGraphicFramePr>
          <p:cNvPr id="2" name="Tabla 1">
            <a:extLst>
              <a:ext uri="{FF2B5EF4-FFF2-40B4-BE49-F238E27FC236}">
                <a16:creationId xmlns:a16="http://schemas.microsoft.com/office/drawing/2014/main" xmlns="" id="{90F5275C-CDCD-9A61-DF40-5720FA2934DA}"/>
              </a:ext>
            </a:extLst>
          </p:cNvPr>
          <p:cNvGraphicFramePr>
            <a:graphicFrameLocks noGrp="1"/>
          </p:cNvGraphicFramePr>
          <p:nvPr>
            <p:extLst>
              <p:ext uri="{D42A27DB-BD31-4B8C-83A1-F6EECF244321}">
                <p14:modId xmlns:p14="http://schemas.microsoft.com/office/powerpoint/2010/main" val="1425655835"/>
              </p:ext>
            </p:extLst>
          </p:nvPr>
        </p:nvGraphicFramePr>
        <p:xfrm>
          <a:off x="616527" y="1651232"/>
          <a:ext cx="10515600" cy="3555536"/>
        </p:xfrm>
        <a:graphic>
          <a:graphicData uri="http://schemas.openxmlformats.org/drawingml/2006/table">
            <a:tbl>
              <a:tblPr firstRow="1" firstCol="1" bandRow="1">
                <a:tableStyleId>{5C22544A-7EE6-4342-B048-85BDC9FD1C3A}</a:tableStyleId>
              </a:tblPr>
              <a:tblGrid>
                <a:gridCol w="2464483">
                  <a:extLst>
                    <a:ext uri="{9D8B030D-6E8A-4147-A177-3AD203B41FA5}">
                      <a16:colId xmlns:a16="http://schemas.microsoft.com/office/drawing/2014/main" xmlns="" val="2212017984"/>
                    </a:ext>
                  </a:extLst>
                </a:gridCol>
                <a:gridCol w="3976445">
                  <a:extLst>
                    <a:ext uri="{9D8B030D-6E8A-4147-A177-3AD203B41FA5}">
                      <a16:colId xmlns:a16="http://schemas.microsoft.com/office/drawing/2014/main" xmlns="" val="3029294779"/>
                    </a:ext>
                  </a:extLst>
                </a:gridCol>
                <a:gridCol w="4074672">
                  <a:extLst>
                    <a:ext uri="{9D8B030D-6E8A-4147-A177-3AD203B41FA5}">
                      <a16:colId xmlns:a16="http://schemas.microsoft.com/office/drawing/2014/main" xmlns="" val="3395453333"/>
                    </a:ext>
                  </a:extLst>
                </a:gridCol>
              </a:tblGrid>
              <a:tr h="510540">
                <a:tc rowSpan="2">
                  <a:txBody>
                    <a:bodyPr/>
                    <a:lstStyle/>
                    <a:p>
                      <a:pPr indent="457200" algn="ctr">
                        <a:lnSpc>
                          <a:spcPct val="150000"/>
                        </a:lnSpc>
                        <a:spcBef>
                          <a:spcPts val="1200"/>
                        </a:spcBef>
                        <a:spcAft>
                          <a:spcPts val="1200"/>
                        </a:spcAft>
                      </a:pPr>
                      <a:r>
                        <a:rPr lang="es-ES" sz="1100">
                          <a:effectLst/>
                        </a:rPr>
                        <a:t>Liquidez</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nchor="ctr"/>
                </a:tc>
                <a:tc>
                  <a:txBody>
                    <a:bodyPr/>
                    <a:lstStyle/>
                    <a:p>
                      <a:pPr indent="457200" algn="ctr">
                        <a:lnSpc>
                          <a:spcPct val="150000"/>
                        </a:lnSpc>
                        <a:spcBef>
                          <a:spcPts val="1200"/>
                        </a:spcBef>
                        <a:spcAft>
                          <a:spcPts val="1200"/>
                        </a:spcAft>
                      </a:pPr>
                      <a:r>
                        <a:rPr lang="es-ES" sz="1100">
                          <a:effectLst/>
                        </a:rPr>
                        <a:t>Acrecentar el activo circulante</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nchor="ctr"/>
                </a:tc>
                <a:tc>
                  <a:txBody>
                    <a:bodyPr/>
                    <a:lstStyle/>
                    <a:p>
                      <a:pPr indent="457200" algn="l">
                        <a:lnSpc>
                          <a:spcPct val="150000"/>
                        </a:lnSpc>
                        <a:spcBef>
                          <a:spcPts val="1200"/>
                        </a:spcBef>
                        <a:spcAft>
                          <a:spcPts val="1200"/>
                        </a:spcAft>
                      </a:pPr>
                      <a:r>
                        <a:rPr lang="es-ES" sz="1100">
                          <a:effectLst/>
                        </a:rPr>
                        <a:t>Aumentar el flujo de efectivo incrementando un 5% el aporte inicial para los próximos 5 años.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tc>
                <a:extLst>
                  <a:ext uri="{0D108BD9-81ED-4DB2-BD59-A6C34878D82A}">
                    <a16:rowId xmlns:a16="http://schemas.microsoft.com/office/drawing/2014/main" xmlns="" val="3634708972"/>
                  </a:ext>
                </a:extLst>
              </a:tr>
              <a:tr h="761249">
                <a:tc vMerge="1">
                  <a:txBody>
                    <a:bodyPr/>
                    <a:lstStyle/>
                    <a:p>
                      <a:endParaRPr lang="es-EC"/>
                    </a:p>
                  </a:txBody>
                  <a:tcPr/>
                </a:tc>
                <a:tc>
                  <a:txBody>
                    <a:bodyPr/>
                    <a:lstStyle/>
                    <a:p>
                      <a:pPr indent="457200" algn="ctr">
                        <a:lnSpc>
                          <a:spcPct val="150000"/>
                        </a:lnSpc>
                        <a:spcBef>
                          <a:spcPts val="1200"/>
                        </a:spcBef>
                        <a:spcAft>
                          <a:spcPts val="1200"/>
                        </a:spcAft>
                      </a:pPr>
                      <a:r>
                        <a:rPr lang="es-ES" sz="1100" b="1" dirty="0">
                          <a:effectLst/>
                        </a:rPr>
                        <a:t>Crecer el capital de trabajo.</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nchor="ctr"/>
                </a:tc>
                <a:tc>
                  <a:txBody>
                    <a:bodyPr/>
                    <a:lstStyle/>
                    <a:p>
                      <a:pPr indent="457200" algn="l">
                        <a:lnSpc>
                          <a:spcPct val="150000"/>
                        </a:lnSpc>
                        <a:spcBef>
                          <a:spcPts val="1200"/>
                        </a:spcBef>
                        <a:spcAft>
                          <a:spcPts val="1200"/>
                        </a:spcAft>
                      </a:pPr>
                      <a:r>
                        <a:rPr lang="es-ES" sz="1100">
                          <a:effectLst/>
                        </a:rPr>
                        <a:t>Aumentar la cuenta capital de trabajo progresivamente un 2% de las utilidades del mes hasta alcanzar un mínimo que cubra tres meses.</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tc>
                <a:extLst>
                  <a:ext uri="{0D108BD9-81ED-4DB2-BD59-A6C34878D82A}">
                    <a16:rowId xmlns:a16="http://schemas.microsoft.com/office/drawing/2014/main" xmlns="" val="1702201182"/>
                  </a:ext>
                </a:extLst>
              </a:tr>
              <a:tr h="761249">
                <a:tc rowSpan="3">
                  <a:txBody>
                    <a:bodyPr/>
                    <a:lstStyle/>
                    <a:p>
                      <a:pPr indent="457200" algn="ctr">
                        <a:lnSpc>
                          <a:spcPct val="150000"/>
                        </a:lnSpc>
                        <a:spcBef>
                          <a:spcPts val="1200"/>
                        </a:spcBef>
                        <a:spcAft>
                          <a:spcPts val="1200"/>
                        </a:spcAft>
                      </a:pPr>
                      <a:r>
                        <a:rPr lang="es-ES" sz="1100">
                          <a:effectLst/>
                        </a:rPr>
                        <a:t>Financiamiento</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nchor="ctr"/>
                </a:tc>
                <a:tc>
                  <a:txBody>
                    <a:bodyPr/>
                    <a:lstStyle/>
                    <a:p>
                      <a:pPr indent="457200" algn="ctr">
                        <a:lnSpc>
                          <a:spcPct val="150000"/>
                        </a:lnSpc>
                        <a:spcBef>
                          <a:spcPts val="1200"/>
                        </a:spcBef>
                        <a:spcAft>
                          <a:spcPts val="1200"/>
                        </a:spcAft>
                      </a:pPr>
                      <a:r>
                        <a:rPr lang="es-ES" sz="1100" b="1" dirty="0">
                          <a:effectLst/>
                        </a:rPr>
                        <a:t>Identificar el grado de obligación financiera.</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nchor="ctr"/>
                </a:tc>
                <a:tc>
                  <a:txBody>
                    <a:bodyPr/>
                    <a:lstStyle/>
                    <a:p>
                      <a:pPr indent="457200" algn="l">
                        <a:lnSpc>
                          <a:spcPct val="150000"/>
                        </a:lnSpc>
                        <a:spcBef>
                          <a:spcPts val="1200"/>
                        </a:spcBef>
                        <a:spcAft>
                          <a:spcPts val="1200"/>
                        </a:spcAft>
                      </a:pPr>
                      <a:r>
                        <a:rPr lang="es-ES" sz="1100">
                          <a:effectLst/>
                        </a:rPr>
                        <a:t>Controlar el grado de obligación financiera que tiene la empresa para poder planificar las operaciones futuras sin exceder el 20% de margen de contribución anual hasta el 2025.</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tc>
                <a:extLst>
                  <a:ext uri="{0D108BD9-81ED-4DB2-BD59-A6C34878D82A}">
                    <a16:rowId xmlns:a16="http://schemas.microsoft.com/office/drawing/2014/main" xmlns="" val="290304858"/>
                  </a:ext>
                </a:extLst>
              </a:tr>
              <a:tr h="761249">
                <a:tc vMerge="1">
                  <a:txBody>
                    <a:bodyPr/>
                    <a:lstStyle/>
                    <a:p>
                      <a:endParaRPr lang="es-EC"/>
                    </a:p>
                  </a:txBody>
                  <a:tcPr/>
                </a:tc>
                <a:tc>
                  <a:txBody>
                    <a:bodyPr/>
                    <a:lstStyle/>
                    <a:p>
                      <a:pPr indent="457200" algn="ctr">
                        <a:lnSpc>
                          <a:spcPct val="150000"/>
                        </a:lnSpc>
                        <a:spcBef>
                          <a:spcPts val="1200"/>
                        </a:spcBef>
                        <a:spcAft>
                          <a:spcPts val="1200"/>
                        </a:spcAft>
                      </a:pPr>
                      <a:r>
                        <a:rPr lang="es-ES" sz="1100" b="1" dirty="0">
                          <a:effectLst/>
                        </a:rPr>
                        <a:t>Identificar el grado de independencia financiera</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nchor="ctr"/>
                </a:tc>
                <a:tc>
                  <a:txBody>
                    <a:bodyPr/>
                    <a:lstStyle/>
                    <a:p>
                      <a:pPr indent="457200" algn="l">
                        <a:lnSpc>
                          <a:spcPct val="150000"/>
                        </a:lnSpc>
                        <a:spcBef>
                          <a:spcPts val="1200"/>
                        </a:spcBef>
                        <a:spcAft>
                          <a:spcPts val="1200"/>
                        </a:spcAft>
                      </a:pPr>
                      <a:r>
                        <a:rPr lang="es-ES" sz="1100">
                          <a:effectLst/>
                        </a:rPr>
                        <a:t>Calcular el grado de endeudamiento que presenta la empresa para proyectar a futuro las operaciones, disminuyendo un 1% mensual.</a:t>
                      </a:r>
                      <a:endParaRPr lang="es-EC" sz="120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tc>
                <a:extLst>
                  <a:ext uri="{0D108BD9-81ED-4DB2-BD59-A6C34878D82A}">
                    <a16:rowId xmlns:a16="http://schemas.microsoft.com/office/drawing/2014/main" xmlns="" val="824330625"/>
                  </a:ext>
                </a:extLst>
              </a:tr>
              <a:tr h="761249">
                <a:tc vMerge="1">
                  <a:txBody>
                    <a:bodyPr/>
                    <a:lstStyle/>
                    <a:p>
                      <a:endParaRPr lang="es-EC"/>
                    </a:p>
                  </a:txBody>
                  <a:tcPr/>
                </a:tc>
                <a:tc>
                  <a:txBody>
                    <a:bodyPr/>
                    <a:lstStyle/>
                    <a:p>
                      <a:pPr indent="457200" algn="ctr">
                        <a:lnSpc>
                          <a:spcPct val="150000"/>
                        </a:lnSpc>
                        <a:spcBef>
                          <a:spcPts val="1200"/>
                        </a:spcBef>
                        <a:spcAft>
                          <a:spcPts val="1200"/>
                        </a:spcAft>
                      </a:pPr>
                      <a:r>
                        <a:rPr lang="es-ES" sz="1100" b="1" dirty="0">
                          <a:effectLst/>
                        </a:rPr>
                        <a:t>Invertir en activos fijos</a:t>
                      </a:r>
                      <a:endParaRPr lang="es-EC"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nchor="ctr"/>
                </a:tc>
                <a:tc>
                  <a:txBody>
                    <a:bodyPr/>
                    <a:lstStyle/>
                    <a:p>
                      <a:pPr indent="457200" algn="l">
                        <a:lnSpc>
                          <a:spcPct val="150000"/>
                        </a:lnSpc>
                        <a:spcBef>
                          <a:spcPts val="1200"/>
                        </a:spcBef>
                        <a:spcAft>
                          <a:spcPts val="1200"/>
                        </a:spcAft>
                      </a:pPr>
                      <a:r>
                        <a:rPr lang="es-ES" sz="1100" dirty="0">
                          <a:effectLst/>
                        </a:rPr>
                        <a:t>Invertir el 5% de las utilidades en activos fijos para elevar el valor de la empresa e incrementar los beneficios económicos hasta el año 2025.</a:t>
                      </a:r>
                      <a:endParaRPr lang="es-EC" sz="1200" dirty="0">
                        <a:effectLst/>
                        <a:latin typeface="Arial" panose="020B0604020202020204" pitchFamily="34" charset="0"/>
                        <a:ea typeface="Calibri" panose="020F0502020204030204" pitchFamily="34" charset="0"/>
                        <a:cs typeface="Times New Roman" panose="02020603050405020304" pitchFamily="18" charset="0"/>
                      </a:endParaRPr>
                    </a:p>
                  </a:txBody>
                  <a:tcPr marL="73865" marR="73865" marT="0" marB="0"/>
                </a:tc>
                <a:extLst>
                  <a:ext uri="{0D108BD9-81ED-4DB2-BD59-A6C34878D82A}">
                    <a16:rowId xmlns:a16="http://schemas.microsoft.com/office/drawing/2014/main" xmlns="" val="2315144574"/>
                  </a:ext>
                </a:extLst>
              </a:tr>
            </a:tbl>
          </a:graphicData>
        </a:graphic>
      </p:graphicFrame>
    </p:spTree>
    <p:extLst>
      <p:ext uri="{BB962C8B-B14F-4D97-AF65-F5344CB8AC3E}">
        <p14:creationId xmlns:p14="http://schemas.microsoft.com/office/powerpoint/2010/main" val="1788695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3839BBD9-3E6C-BB62-B93C-788E569DD399}"/>
              </a:ext>
            </a:extLst>
          </p:cNvPr>
          <p:cNvSpPr txBox="1"/>
          <p:nvPr/>
        </p:nvSpPr>
        <p:spPr>
          <a:xfrm>
            <a:off x="838199" y="291090"/>
            <a:ext cx="10515599" cy="932688"/>
          </a:xfrm>
          <a:prstGeom prst="rect">
            <a:avLst/>
          </a:prstGeom>
        </p:spPr>
        <p:txBody>
          <a:bodyPr vert="horz" lIns="91440" tIns="45720" rIns="91440" bIns="45720" rtlCol="0" anchor="b">
            <a:normAutofit/>
          </a:bodyPr>
          <a:lstStyle/>
          <a:p>
            <a:pPr marL="285750" indent="-285750">
              <a:lnSpc>
                <a:spcPct val="90000"/>
              </a:lnSpc>
              <a:spcBef>
                <a:spcPct val="0"/>
              </a:spcBef>
              <a:spcAft>
                <a:spcPts val="600"/>
              </a:spcAft>
            </a:pPr>
            <a:r>
              <a:rPr lang="en-US" sz="2000" kern="1200" dirty="0">
                <a:solidFill>
                  <a:schemeClr val="tx1"/>
                </a:solidFill>
                <a:latin typeface="Arial" panose="020B0604020202020204" pitchFamily="34" charset="0"/>
                <a:ea typeface="+mj-ea"/>
                <a:cs typeface="Arial" panose="020B0604020202020204" pitchFamily="34" charset="0"/>
              </a:rPr>
              <a:t> </a:t>
            </a:r>
            <a:r>
              <a:rPr lang="en-US" sz="2000" b="1" kern="1200" dirty="0">
                <a:solidFill>
                  <a:schemeClr val="tx1"/>
                </a:solidFill>
                <a:latin typeface="Arial" panose="020B0604020202020204" pitchFamily="34" charset="0"/>
                <a:ea typeface="+mj-ea"/>
                <a:cs typeface="Arial" panose="020B0604020202020204" pitchFamily="34" charset="0"/>
              </a:rPr>
              <a:t>PLAN DE CONTINGENCIA</a:t>
            </a:r>
          </a:p>
        </p:txBody>
      </p:sp>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graphicFrame>
        <p:nvGraphicFramePr>
          <p:cNvPr id="5" name="Tabla 4">
            <a:extLst>
              <a:ext uri="{FF2B5EF4-FFF2-40B4-BE49-F238E27FC236}">
                <a16:creationId xmlns:a16="http://schemas.microsoft.com/office/drawing/2014/main" xmlns="" id="{B8C9997B-DF9E-6BE4-CCCA-D6661C732BB0}"/>
              </a:ext>
            </a:extLst>
          </p:cNvPr>
          <p:cNvGraphicFramePr>
            <a:graphicFrameLocks noGrp="1"/>
          </p:cNvGraphicFramePr>
          <p:nvPr>
            <p:extLst>
              <p:ext uri="{D42A27DB-BD31-4B8C-83A1-F6EECF244321}">
                <p14:modId xmlns:p14="http://schemas.microsoft.com/office/powerpoint/2010/main" val="1505481671"/>
              </p:ext>
            </p:extLst>
          </p:nvPr>
        </p:nvGraphicFramePr>
        <p:xfrm>
          <a:off x="579546" y="1567023"/>
          <a:ext cx="10774252" cy="3913265"/>
        </p:xfrm>
        <a:graphic>
          <a:graphicData uri="http://schemas.openxmlformats.org/drawingml/2006/table">
            <a:tbl>
              <a:tblPr firstRow="1" firstCol="1" bandRow="1">
                <a:tableStyleId>{5C22544A-7EE6-4342-B048-85BDC9FD1C3A}</a:tableStyleId>
              </a:tblPr>
              <a:tblGrid>
                <a:gridCol w="2730180">
                  <a:extLst>
                    <a:ext uri="{9D8B030D-6E8A-4147-A177-3AD203B41FA5}">
                      <a16:colId xmlns:a16="http://schemas.microsoft.com/office/drawing/2014/main" xmlns="" val="597802908"/>
                    </a:ext>
                  </a:extLst>
                </a:gridCol>
                <a:gridCol w="3588027">
                  <a:extLst>
                    <a:ext uri="{9D8B030D-6E8A-4147-A177-3AD203B41FA5}">
                      <a16:colId xmlns:a16="http://schemas.microsoft.com/office/drawing/2014/main" xmlns="" val="231599749"/>
                    </a:ext>
                  </a:extLst>
                </a:gridCol>
                <a:gridCol w="4456045">
                  <a:extLst>
                    <a:ext uri="{9D8B030D-6E8A-4147-A177-3AD203B41FA5}">
                      <a16:colId xmlns:a16="http://schemas.microsoft.com/office/drawing/2014/main" xmlns="" val="1765708702"/>
                    </a:ext>
                  </a:extLst>
                </a:gridCol>
              </a:tblGrid>
              <a:tr h="782653">
                <a:tc rowSpan="2">
                  <a:txBody>
                    <a:bodyPr/>
                    <a:lstStyle/>
                    <a:p>
                      <a:pPr indent="457200" algn="ctr">
                        <a:lnSpc>
                          <a:spcPct val="150000"/>
                        </a:lnSpc>
                        <a:spcBef>
                          <a:spcPts val="1200"/>
                        </a:spcBef>
                        <a:spcAft>
                          <a:spcPts val="1200"/>
                        </a:spcAft>
                      </a:pPr>
                      <a:r>
                        <a:rPr lang="es-ES" sz="1100">
                          <a:effectLst/>
                        </a:rPr>
                        <a:t>Ventas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nchor="ctr"/>
                </a:tc>
                <a:tc>
                  <a:txBody>
                    <a:bodyPr/>
                    <a:lstStyle/>
                    <a:p>
                      <a:pPr indent="457200" algn="ctr">
                        <a:lnSpc>
                          <a:spcPct val="150000"/>
                        </a:lnSpc>
                        <a:spcBef>
                          <a:spcPts val="1200"/>
                        </a:spcBef>
                        <a:spcAft>
                          <a:spcPts val="1200"/>
                        </a:spcAft>
                      </a:pPr>
                      <a:r>
                        <a:rPr lang="es-ES" sz="1100">
                          <a:effectLst/>
                        </a:rPr>
                        <a:t>Aumentar la velocidad de la rotación de los activos</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nchor="ctr"/>
                </a:tc>
                <a:tc>
                  <a:txBody>
                    <a:bodyPr/>
                    <a:lstStyle/>
                    <a:p>
                      <a:pPr indent="457200" algn="l">
                        <a:lnSpc>
                          <a:spcPct val="150000"/>
                        </a:lnSpc>
                        <a:spcBef>
                          <a:spcPts val="1200"/>
                        </a:spcBef>
                        <a:spcAft>
                          <a:spcPts val="1200"/>
                        </a:spcAft>
                      </a:pPr>
                      <a:r>
                        <a:rPr lang="es-ES" sz="1100">
                          <a:effectLst/>
                        </a:rPr>
                        <a:t>Incrementar las ventas mensualmente hasta alcanzar un 5% anual de crecimiento, permitiendo la rotación de activos. </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tc>
                <a:extLst>
                  <a:ext uri="{0D108BD9-81ED-4DB2-BD59-A6C34878D82A}">
                    <a16:rowId xmlns:a16="http://schemas.microsoft.com/office/drawing/2014/main" xmlns="" val="4261204199"/>
                  </a:ext>
                </a:extLst>
              </a:tr>
              <a:tr h="782653">
                <a:tc vMerge="1">
                  <a:txBody>
                    <a:bodyPr/>
                    <a:lstStyle/>
                    <a:p>
                      <a:endParaRPr lang="es-EC"/>
                    </a:p>
                  </a:txBody>
                  <a:tcPr/>
                </a:tc>
                <a:tc>
                  <a:txBody>
                    <a:bodyPr/>
                    <a:lstStyle/>
                    <a:p>
                      <a:pPr indent="457200" algn="ctr">
                        <a:lnSpc>
                          <a:spcPct val="150000"/>
                        </a:lnSpc>
                        <a:spcBef>
                          <a:spcPts val="1200"/>
                        </a:spcBef>
                        <a:spcAft>
                          <a:spcPts val="1200"/>
                        </a:spcAft>
                      </a:pPr>
                      <a:r>
                        <a:rPr lang="es-ES" sz="1100" b="1" dirty="0">
                          <a:effectLst/>
                        </a:rPr>
                        <a:t>Elaborar políticas de crédito disminuyendo las cuentas incobrables un 5% mensual</a:t>
                      </a:r>
                      <a:endParaRPr lang="es-EC"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nchor="ctr"/>
                </a:tc>
                <a:tc>
                  <a:txBody>
                    <a:bodyPr/>
                    <a:lstStyle/>
                    <a:p>
                      <a:pPr indent="457200" algn="l">
                        <a:lnSpc>
                          <a:spcPct val="150000"/>
                        </a:lnSpc>
                        <a:spcBef>
                          <a:spcPts val="1200"/>
                        </a:spcBef>
                        <a:spcAft>
                          <a:spcPts val="1200"/>
                        </a:spcAft>
                      </a:pPr>
                      <a:r>
                        <a:rPr lang="es-ES" sz="1100" dirty="0">
                          <a:effectLst/>
                        </a:rPr>
                        <a:t>Estructurar una metodología o políticas crediticias para la recuperación de cuentas incobrables o clientes morosos al menos un 90% por año.</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tc>
                <a:extLst>
                  <a:ext uri="{0D108BD9-81ED-4DB2-BD59-A6C34878D82A}">
                    <a16:rowId xmlns:a16="http://schemas.microsoft.com/office/drawing/2014/main" xmlns="" val="1798048978"/>
                  </a:ext>
                </a:extLst>
              </a:tr>
              <a:tr h="782653">
                <a:tc rowSpan="2">
                  <a:txBody>
                    <a:bodyPr/>
                    <a:lstStyle/>
                    <a:p>
                      <a:pPr indent="457200" algn="ctr">
                        <a:lnSpc>
                          <a:spcPct val="150000"/>
                        </a:lnSpc>
                        <a:spcBef>
                          <a:spcPts val="1200"/>
                        </a:spcBef>
                        <a:spcAft>
                          <a:spcPts val="1200"/>
                        </a:spcAft>
                      </a:pPr>
                      <a:r>
                        <a:rPr lang="es-ES" sz="1100">
                          <a:effectLst/>
                        </a:rPr>
                        <a:t>Atención al cliente</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nchor="ctr"/>
                </a:tc>
                <a:tc rowSpan="2">
                  <a:txBody>
                    <a:bodyPr/>
                    <a:lstStyle/>
                    <a:p>
                      <a:pPr indent="457200" algn="ctr">
                        <a:lnSpc>
                          <a:spcPct val="150000"/>
                        </a:lnSpc>
                        <a:spcBef>
                          <a:spcPts val="1200"/>
                        </a:spcBef>
                        <a:spcAft>
                          <a:spcPts val="1200"/>
                        </a:spcAft>
                      </a:pPr>
                      <a:r>
                        <a:rPr lang="es-ES" sz="1100" b="1" dirty="0">
                          <a:effectLst/>
                        </a:rPr>
                        <a:t>Elevar la satisfacción del cliente</a:t>
                      </a:r>
                      <a:endParaRPr lang="es-EC"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nchor="ctr"/>
                </a:tc>
                <a:tc>
                  <a:txBody>
                    <a:bodyPr/>
                    <a:lstStyle/>
                    <a:p>
                      <a:pPr indent="457200" algn="l">
                        <a:lnSpc>
                          <a:spcPct val="150000"/>
                        </a:lnSpc>
                        <a:spcBef>
                          <a:spcPts val="1200"/>
                        </a:spcBef>
                        <a:spcAft>
                          <a:spcPts val="1200"/>
                        </a:spcAft>
                      </a:pPr>
                      <a:r>
                        <a:rPr lang="es-ES" sz="1100" dirty="0">
                          <a:effectLst/>
                        </a:rPr>
                        <a:t>Implementar un sistema para evaluar la satisfacción del cliente en el establecimiento, aplicando como mínimo 3 veces por año encuestas de satisfacción.</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tc>
                <a:extLst>
                  <a:ext uri="{0D108BD9-81ED-4DB2-BD59-A6C34878D82A}">
                    <a16:rowId xmlns:a16="http://schemas.microsoft.com/office/drawing/2014/main" xmlns="" val="1848037359"/>
                  </a:ext>
                </a:extLst>
              </a:tr>
              <a:tr h="782653">
                <a:tc vMerge="1">
                  <a:txBody>
                    <a:bodyPr/>
                    <a:lstStyle/>
                    <a:p>
                      <a:endParaRPr lang="es-EC"/>
                    </a:p>
                  </a:txBody>
                  <a:tcPr/>
                </a:tc>
                <a:tc vMerge="1">
                  <a:txBody>
                    <a:bodyPr/>
                    <a:lstStyle/>
                    <a:p>
                      <a:endParaRPr lang="es-EC"/>
                    </a:p>
                  </a:txBody>
                  <a:tcPr/>
                </a:tc>
                <a:tc>
                  <a:txBody>
                    <a:bodyPr/>
                    <a:lstStyle/>
                    <a:p>
                      <a:pPr indent="457200" algn="l">
                        <a:lnSpc>
                          <a:spcPct val="150000"/>
                        </a:lnSpc>
                        <a:spcBef>
                          <a:spcPts val="1200"/>
                        </a:spcBef>
                        <a:spcAft>
                          <a:spcPts val="1200"/>
                        </a:spcAft>
                      </a:pPr>
                      <a:r>
                        <a:rPr lang="es-ES" sz="1100">
                          <a:effectLst/>
                        </a:rPr>
                        <a:t>Posicionar la marca elevando la preferencia en los clientes incrementado un 1% los gastos en publicidad por año hasta el 2025.</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tc>
                <a:extLst>
                  <a:ext uri="{0D108BD9-81ED-4DB2-BD59-A6C34878D82A}">
                    <a16:rowId xmlns:a16="http://schemas.microsoft.com/office/drawing/2014/main" xmlns="" val="3473541691"/>
                  </a:ext>
                </a:extLst>
              </a:tr>
              <a:tr h="782653">
                <a:tc>
                  <a:txBody>
                    <a:bodyPr/>
                    <a:lstStyle/>
                    <a:p>
                      <a:pPr indent="457200" algn="ctr">
                        <a:lnSpc>
                          <a:spcPct val="150000"/>
                        </a:lnSpc>
                        <a:spcBef>
                          <a:spcPts val="1200"/>
                        </a:spcBef>
                        <a:spcAft>
                          <a:spcPts val="1200"/>
                        </a:spcAft>
                      </a:pPr>
                      <a:r>
                        <a:rPr lang="es-ES" sz="1100">
                          <a:effectLst/>
                        </a:rPr>
                        <a:t>Abastecimiento</a:t>
                      </a:r>
                      <a:endParaRPr lang="es-EC" sz="110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nchor="ctr"/>
                </a:tc>
                <a:tc>
                  <a:txBody>
                    <a:bodyPr/>
                    <a:lstStyle/>
                    <a:p>
                      <a:pPr indent="457200" algn="ctr">
                        <a:lnSpc>
                          <a:spcPct val="150000"/>
                        </a:lnSpc>
                        <a:spcBef>
                          <a:spcPts val="1200"/>
                        </a:spcBef>
                        <a:spcAft>
                          <a:spcPts val="1200"/>
                        </a:spcAft>
                      </a:pPr>
                      <a:r>
                        <a:rPr lang="es-ES" sz="1100" b="1" dirty="0">
                          <a:effectLst/>
                        </a:rPr>
                        <a:t>Disminuir el costo de logística.</a:t>
                      </a:r>
                      <a:endParaRPr lang="es-EC" sz="1100" b="1" dirty="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nchor="ctr"/>
                </a:tc>
                <a:tc>
                  <a:txBody>
                    <a:bodyPr/>
                    <a:lstStyle/>
                    <a:p>
                      <a:pPr indent="457200" algn="l">
                        <a:lnSpc>
                          <a:spcPct val="150000"/>
                        </a:lnSpc>
                        <a:spcBef>
                          <a:spcPts val="1200"/>
                        </a:spcBef>
                        <a:spcAft>
                          <a:spcPts val="1200"/>
                        </a:spcAft>
                      </a:pPr>
                      <a:r>
                        <a:rPr lang="es-ES" sz="1100" dirty="0">
                          <a:effectLst/>
                        </a:rPr>
                        <a:t>Lograr contratos ventajosos con los proveedores y evite las altas tasas de interés en préstamos que permitan un margen de ganancia de más del 10%.</a:t>
                      </a:r>
                      <a:endParaRPr lang="es-EC" sz="1100" dirty="0">
                        <a:effectLst/>
                        <a:latin typeface="Arial" panose="020B0604020202020204" pitchFamily="34" charset="0"/>
                        <a:ea typeface="Calibri" panose="020F0502020204030204" pitchFamily="34" charset="0"/>
                        <a:cs typeface="Times New Roman" panose="02020603050405020304" pitchFamily="18" charset="0"/>
                      </a:endParaRPr>
                    </a:p>
                  </a:txBody>
                  <a:tcPr marL="68845" marR="68845" marT="0" marB="0"/>
                </a:tc>
                <a:extLst>
                  <a:ext uri="{0D108BD9-81ED-4DB2-BD59-A6C34878D82A}">
                    <a16:rowId xmlns:a16="http://schemas.microsoft.com/office/drawing/2014/main" xmlns="" val="3897234665"/>
                  </a:ext>
                </a:extLst>
              </a:tr>
            </a:tbl>
          </a:graphicData>
        </a:graphic>
      </p:graphicFrame>
    </p:spTree>
    <p:extLst>
      <p:ext uri="{BB962C8B-B14F-4D97-AF65-F5344CB8AC3E}">
        <p14:creationId xmlns:p14="http://schemas.microsoft.com/office/powerpoint/2010/main" val="2536403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sp>
        <p:nvSpPr>
          <p:cNvPr id="2" name="Rectángulo 1">
            <a:extLst>
              <a:ext uri="{FF2B5EF4-FFF2-40B4-BE49-F238E27FC236}">
                <a16:creationId xmlns:a16="http://schemas.microsoft.com/office/drawing/2014/main" xmlns="" id="{105A092D-FFCF-442E-79A6-EDC1A8F7FB76}"/>
              </a:ext>
            </a:extLst>
          </p:cNvPr>
          <p:cNvSpPr/>
          <p:nvPr/>
        </p:nvSpPr>
        <p:spPr>
          <a:xfrm>
            <a:off x="2858380" y="0"/>
            <a:ext cx="6742873" cy="584775"/>
          </a:xfrm>
          <a:prstGeom prst="rect">
            <a:avLst/>
          </a:prstGeom>
          <a:noFill/>
        </p:spPr>
        <p:txBody>
          <a:bodyPr wrap="none" lIns="91440" tIns="45720" rIns="91440" bIns="45720">
            <a:spAutoFit/>
          </a:bodyPr>
          <a:lstStyle/>
          <a:p>
            <a:pPr algn="ctr"/>
            <a:r>
              <a:rPr lang="es-ES" sz="32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CONCLUSIONES Y RECOMENDACIONES</a:t>
            </a:r>
          </a:p>
        </p:txBody>
      </p:sp>
      <p:sp>
        <p:nvSpPr>
          <p:cNvPr id="7" name="CuadroTexto 6">
            <a:extLst>
              <a:ext uri="{FF2B5EF4-FFF2-40B4-BE49-F238E27FC236}">
                <a16:creationId xmlns:a16="http://schemas.microsoft.com/office/drawing/2014/main" xmlns="" id="{8718A620-676D-3034-B0CB-0A2263461B07}"/>
              </a:ext>
            </a:extLst>
          </p:cNvPr>
          <p:cNvSpPr txBox="1"/>
          <p:nvPr/>
        </p:nvSpPr>
        <p:spPr>
          <a:xfrm>
            <a:off x="180278" y="1055518"/>
            <a:ext cx="11831443" cy="4190314"/>
          </a:xfrm>
          <a:prstGeom prst="rect">
            <a:avLst/>
          </a:prstGeom>
          <a:solidFill>
            <a:schemeClr val="accent6">
              <a:lumMod val="20000"/>
              <a:lumOff val="80000"/>
            </a:schemeClr>
          </a:solidFill>
          <a:ln w="28575"/>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ES" sz="2000" b="1" dirty="0">
                <a:latin typeface="Arial" panose="020B0604020202020204" pitchFamily="34" charset="0"/>
                <a:cs typeface="Arial" panose="020B0604020202020204" pitchFamily="34" charset="0"/>
              </a:rPr>
              <a:t>Conclusiones</a:t>
            </a:r>
          </a:p>
          <a:p>
            <a:pPr marL="342900" indent="-34290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Los proveedores asiáticos ocupan el segundo lugar, con un 26%, seguidos, por los exportadores de automóviles de América del Norte con un 17,4 %. En este sentido la adquisición de automóviles chinos en Ecuador superó los 292 millones pasando de tener un valor de 116 millones en importaciones a superar el doble de las ventas. </a:t>
            </a:r>
          </a:p>
          <a:p>
            <a:pPr marL="342900" indent="-34290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las concesionarias de vehículos de marcas chinas se encuentran en su mayoría sobreendeudadas. La rentabilidad obtenida durante los periodos 2017-2020 para la mayoría fue muy baja. Especialmente en la Empresa </a:t>
            </a:r>
            <a:r>
              <a:rPr lang="es-ES" sz="2000" dirty="0" err="1">
                <a:latin typeface="Arial" panose="020B0604020202020204" pitchFamily="34" charset="0"/>
                <a:cs typeface="Arial" panose="020B0604020202020204" pitchFamily="34" charset="0"/>
              </a:rPr>
              <a:t>AUTOLANDIA</a:t>
            </a:r>
            <a:r>
              <a:rPr lang="es-ES" sz="2000" dirty="0">
                <a:latin typeface="Arial" panose="020B0604020202020204" pitchFamily="34" charset="0"/>
                <a:cs typeface="Arial" panose="020B0604020202020204" pitchFamily="34" charset="0"/>
              </a:rPr>
              <a:t> SA, </a:t>
            </a:r>
            <a:r>
              <a:rPr lang="es-ES" sz="2000" dirty="0" err="1">
                <a:latin typeface="Arial" panose="020B0604020202020204" pitchFamily="34" charset="0"/>
                <a:cs typeface="Arial" panose="020B0604020202020204" pitchFamily="34" charset="0"/>
              </a:rPr>
              <a:t>PROAUTO</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S.A</a:t>
            </a:r>
            <a:r>
              <a:rPr lang="es-ES" sz="2000" dirty="0">
                <a:latin typeface="Arial" panose="020B0604020202020204" pitchFamily="34" charset="0"/>
                <a:cs typeface="Arial" panose="020B0604020202020204" pitchFamily="34" charset="0"/>
              </a:rPr>
              <a:t> y </a:t>
            </a:r>
            <a:r>
              <a:rPr lang="es-ES" sz="2000" dirty="0" err="1">
                <a:latin typeface="Arial" panose="020B0604020202020204" pitchFamily="34" charset="0"/>
                <a:cs typeface="Arial" panose="020B0604020202020204" pitchFamily="34" charset="0"/>
              </a:rPr>
              <a:t>BYD</a:t>
            </a:r>
            <a:r>
              <a:rPr lang="es-ES" sz="2000" dirty="0">
                <a:latin typeface="Arial" panose="020B0604020202020204" pitchFamily="34" charset="0"/>
                <a:cs typeface="Arial" panose="020B0604020202020204" pitchFamily="34" charset="0"/>
              </a:rPr>
              <a:t> E-MOTORS-ECUADOR </a:t>
            </a:r>
            <a:r>
              <a:rPr lang="es-ES" sz="2000" dirty="0" err="1">
                <a:latin typeface="Arial" panose="020B0604020202020204" pitchFamily="34" charset="0"/>
                <a:cs typeface="Arial" panose="020B0604020202020204" pitchFamily="34" charset="0"/>
              </a:rPr>
              <a:t>S.A</a:t>
            </a:r>
            <a:r>
              <a:rPr lang="es-ES" sz="2000" dirty="0">
                <a:latin typeface="Arial" panose="020B0604020202020204" pitchFamily="34" charset="0"/>
                <a:cs typeface="Arial" panose="020B0604020202020204" pitchFamily="34" charset="0"/>
              </a:rPr>
              <a:t> que en los periodos 2019 al 2021 mostraron índices de rentabilidad negativos.</a:t>
            </a:r>
          </a:p>
        </p:txBody>
      </p:sp>
    </p:spTree>
    <p:extLst>
      <p:ext uri="{BB962C8B-B14F-4D97-AF65-F5344CB8AC3E}">
        <p14:creationId xmlns:p14="http://schemas.microsoft.com/office/powerpoint/2010/main" val="2901293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sp>
        <p:nvSpPr>
          <p:cNvPr id="7" name="CuadroTexto 6">
            <a:extLst>
              <a:ext uri="{FF2B5EF4-FFF2-40B4-BE49-F238E27FC236}">
                <a16:creationId xmlns:a16="http://schemas.microsoft.com/office/drawing/2014/main" xmlns="" id="{8718A620-676D-3034-B0CB-0A2263461B07}"/>
              </a:ext>
            </a:extLst>
          </p:cNvPr>
          <p:cNvSpPr txBox="1"/>
          <p:nvPr/>
        </p:nvSpPr>
        <p:spPr>
          <a:xfrm>
            <a:off x="192359" y="667401"/>
            <a:ext cx="11807282" cy="4190314"/>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s-ES" sz="2000" b="1" dirty="0">
                <a:latin typeface="Arial" panose="020B0604020202020204" pitchFamily="34" charset="0"/>
                <a:cs typeface="Arial" panose="020B0604020202020204" pitchFamily="34" charset="0"/>
              </a:rPr>
              <a:t>Conclusiones</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Existe relación entre los índices de liquidez que mostraron y los índices de venta. Lo que evidencia que para que estas empresas tengan mayor liquidez requieren de mayores ingresos por ventas.</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La propuesta de un plan estratégico será una guía para la toma de decisiones a largo plazo en una empresa y establece una visión clara y coherente para el futuro empresarial. Además con el establecimiento de objetivos a largo plazo y un plan de acción, permitirá que los concesionarios sean más competitivos y obtengan mejores resultados en próximos periodos. Asimismo, la propuesta permitirá monitorear y evaluar el progreso de la estrategia regularmente y hacer ajustes según sea necesario. </a:t>
            </a:r>
          </a:p>
        </p:txBody>
      </p:sp>
    </p:spTree>
    <p:extLst>
      <p:ext uri="{BB962C8B-B14F-4D97-AF65-F5344CB8AC3E}">
        <p14:creationId xmlns:p14="http://schemas.microsoft.com/office/powerpoint/2010/main" val="4160434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sp>
        <p:nvSpPr>
          <p:cNvPr id="7" name="CuadroTexto 6">
            <a:extLst>
              <a:ext uri="{FF2B5EF4-FFF2-40B4-BE49-F238E27FC236}">
                <a16:creationId xmlns:a16="http://schemas.microsoft.com/office/drawing/2014/main" xmlns="" id="{8718A620-676D-3034-B0CB-0A2263461B07}"/>
              </a:ext>
            </a:extLst>
          </p:cNvPr>
          <p:cNvSpPr txBox="1"/>
          <p:nvPr/>
        </p:nvSpPr>
        <p:spPr>
          <a:xfrm>
            <a:off x="192359" y="1086935"/>
            <a:ext cx="11807282" cy="3266985"/>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s-ES" sz="2000" b="1" dirty="0">
                <a:latin typeface="Arial" panose="020B0604020202020204" pitchFamily="34" charset="0"/>
                <a:cs typeface="Arial" panose="020B0604020202020204" pitchFamily="34" charset="0"/>
              </a:rPr>
              <a:t>Recomendaciones</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Se sugiere utilizar las teorías y conceptos fundamentales de esta investigación para llevar a cabo estudios similares en otras industrias, ya que esto permite realizar un análisis exhaustivo y evaluar la competencia existente. </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Además, se recomienda que para investigaciones similares en las que se analiza la competencia de marcas o empresas, se recopile información de expertos para obtener sus puntos de vista y percepciones sobre el tema en cuestión.</a:t>
            </a:r>
          </a:p>
        </p:txBody>
      </p:sp>
    </p:spTree>
    <p:extLst>
      <p:ext uri="{BB962C8B-B14F-4D97-AF65-F5344CB8AC3E}">
        <p14:creationId xmlns:p14="http://schemas.microsoft.com/office/powerpoint/2010/main" val="3676552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sp>
        <p:nvSpPr>
          <p:cNvPr id="7" name="CuadroTexto 6">
            <a:extLst>
              <a:ext uri="{FF2B5EF4-FFF2-40B4-BE49-F238E27FC236}">
                <a16:creationId xmlns:a16="http://schemas.microsoft.com/office/drawing/2014/main" xmlns="" id="{8718A620-676D-3034-B0CB-0A2263461B07}"/>
              </a:ext>
            </a:extLst>
          </p:cNvPr>
          <p:cNvSpPr txBox="1"/>
          <p:nvPr/>
        </p:nvSpPr>
        <p:spPr>
          <a:xfrm>
            <a:off x="192359" y="690695"/>
            <a:ext cx="11807282" cy="4190314"/>
          </a:xfrm>
          <a:prstGeom prst="rect">
            <a:avLst/>
          </a:prstGeom>
          <a:solidFill>
            <a:schemeClr val="accent6">
              <a:lumMod val="20000"/>
              <a:lumOff val="80000"/>
            </a:schemeClr>
          </a:solidFill>
          <a:ln w="28575"/>
        </p:spPr>
        <p:style>
          <a:lnRef idx="2">
            <a:schemeClr val="accent5"/>
          </a:lnRef>
          <a:fillRef idx="1">
            <a:schemeClr val="lt1"/>
          </a:fillRef>
          <a:effectRef idx="0">
            <a:schemeClr val="accent5"/>
          </a:effectRef>
          <a:fontRef idx="minor">
            <a:schemeClr val="dk1"/>
          </a:fontRef>
        </p:style>
        <p:txBody>
          <a:bodyPr wrap="square">
            <a:spAutoFit/>
          </a:bodyPr>
          <a:lstStyle/>
          <a:p>
            <a:pPr algn="just">
              <a:lnSpc>
                <a:spcPct val="150000"/>
              </a:lnSpc>
            </a:pPr>
            <a:r>
              <a:rPr lang="es-ES" sz="2000" b="1" dirty="0">
                <a:latin typeface="Arial" panose="020B0604020202020204" pitchFamily="34" charset="0"/>
                <a:cs typeface="Arial" panose="020B0604020202020204" pitchFamily="34" charset="0"/>
              </a:rPr>
              <a:t>Recomendaciones</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Identificar sus fortalezas y debilidades, así como las oportunidades y amenazas del mercado. Esto le permitirá determinar en qué áreas deben enfocarse y cómo pueden aprovechar al máximo sus fortalezas y minimizar sus debilidades.</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Mejorar la eficiencia financiera: Al observar que las concesionarias están sobreendeudadas y presentan baja rentabilidad, se sugiere implementar medidas para reducir los costos y mejorar la gestión del capital.</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Diseñar una estructura organizacional adecuada para llevar a cabo la estrategia.</a:t>
            </a:r>
          </a:p>
          <a:p>
            <a:pPr marL="285750" indent="-285750" algn="just">
              <a:lnSpc>
                <a:spcPct val="150000"/>
              </a:lnSpc>
              <a:buFont typeface="Wingdings" panose="05000000000000000000" pitchFamily="2" charset="2"/>
              <a:buChar char="Ø"/>
            </a:pPr>
            <a:r>
              <a:rPr lang="es-ES" sz="2000" dirty="0">
                <a:latin typeface="Arial" panose="020B0604020202020204" pitchFamily="34" charset="0"/>
                <a:cs typeface="Arial" panose="020B0604020202020204" pitchFamily="34" charset="0"/>
              </a:rPr>
              <a:t>Monitorear y evaluar el progreso de la estrategia regularmente y hacer ajustes según sea necesario.</a:t>
            </a:r>
          </a:p>
        </p:txBody>
      </p:sp>
    </p:spTree>
    <p:extLst>
      <p:ext uri="{BB962C8B-B14F-4D97-AF65-F5344CB8AC3E}">
        <p14:creationId xmlns:p14="http://schemas.microsoft.com/office/powerpoint/2010/main" val="3293827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xmlns="" id="{8950AD4C-6AF3-49F8-94E1-DBCAFB3947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2057" name="Freeform: Shape 2056">
            <a:extLst>
              <a:ext uri="{FF2B5EF4-FFF2-40B4-BE49-F238E27FC236}">
                <a16:creationId xmlns:a16="http://schemas.microsoft.com/office/drawing/2014/main" xmlns="" id="{0ACBD85E-A404-45CB-B532-1039E479D4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167675" y="-3167677"/>
            <a:ext cx="5856341" cy="12191695"/>
          </a:xfrm>
          <a:custGeom>
            <a:avLst/>
            <a:gdLst>
              <a:gd name="connsiteX0" fmla="*/ 0 w 5856341"/>
              <a:gd name="connsiteY0" fmla="*/ 12191695 h 12191695"/>
              <a:gd name="connsiteX1" fmla="*/ 0 w 5856341"/>
              <a:gd name="connsiteY1" fmla="*/ 0 h 12191695"/>
              <a:gd name="connsiteX2" fmla="*/ 243849 w 5856341"/>
              <a:gd name="connsiteY2" fmla="*/ 0 h 12191695"/>
              <a:gd name="connsiteX3" fmla="*/ 505121 w 5856341"/>
              <a:gd name="connsiteY3" fmla="*/ 0 h 12191695"/>
              <a:gd name="connsiteX4" fmla="*/ 723207 w 5856341"/>
              <a:gd name="connsiteY4" fmla="*/ 0 h 12191695"/>
              <a:gd name="connsiteX5" fmla="*/ 755828 w 5856341"/>
              <a:gd name="connsiteY5" fmla="*/ 0 h 12191695"/>
              <a:gd name="connsiteX6" fmla="*/ 1411868 w 5856341"/>
              <a:gd name="connsiteY6" fmla="*/ 0 h 12191695"/>
              <a:gd name="connsiteX7" fmla="*/ 1421034 w 5856341"/>
              <a:gd name="connsiteY7" fmla="*/ 0 h 12191695"/>
              <a:gd name="connsiteX8" fmla="*/ 1515206 w 5856341"/>
              <a:gd name="connsiteY8" fmla="*/ 0 h 12191695"/>
              <a:gd name="connsiteX9" fmla="*/ 2636151 w 5856341"/>
              <a:gd name="connsiteY9" fmla="*/ 0 h 12191695"/>
              <a:gd name="connsiteX10" fmla="*/ 4637890 w 5856341"/>
              <a:gd name="connsiteY10" fmla="*/ 0 h 12191695"/>
              <a:gd name="connsiteX11" fmla="*/ 4654499 w 5856341"/>
              <a:gd name="connsiteY11" fmla="*/ 26661 h 12191695"/>
              <a:gd name="connsiteX12" fmla="*/ 5856341 w 5856341"/>
              <a:gd name="connsiteY12" fmla="*/ 6438338 h 12191695"/>
              <a:gd name="connsiteX13" fmla="*/ 4449211 w 5856341"/>
              <a:gd name="connsiteY13" fmla="*/ 11332719 h 12191695"/>
              <a:gd name="connsiteX14" fmla="*/ 4061349 w 5856341"/>
              <a:gd name="connsiteY14" fmla="*/ 12054097 h 12191695"/>
              <a:gd name="connsiteX15" fmla="*/ 3977450 w 5856341"/>
              <a:gd name="connsiteY15" fmla="*/ 12191695 h 12191695"/>
              <a:gd name="connsiteX16" fmla="*/ 2636151 w 5856341"/>
              <a:gd name="connsiteY16" fmla="*/ 12191695 h 12191695"/>
              <a:gd name="connsiteX17" fmla="*/ 1421034 w 5856341"/>
              <a:gd name="connsiteY17" fmla="*/ 12191695 h 12191695"/>
              <a:gd name="connsiteX18" fmla="*/ 1411868 w 5856341"/>
              <a:gd name="connsiteY18" fmla="*/ 12191695 h 12191695"/>
              <a:gd name="connsiteX19" fmla="*/ 1283685 w 5856341"/>
              <a:gd name="connsiteY19" fmla="*/ 12191695 h 12191695"/>
              <a:gd name="connsiteX20" fmla="*/ 755828 w 5856341"/>
              <a:gd name="connsiteY20" fmla="*/ 12191695 h 12191695"/>
              <a:gd name="connsiteX21" fmla="*/ 723207 w 5856341"/>
              <a:gd name="connsiteY21" fmla="*/ 12191695 h 12191695"/>
              <a:gd name="connsiteX22" fmla="*/ 505121 w 5856341"/>
              <a:gd name="connsiteY22" fmla="*/ 12191695 h 12191695"/>
              <a:gd name="connsiteX23" fmla="*/ 243849 w 5856341"/>
              <a:gd name="connsiteY23" fmla="*/ 12191695 h 1219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856341" h="12191695">
                <a:moveTo>
                  <a:pt x="0" y="12191695"/>
                </a:moveTo>
                <a:lnTo>
                  <a:pt x="0" y="0"/>
                </a:lnTo>
                <a:lnTo>
                  <a:pt x="243849" y="0"/>
                </a:lnTo>
                <a:lnTo>
                  <a:pt x="505121" y="0"/>
                </a:lnTo>
                <a:lnTo>
                  <a:pt x="723207" y="0"/>
                </a:lnTo>
                <a:lnTo>
                  <a:pt x="755828" y="0"/>
                </a:lnTo>
                <a:lnTo>
                  <a:pt x="1411868" y="0"/>
                </a:lnTo>
                <a:lnTo>
                  <a:pt x="1421034" y="0"/>
                </a:lnTo>
                <a:lnTo>
                  <a:pt x="1515206" y="0"/>
                </a:lnTo>
                <a:lnTo>
                  <a:pt x="2636151" y="0"/>
                </a:lnTo>
                <a:lnTo>
                  <a:pt x="4637890" y="0"/>
                </a:lnTo>
                <a:lnTo>
                  <a:pt x="4654499" y="26661"/>
                </a:lnTo>
                <a:cubicBezTo>
                  <a:pt x="5425621" y="1341551"/>
                  <a:pt x="5856341" y="3721137"/>
                  <a:pt x="5856341" y="6438338"/>
                </a:cubicBezTo>
                <a:cubicBezTo>
                  <a:pt x="5856341" y="8833790"/>
                  <a:pt x="5159120" y="9960353"/>
                  <a:pt x="4449211" y="11332719"/>
                </a:cubicBezTo>
                <a:cubicBezTo>
                  <a:pt x="4319934" y="11582638"/>
                  <a:pt x="4191839" y="11827452"/>
                  <a:pt x="4061349" y="12054097"/>
                </a:cubicBezTo>
                <a:lnTo>
                  <a:pt x="3977450" y="12191695"/>
                </a:lnTo>
                <a:lnTo>
                  <a:pt x="2636151" y="12191695"/>
                </a:lnTo>
                <a:lnTo>
                  <a:pt x="1421034" y="12191695"/>
                </a:lnTo>
                <a:lnTo>
                  <a:pt x="1411868" y="12191695"/>
                </a:lnTo>
                <a:lnTo>
                  <a:pt x="1283685" y="12191695"/>
                </a:lnTo>
                <a:lnTo>
                  <a:pt x="755828" y="12191695"/>
                </a:lnTo>
                <a:lnTo>
                  <a:pt x="723207" y="12191695"/>
                </a:lnTo>
                <a:lnTo>
                  <a:pt x="505121" y="12191695"/>
                </a:lnTo>
                <a:lnTo>
                  <a:pt x="243849" y="12191695"/>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9" name="Freeform: Shape 2058">
            <a:extLst>
              <a:ext uri="{FF2B5EF4-FFF2-40B4-BE49-F238E27FC236}">
                <a16:creationId xmlns:a16="http://schemas.microsoft.com/office/drawing/2014/main" xmlns="" id="{DB1626B1-BAC7-4893-A5AC-620597685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6277" y="-874927"/>
            <a:ext cx="1899138" cy="12191695"/>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61" name="Freeform: Shape 2060">
            <a:extLst>
              <a:ext uri="{FF2B5EF4-FFF2-40B4-BE49-F238E27FC236}">
                <a16:creationId xmlns:a16="http://schemas.microsoft.com/office/drawing/2014/main" xmlns="" id="{D64E9910-51FE-45BF-973D-9D2401FD3C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5143758" y="-1037574"/>
            <a:ext cx="1904176" cy="12191695"/>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0" name="Picture 2">
            <a:extLst>
              <a:ext uri="{FF2B5EF4-FFF2-40B4-BE49-F238E27FC236}">
                <a16:creationId xmlns:a16="http://schemas.microsoft.com/office/drawing/2014/main" xmlns="" id="{5590ACCB-9207-1C4C-297C-1FD620233DE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68992" y="451030"/>
            <a:ext cx="4927516" cy="4891418"/>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3"/>
          <a:srcRect l="758"/>
          <a:stretch/>
        </p:blipFill>
        <p:spPr>
          <a:xfrm>
            <a:off x="0" y="6072027"/>
            <a:ext cx="12192000" cy="785973"/>
          </a:xfrm>
          <a:prstGeom prst="rect">
            <a:avLst/>
          </a:prstGeom>
        </p:spPr>
      </p:pic>
    </p:spTree>
    <p:extLst>
      <p:ext uri="{BB962C8B-B14F-4D97-AF65-F5344CB8AC3E}">
        <p14:creationId xmlns:p14="http://schemas.microsoft.com/office/powerpoint/2010/main" val="1296578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3"/>
          <a:srcRect l="758"/>
          <a:stretch/>
        </p:blipFill>
        <p:spPr>
          <a:xfrm>
            <a:off x="0" y="6072027"/>
            <a:ext cx="12192000" cy="785973"/>
          </a:xfrm>
          <a:prstGeom prst="rect">
            <a:avLst/>
          </a:prstGeom>
        </p:spPr>
      </p:pic>
      <p:graphicFrame>
        <p:nvGraphicFramePr>
          <p:cNvPr id="5" name="Diagrama 4">
            <a:extLst>
              <a:ext uri="{FF2B5EF4-FFF2-40B4-BE49-F238E27FC236}">
                <a16:creationId xmlns:a16="http://schemas.microsoft.com/office/drawing/2014/main" xmlns="" id="{3F2FE795-6F1E-357F-8F3D-92C8CE1BA616}"/>
              </a:ext>
            </a:extLst>
          </p:cNvPr>
          <p:cNvGraphicFramePr/>
          <p:nvPr>
            <p:extLst>
              <p:ext uri="{D42A27DB-BD31-4B8C-83A1-F6EECF244321}">
                <p14:modId xmlns:p14="http://schemas.microsoft.com/office/powerpoint/2010/main" val="2884001361"/>
              </p:ext>
            </p:extLst>
          </p:nvPr>
        </p:nvGraphicFramePr>
        <p:xfrm>
          <a:off x="0" y="754058"/>
          <a:ext cx="7824424" cy="51306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redondeado 6">
            <a:extLst>
              <a:ext uri="{FF2B5EF4-FFF2-40B4-BE49-F238E27FC236}">
                <a16:creationId xmlns:a16="http://schemas.microsoft.com/office/drawing/2014/main" xmlns="" id="{50411231-A38B-B5E2-23D3-E1C48DF6F389}"/>
              </a:ext>
            </a:extLst>
          </p:cNvPr>
          <p:cNvSpPr/>
          <p:nvPr/>
        </p:nvSpPr>
        <p:spPr>
          <a:xfrm>
            <a:off x="110169" y="2873216"/>
            <a:ext cx="2963537" cy="892366"/>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PLANTEAMIENTO DEL PROBLEMA</a:t>
            </a:r>
          </a:p>
        </p:txBody>
      </p:sp>
      <p:sp>
        <p:nvSpPr>
          <p:cNvPr id="8" name="Rectángulo redondeado 7">
            <a:extLst>
              <a:ext uri="{FF2B5EF4-FFF2-40B4-BE49-F238E27FC236}">
                <a16:creationId xmlns:a16="http://schemas.microsoft.com/office/drawing/2014/main" xmlns="" id="{5BFEBE3A-23F9-07E2-DBFE-A00AC3C08F0A}"/>
              </a:ext>
            </a:extLst>
          </p:cNvPr>
          <p:cNvSpPr/>
          <p:nvPr/>
        </p:nvSpPr>
        <p:spPr>
          <a:xfrm>
            <a:off x="7590622" y="754058"/>
            <a:ext cx="3922005" cy="125214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La producción de vehículos de marcas chinas alcanzo más de 25 millones de unidades en el año 2020 </a:t>
            </a:r>
          </a:p>
        </p:txBody>
      </p:sp>
      <p:sp>
        <p:nvSpPr>
          <p:cNvPr id="9" name="Rectángulo redondeado 8">
            <a:extLst>
              <a:ext uri="{FF2B5EF4-FFF2-40B4-BE49-F238E27FC236}">
                <a16:creationId xmlns:a16="http://schemas.microsoft.com/office/drawing/2014/main" xmlns="" id="{C94E5C8F-F6B8-A192-1C48-DE06A59C3DC9}"/>
              </a:ext>
            </a:extLst>
          </p:cNvPr>
          <p:cNvSpPr/>
          <p:nvPr/>
        </p:nvSpPr>
        <p:spPr>
          <a:xfrm>
            <a:off x="7590621" y="2595062"/>
            <a:ext cx="3922005" cy="125214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Datos expuestos por la AEADE señalan que el volumen total de ventas para el 2021 fue de 57%</a:t>
            </a:r>
          </a:p>
        </p:txBody>
      </p:sp>
      <p:sp>
        <p:nvSpPr>
          <p:cNvPr id="10" name="Rectángulo redondeado 9">
            <a:extLst>
              <a:ext uri="{FF2B5EF4-FFF2-40B4-BE49-F238E27FC236}">
                <a16:creationId xmlns:a16="http://schemas.microsoft.com/office/drawing/2014/main" xmlns="" id="{E77E1ABF-551E-7200-8F29-EBD58B93FFF0}"/>
              </a:ext>
            </a:extLst>
          </p:cNvPr>
          <p:cNvSpPr/>
          <p:nvPr/>
        </p:nvSpPr>
        <p:spPr>
          <a:xfrm>
            <a:off x="7590621" y="4419003"/>
            <a:ext cx="3922005" cy="125214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Autolandia presentó ingresos de 17 millones para el año 2022  seguida por Daytonautos con ingresos de 13 millones</a:t>
            </a:r>
          </a:p>
        </p:txBody>
      </p:sp>
    </p:spTree>
    <p:extLst>
      <p:ext uri="{BB962C8B-B14F-4D97-AF65-F5344CB8AC3E}">
        <p14:creationId xmlns:p14="http://schemas.microsoft.com/office/powerpoint/2010/main" val="2160641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xmlns="" id="{A6DC3ABF-F498-B576-689E-7747DC1A339F}"/>
              </a:ext>
            </a:extLst>
          </p:cNvPr>
          <p:cNvPicPr>
            <a:picLocks noChangeAspect="1"/>
          </p:cNvPicPr>
          <p:nvPr/>
        </p:nvPicPr>
        <p:blipFill>
          <a:blip r:embed="rId2"/>
          <a:stretch>
            <a:fillRect/>
          </a:stretch>
        </p:blipFill>
        <p:spPr>
          <a:xfrm>
            <a:off x="811413" y="1168675"/>
            <a:ext cx="10753902" cy="4520649"/>
          </a:xfrm>
          <a:prstGeom prst="rect">
            <a:avLst/>
          </a:prstGeom>
        </p:spPr>
      </p:pic>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3"/>
          <a:srcRect l="758"/>
          <a:stretch/>
        </p:blipFill>
        <p:spPr>
          <a:xfrm>
            <a:off x="0" y="6072027"/>
            <a:ext cx="12192000" cy="785973"/>
          </a:xfrm>
          <a:prstGeom prst="rect">
            <a:avLst/>
          </a:prstGeom>
        </p:spPr>
      </p:pic>
      <p:sp>
        <p:nvSpPr>
          <p:cNvPr id="4" name="CuadroTexto 3">
            <a:extLst>
              <a:ext uri="{FF2B5EF4-FFF2-40B4-BE49-F238E27FC236}">
                <a16:creationId xmlns:a16="http://schemas.microsoft.com/office/drawing/2014/main" xmlns="" id="{E9D24081-5180-8082-AAA0-9EC2148E91D2}"/>
              </a:ext>
            </a:extLst>
          </p:cNvPr>
          <p:cNvSpPr txBox="1"/>
          <p:nvPr/>
        </p:nvSpPr>
        <p:spPr>
          <a:xfrm>
            <a:off x="153546" y="649086"/>
            <a:ext cx="4438436" cy="369332"/>
          </a:xfrm>
          <a:prstGeom prst="rect">
            <a:avLst/>
          </a:prstGeom>
          <a:noFill/>
        </p:spPr>
        <p:txBody>
          <a:bodyPr wrap="square" rtlCol="0">
            <a:spAutoFit/>
          </a:bodyPr>
          <a:lstStyle/>
          <a:p>
            <a:r>
              <a:rPr lang="es-ES" b="1" u="sng" dirty="0"/>
              <a:t>ÁRBOL DE PROBLEMAS</a:t>
            </a:r>
          </a:p>
        </p:txBody>
      </p:sp>
      <p:sp>
        <p:nvSpPr>
          <p:cNvPr id="5" name="Rectángulo 4">
            <a:extLst>
              <a:ext uri="{FF2B5EF4-FFF2-40B4-BE49-F238E27FC236}">
                <a16:creationId xmlns:a16="http://schemas.microsoft.com/office/drawing/2014/main" xmlns="" id="{EE748360-3C94-5682-D8C0-536B9D036A4A}"/>
              </a:ext>
            </a:extLst>
          </p:cNvPr>
          <p:cNvSpPr/>
          <p:nvPr/>
        </p:nvSpPr>
        <p:spPr>
          <a:xfrm>
            <a:off x="6003634" y="2967335"/>
            <a:ext cx="184730" cy="923330"/>
          </a:xfrm>
          <a:prstGeom prst="rect">
            <a:avLst/>
          </a:prstGeom>
          <a:noFill/>
        </p:spPr>
        <p:txBody>
          <a:bodyPr wrap="none" lIns="91440" tIns="45720" rIns="91440" bIns="45720">
            <a:spAutoFit/>
          </a:bodyPr>
          <a:lstStyle/>
          <a:p>
            <a:pPr algn="ctr"/>
            <a:endParaRPr lang="es-E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 name="Rectángulo 5">
            <a:extLst>
              <a:ext uri="{FF2B5EF4-FFF2-40B4-BE49-F238E27FC236}">
                <a16:creationId xmlns:a16="http://schemas.microsoft.com/office/drawing/2014/main" xmlns="" id="{8E4D2ECD-4EF2-DC31-EE4C-16E89E0B6047}"/>
              </a:ext>
            </a:extLst>
          </p:cNvPr>
          <p:cNvSpPr/>
          <p:nvPr/>
        </p:nvSpPr>
        <p:spPr>
          <a:xfrm>
            <a:off x="4557982" y="100161"/>
            <a:ext cx="2891304" cy="584775"/>
          </a:xfrm>
          <a:prstGeom prst="rect">
            <a:avLst/>
          </a:prstGeom>
          <a:noFill/>
        </p:spPr>
        <p:txBody>
          <a:bodyPr wrap="none" lIns="91440" tIns="45720" rIns="91440" bIns="45720">
            <a:spAutoFit/>
          </a:bodyPr>
          <a:lstStyle/>
          <a:p>
            <a:pPr algn="ctr"/>
            <a:r>
              <a:rPr lang="es-ES" sz="3200" b="1" u="sng" dirty="0">
                <a:ln w="9525">
                  <a:solidFill>
                    <a:schemeClr val="bg1"/>
                  </a:solidFill>
                  <a:prstDash val="solid"/>
                </a:ln>
                <a:effectLst>
                  <a:outerShdw blurRad="12700" dist="38100" dir="2700000" algn="tl" rotWithShape="0">
                    <a:schemeClr val="bg1">
                      <a:lumMod val="50000"/>
                    </a:schemeClr>
                  </a:outerShdw>
                </a:effectLst>
              </a:rPr>
              <a:t>INTRODUCCIÓN</a:t>
            </a:r>
            <a:endParaRPr lang="es-ES" sz="32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370019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sp>
        <p:nvSpPr>
          <p:cNvPr id="2" name="CuadroTexto 1">
            <a:extLst>
              <a:ext uri="{FF2B5EF4-FFF2-40B4-BE49-F238E27FC236}">
                <a16:creationId xmlns:a16="http://schemas.microsoft.com/office/drawing/2014/main" xmlns="" id="{4FFCD154-398F-595B-1D4B-0530FDC86BA0}"/>
              </a:ext>
            </a:extLst>
          </p:cNvPr>
          <p:cNvSpPr txBox="1"/>
          <p:nvPr/>
        </p:nvSpPr>
        <p:spPr>
          <a:xfrm>
            <a:off x="336769" y="299764"/>
            <a:ext cx="4438436" cy="369332"/>
          </a:xfrm>
          <a:prstGeom prst="rect">
            <a:avLst/>
          </a:prstGeom>
          <a:noFill/>
        </p:spPr>
        <p:txBody>
          <a:bodyPr wrap="square" rtlCol="0">
            <a:spAutoFit/>
          </a:bodyPr>
          <a:lstStyle/>
          <a:p>
            <a:r>
              <a:rPr lang="es-ES" b="1" u="sng" dirty="0">
                <a:latin typeface="Arial" panose="020B0604020202020204" pitchFamily="34" charset="0"/>
                <a:cs typeface="Arial" panose="020B0604020202020204" pitchFamily="34" charset="0"/>
              </a:rPr>
              <a:t>OBJETIVO GENERAL</a:t>
            </a:r>
          </a:p>
        </p:txBody>
      </p:sp>
      <p:sp>
        <p:nvSpPr>
          <p:cNvPr id="5" name="CuadroTexto 4">
            <a:extLst>
              <a:ext uri="{FF2B5EF4-FFF2-40B4-BE49-F238E27FC236}">
                <a16:creationId xmlns:a16="http://schemas.microsoft.com/office/drawing/2014/main" xmlns="" id="{1BEED9FC-CD1B-E76B-B7DD-771565C7D14B}"/>
              </a:ext>
            </a:extLst>
          </p:cNvPr>
          <p:cNvSpPr txBox="1"/>
          <p:nvPr/>
        </p:nvSpPr>
        <p:spPr>
          <a:xfrm>
            <a:off x="222607" y="667641"/>
            <a:ext cx="11899755" cy="1015663"/>
          </a:xfrm>
          <a:prstGeom prst="rect">
            <a:avLst/>
          </a:prstGeom>
          <a:noFill/>
        </p:spPr>
        <p:txBody>
          <a:bodyPr wrap="square">
            <a:spAutoFit/>
          </a:bodyPr>
          <a:lstStyle/>
          <a:p>
            <a:r>
              <a:rPr lang="es-ES" sz="2000" dirty="0"/>
              <a:t>Analizar las ventas de vehículos de marcas chinas y su incidencia en la rentabilidad y liquidez de las concesionarias del Distrito Metropolitano de Quito aplicando análisis financiero y estadístico, para el período 2017 – 2021.</a:t>
            </a:r>
          </a:p>
        </p:txBody>
      </p:sp>
      <p:sp>
        <p:nvSpPr>
          <p:cNvPr id="7" name="CuadroTexto 6">
            <a:extLst>
              <a:ext uri="{FF2B5EF4-FFF2-40B4-BE49-F238E27FC236}">
                <a16:creationId xmlns:a16="http://schemas.microsoft.com/office/drawing/2014/main" xmlns="" id="{400AFC37-5D2D-5BC7-2701-EB4F629A1DE0}"/>
              </a:ext>
            </a:extLst>
          </p:cNvPr>
          <p:cNvSpPr txBox="1"/>
          <p:nvPr/>
        </p:nvSpPr>
        <p:spPr>
          <a:xfrm>
            <a:off x="336767" y="2136338"/>
            <a:ext cx="11766190" cy="3788858"/>
          </a:xfrm>
          <a:prstGeom prst="rect">
            <a:avLst/>
          </a:prstGeom>
          <a:noFill/>
        </p:spPr>
        <p:txBody>
          <a:bodyPr wrap="square">
            <a:spAutoFit/>
          </a:bodyPr>
          <a:lstStyle/>
          <a:p>
            <a:pPr marL="285750" indent="-285750" algn="just">
              <a:lnSpc>
                <a:spcPct val="150000"/>
              </a:lnSpc>
              <a:buFont typeface="Wingdings" panose="05000000000000000000" pitchFamily="2" charset="2"/>
              <a:buChar char="Ø"/>
            </a:pPr>
            <a:r>
              <a:rPr lang="es-ES" dirty="0">
                <a:latin typeface="Arial" panose="020B0604020202020204" pitchFamily="34" charset="0"/>
                <a:cs typeface="Arial" panose="020B0604020202020204" pitchFamily="34" charset="0"/>
              </a:rPr>
              <a:t>Recopilar información documental y bibliográfica de la situación actual del sector automotriz local y el ingreso de la industria automotriz china bajo un contexto nacional.</a:t>
            </a:r>
          </a:p>
          <a:p>
            <a:pPr marL="285750" indent="-285750" algn="just">
              <a:lnSpc>
                <a:spcPct val="150000"/>
              </a:lnSpc>
              <a:buFont typeface="Wingdings" panose="05000000000000000000" pitchFamily="2" charset="2"/>
              <a:buChar char="Ø"/>
            </a:pPr>
            <a:r>
              <a:rPr lang="es-ES" dirty="0">
                <a:latin typeface="Arial" panose="020B0604020202020204" pitchFamily="34" charset="0"/>
                <a:cs typeface="Arial" panose="020B0604020202020204" pitchFamily="34" charset="0"/>
              </a:rPr>
              <a:t>Analizar el comportamiento de los indicadores de liquidez y rentabilidad de las concesionarias de vehículos de marcas chinas dentro del Distrito Metropolitano de Quito mediante el sistema DuPont en los años 2017 al 2021 para la determinación del desempeño económico de las empresas.</a:t>
            </a:r>
          </a:p>
          <a:p>
            <a:pPr marL="285750" indent="-285750" algn="just">
              <a:lnSpc>
                <a:spcPct val="150000"/>
              </a:lnSpc>
              <a:buFont typeface="Wingdings" panose="05000000000000000000" pitchFamily="2" charset="2"/>
              <a:buChar char="Ø"/>
            </a:pPr>
            <a:r>
              <a:rPr lang="es-ES" dirty="0">
                <a:latin typeface="Arial" panose="020B0604020202020204" pitchFamily="34" charset="0"/>
                <a:cs typeface="Arial" panose="020B0604020202020204" pitchFamily="34" charset="0"/>
              </a:rPr>
              <a:t>Evaluar la correlación de las razones de liquidez y rentabilidad sobre las ventas de las concesionarias de vehículos de marcas chinas mediante la aplicación del software estadístico SPSS.</a:t>
            </a:r>
          </a:p>
          <a:p>
            <a:pPr marL="285750" indent="-285750" algn="just">
              <a:lnSpc>
                <a:spcPct val="150000"/>
              </a:lnSpc>
              <a:buFont typeface="Wingdings" panose="05000000000000000000" pitchFamily="2" charset="2"/>
              <a:buChar char="Ø"/>
            </a:pPr>
            <a:r>
              <a:rPr lang="es-ES" dirty="0">
                <a:latin typeface="Arial" panose="020B0604020202020204" pitchFamily="34" charset="0"/>
                <a:cs typeface="Arial" panose="020B0604020202020204" pitchFamily="34" charset="0"/>
              </a:rPr>
              <a:t>Proponer un plan estratégico para las concesionarias de marcas chinas para el mejoramiento de la competitividad frente a la integración del mercado vehicular.</a:t>
            </a:r>
          </a:p>
        </p:txBody>
      </p:sp>
      <p:sp>
        <p:nvSpPr>
          <p:cNvPr id="8" name="CuadroTexto 7">
            <a:extLst>
              <a:ext uri="{FF2B5EF4-FFF2-40B4-BE49-F238E27FC236}">
                <a16:creationId xmlns:a16="http://schemas.microsoft.com/office/drawing/2014/main" xmlns="" id="{65D1702A-8F45-4BA2-47AB-99A32E686068}"/>
              </a:ext>
            </a:extLst>
          </p:cNvPr>
          <p:cNvSpPr txBox="1"/>
          <p:nvPr/>
        </p:nvSpPr>
        <p:spPr>
          <a:xfrm>
            <a:off x="222607" y="1767006"/>
            <a:ext cx="4438436" cy="369332"/>
          </a:xfrm>
          <a:prstGeom prst="rect">
            <a:avLst/>
          </a:prstGeom>
          <a:noFill/>
        </p:spPr>
        <p:txBody>
          <a:bodyPr wrap="square" rtlCol="0">
            <a:spAutoFit/>
          </a:bodyPr>
          <a:lstStyle/>
          <a:p>
            <a:r>
              <a:rPr lang="es-ES" b="1" u="sng" dirty="0"/>
              <a:t>OBJETIVOS ESPECÍFICOS</a:t>
            </a:r>
          </a:p>
        </p:txBody>
      </p:sp>
    </p:spTree>
    <p:extLst>
      <p:ext uri="{BB962C8B-B14F-4D97-AF65-F5344CB8AC3E}">
        <p14:creationId xmlns:p14="http://schemas.microsoft.com/office/powerpoint/2010/main" val="157899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sp>
        <p:nvSpPr>
          <p:cNvPr id="2" name="Rectángulo 1">
            <a:extLst>
              <a:ext uri="{FF2B5EF4-FFF2-40B4-BE49-F238E27FC236}">
                <a16:creationId xmlns:a16="http://schemas.microsoft.com/office/drawing/2014/main" xmlns="" id="{8ADF3732-5787-BA43-8C64-ED47E2F450B9}"/>
              </a:ext>
            </a:extLst>
          </p:cNvPr>
          <p:cNvSpPr/>
          <p:nvPr/>
        </p:nvSpPr>
        <p:spPr>
          <a:xfrm>
            <a:off x="4447762" y="100161"/>
            <a:ext cx="3111749" cy="584775"/>
          </a:xfrm>
          <a:prstGeom prst="rect">
            <a:avLst/>
          </a:prstGeom>
          <a:noFill/>
        </p:spPr>
        <p:txBody>
          <a:bodyPr wrap="none" lIns="91440" tIns="45720" rIns="91440" bIns="45720">
            <a:spAutoFit/>
          </a:bodyPr>
          <a:lstStyle/>
          <a:p>
            <a:pPr algn="ctr"/>
            <a:r>
              <a:rPr lang="es-ES" sz="3200" b="1" u="sng" dirty="0">
                <a:ln w="9525">
                  <a:solidFill>
                    <a:schemeClr val="bg1"/>
                  </a:solidFill>
                  <a:prstDash val="solid"/>
                </a:ln>
                <a:effectLst>
                  <a:outerShdw blurRad="12700" dist="38100" dir="2700000" algn="tl" rotWithShape="0">
                    <a:schemeClr val="bg1">
                      <a:lumMod val="50000"/>
                    </a:schemeClr>
                  </a:outerShdw>
                </a:effectLst>
              </a:rPr>
              <a:t>MARCO TEÓRICO</a:t>
            </a:r>
            <a:endParaRPr lang="es-ES" sz="32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CuadroTexto 3">
            <a:extLst>
              <a:ext uri="{FF2B5EF4-FFF2-40B4-BE49-F238E27FC236}">
                <a16:creationId xmlns:a16="http://schemas.microsoft.com/office/drawing/2014/main" xmlns="" id="{9BA0DA0D-0391-417E-D910-491D125E6E2E}"/>
              </a:ext>
            </a:extLst>
          </p:cNvPr>
          <p:cNvSpPr txBox="1"/>
          <p:nvPr/>
        </p:nvSpPr>
        <p:spPr>
          <a:xfrm>
            <a:off x="501154" y="1029229"/>
            <a:ext cx="5462765" cy="923330"/>
          </a:xfrm>
          <a:prstGeom prst="rect">
            <a:avLst/>
          </a:prstGeom>
          <a:noFill/>
        </p:spPr>
        <p:txBody>
          <a:bodyPr wrap="square" rtlCol="0">
            <a:spAutoFit/>
          </a:bodyPr>
          <a:lstStyle/>
          <a:p>
            <a:r>
              <a:rPr lang="es-ES" b="1" u="sng" dirty="0">
                <a:latin typeface="Arial" panose="020B0604020202020204" pitchFamily="34" charset="0"/>
                <a:cs typeface="Arial" panose="020B0604020202020204" pitchFamily="34" charset="0"/>
              </a:rPr>
              <a:t>VARIABLE INDEPENDIENTE</a:t>
            </a:r>
          </a:p>
          <a:p>
            <a:endParaRPr lang="es-ES" b="1" u="sng"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ES" b="1" dirty="0">
                <a:latin typeface="Arial" panose="020B0604020202020204" pitchFamily="34" charset="0"/>
                <a:cs typeface="Arial" panose="020B0604020202020204" pitchFamily="34" charset="0"/>
              </a:rPr>
              <a:t>Ventas de vehículos de marcas chinas</a:t>
            </a:r>
          </a:p>
        </p:txBody>
      </p:sp>
      <p:sp>
        <p:nvSpPr>
          <p:cNvPr id="6" name="CuadroTexto 5">
            <a:extLst>
              <a:ext uri="{FF2B5EF4-FFF2-40B4-BE49-F238E27FC236}">
                <a16:creationId xmlns:a16="http://schemas.microsoft.com/office/drawing/2014/main" xmlns="" id="{3102AA91-14F3-01CB-9B40-BC81914316B5}"/>
              </a:ext>
            </a:extLst>
          </p:cNvPr>
          <p:cNvSpPr txBox="1"/>
          <p:nvPr/>
        </p:nvSpPr>
        <p:spPr>
          <a:xfrm>
            <a:off x="455579" y="1888635"/>
            <a:ext cx="11096113" cy="707886"/>
          </a:xfrm>
          <a:prstGeom prst="rect">
            <a:avLst/>
          </a:prstGeom>
          <a:ln w="28575">
            <a:noFill/>
          </a:ln>
        </p:spPr>
        <p:style>
          <a:lnRef idx="2">
            <a:schemeClr val="accent6"/>
          </a:lnRef>
          <a:fillRef idx="1">
            <a:schemeClr val="lt1"/>
          </a:fillRef>
          <a:effectRef idx="0">
            <a:schemeClr val="accent6"/>
          </a:effectRef>
          <a:fontRef idx="minor">
            <a:schemeClr val="dk1"/>
          </a:fontRef>
        </p:style>
        <p:txBody>
          <a:bodyPr wrap="square">
            <a:spAutoFit/>
          </a:bodyPr>
          <a:lstStyle/>
          <a:p>
            <a:r>
              <a:rPr lang="es-ES" sz="2000" dirty="0">
                <a:latin typeface="Arial" panose="020B0604020202020204" pitchFamily="34" charset="0"/>
                <a:cs typeface="Arial" panose="020B0604020202020204" pitchFamily="34" charset="0"/>
              </a:rPr>
              <a:t>La venta es el proceso mediante el cual una persona transfiere la propiedad o el título de un bien o servicio a otra persona por un precio determinado (Vásquez, 2008).</a:t>
            </a:r>
          </a:p>
        </p:txBody>
      </p:sp>
      <p:pic>
        <p:nvPicPr>
          <p:cNvPr id="8" name="Imagen 7">
            <a:extLst>
              <a:ext uri="{FF2B5EF4-FFF2-40B4-BE49-F238E27FC236}">
                <a16:creationId xmlns:a16="http://schemas.microsoft.com/office/drawing/2014/main" xmlns="" id="{0868974F-A931-2DF6-8C1F-55C3C8FC2F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579" y="3291178"/>
            <a:ext cx="3713009" cy="2022809"/>
          </a:xfrm>
          <a:prstGeom prst="rect">
            <a:avLst/>
          </a:prstGeom>
        </p:spPr>
      </p:pic>
      <p:sp>
        <p:nvSpPr>
          <p:cNvPr id="5" name="Recortar rectángulo de esquina diagonal 4">
            <a:extLst>
              <a:ext uri="{FF2B5EF4-FFF2-40B4-BE49-F238E27FC236}">
                <a16:creationId xmlns:a16="http://schemas.microsoft.com/office/drawing/2014/main" xmlns="" id="{470CE613-C717-33C5-7B22-9B221A9E67B7}"/>
              </a:ext>
            </a:extLst>
          </p:cNvPr>
          <p:cNvSpPr/>
          <p:nvPr/>
        </p:nvSpPr>
        <p:spPr>
          <a:xfrm>
            <a:off x="4084698" y="3182394"/>
            <a:ext cx="3531458" cy="2437598"/>
          </a:xfrm>
          <a:prstGeom prst="snip2Diag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s-EC" sz="1800" dirty="0">
                <a:solidFill>
                  <a:srgbClr val="000000"/>
                </a:solidFill>
                <a:effectLst/>
                <a:latin typeface="Arial" panose="020B0604020202020204" pitchFamily="34" charset="0"/>
                <a:ea typeface="Times New Roman" panose="02020603050405020304" pitchFamily="18" charset="0"/>
              </a:rPr>
              <a:t>• Ventas en unidades de vehículos livianos</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 Ventas en dólares de vehículos livianos</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 Tasa de crecimiento de ventas</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 Relación ventas empresa sobre ventas del sector</a:t>
            </a:r>
            <a:r>
              <a:rPr lang="es-EC" dirty="0">
                <a:effectLst/>
              </a:rPr>
              <a:t> </a:t>
            </a:r>
            <a:endParaRPr lang="es-EC" dirty="0"/>
          </a:p>
        </p:txBody>
      </p:sp>
      <p:sp>
        <p:nvSpPr>
          <p:cNvPr id="7" name="Flecha derecha 6">
            <a:extLst>
              <a:ext uri="{FF2B5EF4-FFF2-40B4-BE49-F238E27FC236}">
                <a16:creationId xmlns:a16="http://schemas.microsoft.com/office/drawing/2014/main" xmlns="" id="{197040B3-12BB-19EC-3B15-7382176E0CB6}"/>
              </a:ext>
            </a:extLst>
          </p:cNvPr>
          <p:cNvSpPr/>
          <p:nvPr/>
        </p:nvSpPr>
        <p:spPr>
          <a:xfrm>
            <a:off x="7793268" y="4052654"/>
            <a:ext cx="365760" cy="5632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9" name="Recortar rectángulo de esquina diagonal 8">
            <a:extLst>
              <a:ext uri="{FF2B5EF4-FFF2-40B4-BE49-F238E27FC236}">
                <a16:creationId xmlns:a16="http://schemas.microsoft.com/office/drawing/2014/main" xmlns="" id="{9A1ABFB4-C7FF-7782-7EE5-0C56778C3700}"/>
              </a:ext>
            </a:extLst>
          </p:cNvPr>
          <p:cNvSpPr/>
          <p:nvPr/>
        </p:nvSpPr>
        <p:spPr>
          <a:xfrm>
            <a:off x="8336140" y="3520414"/>
            <a:ext cx="2909135" cy="1564335"/>
          </a:xfrm>
          <a:prstGeom prst="snip2Diag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s-EC" sz="1800" dirty="0">
                <a:solidFill>
                  <a:srgbClr val="000000"/>
                </a:solidFill>
                <a:effectLst/>
                <a:latin typeface="Arial" panose="020B0604020202020204" pitchFamily="34" charset="0"/>
                <a:ea typeface="Times New Roman" panose="02020603050405020304" pitchFamily="18" charset="0"/>
              </a:rPr>
              <a:t>Indicadores Financieros</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Análisis vertical</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Análisis horizontal</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Sistema DuPont</a:t>
            </a:r>
            <a:r>
              <a:rPr lang="es-EC" dirty="0">
                <a:effectLst/>
              </a:rPr>
              <a:t> </a:t>
            </a:r>
            <a:endParaRPr lang="es-EC" dirty="0"/>
          </a:p>
        </p:txBody>
      </p:sp>
      <p:sp>
        <p:nvSpPr>
          <p:cNvPr id="10" name="Rectángulo redondeado 9">
            <a:extLst>
              <a:ext uri="{FF2B5EF4-FFF2-40B4-BE49-F238E27FC236}">
                <a16:creationId xmlns:a16="http://schemas.microsoft.com/office/drawing/2014/main" xmlns="" id="{C3451FBD-E0E8-3CEC-0C7D-3FC6AA5B55BE}"/>
              </a:ext>
            </a:extLst>
          </p:cNvPr>
          <p:cNvSpPr/>
          <p:nvPr/>
        </p:nvSpPr>
        <p:spPr>
          <a:xfrm>
            <a:off x="4345700" y="2662229"/>
            <a:ext cx="2237980" cy="38632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t>Instrumentos</a:t>
            </a:r>
          </a:p>
        </p:txBody>
      </p:sp>
      <p:sp>
        <p:nvSpPr>
          <p:cNvPr id="11" name="Rectángulo redondeado 10">
            <a:extLst>
              <a:ext uri="{FF2B5EF4-FFF2-40B4-BE49-F238E27FC236}">
                <a16:creationId xmlns:a16="http://schemas.microsoft.com/office/drawing/2014/main" xmlns="" id="{EC82CB9E-514E-50E8-6C34-AED333D74FB7}"/>
              </a:ext>
            </a:extLst>
          </p:cNvPr>
          <p:cNvSpPr/>
          <p:nvPr/>
        </p:nvSpPr>
        <p:spPr>
          <a:xfrm>
            <a:off x="8524788" y="3034344"/>
            <a:ext cx="2237980" cy="38632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t>Indicadores</a:t>
            </a:r>
          </a:p>
        </p:txBody>
      </p:sp>
    </p:spTree>
    <p:extLst>
      <p:ext uri="{BB962C8B-B14F-4D97-AF65-F5344CB8AC3E}">
        <p14:creationId xmlns:p14="http://schemas.microsoft.com/office/powerpoint/2010/main" val="308785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72027"/>
            <a:ext cx="12192000" cy="785973"/>
          </a:xfrm>
          <a:prstGeom prst="rect">
            <a:avLst/>
          </a:prstGeom>
        </p:spPr>
      </p:pic>
      <p:sp>
        <p:nvSpPr>
          <p:cNvPr id="2" name="Rectángulo 1">
            <a:extLst>
              <a:ext uri="{FF2B5EF4-FFF2-40B4-BE49-F238E27FC236}">
                <a16:creationId xmlns:a16="http://schemas.microsoft.com/office/drawing/2014/main" xmlns="" id="{8ADF3732-5787-BA43-8C64-ED47E2F450B9}"/>
              </a:ext>
            </a:extLst>
          </p:cNvPr>
          <p:cNvSpPr/>
          <p:nvPr/>
        </p:nvSpPr>
        <p:spPr>
          <a:xfrm>
            <a:off x="4540125" y="112361"/>
            <a:ext cx="3111749" cy="584775"/>
          </a:xfrm>
          <a:prstGeom prst="rect">
            <a:avLst/>
          </a:prstGeom>
          <a:noFill/>
        </p:spPr>
        <p:txBody>
          <a:bodyPr wrap="none" lIns="91440" tIns="45720" rIns="91440" bIns="45720">
            <a:spAutoFit/>
          </a:bodyPr>
          <a:lstStyle/>
          <a:p>
            <a:pPr algn="ctr"/>
            <a:r>
              <a:rPr lang="es-ES" sz="3200" b="1" u="sng" dirty="0">
                <a:ln w="9525">
                  <a:solidFill>
                    <a:schemeClr val="bg1"/>
                  </a:solidFill>
                  <a:prstDash val="solid"/>
                </a:ln>
                <a:effectLst>
                  <a:outerShdw blurRad="12700" dist="38100" dir="2700000" algn="tl" rotWithShape="0">
                    <a:schemeClr val="bg1">
                      <a:lumMod val="50000"/>
                    </a:schemeClr>
                  </a:outerShdw>
                </a:effectLst>
              </a:rPr>
              <a:t>MARCO TEÓRICO</a:t>
            </a:r>
            <a:endParaRPr lang="es-ES" sz="32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4" name="CuadroTexto 3">
            <a:extLst>
              <a:ext uri="{FF2B5EF4-FFF2-40B4-BE49-F238E27FC236}">
                <a16:creationId xmlns:a16="http://schemas.microsoft.com/office/drawing/2014/main" xmlns="" id="{9BA0DA0D-0391-417E-D910-491D125E6E2E}"/>
              </a:ext>
            </a:extLst>
          </p:cNvPr>
          <p:cNvSpPr txBox="1"/>
          <p:nvPr/>
        </p:nvSpPr>
        <p:spPr>
          <a:xfrm>
            <a:off x="455577" y="887232"/>
            <a:ext cx="4438436" cy="923330"/>
          </a:xfrm>
          <a:prstGeom prst="rect">
            <a:avLst/>
          </a:prstGeom>
          <a:noFill/>
        </p:spPr>
        <p:txBody>
          <a:bodyPr wrap="square" rtlCol="0">
            <a:spAutoFit/>
          </a:bodyPr>
          <a:lstStyle/>
          <a:p>
            <a:r>
              <a:rPr lang="es-ES" b="1" u="sng" dirty="0"/>
              <a:t>VARIABLES DEPENDIENTES</a:t>
            </a:r>
          </a:p>
          <a:p>
            <a:endParaRPr lang="es-ES" b="1" u="sng" dirty="0"/>
          </a:p>
          <a:p>
            <a:pPr marL="285750" indent="-285750">
              <a:buFont typeface="Wingdings" panose="05000000000000000000" pitchFamily="2" charset="2"/>
              <a:buChar char="q"/>
            </a:pPr>
            <a:r>
              <a:rPr lang="es-ES" b="1" dirty="0"/>
              <a:t>Rentabilidad y liquidez</a:t>
            </a:r>
          </a:p>
        </p:txBody>
      </p:sp>
      <p:sp>
        <p:nvSpPr>
          <p:cNvPr id="6" name="CuadroTexto 5">
            <a:extLst>
              <a:ext uri="{FF2B5EF4-FFF2-40B4-BE49-F238E27FC236}">
                <a16:creationId xmlns:a16="http://schemas.microsoft.com/office/drawing/2014/main" xmlns="" id="{3102AA91-14F3-01CB-9B40-BC81914316B5}"/>
              </a:ext>
            </a:extLst>
          </p:cNvPr>
          <p:cNvSpPr txBox="1"/>
          <p:nvPr/>
        </p:nvSpPr>
        <p:spPr>
          <a:xfrm>
            <a:off x="162560" y="1929316"/>
            <a:ext cx="4531359" cy="1929034"/>
          </a:xfrm>
          <a:prstGeom prst="rect">
            <a:avLst/>
          </a:prstGeom>
          <a:ln w="3175"/>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sz="2000" b="1" dirty="0"/>
              <a:t>Indicador de Liquidez</a:t>
            </a:r>
          </a:p>
          <a:p>
            <a:pPr algn="just"/>
            <a:r>
              <a:rPr lang="es-ES" sz="2000" dirty="0"/>
              <a:t>Se utilizan para determinar la facilidad o dificultad con la que una empresa puede pagar sus pasivos circulantes al convertir sus activos circulantes en efectivo. (</a:t>
            </a:r>
            <a:r>
              <a:rPr lang="es-ES" sz="2000" dirty="0" err="1"/>
              <a:t>Supercias</a:t>
            </a:r>
            <a:r>
              <a:rPr lang="es-ES" sz="2000" dirty="0"/>
              <a:t>, 2011).</a:t>
            </a:r>
          </a:p>
        </p:txBody>
      </p:sp>
      <p:sp>
        <p:nvSpPr>
          <p:cNvPr id="5" name="CuadroTexto 4">
            <a:extLst>
              <a:ext uri="{FF2B5EF4-FFF2-40B4-BE49-F238E27FC236}">
                <a16:creationId xmlns:a16="http://schemas.microsoft.com/office/drawing/2014/main" xmlns="" id="{4684C98C-6B4C-8BBE-3476-31AC4173836F}"/>
              </a:ext>
            </a:extLst>
          </p:cNvPr>
          <p:cNvSpPr txBox="1"/>
          <p:nvPr/>
        </p:nvSpPr>
        <p:spPr>
          <a:xfrm>
            <a:off x="162560" y="3985545"/>
            <a:ext cx="4531359" cy="1938992"/>
          </a:xfrm>
          <a:prstGeom prst="rect">
            <a:avLst/>
          </a:prstGeom>
          <a:ln w="3175"/>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es-ES" sz="2000" b="1" dirty="0"/>
              <a:t>Indicador de Rentabilidad </a:t>
            </a:r>
          </a:p>
          <a:p>
            <a:pPr algn="just"/>
            <a:r>
              <a:rPr lang="es-ES" sz="2000" dirty="0"/>
              <a:t>Mide el nivel de rentabilidad o ganancia y, a su vez, mide la efectividad de la gestión de la empresa para controlar los costos y, por lo tanto, convertir las ventas en ganancias. (</a:t>
            </a:r>
            <a:r>
              <a:rPr lang="es-ES" sz="2000" dirty="0" err="1"/>
              <a:t>Supercias</a:t>
            </a:r>
            <a:r>
              <a:rPr lang="es-ES" sz="2000" dirty="0"/>
              <a:t>, 2011).</a:t>
            </a:r>
          </a:p>
        </p:txBody>
      </p:sp>
      <p:pic>
        <p:nvPicPr>
          <p:cNvPr id="10" name="Imagen 9">
            <a:extLst>
              <a:ext uri="{FF2B5EF4-FFF2-40B4-BE49-F238E27FC236}">
                <a16:creationId xmlns:a16="http://schemas.microsoft.com/office/drawing/2014/main" xmlns="" id="{CD9DA60B-A422-C81B-A1F8-7D40CAA5425B}"/>
              </a:ext>
            </a:extLst>
          </p:cNvPr>
          <p:cNvPicPr>
            <a:picLocks noChangeAspect="1"/>
          </p:cNvPicPr>
          <p:nvPr/>
        </p:nvPicPr>
        <p:blipFill>
          <a:blip r:embed="rId3"/>
          <a:stretch>
            <a:fillRect/>
          </a:stretch>
        </p:blipFill>
        <p:spPr>
          <a:xfrm>
            <a:off x="9584241" y="-15888"/>
            <a:ext cx="1967450" cy="1747265"/>
          </a:xfrm>
          <a:prstGeom prst="rect">
            <a:avLst/>
          </a:prstGeom>
        </p:spPr>
      </p:pic>
      <p:sp>
        <p:nvSpPr>
          <p:cNvPr id="7" name="Recortar rectángulo de esquina diagonal 6">
            <a:extLst>
              <a:ext uri="{FF2B5EF4-FFF2-40B4-BE49-F238E27FC236}">
                <a16:creationId xmlns:a16="http://schemas.microsoft.com/office/drawing/2014/main" xmlns="" id="{82758A33-0227-349F-096D-294E55DF31D3}"/>
              </a:ext>
            </a:extLst>
          </p:cNvPr>
          <p:cNvSpPr/>
          <p:nvPr/>
        </p:nvSpPr>
        <p:spPr>
          <a:xfrm>
            <a:off x="5326017" y="1842047"/>
            <a:ext cx="4651714" cy="2538908"/>
          </a:xfrm>
          <a:prstGeom prst="snip2Diag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s-EC" sz="1800" dirty="0">
                <a:solidFill>
                  <a:srgbClr val="000000"/>
                </a:solidFill>
                <a:effectLst/>
                <a:latin typeface="Arial" panose="020B0604020202020204" pitchFamily="34" charset="0"/>
                <a:ea typeface="Times New Roman" panose="02020603050405020304" pitchFamily="18" charset="0"/>
              </a:rPr>
              <a:t>• Margen bruto</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 Margen operacional</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 Margen neto</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 Rentabilidad operacional sobre el patrimonio</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 Rentabilidad neta del active (DuPont)                                                       • Liquidez corriente</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 Prueba ácida</a:t>
            </a:r>
            <a:br>
              <a:rPr lang="es-EC" sz="1800" dirty="0">
                <a:solidFill>
                  <a:srgbClr val="000000"/>
                </a:solidFill>
                <a:effectLst/>
                <a:latin typeface="Arial" panose="020B0604020202020204" pitchFamily="34" charset="0"/>
                <a:ea typeface="Times New Roman" panose="02020603050405020304" pitchFamily="18" charset="0"/>
              </a:rPr>
            </a:br>
            <a:r>
              <a:rPr lang="es-EC" sz="1800" dirty="0">
                <a:solidFill>
                  <a:srgbClr val="000000"/>
                </a:solidFill>
                <a:effectLst/>
                <a:latin typeface="Arial" panose="020B0604020202020204" pitchFamily="34" charset="0"/>
                <a:ea typeface="Times New Roman" panose="02020603050405020304" pitchFamily="18" charset="0"/>
              </a:rPr>
              <a:t>• Capital trabajo </a:t>
            </a:r>
            <a:endParaRPr lang="es-EC" dirty="0"/>
          </a:p>
        </p:txBody>
      </p:sp>
      <p:sp>
        <p:nvSpPr>
          <p:cNvPr id="8" name="Recortar rectángulo de esquina diagonal 7">
            <a:extLst>
              <a:ext uri="{FF2B5EF4-FFF2-40B4-BE49-F238E27FC236}">
                <a16:creationId xmlns:a16="http://schemas.microsoft.com/office/drawing/2014/main" xmlns="" id="{10863C2D-B600-1863-C83D-5EF0006912DF}"/>
              </a:ext>
            </a:extLst>
          </p:cNvPr>
          <p:cNvSpPr/>
          <p:nvPr/>
        </p:nvSpPr>
        <p:spPr>
          <a:xfrm>
            <a:off x="7081107" y="4929918"/>
            <a:ext cx="3129693" cy="1142109"/>
          </a:xfrm>
          <a:prstGeom prst="snip2Diag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r>
              <a:rPr lang="es-EC" sz="1800" dirty="0">
                <a:solidFill>
                  <a:sysClr val="windowText" lastClr="000000"/>
                </a:solidFill>
                <a:effectLst/>
                <a:latin typeface="Arial" panose="020B0604020202020204" pitchFamily="34" charset="0"/>
                <a:ea typeface="Times New Roman" panose="02020603050405020304" pitchFamily="18" charset="0"/>
              </a:rPr>
              <a:t>Estados Financieros</a:t>
            </a:r>
            <a:br>
              <a:rPr lang="es-EC" sz="1800" dirty="0">
                <a:solidFill>
                  <a:sysClr val="windowText" lastClr="000000"/>
                </a:solidFill>
                <a:effectLst/>
                <a:latin typeface="Arial" panose="020B0604020202020204" pitchFamily="34" charset="0"/>
                <a:ea typeface="Times New Roman" panose="02020603050405020304" pitchFamily="18" charset="0"/>
              </a:rPr>
            </a:br>
            <a:r>
              <a:rPr lang="es-EC" sz="1800" dirty="0">
                <a:solidFill>
                  <a:sysClr val="windowText" lastClr="000000"/>
                </a:solidFill>
                <a:effectLst/>
                <a:latin typeface="Arial" panose="020B0604020202020204" pitchFamily="34" charset="0"/>
                <a:ea typeface="Times New Roman" panose="02020603050405020304" pitchFamily="18" charset="0"/>
              </a:rPr>
              <a:t>Indicadores financieros</a:t>
            </a:r>
            <a:br>
              <a:rPr lang="es-EC" sz="1800" dirty="0">
                <a:solidFill>
                  <a:sysClr val="windowText" lastClr="000000"/>
                </a:solidFill>
                <a:effectLst/>
                <a:latin typeface="Arial" panose="020B0604020202020204" pitchFamily="34" charset="0"/>
                <a:ea typeface="Times New Roman" panose="02020603050405020304" pitchFamily="18" charset="0"/>
              </a:rPr>
            </a:br>
            <a:r>
              <a:rPr lang="es-EC" sz="1800" dirty="0">
                <a:solidFill>
                  <a:sysClr val="windowText" lastClr="000000"/>
                </a:solidFill>
                <a:effectLst/>
                <a:latin typeface="Arial" panose="020B0604020202020204" pitchFamily="34" charset="0"/>
                <a:ea typeface="Times New Roman" panose="02020603050405020304" pitchFamily="18" charset="0"/>
              </a:rPr>
              <a:t>Coeficientes de correlación </a:t>
            </a:r>
            <a:br>
              <a:rPr lang="es-EC" sz="1800" dirty="0">
                <a:solidFill>
                  <a:sysClr val="windowText" lastClr="000000"/>
                </a:solidFill>
                <a:effectLst/>
                <a:latin typeface="Arial" panose="020B0604020202020204" pitchFamily="34" charset="0"/>
                <a:ea typeface="Times New Roman" panose="02020603050405020304" pitchFamily="18" charset="0"/>
              </a:rPr>
            </a:br>
            <a:r>
              <a:rPr lang="es-EC" sz="1800" dirty="0">
                <a:solidFill>
                  <a:sysClr val="windowText" lastClr="000000"/>
                </a:solidFill>
                <a:effectLst/>
                <a:latin typeface="Arial" panose="020B0604020202020204" pitchFamily="34" charset="0"/>
                <a:ea typeface="Times New Roman" panose="02020603050405020304" pitchFamily="18" charset="0"/>
              </a:rPr>
              <a:t>Software estadístico SPSS</a:t>
            </a:r>
            <a:r>
              <a:rPr lang="es-EC" dirty="0">
                <a:solidFill>
                  <a:sysClr val="windowText" lastClr="000000"/>
                </a:solidFill>
                <a:effectLst/>
              </a:rPr>
              <a:t> </a:t>
            </a:r>
            <a:endParaRPr lang="es-EC" dirty="0">
              <a:solidFill>
                <a:sysClr val="windowText" lastClr="000000"/>
              </a:solidFill>
            </a:endParaRPr>
          </a:p>
        </p:txBody>
      </p:sp>
      <p:sp>
        <p:nvSpPr>
          <p:cNvPr id="9" name="Flecha derecha 8">
            <a:extLst>
              <a:ext uri="{FF2B5EF4-FFF2-40B4-BE49-F238E27FC236}">
                <a16:creationId xmlns:a16="http://schemas.microsoft.com/office/drawing/2014/main" xmlns="" id="{7EF1AF8E-BB21-556B-C9FD-8E9726E64154}"/>
              </a:ext>
            </a:extLst>
          </p:cNvPr>
          <p:cNvSpPr/>
          <p:nvPr/>
        </p:nvSpPr>
        <p:spPr>
          <a:xfrm rot="5400000">
            <a:off x="7468994" y="4427755"/>
            <a:ext cx="365760" cy="5632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s-EC"/>
          </a:p>
        </p:txBody>
      </p:sp>
      <p:sp>
        <p:nvSpPr>
          <p:cNvPr id="11" name="Rectángulo redondeado 10">
            <a:extLst>
              <a:ext uri="{FF2B5EF4-FFF2-40B4-BE49-F238E27FC236}">
                <a16:creationId xmlns:a16="http://schemas.microsoft.com/office/drawing/2014/main" xmlns="" id="{889AAAAD-EB28-AB6F-ADD0-02CB4790655C}"/>
              </a:ext>
            </a:extLst>
          </p:cNvPr>
          <p:cNvSpPr/>
          <p:nvPr/>
        </p:nvSpPr>
        <p:spPr>
          <a:xfrm>
            <a:off x="5261088" y="1345050"/>
            <a:ext cx="2237980" cy="38632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t>Instrumentos</a:t>
            </a:r>
          </a:p>
        </p:txBody>
      </p:sp>
      <p:sp>
        <p:nvSpPr>
          <p:cNvPr id="12" name="Rectángulo redondeado 11">
            <a:extLst>
              <a:ext uri="{FF2B5EF4-FFF2-40B4-BE49-F238E27FC236}">
                <a16:creationId xmlns:a16="http://schemas.microsoft.com/office/drawing/2014/main" xmlns="" id="{6D409A9E-AB2B-43D8-86E5-C79B04931936}"/>
              </a:ext>
            </a:extLst>
          </p:cNvPr>
          <p:cNvSpPr/>
          <p:nvPr/>
        </p:nvSpPr>
        <p:spPr>
          <a:xfrm>
            <a:off x="5152684" y="4543591"/>
            <a:ext cx="2237980" cy="386327"/>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b="1" dirty="0"/>
              <a:t>Indicadores</a:t>
            </a:r>
          </a:p>
        </p:txBody>
      </p:sp>
    </p:spTree>
    <p:extLst>
      <p:ext uri="{BB962C8B-B14F-4D97-AF65-F5344CB8AC3E}">
        <p14:creationId xmlns:p14="http://schemas.microsoft.com/office/powerpoint/2010/main" val="1893036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D1DB91B-56AD-BA55-E007-962D97399C07}"/>
              </a:ext>
            </a:extLst>
          </p:cNvPr>
          <p:cNvSpPr>
            <a:spLocks noGrp="1"/>
          </p:cNvSpPr>
          <p:nvPr>
            <p:ph type="title"/>
          </p:nvPr>
        </p:nvSpPr>
        <p:spPr>
          <a:xfrm>
            <a:off x="5068956" y="76889"/>
            <a:ext cx="2710070" cy="1304649"/>
          </a:xfrm>
        </p:spPr>
        <p:txBody>
          <a:bodyPr/>
          <a:lstStyle/>
          <a:p>
            <a:r>
              <a:rPr lang="es-EC" sz="3200" b="1" u="sng" dirty="0">
                <a:ln w="9525">
                  <a:solidFill>
                    <a:schemeClr val="bg1"/>
                  </a:solidFill>
                  <a:prstDash val="solid"/>
                </a:ln>
                <a:effectLst>
                  <a:outerShdw blurRad="12700" dist="38100" dir="2700000" algn="tl" rotWithShape="0">
                    <a:schemeClr val="bg1">
                      <a:lumMod val="50000"/>
                    </a:schemeClr>
                  </a:outerShdw>
                </a:effectLst>
                <a:latin typeface="+mn-lt"/>
                <a:ea typeface="+mn-ea"/>
                <a:cs typeface="+mn-cs"/>
              </a:rPr>
              <a:t>HIPOTESIS</a:t>
            </a:r>
          </a:p>
        </p:txBody>
      </p:sp>
      <p:graphicFrame>
        <p:nvGraphicFramePr>
          <p:cNvPr id="4" name="Marcador de contenido 3">
            <a:extLst>
              <a:ext uri="{FF2B5EF4-FFF2-40B4-BE49-F238E27FC236}">
                <a16:creationId xmlns:a16="http://schemas.microsoft.com/office/drawing/2014/main" xmlns="" id="{9F9B5856-547C-ACFB-B58C-CD67C406AF6E}"/>
              </a:ext>
            </a:extLst>
          </p:cNvPr>
          <p:cNvGraphicFramePr>
            <a:graphicFrameLocks noGrp="1"/>
          </p:cNvGraphicFramePr>
          <p:nvPr>
            <p:ph idx="1"/>
            <p:extLst>
              <p:ext uri="{D42A27DB-BD31-4B8C-83A1-F6EECF244321}">
                <p14:modId xmlns:p14="http://schemas.microsoft.com/office/powerpoint/2010/main" val="3357947023"/>
              </p:ext>
            </p:extLst>
          </p:nvPr>
        </p:nvGraphicFramePr>
        <p:xfrm>
          <a:off x="281608" y="1142218"/>
          <a:ext cx="11628783" cy="4929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xmlns="" id="{8D79BC23-9096-03BB-2C29-A6D29CEFF7B4}"/>
              </a:ext>
            </a:extLst>
          </p:cNvPr>
          <p:cNvPicPr>
            <a:picLocks noChangeAspect="1"/>
          </p:cNvPicPr>
          <p:nvPr/>
        </p:nvPicPr>
        <p:blipFill rotWithShape="1">
          <a:blip r:embed="rId7"/>
          <a:srcRect l="758"/>
          <a:stretch/>
        </p:blipFill>
        <p:spPr>
          <a:xfrm>
            <a:off x="0" y="6072027"/>
            <a:ext cx="12192000" cy="785973"/>
          </a:xfrm>
          <a:prstGeom prst="rect">
            <a:avLst/>
          </a:prstGeom>
        </p:spPr>
      </p:pic>
    </p:spTree>
    <p:extLst>
      <p:ext uri="{BB962C8B-B14F-4D97-AF65-F5344CB8AC3E}">
        <p14:creationId xmlns:p14="http://schemas.microsoft.com/office/powerpoint/2010/main" val="2880691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E375876-CD84-89DF-DE6B-4EF893D426E1}"/>
              </a:ext>
            </a:extLst>
          </p:cNvPr>
          <p:cNvPicPr>
            <a:picLocks noChangeAspect="1"/>
          </p:cNvPicPr>
          <p:nvPr/>
        </p:nvPicPr>
        <p:blipFill rotWithShape="1">
          <a:blip r:embed="rId2"/>
          <a:srcRect l="758"/>
          <a:stretch/>
        </p:blipFill>
        <p:spPr>
          <a:xfrm>
            <a:off x="0" y="6035279"/>
            <a:ext cx="12192000" cy="785973"/>
          </a:xfrm>
          <a:prstGeom prst="rect">
            <a:avLst/>
          </a:prstGeom>
        </p:spPr>
      </p:pic>
      <p:sp>
        <p:nvSpPr>
          <p:cNvPr id="2" name="Rectángulo 1">
            <a:extLst>
              <a:ext uri="{FF2B5EF4-FFF2-40B4-BE49-F238E27FC236}">
                <a16:creationId xmlns:a16="http://schemas.microsoft.com/office/drawing/2014/main" xmlns="" id="{8ADF3732-5787-BA43-8C64-ED47E2F450B9}"/>
              </a:ext>
            </a:extLst>
          </p:cNvPr>
          <p:cNvSpPr/>
          <p:nvPr/>
        </p:nvSpPr>
        <p:spPr>
          <a:xfrm>
            <a:off x="3858081" y="112361"/>
            <a:ext cx="4475842" cy="584775"/>
          </a:xfrm>
          <a:prstGeom prst="rect">
            <a:avLst/>
          </a:prstGeom>
          <a:noFill/>
        </p:spPr>
        <p:txBody>
          <a:bodyPr wrap="none" lIns="91440" tIns="45720" rIns="91440" bIns="45720">
            <a:spAutoFit/>
          </a:bodyPr>
          <a:lstStyle/>
          <a:p>
            <a:pPr algn="ctr"/>
            <a:r>
              <a:rPr lang="es-ES" sz="3200" b="1" u="sng" dirty="0">
                <a:ln w="9525">
                  <a:solidFill>
                    <a:schemeClr val="bg1"/>
                  </a:solidFill>
                  <a:prstDash val="solid"/>
                </a:ln>
                <a:effectLst>
                  <a:outerShdw blurRad="12700" dist="38100" dir="2700000" algn="tl" rotWithShape="0">
                    <a:schemeClr val="bg1">
                      <a:lumMod val="50000"/>
                    </a:schemeClr>
                  </a:outerShdw>
                </a:effectLst>
              </a:rPr>
              <a:t>MARCO METODOLÓGICO</a:t>
            </a:r>
            <a:endParaRPr lang="es-ES" sz="3200" b="1" u="sng"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7" name="Diagrama 6">
            <a:extLst>
              <a:ext uri="{FF2B5EF4-FFF2-40B4-BE49-F238E27FC236}">
                <a16:creationId xmlns:a16="http://schemas.microsoft.com/office/drawing/2014/main" xmlns="" id="{CC5C6BAA-EC84-0D7F-42C1-27E49309089C}"/>
              </a:ext>
            </a:extLst>
          </p:cNvPr>
          <p:cNvGraphicFramePr/>
          <p:nvPr>
            <p:extLst>
              <p:ext uri="{D42A27DB-BD31-4B8C-83A1-F6EECF244321}">
                <p14:modId xmlns:p14="http://schemas.microsoft.com/office/powerpoint/2010/main" val="2924138881"/>
              </p:ext>
            </p:extLst>
          </p:nvPr>
        </p:nvGraphicFramePr>
        <p:xfrm>
          <a:off x="-913402" y="875783"/>
          <a:ext cx="9542966"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a:extLst>
              <a:ext uri="{FF2B5EF4-FFF2-40B4-BE49-F238E27FC236}">
                <a16:creationId xmlns:a16="http://schemas.microsoft.com/office/drawing/2014/main" xmlns="" id="{6079A685-BEDD-92AC-84C3-3427ADD71102}"/>
              </a:ext>
            </a:extLst>
          </p:cNvPr>
          <p:cNvGraphicFramePr/>
          <p:nvPr>
            <p:extLst>
              <p:ext uri="{D42A27DB-BD31-4B8C-83A1-F6EECF244321}">
                <p14:modId xmlns:p14="http://schemas.microsoft.com/office/powerpoint/2010/main" val="742679680"/>
              </p:ext>
            </p:extLst>
          </p:nvPr>
        </p:nvGraphicFramePr>
        <p:xfrm>
          <a:off x="6428058" y="764572"/>
          <a:ext cx="6677343" cy="56808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359595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2505</TotalTime>
  <Words>1735</Words>
  <Application>Microsoft Office PowerPoint</Application>
  <PresentationFormat>Panorámica</PresentationFormat>
  <Paragraphs>188</Paragraphs>
  <Slides>27</Slides>
  <Notes>3</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27</vt:i4>
      </vt:variant>
    </vt:vector>
  </HeadingPairs>
  <TitlesOfParts>
    <vt:vector size="34" baseType="lpstr">
      <vt:lpstr>Arial</vt:lpstr>
      <vt:lpstr>Calibri</vt:lpstr>
      <vt:lpstr>Calibri Light</vt:lpstr>
      <vt:lpstr>Meiryo</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HIPOTESIS</vt:lpstr>
      <vt:lpstr>Presentación de PowerPoint</vt:lpstr>
      <vt:lpstr>MUESTRA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A868</dc:creator>
  <cp:lastModifiedBy>Cuenta Microsoft</cp:lastModifiedBy>
  <cp:revision>10</cp:revision>
  <dcterms:created xsi:type="dcterms:W3CDTF">2023-02-06T01:49:00Z</dcterms:created>
  <dcterms:modified xsi:type="dcterms:W3CDTF">2023-03-15T02:35:41Z</dcterms:modified>
</cp:coreProperties>
</file>