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53"/>
  </p:notesMasterIdLst>
  <p:handoutMasterIdLst>
    <p:handoutMasterId r:id="rId54"/>
  </p:handoutMasterIdLst>
  <p:sldIdLst>
    <p:sldId id="334" r:id="rId5"/>
    <p:sldId id="369" r:id="rId6"/>
    <p:sldId id="368" r:id="rId7"/>
    <p:sldId id="371" r:id="rId8"/>
    <p:sldId id="372" r:id="rId9"/>
    <p:sldId id="376" r:id="rId10"/>
    <p:sldId id="373" r:id="rId11"/>
    <p:sldId id="363" r:id="rId12"/>
    <p:sldId id="377" r:id="rId13"/>
    <p:sldId id="378" r:id="rId14"/>
    <p:sldId id="367" r:id="rId15"/>
    <p:sldId id="370" r:id="rId16"/>
    <p:sldId id="380" r:id="rId17"/>
    <p:sldId id="382" r:id="rId18"/>
    <p:sldId id="381" r:id="rId19"/>
    <p:sldId id="383" r:id="rId20"/>
    <p:sldId id="384" r:id="rId21"/>
    <p:sldId id="385" r:id="rId22"/>
    <p:sldId id="387" r:id="rId23"/>
    <p:sldId id="388" r:id="rId24"/>
    <p:sldId id="389" r:id="rId25"/>
    <p:sldId id="386" r:id="rId26"/>
    <p:sldId id="390" r:id="rId27"/>
    <p:sldId id="391" r:id="rId28"/>
    <p:sldId id="392" r:id="rId29"/>
    <p:sldId id="365" r:id="rId30"/>
    <p:sldId id="393" r:id="rId31"/>
    <p:sldId id="395" r:id="rId32"/>
    <p:sldId id="396" r:id="rId33"/>
    <p:sldId id="394" r:id="rId34"/>
    <p:sldId id="397" r:id="rId35"/>
    <p:sldId id="398" r:id="rId36"/>
    <p:sldId id="399" r:id="rId37"/>
    <p:sldId id="401" r:id="rId38"/>
    <p:sldId id="402" r:id="rId39"/>
    <p:sldId id="403" r:id="rId40"/>
    <p:sldId id="404" r:id="rId41"/>
    <p:sldId id="405" r:id="rId42"/>
    <p:sldId id="400" r:id="rId43"/>
    <p:sldId id="379" r:id="rId44"/>
    <p:sldId id="406" r:id="rId45"/>
    <p:sldId id="407" r:id="rId46"/>
    <p:sldId id="408" r:id="rId47"/>
    <p:sldId id="353" r:id="rId48"/>
    <p:sldId id="354" r:id="rId49"/>
    <p:sldId id="357" r:id="rId50"/>
    <p:sldId id="364" r:id="rId51"/>
    <p:sldId id="343" r:id="rId52"/>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B3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86002A-289A-46F8-9545-E598592040B3}" v="604" dt="2023-03-03T19:11:16.5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26" autoAdjust="0"/>
  </p:normalViewPr>
  <p:slideViewPr>
    <p:cSldViewPr snapToGrid="0">
      <p:cViewPr>
        <p:scale>
          <a:sx n="76" d="100"/>
          <a:sy n="76" d="100"/>
        </p:scale>
        <p:origin x="946" y="197"/>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6" d="100"/>
          <a:sy n="96" d="100"/>
        </p:scale>
        <p:origin x="289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pbenalcazar@espe.edu.ec" userId="24a9bea4-0bb1-4e98-8659-d11f24fc4b18" providerId="ADAL" clId="{8786002A-289A-46F8-9545-E598592040B3}"/>
    <pc:docChg chg="undo redo custSel addSld delSld modSld sldOrd">
      <pc:chgData name="dpbenalcazar@espe.edu.ec" userId="24a9bea4-0bb1-4e98-8659-d11f24fc4b18" providerId="ADAL" clId="{8786002A-289A-46F8-9545-E598592040B3}" dt="2023-03-03T19:11:21.237" v="6510" actId="26606"/>
      <pc:docMkLst>
        <pc:docMk/>
      </pc:docMkLst>
      <pc:sldChg chg="del">
        <pc:chgData name="dpbenalcazar@espe.edu.ec" userId="24a9bea4-0bb1-4e98-8659-d11f24fc4b18" providerId="ADAL" clId="{8786002A-289A-46F8-9545-E598592040B3}" dt="2023-03-03T01:50:56.236" v="0" actId="47"/>
        <pc:sldMkLst>
          <pc:docMk/>
          <pc:sldMk cId="2960950710" sldId="350"/>
        </pc:sldMkLst>
      </pc:sldChg>
      <pc:sldChg chg="modSp mod">
        <pc:chgData name="dpbenalcazar@espe.edu.ec" userId="24a9bea4-0bb1-4e98-8659-d11f24fc4b18" providerId="ADAL" clId="{8786002A-289A-46F8-9545-E598592040B3}" dt="2023-03-03T02:52:55.041" v="867" actId="20577"/>
        <pc:sldMkLst>
          <pc:docMk/>
          <pc:sldMk cId="391246093" sldId="361"/>
        </pc:sldMkLst>
        <pc:spChg chg="mod">
          <ac:chgData name="dpbenalcazar@espe.edu.ec" userId="24a9bea4-0bb1-4e98-8659-d11f24fc4b18" providerId="ADAL" clId="{8786002A-289A-46F8-9545-E598592040B3}" dt="2023-03-03T02:50:56.241" v="735" actId="14100"/>
          <ac:spMkLst>
            <pc:docMk/>
            <pc:sldMk cId="391246093" sldId="361"/>
            <ac:spMk id="3" creationId="{1353F689-2E51-BF4F-AE47-7CEB7CC4C52A}"/>
          </ac:spMkLst>
        </pc:spChg>
        <pc:spChg chg="mod">
          <ac:chgData name="dpbenalcazar@espe.edu.ec" userId="24a9bea4-0bb1-4e98-8659-d11f24fc4b18" providerId="ADAL" clId="{8786002A-289A-46F8-9545-E598592040B3}" dt="2023-03-03T02:52:55.041" v="867" actId="20577"/>
          <ac:spMkLst>
            <pc:docMk/>
            <pc:sldMk cId="391246093" sldId="361"/>
            <ac:spMk id="4" creationId="{A17F80A9-6337-524E-AC61-32C5AFEE8E6D}"/>
          </ac:spMkLst>
        </pc:spChg>
      </pc:sldChg>
      <pc:sldChg chg="addSp delSp modSp mod ord">
        <pc:chgData name="dpbenalcazar@espe.edu.ec" userId="24a9bea4-0bb1-4e98-8659-d11f24fc4b18" providerId="ADAL" clId="{8786002A-289A-46F8-9545-E598592040B3}" dt="2023-03-03T16:58:18.828" v="4129" actId="478"/>
        <pc:sldMkLst>
          <pc:docMk/>
          <pc:sldMk cId="495483412" sldId="363"/>
        </pc:sldMkLst>
        <pc:spChg chg="mod">
          <ac:chgData name="dpbenalcazar@espe.edu.ec" userId="24a9bea4-0bb1-4e98-8659-d11f24fc4b18" providerId="ADAL" clId="{8786002A-289A-46F8-9545-E598592040B3}" dt="2023-03-03T15:28:49.878" v="2579" actId="1076"/>
          <ac:spMkLst>
            <pc:docMk/>
            <pc:sldMk cId="495483412" sldId="363"/>
            <ac:spMk id="2" creationId="{C18026B5-2F88-BA48-A996-4A13FDFAA43A}"/>
          </ac:spMkLst>
        </pc:spChg>
        <pc:spChg chg="mod">
          <ac:chgData name="dpbenalcazar@espe.edu.ec" userId="24a9bea4-0bb1-4e98-8659-d11f24fc4b18" providerId="ADAL" clId="{8786002A-289A-46F8-9545-E598592040B3}" dt="2023-03-03T02:45:37.222" v="389" actId="20577"/>
          <ac:spMkLst>
            <pc:docMk/>
            <pc:sldMk cId="495483412" sldId="363"/>
            <ac:spMk id="3" creationId="{A5ABDF8F-0AD5-5C43-9EF3-8679B9897E01}"/>
          </ac:spMkLst>
        </pc:spChg>
        <pc:spChg chg="mod">
          <ac:chgData name="dpbenalcazar@espe.edu.ec" userId="24a9bea4-0bb1-4e98-8659-d11f24fc4b18" providerId="ADAL" clId="{8786002A-289A-46F8-9545-E598592040B3}" dt="2023-03-03T16:46:36.146" v="3888" actId="20577"/>
          <ac:spMkLst>
            <pc:docMk/>
            <pc:sldMk cId="495483412" sldId="363"/>
            <ac:spMk id="4" creationId="{7782A119-28D1-B54D-A879-A0DDEC296674}"/>
          </ac:spMkLst>
        </pc:spChg>
        <pc:spChg chg="mod">
          <ac:chgData name="dpbenalcazar@espe.edu.ec" userId="24a9bea4-0bb1-4e98-8659-d11f24fc4b18" providerId="ADAL" clId="{8786002A-289A-46F8-9545-E598592040B3}" dt="2023-03-03T16:55:10.336" v="4071" actId="20577"/>
          <ac:spMkLst>
            <pc:docMk/>
            <pc:sldMk cId="495483412" sldId="363"/>
            <ac:spMk id="5" creationId="{B55E5840-ED0D-0349-88F3-4E90A0094985}"/>
          </ac:spMkLst>
        </pc:spChg>
        <pc:spChg chg="del">
          <ac:chgData name="dpbenalcazar@espe.edu.ec" userId="24a9bea4-0bb1-4e98-8659-d11f24fc4b18" providerId="ADAL" clId="{8786002A-289A-46F8-9545-E598592040B3}" dt="2023-03-03T16:49:40.736" v="3945" actId="478"/>
          <ac:spMkLst>
            <pc:docMk/>
            <pc:sldMk cId="495483412" sldId="363"/>
            <ac:spMk id="6" creationId="{34801285-85FB-FD43-9631-322998389AF0}"/>
          </ac:spMkLst>
        </pc:spChg>
        <pc:spChg chg="mod">
          <ac:chgData name="dpbenalcazar@espe.edu.ec" userId="24a9bea4-0bb1-4e98-8659-d11f24fc4b18" providerId="ADAL" clId="{8786002A-289A-46F8-9545-E598592040B3}" dt="2023-03-03T16:51:04.037" v="4019" actId="1076"/>
          <ac:spMkLst>
            <pc:docMk/>
            <pc:sldMk cId="495483412" sldId="363"/>
            <ac:spMk id="7" creationId="{8820E658-15B8-6C4B-A736-3D894774670E}"/>
          </ac:spMkLst>
        </pc:spChg>
        <pc:spChg chg="mod">
          <ac:chgData name="dpbenalcazar@espe.edu.ec" userId="24a9bea4-0bb1-4e98-8659-d11f24fc4b18" providerId="ADAL" clId="{8786002A-289A-46F8-9545-E598592040B3}" dt="2023-03-03T16:56:22.030" v="4085" actId="14100"/>
          <ac:spMkLst>
            <pc:docMk/>
            <pc:sldMk cId="495483412" sldId="363"/>
            <ac:spMk id="8" creationId="{7F52F621-1B1F-5E49-939F-12BD1A0FD522}"/>
          </ac:spMkLst>
        </pc:spChg>
        <pc:spChg chg="mod">
          <ac:chgData name="dpbenalcazar@espe.edu.ec" userId="24a9bea4-0bb1-4e98-8659-d11f24fc4b18" providerId="ADAL" clId="{8786002A-289A-46F8-9545-E598592040B3}" dt="2023-03-03T16:56:27.129" v="4086" actId="1076"/>
          <ac:spMkLst>
            <pc:docMk/>
            <pc:sldMk cId="495483412" sldId="363"/>
            <ac:spMk id="9" creationId="{AFD06229-BFA1-7D4D-B1E0-0A9F7FBF1F7E}"/>
          </ac:spMkLst>
        </pc:spChg>
        <pc:spChg chg="del">
          <ac:chgData name="dpbenalcazar@espe.edu.ec" userId="24a9bea4-0bb1-4e98-8659-d11f24fc4b18" providerId="ADAL" clId="{8786002A-289A-46F8-9545-E598592040B3}" dt="2023-03-03T15:29:52.165" v="2592" actId="478"/>
          <ac:spMkLst>
            <pc:docMk/>
            <pc:sldMk cId="495483412" sldId="363"/>
            <ac:spMk id="10" creationId="{56278D20-060E-1942-9A72-E600C02A8208}"/>
          </ac:spMkLst>
        </pc:spChg>
        <pc:spChg chg="del">
          <ac:chgData name="dpbenalcazar@espe.edu.ec" userId="24a9bea4-0bb1-4e98-8659-d11f24fc4b18" providerId="ADAL" clId="{8786002A-289A-46F8-9545-E598592040B3}" dt="2023-03-03T15:29:55.717" v="2593" actId="478"/>
          <ac:spMkLst>
            <pc:docMk/>
            <pc:sldMk cId="495483412" sldId="363"/>
            <ac:spMk id="11" creationId="{8B50C3FA-D20D-3049-9C7F-6F37D4E022C5}"/>
          </ac:spMkLst>
        </pc:spChg>
        <pc:spChg chg="add mod">
          <ac:chgData name="dpbenalcazar@espe.edu.ec" userId="24a9bea4-0bb1-4e98-8659-d11f24fc4b18" providerId="ADAL" clId="{8786002A-289A-46F8-9545-E598592040B3}" dt="2023-03-03T02:45:15.762" v="381" actId="1076"/>
          <ac:spMkLst>
            <pc:docMk/>
            <pc:sldMk cId="495483412" sldId="363"/>
            <ac:spMk id="12" creationId="{422524F1-CCAF-635A-44C6-F1C033EF1B87}"/>
          </ac:spMkLst>
        </pc:spChg>
        <pc:spChg chg="add del">
          <ac:chgData name="dpbenalcazar@espe.edu.ec" userId="24a9bea4-0bb1-4e98-8659-d11f24fc4b18" providerId="ADAL" clId="{8786002A-289A-46F8-9545-E598592040B3}" dt="2023-03-03T15:29:28.975" v="2583"/>
          <ac:spMkLst>
            <pc:docMk/>
            <pc:sldMk cId="495483412" sldId="363"/>
            <ac:spMk id="13" creationId="{78AB8FF4-5772-1A2B-A8E8-8214497ED1F7}"/>
          </ac:spMkLst>
        </pc:spChg>
        <pc:spChg chg="add mod">
          <ac:chgData name="dpbenalcazar@espe.edu.ec" userId="24a9bea4-0bb1-4e98-8659-d11f24fc4b18" providerId="ADAL" clId="{8786002A-289A-46F8-9545-E598592040B3}" dt="2023-03-03T16:51:06.836" v="4020" actId="1076"/>
          <ac:spMkLst>
            <pc:docMk/>
            <pc:sldMk cId="495483412" sldId="363"/>
            <ac:spMk id="14" creationId="{F7222A96-E211-B699-337D-BA2C4B353CB6}"/>
          </ac:spMkLst>
        </pc:spChg>
        <pc:spChg chg="add del mod">
          <ac:chgData name="dpbenalcazar@espe.edu.ec" userId="24a9bea4-0bb1-4e98-8659-d11f24fc4b18" providerId="ADAL" clId="{8786002A-289A-46F8-9545-E598592040B3}" dt="2023-03-03T16:51:56.341" v="4025" actId="478"/>
          <ac:spMkLst>
            <pc:docMk/>
            <pc:sldMk cId="495483412" sldId="363"/>
            <ac:spMk id="17" creationId="{F1A4CB0E-CF30-502D-2719-2CBF78DB7866}"/>
          </ac:spMkLst>
        </pc:spChg>
        <pc:spChg chg="add del mod">
          <ac:chgData name="dpbenalcazar@espe.edu.ec" userId="24a9bea4-0bb1-4e98-8659-d11f24fc4b18" providerId="ADAL" clId="{8786002A-289A-46F8-9545-E598592040B3}" dt="2023-03-03T16:50:50.466" v="4013"/>
          <ac:spMkLst>
            <pc:docMk/>
            <pc:sldMk cId="495483412" sldId="363"/>
            <ac:spMk id="19" creationId="{30B00602-F9C9-8C00-B54B-72685EE98CEA}"/>
          </ac:spMkLst>
        </pc:spChg>
        <pc:spChg chg="add mod">
          <ac:chgData name="dpbenalcazar@espe.edu.ec" userId="24a9bea4-0bb1-4e98-8659-d11f24fc4b18" providerId="ADAL" clId="{8786002A-289A-46F8-9545-E598592040B3}" dt="2023-03-03T16:50:27.649" v="4012" actId="1076"/>
          <ac:spMkLst>
            <pc:docMk/>
            <pc:sldMk cId="495483412" sldId="363"/>
            <ac:spMk id="20" creationId="{ADBBE78E-8BB2-5AE5-1A92-F52A8929BC7C}"/>
          </ac:spMkLst>
        </pc:spChg>
        <pc:spChg chg="add mod">
          <ac:chgData name="dpbenalcazar@espe.edu.ec" userId="24a9bea4-0bb1-4e98-8659-d11f24fc4b18" providerId="ADAL" clId="{8786002A-289A-46F8-9545-E598592040B3}" dt="2023-03-03T16:52:06.622" v="4028" actId="207"/>
          <ac:spMkLst>
            <pc:docMk/>
            <pc:sldMk cId="495483412" sldId="363"/>
            <ac:spMk id="23" creationId="{1719172D-6058-9D82-33FC-9B9975EC5F73}"/>
          </ac:spMkLst>
        </pc:spChg>
        <pc:spChg chg="add mod">
          <ac:chgData name="dpbenalcazar@espe.edu.ec" userId="24a9bea4-0bb1-4e98-8659-d11f24fc4b18" providerId="ADAL" clId="{8786002A-289A-46F8-9545-E598592040B3}" dt="2023-03-03T16:53:01.246" v="4064" actId="1076"/>
          <ac:spMkLst>
            <pc:docMk/>
            <pc:sldMk cId="495483412" sldId="363"/>
            <ac:spMk id="24" creationId="{183B6BD1-9497-63C6-1A6B-34C4C8C3DCDA}"/>
          </ac:spMkLst>
        </pc:spChg>
        <pc:spChg chg="add mod">
          <ac:chgData name="dpbenalcazar@espe.edu.ec" userId="24a9bea4-0bb1-4e98-8659-d11f24fc4b18" providerId="ADAL" clId="{8786002A-289A-46F8-9545-E598592040B3}" dt="2023-03-03T16:57:31.304" v="4124" actId="1076"/>
          <ac:spMkLst>
            <pc:docMk/>
            <pc:sldMk cId="495483412" sldId="363"/>
            <ac:spMk id="27" creationId="{F9C5C033-57F2-BA40-BFC7-898045476093}"/>
          </ac:spMkLst>
        </pc:spChg>
        <pc:spChg chg="add del mod">
          <ac:chgData name="dpbenalcazar@espe.edu.ec" userId="24a9bea4-0bb1-4e98-8659-d11f24fc4b18" providerId="ADAL" clId="{8786002A-289A-46F8-9545-E598592040B3}" dt="2023-03-03T16:58:18.828" v="4129" actId="478"/>
          <ac:spMkLst>
            <pc:docMk/>
            <pc:sldMk cId="495483412" sldId="363"/>
            <ac:spMk id="28" creationId="{3B732039-A2BF-2082-DB69-0C3143F9A47A}"/>
          </ac:spMkLst>
        </pc:spChg>
        <pc:picChg chg="add mod">
          <ac:chgData name="dpbenalcazar@espe.edu.ec" userId="24a9bea4-0bb1-4e98-8659-d11f24fc4b18" providerId="ADAL" clId="{8786002A-289A-46F8-9545-E598592040B3}" dt="2023-03-03T16:47:44.276" v="3894" actId="1076"/>
          <ac:picMkLst>
            <pc:docMk/>
            <pc:sldMk cId="495483412" sldId="363"/>
            <ac:picMk id="16" creationId="{F8E46AB9-3E86-7750-FD01-54CBF8BAF65A}"/>
          </ac:picMkLst>
        </pc:picChg>
        <pc:picChg chg="add mod">
          <ac:chgData name="dpbenalcazar@espe.edu.ec" userId="24a9bea4-0bb1-4e98-8659-d11f24fc4b18" providerId="ADAL" clId="{8786002A-289A-46F8-9545-E598592040B3}" dt="2023-03-03T16:50:58.899" v="4018" actId="14100"/>
          <ac:picMkLst>
            <pc:docMk/>
            <pc:sldMk cId="495483412" sldId="363"/>
            <ac:picMk id="22" creationId="{FC2DFF9F-A799-0625-A4DC-1837D12843B8}"/>
          </ac:picMkLst>
        </pc:picChg>
        <pc:picChg chg="add mod">
          <ac:chgData name="dpbenalcazar@espe.edu.ec" userId="24a9bea4-0bb1-4e98-8659-d11f24fc4b18" providerId="ADAL" clId="{8786002A-289A-46F8-9545-E598592040B3}" dt="2023-03-03T16:57:23.119" v="4123" actId="1076"/>
          <ac:picMkLst>
            <pc:docMk/>
            <pc:sldMk cId="495483412" sldId="363"/>
            <ac:picMk id="26" creationId="{10290E58-F866-EB3E-A4E5-3DEE753E4BB5}"/>
          </ac:picMkLst>
        </pc:picChg>
      </pc:sldChg>
      <pc:sldChg chg="addSp delSp modSp mod ord">
        <pc:chgData name="dpbenalcazar@espe.edu.ec" userId="24a9bea4-0bb1-4e98-8659-d11f24fc4b18" providerId="ADAL" clId="{8786002A-289A-46F8-9545-E598592040B3}" dt="2023-03-03T18:17:13.205" v="5774" actId="207"/>
        <pc:sldMkLst>
          <pc:docMk/>
          <pc:sldMk cId="3270693691" sldId="365"/>
        </pc:sldMkLst>
        <pc:spChg chg="mod">
          <ac:chgData name="dpbenalcazar@espe.edu.ec" userId="24a9bea4-0bb1-4e98-8659-d11f24fc4b18" providerId="ADAL" clId="{8786002A-289A-46F8-9545-E598592040B3}" dt="2023-03-03T18:14:42.474" v="5748" actId="27636"/>
          <ac:spMkLst>
            <pc:docMk/>
            <pc:sldMk cId="3270693691" sldId="365"/>
            <ac:spMk id="2" creationId="{A8704A28-E62C-2E4A-A2A4-AD85CB6126A2}"/>
          </ac:spMkLst>
        </pc:spChg>
        <pc:spChg chg="add del mod">
          <ac:chgData name="dpbenalcazar@espe.edu.ec" userId="24a9bea4-0bb1-4e98-8659-d11f24fc4b18" providerId="ADAL" clId="{8786002A-289A-46F8-9545-E598592040B3}" dt="2023-03-03T18:14:48.229" v="5750" actId="478"/>
          <ac:spMkLst>
            <pc:docMk/>
            <pc:sldMk cId="3270693691" sldId="365"/>
            <ac:spMk id="4" creationId="{9FF1AF68-0847-C59C-03AC-61376B18B133}"/>
          </ac:spMkLst>
        </pc:spChg>
        <pc:spChg chg="add del mod">
          <ac:chgData name="dpbenalcazar@espe.edu.ec" userId="24a9bea4-0bb1-4e98-8659-d11f24fc4b18" providerId="ADAL" clId="{8786002A-289A-46F8-9545-E598592040B3}" dt="2023-03-03T18:16:17.881" v="5756" actId="931"/>
          <ac:spMkLst>
            <pc:docMk/>
            <pc:sldMk cId="3270693691" sldId="365"/>
            <ac:spMk id="9" creationId="{CD6C5C52-750C-046E-7B53-79F21797DFD2}"/>
          </ac:spMkLst>
        </pc:spChg>
        <pc:spChg chg="add mod">
          <ac:chgData name="dpbenalcazar@espe.edu.ec" userId="24a9bea4-0bb1-4e98-8659-d11f24fc4b18" providerId="ADAL" clId="{8786002A-289A-46F8-9545-E598592040B3}" dt="2023-03-03T18:17:13.205" v="5774" actId="207"/>
          <ac:spMkLst>
            <pc:docMk/>
            <pc:sldMk cId="3270693691" sldId="365"/>
            <ac:spMk id="12" creationId="{1FE848B9-22DE-FFB5-25ED-37936B4D66B2}"/>
          </ac:spMkLst>
        </pc:spChg>
        <pc:picChg chg="add mod">
          <ac:chgData name="dpbenalcazar@espe.edu.ec" userId="24a9bea4-0bb1-4e98-8659-d11f24fc4b18" providerId="ADAL" clId="{8786002A-289A-46F8-9545-E598592040B3}" dt="2023-03-03T18:15:55.087" v="5754" actId="962"/>
          <ac:picMkLst>
            <pc:docMk/>
            <pc:sldMk cId="3270693691" sldId="365"/>
            <ac:picMk id="7" creationId="{1E847ABC-CA28-7189-C18A-6FA23D89B60A}"/>
          </ac:picMkLst>
        </pc:picChg>
        <pc:picChg chg="add mod">
          <ac:chgData name="dpbenalcazar@espe.edu.ec" userId="24a9bea4-0bb1-4e98-8659-d11f24fc4b18" providerId="ADAL" clId="{8786002A-289A-46F8-9545-E598592040B3}" dt="2023-03-03T18:16:19.972" v="5758" actId="962"/>
          <ac:picMkLst>
            <pc:docMk/>
            <pc:sldMk cId="3270693691" sldId="365"/>
            <ac:picMk id="11" creationId="{88127C07-3B04-F786-A204-99A906EDC4D1}"/>
          </ac:picMkLst>
        </pc:picChg>
        <pc:picChg chg="add del">
          <ac:chgData name="dpbenalcazar@espe.edu.ec" userId="24a9bea4-0bb1-4e98-8659-d11f24fc4b18" providerId="ADAL" clId="{8786002A-289A-46F8-9545-E598592040B3}" dt="2023-03-03T18:15:59.427" v="5755" actId="478"/>
          <ac:picMkLst>
            <pc:docMk/>
            <pc:sldMk cId="3270693691" sldId="365"/>
            <ac:picMk id="20" creationId="{12F007AF-B3B3-4BBC-9990-D46E31738B7C}"/>
          </ac:picMkLst>
        </pc:picChg>
      </pc:sldChg>
      <pc:sldChg chg="addSp delSp modSp mod modClrScheme chgLayout">
        <pc:chgData name="dpbenalcazar@espe.edu.ec" userId="24a9bea4-0bb1-4e98-8659-d11f24fc4b18" providerId="ADAL" clId="{8786002A-289A-46F8-9545-E598592040B3}" dt="2023-03-03T13:53:50.971" v="1542" actId="21"/>
        <pc:sldMkLst>
          <pc:docMk/>
          <pc:sldMk cId="2161583216" sldId="366"/>
        </pc:sldMkLst>
        <pc:spChg chg="mod ord">
          <ac:chgData name="dpbenalcazar@espe.edu.ec" userId="24a9bea4-0bb1-4e98-8659-d11f24fc4b18" providerId="ADAL" clId="{8786002A-289A-46F8-9545-E598592040B3}" dt="2023-03-03T02:55:44.391" v="869" actId="700"/>
          <ac:spMkLst>
            <pc:docMk/>
            <pc:sldMk cId="2161583216" sldId="366"/>
            <ac:spMk id="2" creationId="{159B006E-A1DD-E2CE-67B3-9CD6D092D68F}"/>
          </ac:spMkLst>
        </pc:spChg>
        <pc:spChg chg="del">
          <ac:chgData name="dpbenalcazar@espe.edu.ec" userId="24a9bea4-0bb1-4e98-8659-d11f24fc4b18" providerId="ADAL" clId="{8786002A-289A-46F8-9545-E598592040B3}" dt="2023-03-03T02:30:52.810" v="58" actId="26606"/>
          <ac:spMkLst>
            <pc:docMk/>
            <pc:sldMk cId="2161583216" sldId="366"/>
            <ac:spMk id="3" creationId="{A2E1D035-E93E-41E1-BDB0-D0F11DD424CA}"/>
          </ac:spMkLst>
        </pc:spChg>
        <pc:spChg chg="del">
          <ac:chgData name="dpbenalcazar@espe.edu.ec" userId="24a9bea4-0bb1-4e98-8659-d11f24fc4b18" providerId="ADAL" clId="{8786002A-289A-46F8-9545-E598592040B3}" dt="2023-03-03T02:30:52.810" v="58" actId="26606"/>
          <ac:spMkLst>
            <pc:docMk/>
            <pc:sldMk cId="2161583216" sldId="366"/>
            <ac:spMk id="4" creationId="{A434E92E-E92A-7ED4-572E-C6BC537D7184}"/>
          </ac:spMkLst>
        </pc:spChg>
        <pc:spChg chg="del">
          <ac:chgData name="dpbenalcazar@espe.edu.ec" userId="24a9bea4-0bb1-4e98-8659-d11f24fc4b18" providerId="ADAL" clId="{8786002A-289A-46F8-9545-E598592040B3}" dt="2023-03-03T02:30:52.810" v="58" actId="26606"/>
          <ac:spMkLst>
            <pc:docMk/>
            <pc:sldMk cId="2161583216" sldId="366"/>
            <ac:spMk id="5" creationId="{52B15C86-CFB5-5682-EA51-8573F4EE3083}"/>
          </ac:spMkLst>
        </pc:spChg>
        <pc:spChg chg="del">
          <ac:chgData name="dpbenalcazar@espe.edu.ec" userId="24a9bea4-0bb1-4e98-8659-d11f24fc4b18" providerId="ADAL" clId="{8786002A-289A-46F8-9545-E598592040B3}" dt="2023-03-03T02:30:52.810" v="58" actId="26606"/>
          <ac:spMkLst>
            <pc:docMk/>
            <pc:sldMk cId="2161583216" sldId="366"/>
            <ac:spMk id="6" creationId="{86293633-F438-6F9A-81B7-776203C530D8}"/>
          </ac:spMkLst>
        </pc:spChg>
        <pc:spChg chg="del">
          <ac:chgData name="dpbenalcazar@espe.edu.ec" userId="24a9bea4-0bb1-4e98-8659-d11f24fc4b18" providerId="ADAL" clId="{8786002A-289A-46F8-9545-E598592040B3}" dt="2023-03-03T02:30:52.810" v="58" actId="26606"/>
          <ac:spMkLst>
            <pc:docMk/>
            <pc:sldMk cId="2161583216" sldId="366"/>
            <ac:spMk id="7" creationId="{0ECA9A30-851B-8EDD-B49C-506179093110}"/>
          </ac:spMkLst>
        </pc:spChg>
        <pc:spChg chg="del">
          <ac:chgData name="dpbenalcazar@espe.edu.ec" userId="24a9bea4-0bb1-4e98-8659-d11f24fc4b18" providerId="ADAL" clId="{8786002A-289A-46F8-9545-E598592040B3}" dt="2023-03-03T02:30:52.810" v="58" actId="26606"/>
          <ac:spMkLst>
            <pc:docMk/>
            <pc:sldMk cId="2161583216" sldId="366"/>
            <ac:spMk id="8" creationId="{AD5EF419-ECB2-B43C-082C-6B3C9DF5CF56}"/>
          </ac:spMkLst>
        </pc:spChg>
        <pc:spChg chg="del">
          <ac:chgData name="dpbenalcazar@espe.edu.ec" userId="24a9bea4-0bb1-4e98-8659-d11f24fc4b18" providerId="ADAL" clId="{8786002A-289A-46F8-9545-E598592040B3}" dt="2023-03-03T02:30:52.810" v="58" actId="26606"/>
          <ac:spMkLst>
            <pc:docMk/>
            <pc:sldMk cId="2161583216" sldId="366"/>
            <ac:spMk id="9" creationId="{9BACD40D-30BF-454C-7FD6-8D0466747E45}"/>
          </ac:spMkLst>
        </pc:spChg>
        <pc:spChg chg="del">
          <ac:chgData name="dpbenalcazar@espe.edu.ec" userId="24a9bea4-0bb1-4e98-8659-d11f24fc4b18" providerId="ADAL" clId="{8786002A-289A-46F8-9545-E598592040B3}" dt="2023-03-03T02:30:52.810" v="58" actId="26606"/>
          <ac:spMkLst>
            <pc:docMk/>
            <pc:sldMk cId="2161583216" sldId="366"/>
            <ac:spMk id="10" creationId="{865177A5-6FDA-BEA2-D33B-13C0FEB6839E}"/>
          </ac:spMkLst>
        </pc:spChg>
        <pc:spChg chg="del">
          <ac:chgData name="dpbenalcazar@espe.edu.ec" userId="24a9bea4-0bb1-4e98-8659-d11f24fc4b18" providerId="ADAL" clId="{8786002A-289A-46F8-9545-E598592040B3}" dt="2023-03-03T02:30:52.810" v="58" actId="26606"/>
          <ac:spMkLst>
            <pc:docMk/>
            <pc:sldMk cId="2161583216" sldId="366"/>
            <ac:spMk id="11" creationId="{249753CE-B7A1-5AE7-5E6F-02FEFFD79247}"/>
          </ac:spMkLst>
        </pc:spChg>
        <pc:spChg chg="del">
          <ac:chgData name="dpbenalcazar@espe.edu.ec" userId="24a9bea4-0bb1-4e98-8659-d11f24fc4b18" providerId="ADAL" clId="{8786002A-289A-46F8-9545-E598592040B3}" dt="2023-03-03T02:30:52.810" v="58" actId="26606"/>
          <ac:spMkLst>
            <pc:docMk/>
            <pc:sldMk cId="2161583216" sldId="366"/>
            <ac:spMk id="12" creationId="{79B3CE07-B497-D5AE-3720-8AE8A630ED81}"/>
          </ac:spMkLst>
        </pc:spChg>
        <pc:spChg chg="del mod">
          <ac:chgData name="dpbenalcazar@espe.edu.ec" userId="24a9bea4-0bb1-4e98-8659-d11f24fc4b18" providerId="ADAL" clId="{8786002A-289A-46F8-9545-E598592040B3}" dt="2023-03-03T02:31:13.259" v="60" actId="478"/>
          <ac:spMkLst>
            <pc:docMk/>
            <pc:sldMk cId="2161583216" sldId="366"/>
            <ac:spMk id="13" creationId="{3843534F-4E2A-F254-EC3B-79116221DD7C}"/>
          </ac:spMkLst>
        </pc:spChg>
        <pc:spChg chg="del mod">
          <ac:chgData name="dpbenalcazar@espe.edu.ec" userId="24a9bea4-0bb1-4e98-8659-d11f24fc4b18" providerId="ADAL" clId="{8786002A-289A-46F8-9545-E598592040B3}" dt="2023-03-03T02:31:13.259" v="60" actId="478"/>
          <ac:spMkLst>
            <pc:docMk/>
            <pc:sldMk cId="2161583216" sldId="366"/>
            <ac:spMk id="14" creationId="{272FB333-65E2-4477-B22A-2B23060F0D30}"/>
          </ac:spMkLst>
        </pc:spChg>
        <pc:spChg chg="del mod">
          <ac:chgData name="dpbenalcazar@espe.edu.ec" userId="24a9bea4-0bb1-4e98-8659-d11f24fc4b18" providerId="ADAL" clId="{8786002A-289A-46F8-9545-E598592040B3}" dt="2023-03-03T02:31:13.259" v="60" actId="478"/>
          <ac:spMkLst>
            <pc:docMk/>
            <pc:sldMk cId="2161583216" sldId="366"/>
            <ac:spMk id="15" creationId="{0D09EF3A-9964-0165-24D9-B84C81F3D9EB}"/>
          </ac:spMkLst>
        </pc:spChg>
        <pc:spChg chg="add del mod">
          <ac:chgData name="dpbenalcazar@espe.edu.ec" userId="24a9bea4-0bb1-4e98-8659-d11f24fc4b18" providerId="ADAL" clId="{8786002A-289A-46F8-9545-E598592040B3}" dt="2023-03-03T02:55:44.391" v="869" actId="700"/>
          <ac:spMkLst>
            <pc:docMk/>
            <pc:sldMk cId="2161583216" sldId="366"/>
            <ac:spMk id="21" creationId="{EA8855B7-8FBA-A83D-9070-6058020F09F8}"/>
          </ac:spMkLst>
        </pc:spChg>
        <pc:picChg chg="del mod ord">
          <ac:chgData name="dpbenalcazar@espe.edu.ec" userId="24a9bea4-0bb1-4e98-8659-d11f24fc4b18" providerId="ADAL" clId="{8786002A-289A-46F8-9545-E598592040B3}" dt="2023-03-03T13:53:50.971" v="1542" actId="21"/>
          <ac:picMkLst>
            <pc:docMk/>
            <pc:sldMk cId="2161583216" sldId="366"/>
            <ac:picMk id="16" creationId="{26ABE3DE-72D7-9782-9A15-9406E8B4D1B4}"/>
          </ac:picMkLst>
        </pc:picChg>
        <pc:picChg chg="add mod">
          <ac:chgData name="dpbenalcazar@espe.edu.ec" userId="24a9bea4-0bb1-4e98-8659-d11f24fc4b18" providerId="ADAL" clId="{8786002A-289A-46F8-9545-E598592040B3}" dt="2023-03-03T02:31:39.033" v="65" actId="1076"/>
          <ac:picMkLst>
            <pc:docMk/>
            <pc:sldMk cId="2161583216" sldId="366"/>
            <ac:picMk id="17" creationId="{9E263324-FFEE-F451-9BD0-9D4D4C24A05B}"/>
          </ac:picMkLst>
        </pc:picChg>
      </pc:sldChg>
      <pc:sldChg chg="addSp delSp modSp new mod ord modClrScheme chgLayout">
        <pc:chgData name="dpbenalcazar@espe.edu.ec" userId="24a9bea4-0bb1-4e98-8659-d11f24fc4b18" providerId="ADAL" clId="{8786002A-289A-46F8-9545-E598592040B3}" dt="2023-03-03T17:38:37.897" v="5076" actId="404"/>
        <pc:sldMkLst>
          <pc:docMk/>
          <pc:sldMk cId="4150891631" sldId="367"/>
        </pc:sldMkLst>
        <pc:spChg chg="del mod ord">
          <ac:chgData name="dpbenalcazar@espe.edu.ec" userId="24a9bea4-0bb1-4e98-8659-d11f24fc4b18" providerId="ADAL" clId="{8786002A-289A-46F8-9545-E598592040B3}" dt="2023-03-03T02:13:29.763" v="2" actId="700"/>
          <ac:spMkLst>
            <pc:docMk/>
            <pc:sldMk cId="4150891631" sldId="367"/>
            <ac:spMk id="2" creationId="{62ABA6E2-A567-3BEE-6D8E-AC1FF6C272D7}"/>
          </ac:spMkLst>
        </pc:spChg>
        <pc:spChg chg="del mod ord">
          <ac:chgData name="dpbenalcazar@espe.edu.ec" userId="24a9bea4-0bb1-4e98-8659-d11f24fc4b18" providerId="ADAL" clId="{8786002A-289A-46F8-9545-E598592040B3}" dt="2023-03-03T02:13:29.763" v="2" actId="700"/>
          <ac:spMkLst>
            <pc:docMk/>
            <pc:sldMk cId="4150891631" sldId="367"/>
            <ac:spMk id="3" creationId="{F3943C1E-51BB-F42D-60E8-4B810629C642}"/>
          </ac:spMkLst>
        </pc:spChg>
        <pc:spChg chg="add mod ord">
          <ac:chgData name="dpbenalcazar@espe.edu.ec" userId="24a9bea4-0bb1-4e98-8659-d11f24fc4b18" providerId="ADAL" clId="{8786002A-289A-46F8-9545-E598592040B3}" dt="2023-03-03T17:32:18.922" v="4756" actId="700"/>
          <ac:spMkLst>
            <pc:docMk/>
            <pc:sldMk cId="4150891631" sldId="367"/>
            <ac:spMk id="4" creationId="{EC0231A9-CF94-691C-649E-9CC7D4C22CB8}"/>
          </ac:spMkLst>
        </pc:spChg>
        <pc:spChg chg="add del mod ord">
          <ac:chgData name="dpbenalcazar@espe.edu.ec" userId="24a9bea4-0bb1-4e98-8659-d11f24fc4b18" providerId="ADAL" clId="{8786002A-289A-46F8-9545-E598592040B3}" dt="2023-03-03T17:25:41.768" v="4642" actId="478"/>
          <ac:spMkLst>
            <pc:docMk/>
            <pc:sldMk cId="4150891631" sldId="367"/>
            <ac:spMk id="5" creationId="{73779026-0E0B-1506-23E2-AD600070ED27}"/>
          </ac:spMkLst>
        </pc:spChg>
        <pc:spChg chg="add del mod ord">
          <ac:chgData name="dpbenalcazar@espe.edu.ec" userId="24a9bea4-0bb1-4e98-8659-d11f24fc4b18" providerId="ADAL" clId="{8786002A-289A-46F8-9545-E598592040B3}" dt="2023-03-03T17:25:41.768" v="4642" actId="478"/>
          <ac:spMkLst>
            <pc:docMk/>
            <pc:sldMk cId="4150891631" sldId="367"/>
            <ac:spMk id="6" creationId="{C4FBCB3B-DB17-05D3-64BF-AA0B82D26FA0}"/>
          </ac:spMkLst>
        </pc:spChg>
        <pc:spChg chg="add del mod ord">
          <ac:chgData name="dpbenalcazar@espe.edu.ec" userId="24a9bea4-0bb1-4e98-8659-d11f24fc4b18" providerId="ADAL" clId="{8786002A-289A-46F8-9545-E598592040B3}" dt="2023-03-03T17:23:10.184" v="4627" actId="700"/>
          <ac:spMkLst>
            <pc:docMk/>
            <pc:sldMk cId="4150891631" sldId="367"/>
            <ac:spMk id="7" creationId="{8FDEC54D-1DD1-BD30-4AA9-4AD9F721215D}"/>
          </ac:spMkLst>
        </pc:spChg>
        <pc:spChg chg="add del mod ord">
          <ac:chgData name="dpbenalcazar@espe.edu.ec" userId="24a9bea4-0bb1-4e98-8659-d11f24fc4b18" providerId="ADAL" clId="{8786002A-289A-46F8-9545-E598592040B3}" dt="2023-03-03T17:25:41.768" v="4642" actId="478"/>
          <ac:spMkLst>
            <pc:docMk/>
            <pc:sldMk cId="4150891631" sldId="367"/>
            <ac:spMk id="8" creationId="{6F5245DA-5565-A35F-3CF4-1527B8F18EC2}"/>
          </ac:spMkLst>
        </pc:spChg>
        <pc:spChg chg="add del mod ord">
          <ac:chgData name="dpbenalcazar@espe.edu.ec" userId="24a9bea4-0bb1-4e98-8659-d11f24fc4b18" providerId="ADAL" clId="{8786002A-289A-46F8-9545-E598592040B3}" dt="2023-03-03T17:25:41.768" v="4642" actId="478"/>
          <ac:spMkLst>
            <pc:docMk/>
            <pc:sldMk cId="4150891631" sldId="367"/>
            <ac:spMk id="9" creationId="{D5B90110-735A-ABAB-F93F-5B36754E7F5A}"/>
          </ac:spMkLst>
        </pc:spChg>
        <pc:spChg chg="add del mod ord">
          <ac:chgData name="dpbenalcazar@espe.edu.ec" userId="24a9bea4-0bb1-4e98-8659-d11f24fc4b18" providerId="ADAL" clId="{8786002A-289A-46F8-9545-E598592040B3}" dt="2023-03-03T17:25:41.768" v="4642" actId="478"/>
          <ac:spMkLst>
            <pc:docMk/>
            <pc:sldMk cId="4150891631" sldId="367"/>
            <ac:spMk id="10" creationId="{268C8B30-4200-2368-C954-05EDE5732081}"/>
          </ac:spMkLst>
        </pc:spChg>
        <pc:spChg chg="add del mod ord">
          <ac:chgData name="dpbenalcazar@espe.edu.ec" userId="24a9bea4-0bb1-4e98-8659-d11f24fc4b18" providerId="ADAL" clId="{8786002A-289A-46F8-9545-E598592040B3}" dt="2023-03-03T17:25:44.362" v="4643" actId="478"/>
          <ac:spMkLst>
            <pc:docMk/>
            <pc:sldMk cId="4150891631" sldId="367"/>
            <ac:spMk id="11" creationId="{9B95D08C-2461-A406-6909-423421B76279}"/>
          </ac:spMkLst>
        </pc:spChg>
        <pc:spChg chg="add del mod ord">
          <ac:chgData name="dpbenalcazar@espe.edu.ec" userId="24a9bea4-0bb1-4e98-8659-d11f24fc4b18" providerId="ADAL" clId="{8786002A-289A-46F8-9545-E598592040B3}" dt="2023-03-03T17:25:41.768" v="4642" actId="478"/>
          <ac:spMkLst>
            <pc:docMk/>
            <pc:sldMk cId="4150891631" sldId="367"/>
            <ac:spMk id="12" creationId="{61B83D7B-8785-EE42-7209-D47B43034E4B}"/>
          </ac:spMkLst>
        </pc:spChg>
        <pc:spChg chg="add del mod ord">
          <ac:chgData name="dpbenalcazar@espe.edu.ec" userId="24a9bea4-0bb1-4e98-8659-d11f24fc4b18" providerId="ADAL" clId="{8786002A-289A-46F8-9545-E598592040B3}" dt="2023-03-03T17:25:41.768" v="4642" actId="478"/>
          <ac:spMkLst>
            <pc:docMk/>
            <pc:sldMk cId="4150891631" sldId="367"/>
            <ac:spMk id="13" creationId="{4EF9A80B-7EAA-29D3-1FBE-D3EF3C24EFF0}"/>
          </ac:spMkLst>
        </pc:spChg>
        <pc:spChg chg="add del mod ord">
          <ac:chgData name="dpbenalcazar@espe.edu.ec" userId="24a9bea4-0bb1-4e98-8659-d11f24fc4b18" providerId="ADAL" clId="{8786002A-289A-46F8-9545-E598592040B3}" dt="2023-03-03T17:25:44.362" v="4643" actId="478"/>
          <ac:spMkLst>
            <pc:docMk/>
            <pc:sldMk cId="4150891631" sldId="367"/>
            <ac:spMk id="14" creationId="{D966AA67-194E-0B3E-1AF1-ACA121285C56}"/>
          </ac:spMkLst>
        </pc:spChg>
        <pc:spChg chg="add del mod ord">
          <ac:chgData name="dpbenalcazar@espe.edu.ec" userId="24a9bea4-0bb1-4e98-8659-d11f24fc4b18" providerId="ADAL" clId="{8786002A-289A-46F8-9545-E598592040B3}" dt="2023-03-03T17:25:44.362" v="4643" actId="478"/>
          <ac:spMkLst>
            <pc:docMk/>
            <pc:sldMk cId="4150891631" sldId="367"/>
            <ac:spMk id="15" creationId="{CA9EA6AC-4AEB-1D84-22BD-5743262997B5}"/>
          </ac:spMkLst>
        </pc:spChg>
        <pc:spChg chg="add del mod ord">
          <ac:chgData name="dpbenalcazar@espe.edu.ec" userId="24a9bea4-0bb1-4e98-8659-d11f24fc4b18" providerId="ADAL" clId="{8786002A-289A-46F8-9545-E598592040B3}" dt="2023-03-03T17:25:44.362" v="4643" actId="478"/>
          <ac:spMkLst>
            <pc:docMk/>
            <pc:sldMk cId="4150891631" sldId="367"/>
            <ac:spMk id="16" creationId="{00323C3D-79B4-F7A0-35A1-9BF435A50248}"/>
          </ac:spMkLst>
        </pc:spChg>
        <pc:spChg chg="add del mod ord">
          <ac:chgData name="dpbenalcazar@espe.edu.ec" userId="24a9bea4-0bb1-4e98-8659-d11f24fc4b18" providerId="ADAL" clId="{8786002A-289A-46F8-9545-E598592040B3}" dt="2023-03-03T17:25:41.768" v="4642" actId="478"/>
          <ac:spMkLst>
            <pc:docMk/>
            <pc:sldMk cId="4150891631" sldId="367"/>
            <ac:spMk id="17" creationId="{B5194ABB-317F-ADF8-5323-27D789E01EDB}"/>
          </ac:spMkLst>
        </pc:spChg>
        <pc:spChg chg="add del mod">
          <ac:chgData name="dpbenalcazar@espe.edu.ec" userId="24a9bea4-0bb1-4e98-8659-d11f24fc4b18" providerId="ADAL" clId="{8786002A-289A-46F8-9545-E598592040B3}" dt="2023-03-03T17:25:44.362" v="4643" actId="478"/>
          <ac:spMkLst>
            <pc:docMk/>
            <pc:sldMk cId="4150891631" sldId="367"/>
            <ac:spMk id="19" creationId="{9C9AD51C-7C09-43BD-AAFC-CF1DD322023B}"/>
          </ac:spMkLst>
        </pc:spChg>
        <pc:spChg chg="add del mod">
          <ac:chgData name="dpbenalcazar@espe.edu.ec" userId="24a9bea4-0bb1-4e98-8659-d11f24fc4b18" providerId="ADAL" clId="{8786002A-289A-46F8-9545-E598592040B3}" dt="2023-03-03T17:25:44.362" v="4643" actId="478"/>
          <ac:spMkLst>
            <pc:docMk/>
            <pc:sldMk cId="4150891631" sldId="367"/>
            <ac:spMk id="21" creationId="{0F1072D4-13DC-13F9-2B9E-919079BB2D42}"/>
          </ac:spMkLst>
        </pc:spChg>
        <pc:spChg chg="add del mod ord">
          <ac:chgData name="dpbenalcazar@espe.edu.ec" userId="24a9bea4-0bb1-4e98-8659-d11f24fc4b18" providerId="ADAL" clId="{8786002A-289A-46F8-9545-E598592040B3}" dt="2023-03-03T17:32:18.922" v="4756" actId="700"/>
          <ac:spMkLst>
            <pc:docMk/>
            <pc:sldMk cId="4150891631" sldId="367"/>
            <ac:spMk id="23" creationId="{FC6AE25E-36D8-AFC0-91DC-E5C333FBAA01}"/>
          </ac:spMkLst>
        </pc:spChg>
        <pc:spChg chg="add del mod ord">
          <ac:chgData name="dpbenalcazar@espe.edu.ec" userId="24a9bea4-0bb1-4e98-8659-d11f24fc4b18" providerId="ADAL" clId="{8786002A-289A-46F8-9545-E598592040B3}" dt="2023-03-03T17:32:18.922" v="4756" actId="700"/>
          <ac:spMkLst>
            <pc:docMk/>
            <pc:sldMk cId="4150891631" sldId="367"/>
            <ac:spMk id="24" creationId="{05C96AAC-FA04-0ED7-CA4F-9307C52DDD68}"/>
          </ac:spMkLst>
        </pc:spChg>
        <pc:spChg chg="add del mod ord">
          <ac:chgData name="dpbenalcazar@espe.edu.ec" userId="24a9bea4-0bb1-4e98-8659-d11f24fc4b18" providerId="ADAL" clId="{8786002A-289A-46F8-9545-E598592040B3}" dt="2023-03-03T17:32:18.922" v="4756" actId="700"/>
          <ac:spMkLst>
            <pc:docMk/>
            <pc:sldMk cId="4150891631" sldId="367"/>
            <ac:spMk id="25" creationId="{D7762B38-869A-464A-9AE7-411585D4C99E}"/>
          </ac:spMkLst>
        </pc:spChg>
        <pc:spChg chg="add del mod ord">
          <ac:chgData name="dpbenalcazar@espe.edu.ec" userId="24a9bea4-0bb1-4e98-8659-d11f24fc4b18" providerId="ADAL" clId="{8786002A-289A-46F8-9545-E598592040B3}" dt="2023-03-03T17:32:18.922" v="4756" actId="700"/>
          <ac:spMkLst>
            <pc:docMk/>
            <pc:sldMk cId="4150891631" sldId="367"/>
            <ac:spMk id="26" creationId="{8EB748A9-68D2-F703-52F3-EB30993ADDBA}"/>
          </ac:spMkLst>
        </pc:spChg>
        <pc:spChg chg="add del mod ord">
          <ac:chgData name="dpbenalcazar@espe.edu.ec" userId="24a9bea4-0bb1-4e98-8659-d11f24fc4b18" providerId="ADAL" clId="{8786002A-289A-46F8-9545-E598592040B3}" dt="2023-03-03T17:32:18.922" v="4756" actId="700"/>
          <ac:spMkLst>
            <pc:docMk/>
            <pc:sldMk cId="4150891631" sldId="367"/>
            <ac:spMk id="27" creationId="{47DA4A17-EAD5-9941-E240-9BE4D2208F31}"/>
          </ac:spMkLst>
        </pc:spChg>
        <pc:spChg chg="add del mod ord">
          <ac:chgData name="dpbenalcazar@espe.edu.ec" userId="24a9bea4-0bb1-4e98-8659-d11f24fc4b18" providerId="ADAL" clId="{8786002A-289A-46F8-9545-E598592040B3}" dt="2023-03-03T17:32:18.922" v="4756" actId="700"/>
          <ac:spMkLst>
            <pc:docMk/>
            <pc:sldMk cId="4150891631" sldId="367"/>
            <ac:spMk id="28" creationId="{084C8682-5014-70C1-3DCC-D1C6A7D10493}"/>
          </ac:spMkLst>
        </pc:spChg>
        <pc:spChg chg="add del mod ord">
          <ac:chgData name="dpbenalcazar@espe.edu.ec" userId="24a9bea4-0bb1-4e98-8659-d11f24fc4b18" providerId="ADAL" clId="{8786002A-289A-46F8-9545-E598592040B3}" dt="2023-03-03T17:32:18.922" v="4756" actId="700"/>
          <ac:spMkLst>
            <pc:docMk/>
            <pc:sldMk cId="4150891631" sldId="367"/>
            <ac:spMk id="29" creationId="{3B215E1C-F269-6863-6594-7C6AC95E27E2}"/>
          </ac:spMkLst>
        </pc:spChg>
        <pc:spChg chg="add del mod ord">
          <ac:chgData name="dpbenalcazar@espe.edu.ec" userId="24a9bea4-0bb1-4e98-8659-d11f24fc4b18" providerId="ADAL" clId="{8786002A-289A-46F8-9545-E598592040B3}" dt="2023-03-03T17:32:18.922" v="4756" actId="700"/>
          <ac:spMkLst>
            <pc:docMk/>
            <pc:sldMk cId="4150891631" sldId="367"/>
            <ac:spMk id="30" creationId="{E7A21DAB-9E86-0DBF-D5A8-B22D9859B192}"/>
          </ac:spMkLst>
        </pc:spChg>
        <pc:spChg chg="add del mod ord">
          <ac:chgData name="dpbenalcazar@espe.edu.ec" userId="24a9bea4-0bb1-4e98-8659-d11f24fc4b18" providerId="ADAL" clId="{8786002A-289A-46F8-9545-E598592040B3}" dt="2023-03-03T17:32:18.922" v="4756" actId="700"/>
          <ac:spMkLst>
            <pc:docMk/>
            <pc:sldMk cId="4150891631" sldId="367"/>
            <ac:spMk id="31" creationId="{D874F138-2F6C-45F0-539B-185E8B0AE642}"/>
          </ac:spMkLst>
        </pc:spChg>
        <pc:spChg chg="add del mod ord">
          <ac:chgData name="dpbenalcazar@espe.edu.ec" userId="24a9bea4-0bb1-4e98-8659-d11f24fc4b18" providerId="ADAL" clId="{8786002A-289A-46F8-9545-E598592040B3}" dt="2023-03-03T17:32:18.922" v="4756" actId="700"/>
          <ac:spMkLst>
            <pc:docMk/>
            <pc:sldMk cId="4150891631" sldId="367"/>
            <ac:spMk id="32" creationId="{2D64C9E2-D93D-7912-16F4-B66CFB73A52C}"/>
          </ac:spMkLst>
        </pc:spChg>
        <pc:graphicFrameChg chg="add mod modGraphic">
          <ac:chgData name="dpbenalcazar@espe.edu.ec" userId="24a9bea4-0bb1-4e98-8659-d11f24fc4b18" providerId="ADAL" clId="{8786002A-289A-46F8-9545-E598592040B3}" dt="2023-03-03T17:38:37.897" v="5076" actId="404"/>
          <ac:graphicFrameMkLst>
            <pc:docMk/>
            <pc:sldMk cId="4150891631" sldId="367"/>
            <ac:graphicFrameMk id="22" creationId="{B586C684-18B2-593A-9B93-6B5EAFBC06BE}"/>
          </ac:graphicFrameMkLst>
        </pc:graphicFrameChg>
      </pc:sldChg>
      <pc:sldChg chg="addSp delSp modSp add mod chgLayout">
        <pc:chgData name="dpbenalcazar@espe.edu.ec" userId="24a9bea4-0bb1-4e98-8659-d11f24fc4b18" providerId="ADAL" clId="{8786002A-289A-46F8-9545-E598592040B3}" dt="2023-03-03T14:07:03.805" v="1663" actId="20577"/>
        <pc:sldMkLst>
          <pc:docMk/>
          <pc:sldMk cId="1761590626" sldId="368"/>
        </pc:sldMkLst>
        <pc:spChg chg="add mod">
          <ac:chgData name="dpbenalcazar@espe.edu.ec" userId="24a9bea4-0bb1-4e98-8659-d11f24fc4b18" providerId="ADAL" clId="{8786002A-289A-46F8-9545-E598592040B3}" dt="2023-03-03T13:52:16.735" v="1540" actId="207"/>
          <ac:spMkLst>
            <pc:docMk/>
            <pc:sldMk cId="1761590626" sldId="368"/>
            <ac:spMk id="2" creationId="{8E0BA58C-F54E-1CCB-4C3F-78B9AB2AF642}"/>
          </ac:spMkLst>
        </pc:spChg>
        <pc:spChg chg="mod">
          <ac:chgData name="dpbenalcazar@espe.edu.ec" userId="24a9bea4-0bb1-4e98-8659-d11f24fc4b18" providerId="ADAL" clId="{8786002A-289A-46F8-9545-E598592040B3}" dt="2023-03-03T13:46:41.996" v="1476" actId="20577"/>
          <ac:spMkLst>
            <pc:docMk/>
            <pc:sldMk cId="1761590626" sldId="368"/>
            <ac:spMk id="4" creationId="{EC0231A9-CF94-691C-649E-9CC7D4C22CB8}"/>
          </ac:spMkLst>
        </pc:spChg>
        <pc:spChg chg="del">
          <ac:chgData name="dpbenalcazar@espe.edu.ec" userId="24a9bea4-0bb1-4e98-8659-d11f24fc4b18" providerId="ADAL" clId="{8786002A-289A-46F8-9545-E598592040B3}" dt="2023-03-03T02:34:30.903" v="158" actId="26606"/>
          <ac:spMkLst>
            <pc:docMk/>
            <pc:sldMk cId="1761590626" sldId="368"/>
            <ac:spMk id="5" creationId="{73779026-0E0B-1506-23E2-AD600070ED27}"/>
          </ac:spMkLst>
        </pc:spChg>
        <pc:spChg chg="del">
          <ac:chgData name="dpbenalcazar@espe.edu.ec" userId="24a9bea4-0bb1-4e98-8659-d11f24fc4b18" providerId="ADAL" clId="{8786002A-289A-46F8-9545-E598592040B3}" dt="2023-03-03T02:34:30.903" v="158" actId="26606"/>
          <ac:spMkLst>
            <pc:docMk/>
            <pc:sldMk cId="1761590626" sldId="368"/>
            <ac:spMk id="6" creationId="{C4FBCB3B-DB17-05D3-64BF-AA0B82D26FA0}"/>
          </ac:spMkLst>
        </pc:spChg>
        <pc:spChg chg="del">
          <ac:chgData name="dpbenalcazar@espe.edu.ec" userId="24a9bea4-0bb1-4e98-8659-d11f24fc4b18" providerId="ADAL" clId="{8786002A-289A-46F8-9545-E598592040B3}" dt="2023-03-03T02:34:30.903" v="158" actId="26606"/>
          <ac:spMkLst>
            <pc:docMk/>
            <pc:sldMk cId="1761590626" sldId="368"/>
            <ac:spMk id="7" creationId="{8FDEC54D-1DD1-BD30-4AA9-4AD9F721215D}"/>
          </ac:spMkLst>
        </pc:spChg>
        <pc:spChg chg="add del mod">
          <ac:chgData name="dpbenalcazar@espe.edu.ec" userId="24a9bea4-0bb1-4e98-8659-d11f24fc4b18" providerId="ADAL" clId="{8786002A-289A-46F8-9545-E598592040B3}" dt="2023-03-03T14:03:14.433" v="1570" actId="478"/>
          <ac:spMkLst>
            <pc:docMk/>
            <pc:sldMk cId="1761590626" sldId="368"/>
            <ac:spMk id="9" creationId="{809C97A7-C25D-3B2A-7855-CB97C9BB413C}"/>
          </ac:spMkLst>
        </pc:spChg>
        <pc:spChg chg="add del mod">
          <ac:chgData name="dpbenalcazar@espe.edu.ec" userId="24a9bea4-0bb1-4e98-8659-d11f24fc4b18" providerId="ADAL" clId="{8786002A-289A-46F8-9545-E598592040B3}" dt="2023-03-03T14:03:12.603" v="1569" actId="478"/>
          <ac:spMkLst>
            <pc:docMk/>
            <pc:sldMk cId="1761590626" sldId="368"/>
            <ac:spMk id="10" creationId="{434B33BF-8021-14B7-31B8-F3C1006C19EA}"/>
          </ac:spMkLst>
        </pc:spChg>
        <pc:spChg chg="add mod">
          <ac:chgData name="dpbenalcazar@espe.edu.ec" userId="24a9bea4-0bb1-4e98-8659-d11f24fc4b18" providerId="ADAL" clId="{8786002A-289A-46F8-9545-E598592040B3}" dt="2023-03-03T13:46:51.259" v="1488" actId="20577"/>
          <ac:spMkLst>
            <pc:docMk/>
            <pc:sldMk cId="1761590626" sldId="368"/>
            <ac:spMk id="12" creationId="{802B6FC3-8E2F-2EF2-F743-61C882DDAD4B}"/>
          </ac:spMkLst>
        </pc:spChg>
        <pc:spChg chg="add del mod">
          <ac:chgData name="dpbenalcazar@espe.edu.ec" userId="24a9bea4-0bb1-4e98-8659-d11f24fc4b18" providerId="ADAL" clId="{8786002A-289A-46F8-9545-E598592040B3}" dt="2023-03-03T14:04:09.003" v="1580" actId="478"/>
          <ac:spMkLst>
            <pc:docMk/>
            <pc:sldMk cId="1761590626" sldId="368"/>
            <ac:spMk id="13" creationId="{81F123EF-5152-6D84-6D14-200A4352147F}"/>
          </ac:spMkLst>
        </pc:spChg>
        <pc:spChg chg="add mod">
          <ac:chgData name="dpbenalcazar@espe.edu.ec" userId="24a9bea4-0bb1-4e98-8659-d11f24fc4b18" providerId="ADAL" clId="{8786002A-289A-46F8-9545-E598592040B3}" dt="2023-03-03T02:34:30.903" v="158" actId="26606"/>
          <ac:spMkLst>
            <pc:docMk/>
            <pc:sldMk cId="1761590626" sldId="368"/>
            <ac:spMk id="14" creationId="{71A875F3-7EE2-5FD3-8A10-0112945A1822}"/>
          </ac:spMkLst>
        </pc:spChg>
        <pc:spChg chg="add mod">
          <ac:chgData name="dpbenalcazar@espe.edu.ec" userId="24a9bea4-0bb1-4e98-8659-d11f24fc4b18" providerId="ADAL" clId="{8786002A-289A-46F8-9545-E598592040B3}" dt="2023-03-03T14:05:51.223" v="1630" actId="207"/>
          <ac:spMkLst>
            <pc:docMk/>
            <pc:sldMk cId="1761590626" sldId="368"/>
            <ac:spMk id="15" creationId="{7524CD54-E9ED-A1F8-7F42-53CF869302A7}"/>
          </ac:spMkLst>
        </pc:spChg>
        <pc:spChg chg="add mod">
          <ac:chgData name="dpbenalcazar@espe.edu.ec" userId="24a9bea4-0bb1-4e98-8659-d11f24fc4b18" providerId="ADAL" clId="{8786002A-289A-46F8-9545-E598592040B3}" dt="2023-03-03T13:47:08.934" v="1504" actId="20577"/>
          <ac:spMkLst>
            <pc:docMk/>
            <pc:sldMk cId="1761590626" sldId="368"/>
            <ac:spMk id="16" creationId="{818A177B-AFB2-E5E9-2246-6EB9BEAF1FA9}"/>
          </ac:spMkLst>
        </pc:spChg>
        <pc:spChg chg="add mod">
          <ac:chgData name="dpbenalcazar@espe.edu.ec" userId="24a9bea4-0bb1-4e98-8659-d11f24fc4b18" providerId="ADAL" clId="{8786002A-289A-46F8-9545-E598592040B3}" dt="2023-03-03T14:07:03.805" v="1663" actId="20577"/>
          <ac:spMkLst>
            <pc:docMk/>
            <pc:sldMk cId="1761590626" sldId="368"/>
            <ac:spMk id="17" creationId="{672D52FA-D32E-72A1-1E9A-E678E7F26C20}"/>
          </ac:spMkLst>
        </pc:spChg>
        <pc:spChg chg="add mod">
          <ac:chgData name="dpbenalcazar@espe.edu.ec" userId="24a9bea4-0bb1-4e98-8659-d11f24fc4b18" providerId="ADAL" clId="{8786002A-289A-46F8-9545-E598592040B3}" dt="2023-03-03T02:34:30.903" v="158" actId="26606"/>
          <ac:spMkLst>
            <pc:docMk/>
            <pc:sldMk cId="1761590626" sldId="368"/>
            <ac:spMk id="18" creationId="{1D0DA15C-6335-303E-EDD6-CFA66B66952C}"/>
          </ac:spMkLst>
        </pc:spChg>
        <pc:spChg chg="add mod">
          <ac:chgData name="dpbenalcazar@espe.edu.ec" userId="24a9bea4-0bb1-4e98-8659-d11f24fc4b18" providerId="ADAL" clId="{8786002A-289A-46F8-9545-E598592040B3}" dt="2023-03-03T13:47:15.554" v="1519" actId="20577"/>
          <ac:spMkLst>
            <pc:docMk/>
            <pc:sldMk cId="1761590626" sldId="368"/>
            <ac:spMk id="20" creationId="{93D2ADA8-4C62-30AE-21C5-1A2E539F64AB}"/>
          </ac:spMkLst>
        </pc:spChg>
        <pc:spChg chg="add mod">
          <ac:chgData name="dpbenalcazar@espe.edu.ec" userId="24a9bea4-0bb1-4e98-8659-d11f24fc4b18" providerId="ADAL" clId="{8786002A-289A-46F8-9545-E598592040B3}" dt="2023-03-03T02:34:30.903" v="158" actId="26606"/>
          <ac:spMkLst>
            <pc:docMk/>
            <pc:sldMk cId="1761590626" sldId="368"/>
            <ac:spMk id="22" creationId="{E1B6E686-B315-30C1-69FB-7647988B5A4D}"/>
          </ac:spMkLst>
        </pc:spChg>
        <pc:spChg chg="add del mod">
          <ac:chgData name="dpbenalcazar@espe.edu.ec" userId="24a9bea4-0bb1-4e98-8659-d11f24fc4b18" providerId="ADAL" clId="{8786002A-289A-46F8-9545-E598592040B3}" dt="2023-03-03T13:48:52.243" v="1530" actId="478"/>
          <ac:spMkLst>
            <pc:docMk/>
            <pc:sldMk cId="1761590626" sldId="368"/>
            <ac:spMk id="24" creationId="{CA322721-62F1-11ED-D377-B2505B2B14DB}"/>
          </ac:spMkLst>
        </pc:spChg>
        <pc:spChg chg="add del mod">
          <ac:chgData name="dpbenalcazar@espe.edu.ec" userId="24a9bea4-0bb1-4e98-8659-d11f24fc4b18" providerId="ADAL" clId="{8786002A-289A-46F8-9545-E598592040B3}" dt="2023-03-03T13:48:54.300" v="1532" actId="478"/>
          <ac:spMkLst>
            <pc:docMk/>
            <pc:sldMk cId="1761590626" sldId="368"/>
            <ac:spMk id="26" creationId="{F323E424-8D82-F60A-7FD5-61EE02189BA9}"/>
          </ac:spMkLst>
        </pc:spChg>
        <pc:spChg chg="add del mod">
          <ac:chgData name="dpbenalcazar@espe.edu.ec" userId="24a9bea4-0bb1-4e98-8659-d11f24fc4b18" providerId="ADAL" clId="{8786002A-289A-46F8-9545-E598592040B3}" dt="2023-03-03T13:48:56.611" v="1533" actId="478"/>
          <ac:spMkLst>
            <pc:docMk/>
            <pc:sldMk cId="1761590626" sldId="368"/>
            <ac:spMk id="28" creationId="{172E0706-CECD-3B9E-A824-90FE0A05475B}"/>
          </ac:spMkLst>
        </pc:spChg>
        <pc:picChg chg="add mod">
          <ac:chgData name="dpbenalcazar@espe.edu.ec" userId="24a9bea4-0bb1-4e98-8659-d11f24fc4b18" providerId="ADAL" clId="{8786002A-289A-46F8-9545-E598592040B3}" dt="2023-03-03T13:54:22.481" v="1549" actId="1076"/>
          <ac:picMkLst>
            <pc:docMk/>
            <pc:sldMk cId="1761590626" sldId="368"/>
            <ac:picMk id="3" creationId="{056D0B1B-663B-8081-4008-201B0E2A8351}"/>
          </ac:picMkLst>
        </pc:picChg>
        <pc:picChg chg="add mod modCrop">
          <ac:chgData name="dpbenalcazar@espe.edu.ec" userId="24a9bea4-0bb1-4e98-8659-d11f24fc4b18" providerId="ADAL" clId="{8786002A-289A-46F8-9545-E598592040B3}" dt="2023-03-03T14:02:33.524" v="1561" actId="1076"/>
          <ac:picMkLst>
            <pc:docMk/>
            <pc:sldMk cId="1761590626" sldId="368"/>
            <ac:picMk id="8" creationId="{94BDCAD2-BFB4-699C-B3CD-47B455DDB3AB}"/>
          </ac:picMkLst>
        </pc:picChg>
        <pc:picChg chg="add mod">
          <ac:chgData name="dpbenalcazar@espe.edu.ec" userId="24a9bea4-0bb1-4e98-8659-d11f24fc4b18" providerId="ADAL" clId="{8786002A-289A-46F8-9545-E598592040B3}" dt="2023-03-03T13:52:01.061" v="1539" actId="14100"/>
          <ac:picMkLst>
            <pc:docMk/>
            <pc:sldMk cId="1761590626" sldId="368"/>
            <ac:picMk id="1026" creationId="{8C3FE18A-F645-65CF-292D-09C8F254AE8D}"/>
          </ac:picMkLst>
        </pc:picChg>
        <pc:picChg chg="add mod">
          <ac:chgData name="dpbenalcazar@espe.edu.ec" userId="24a9bea4-0bb1-4e98-8659-d11f24fc4b18" providerId="ADAL" clId="{8786002A-289A-46F8-9545-E598592040B3}" dt="2023-03-03T13:58:38.510" v="1553" actId="1076"/>
          <ac:picMkLst>
            <pc:docMk/>
            <pc:sldMk cId="1761590626" sldId="368"/>
            <ac:picMk id="1028" creationId="{737834AD-44D8-7113-8943-1B2203CFF830}"/>
          </ac:picMkLst>
        </pc:picChg>
      </pc:sldChg>
      <pc:sldChg chg="addSp delSp modSp add mod ord chgLayout">
        <pc:chgData name="dpbenalcazar@espe.edu.ec" userId="24a9bea4-0bb1-4e98-8659-d11f24fc4b18" providerId="ADAL" clId="{8786002A-289A-46F8-9545-E598592040B3}" dt="2023-03-03T16:08:11.431" v="3390" actId="20577"/>
        <pc:sldMkLst>
          <pc:docMk/>
          <pc:sldMk cId="1572877632" sldId="369"/>
        </pc:sldMkLst>
        <pc:spChg chg="add del mod ord">
          <ac:chgData name="dpbenalcazar@espe.edu.ec" userId="24a9bea4-0bb1-4e98-8659-d11f24fc4b18" providerId="ADAL" clId="{8786002A-289A-46F8-9545-E598592040B3}" dt="2023-03-03T02:35:27.763" v="175" actId="26606"/>
          <ac:spMkLst>
            <pc:docMk/>
            <pc:sldMk cId="1572877632" sldId="369"/>
            <ac:spMk id="2" creationId="{EF3D7F69-8A3F-D2BE-702E-25BD1B35F961}"/>
          </ac:spMkLst>
        </pc:spChg>
        <pc:spChg chg="add del mod ord">
          <ac:chgData name="dpbenalcazar@espe.edu.ec" userId="24a9bea4-0bb1-4e98-8659-d11f24fc4b18" providerId="ADAL" clId="{8786002A-289A-46F8-9545-E598592040B3}" dt="2023-03-03T02:35:27.763" v="175" actId="26606"/>
          <ac:spMkLst>
            <pc:docMk/>
            <pc:sldMk cId="1572877632" sldId="369"/>
            <ac:spMk id="3" creationId="{657B4C64-65CE-5775-6718-5E97D49635D7}"/>
          </ac:spMkLst>
        </pc:spChg>
        <pc:spChg chg="mod ord">
          <ac:chgData name="dpbenalcazar@espe.edu.ec" userId="24a9bea4-0bb1-4e98-8659-d11f24fc4b18" providerId="ADAL" clId="{8786002A-289A-46F8-9545-E598592040B3}" dt="2023-03-03T12:47:31.298" v="1023" actId="1076"/>
          <ac:spMkLst>
            <pc:docMk/>
            <pc:sldMk cId="1572877632" sldId="369"/>
            <ac:spMk id="4" creationId="{EC0231A9-CF94-691C-649E-9CC7D4C22CB8}"/>
          </ac:spMkLst>
        </pc:spChg>
        <pc:spChg chg="del mod ord">
          <ac:chgData name="dpbenalcazar@espe.edu.ec" userId="24a9bea4-0bb1-4e98-8659-d11f24fc4b18" providerId="ADAL" clId="{8786002A-289A-46F8-9545-E598592040B3}" dt="2023-03-03T02:35:13.913" v="172" actId="700"/>
          <ac:spMkLst>
            <pc:docMk/>
            <pc:sldMk cId="1572877632" sldId="369"/>
            <ac:spMk id="5" creationId="{73779026-0E0B-1506-23E2-AD600070ED27}"/>
          </ac:spMkLst>
        </pc:spChg>
        <pc:spChg chg="del mod ord">
          <ac:chgData name="dpbenalcazar@espe.edu.ec" userId="24a9bea4-0bb1-4e98-8659-d11f24fc4b18" providerId="ADAL" clId="{8786002A-289A-46F8-9545-E598592040B3}" dt="2023-03-03T02:35:13.913" v="172" actId="700"/>
          <ac:spMkLst>
            <pc:docMk/>
            <pc:sldMk cId="1572877632" sldId="369"/>
            <ac:spMk id="6" creationId="{C4FBCB3B-DB17-05D3-64BF-AA0B82D26FA0}"/>
          </ac:spMkLst>
        </pc:spChg>
        <pc:spChg chg="del">
          <ac:chgData name="dpbenalcazar@espe.edu.ec" userId="24a9bea4-0bb1-4e98-8659-d11f24fc4b18" providerId="ADAL" clId="{8786002A-289A-46F8-9545-E598592040B3}" dt="2023-03-03T02:35:13.913" v="172" actId="700"/>
          <ac:spMkLst>
            <pc:docMk/>
            <pc:sldMk cId="1572877632" sldId="369"/>
            <ac:spMk id="7" creationId="{8FDEC54D-1DD1-BD30-4AA9-4AD9F721215D}"/>
          </ac:spMkLst>
        </pc:spChg>
        <pc:spChg chg="add del mod ord">
          <ac:chgData name="dpbenalcazar@espe.edu.ec" userId="24a9bea4-0bb1-4e98-8659-d11f24fc4b18" providerId="ADAL" clId="{8786002A-289A-46F8-9545-E598592040B3}" dt="2023-03-03T02:35:27.763" v="175" actId="26606"/>
          <ac:spMkLst>
            <pc:docMk/>
            <pc:sldMk cId="1572877632" sldId="369"/>
            <ac:spMk id="8" creationId="{7638C3C8-2899-87DB-2499-F1811C3D0122}"/>
          </ac:spMkLst>
        </pc:spChg>
        <pc:spChg chg="add del mod ord">
          <ac:chgData name="dpbenalcazar@espe.edu.ec" userId="24a9bea4-0bb1-4e98-8659-d11f24fc4b18" providerId="ADAL" clId="{8786002A-289A-46F8-9545-E598592040B3}" dt="2023-03-03T02:35:27.763" v="175" actId="26606"/>
          <ac:spMkLst>
            <pc:docMk/>
            <pc:sldMk cId="1572877632" sldId="369"/>
            <ac:spMk id="9" creationId="{50C97F8D-980B-59C1-FE70-BBB04A72DBFD}"/>
          </ac:spMkLst>
        </pc:spChg>
        <pc:spChg chg="add del mod ord">
          <ac:chgData name="dpbenalcazar@espe.edu.ec" userId="24a9bea4-0bb1-4e98-8659-d11f24fc4b18" providerId="ADAL" clId="{8786002A-289A-46F8-9545-E598592040B3}" dt="2023-03-03T02:35:27.763" v="175" actId="26606"/>
          <ac:spMkLst>
            <pc:docMk/>
            <pc:sldMk cId="1572877632" sldId="369"/>
            <ac:spMk id="10" creationId="{E005631E-D2F5-BA93-952D-6D3B150A6FC3}"/>
          </ac:spMkLst>
        </pc:spChg>
        <pc:spChg chg="add del mod ord">
          <ac:chgData name="dpbenalcazar@espe.edu.ec" userId="24a9bea4-0bb1-4e98-8659-d11f24fc4b18" providerId="ADAL" clId="{8786002A-289A-46F8-9545-E598592040B3}" dt="2023-03-03T02:35:27.763" v="175" actId="26606"/>
          <ac:spMkLst>
            <pc:docMk/>
            <pc:sldMk cId="1572877632" sldId="369"/>
            <ac:spMk id="11" creationId="{82DCBA7E-3528-F604-C795-6AD8B419185C}"/>
          </ac:spMkLst>
        </pc:spChg>
        <pc:spChg chg="add del mod ord">
          <ac:chgData name="dpbenalcazar@espe.edu.ec" userId="24a9bea4-0bb1-4e98-8659-d11f24fc4b18" providerId="ADAL" clId="{8786002A-289A-46F8-9545-E598592040B3}" dt="2023-03-03T02:35:27.763" v="175" actId="26606"/>
          <ac:spMkLst>
            <pc:docMk/>
            <pc:sldMk cId="1572877632" sldId="369"/>
            <ac:spMk id="12" creationId="{4848D4E2-F188-FDC2-9D4E-A83D7709B69B}"/>
          </ac:spMkLst>
        </pc:spChg>
        <pc:spChg chg="add del mod ord">
          <ac:chgData name="dpbenalcazar@espe.edu.ec" userId="24a9bea4-0bb1-4e98-8659-d11f24fc4b18" providerId="ADAL" clId="{8786002A-289A-46F8-9545-E598592040B3}" dt="2023-03-03T02:35:27.763" v="175" actId="26606"/>
          <ac:spMkLst>
            <pc:docMk/>
            <pc:sldMk cId="1572877632" sldId="369"/>
            <ac:spMk id="13" creationId="{C7680341-90CE-EEC8-873B-CBAA06FE9B00}"/>
          </ac:spMkLst>
        </pc:spChg>
        <pc:spChg chg="add del mod ord">
          <ac:chgData name="dpbenalcazar@espe.edu.ec" userId="24a9bea4-0bb1-4e98-8659-d11f24fc4b18" providerId="ADAL" clId="{8786002A-289A-46F8-9545-E598592040B3}" dt="2023-03-03T02:35:27.763" v="175" actId="26606"/>
          <ac:spMkLst>
            <pc:docMk/>
            <pc:sldMk cId="1572877632" sldId="369"/>
            <ac:spMk id="14" creationId="{21329098-FCE9-8D84-83CC-15F36356A6B2}"/>
          </ac:spMkLst>
        </pc:spChg>
        <pc:spChg chg="add del mod ord">
          <ac:chgData name="dpbenalcazar@espe.edu.ec" userId="24a9bea4-0bb1-4e98-8659-d11f24fc4b18" providerId="ADAL" clId="{8786002A-289A-46F8-9545-E598592040B3}" dt="2023-03-03T02:35:27.763" v="175" actId="26606"/>
          <ac:spMkLst>
            <pc:docMk/>
            <pc:sldMk cId="1572877632" sldId="369"/>
            <ac:spMk id="15" creationId="{5F67B194-99EB-3CA9-DD5F-1625BB684F52}"/>
          </ac:spMkLst>
        </pc:spChg>
        <pc:spChg chg="add del mod">
          <ac:chgData name="dpbenalcazar@espe.edu.ec" userId="24a9bea4-0bb1-4e98-8659-d11f24fc4b18" providerId="ADAL" clId="{8786002A-289A-46F8-9545-E598592040B3}" dt="2023-03-03T02:43:10.622" v="357" actId="21"/>
          <ac:spMkLst>
            <pc:docMk/>
            <pc:sldMk cId="1572877632" sldId="369"/>
            <ac:spMk id="16" creationId="{8A3886CF-19D8-0527-4EDF-D1838BD7D868}"/>
          </ac:spMkLst>
        </pc:spChg>
        <pc:spChg chg="add mod">
          <ac:chgData name="dpbenalcazar@espe.edu.ec" userId="24a9bea4-0bb1-4e98-8659-d11f24fc4b18" providerId="ADAL" clId="{8786002A-289A-46F8-9545-E598592040B3}" dt="2023-03-03T13:52:23.891" v="1541" actId="207"/>
          <ac:spMkLst>
            <pc:docMk/>
            <pc:sldMk cId="1572877632" sldId="369"/>
            <ac:spMk id="18" creationId="{F474B675-979C-F96A-5A14-0D7C62CE3DF7}"/>
          </ac:spMkLst>
        </pc:spChg>
        <pc:spChg chg="add del mod">
          <ac:chgData name="dpbenalcazar@espe.edu.ec" userId="24a9bea4-0bb1-4e98-8659-d11f24fc4b18" providerId="ADAL" clId="{8786002A-289A-46F8-9545-E598592040B3}" dt="2023-03-03T02:35:27.742" v="174" actId="26606"/>
          <ac:spMkLst>
            <pc:docMk/>
            <pc:sldMk cId="1572877632" sldId="369"/>
            <ac:spMk id="20" creationId="{7E082A7B-2A6C-9B90-F74C-E8AA1A1CBB0D}"/>
          </ac:spMkLst>
        </pc:spChg>
        <pc:spChg chg="add mod">
          <ac:chgData name="dpbenalcazar@espe.edu.ec" userId="24a9bea4-0bb1-4e98-8659-d11f24fc4b18" providerId="ADAL" clId="{8786002A-289A-46F8-9545-E598592040B3}" dt="2023-03-03T13:17:38.715" v="1286" actId="1076"/>
          <ac:spMkLst>
            <pc:docMk/>
            <pc:sldMk cId="1572877632" sldId="369"/>
            <ac:spMk id="21" creationId="{D525D6F8-B93B-CDB4-A35B-AB34EFBE0012}"/>
          </ac:spMkLst>
        </pc:spChg>
        <pc:spChg chg="add del mod">
          <ac:chgData name="dpbenalcazar@espe.edu.ec" userId="24a9bea4-0bb1-4e98-8659-d11f24fc4b18" providerId="ADAL" clId="{8786002A-289A-46F8-9545-E598592040B3}" dt="2023-03-03T02:35:27.742" v="174" actId="26606"/>
          <ac:spMkLst>
            <pc:docMk/>
            <pc:sldMk cId="1572877632" sldId="369"/>
            <ac:spMk id="22" creationId="{340D6992-57EB-D86E-53CF-E583451E5389}"/>
          </ac:spMkLst>
        </pc:spChg>
        <pc:spChg chg="add mod">
          <ac:chgData name="dpbenalcazar@espe.edu.ec" userId="24a9bea4-0bb1-4e98-8659-d11f24fc4b18" providerId="ADAL" clId="{8786002A-289A-46F8-9545-E598592040B3}" dt="2023-03-03T13:46:12.075" v="1459" actId="20577"/>
          <ac:spMkLst>
            <pc:docMk/>
            <pc:sldMk cId="1572877632" sldId="369"/>
            <ac:spMk id="23" creationId="{74B4B93D-8C4C-5D30-FD1A-4BC85C136A2E}"/>
          </ac:spMkLst>
        </pc:spChg>
        <pc:spChg chg="add del mod">
          <ac:chgData name="dpbenalcazar@espe.edu.ec" userId="24a9bea4-0bb1-4e98-8659-d11f24fc4b18" providerId="ADAL" clId="{8786002A-289A-46F8-9545-E598592040B3}" dt="2023-03-03T02:35:27.742" v="174" actId="26606"/>
          <ac:spMkLst>
            <pc:docMk/>
            <pc:sldMk cId="1572877632" sldId="369"/>
            <ac:spMk id="24" creationId="{35749788-D95A-8C25-316A-1501A66C5934}"/>
          </ac:spMkLst>
        </pc:spChg>
        <pc:spChg chg="add del mod">
          <ac:chgData name="dpbenalcazar@espe.edu.ec" userId="24a9bea4-0bb1-4e98-8659-d11f24fc4b18" providerId="ADAL" clId="{8786002A-289A-46F8-9545-E598592040B3}" dt="2023-03-03T02:35:27.742" v="174" actId="26606"/>
          <ac:spMkLst>
            <pc:docMk/>
            <pc:sldMk cId="1572877632" sldId="369"/>
            <ac:spMk id="26" creationId="{050446A5-4ABC-71F5-26A8-AF1D9D2EEEC8}"/>
          </ac:spMkLst>
        </pc:spChg>
        <pc:spChg chg="add mod">
          <ac:chgData name="dpbenalcazar@espe.edu.ec" userId="24a9bea4-0bb1-4e98-8659-d11f24fc4b18" providerId="ADAL" clId="{8786002A-289A-46F8-9545-E598592040B3}" dt="2023-03-03T16:08:11.431" v="3390" actId="20577"/>
          <ac:spMkLst>
            <pc:docMk/>
            <pc:sldMk cId="1572877632" sldId="369"/>
            <ac:spMk id="27" creationId="{F5E93DC8-0D40-697E-6487-C6E571D6DD41}"/>
          </ac:spMkLst>
        </pc:spChg>
        <pc:spChg chg="add del mod">
          <ac:chgData name="dpbenalcazar@espe.edu.ec" userId="24a9bea4-0bb1-4e98-8659-d11f24fc4b18" providerId="ADAL" clId="{8786002A-289A-46F8-9545-E598592040B3}" dt="2023-03-03T02:35:27.742" v="174" actId="26606"/>
          <ac:spMkLst>
            <pc:docMk/>
            <pc:sldMk cId="1572877632" sldId="369"/>
            <ac:spMk id="28" creationId="{1FB10BEC-DE7A-6094-8287-2E3B50BB7D56}"/>
          </ac:spMkLst>
        </pc:spChg>
        <pc:spChg chg="add mod">
          <ac:chgData name="dpbenalcazar@espe.edu.ec" userId="24a9bea4-0bb1-4e98-8659-d11f24fc4b18" providerId="ADAL" clId="{8786002A-289A-46F8-9545-E598592040B3}" dt="2023-03-03T13:48:36.988" v="1529" actId="1076"/>
          <ac:spMkLst>
            <pc:docMk/>
            <pc:sldMk cId="1572877632" sldId="369"/>
            <ac:spMk id="29" creationId="{4CF67AD7-EE00-55A1-34D9-112E30D59E63}"/>
          </ac:spMkLst>
        </pc:spChg>
        <pc:spChg chg="add mod">
          <ac:chgData name="dpbenalcazar@espe.edu.ec" userId="24a9bea4-0bb1-4e98-8659-d11f24fc4b18" providerId="ADAL" clId="{8786002A-289A-46F8-9545-E598592040B3}" dt="2023-03-03T13:43:26.413" v="1328" actId="1076"/>
          <ac:spMkLst>
            <pc:docMk/>
            <pc:sldMk cId="1572877632" sldId="369"/>
            <ac:spMk id="30" creationId="{1440BA77-ACE6-AF7C-A67D-5AEC40075ADA}"/>
          </ac:spMkLst>
        </pc:spChg>
        <pc:spChg chg="add del mod">
          <ac:chgData name="dpbenalcazar@espe.edu.ec" userId="24a9bea4-0bb1-4e98-8659-d11f24fc4b18" providerId="ADAL" clId="{8786002A-289A-46F8-9545-E598592040B3}" dt="2023-03-03T13:47:22.916" v="1520" actId="478"/>
          <ac:spMkLst>
            <pc:docMk/>
            <pc:sldMk cId="1572877632" sldId="369"/>
            <ac:spMk id="31" creationId="{9FEA71CE-6588-798C-502B-6943AD731EDC}"/>
          </ac:spMkLst>
        </pc:spChg>
        <pc:spChg chg="add mod">
          <ac:chgData name="dpbenalcazar@espe.edu.ec" userId="24a9bea4-0bb1-4e98-8659-d11f24fc4b18" providerId="ADAL" clId="{8786002A-289A-46F8-9545-E598592040B3}" dt="2023-03-03T14:03:44.743" v="1574" actId="20577"/>
          <ac:spMkLst>
            <pc:docMk/>
            <pc:sldMk cId="1572877632" sldId="369"/>
            <ac:spMk id="32" creationId="{0A9B0BA2-CBD7-E264-98CF-C27A231B0CCB}"/>
          </ac:spMkLst>
        </pc:spChg>
        <pc:picChg chg="add del mod">
          <ac:chgData name="dpbenalcazar@espe.edu.ec" userId="24a9bea4-0bb1-4e98-8659-d11f24fc4b18" providerId="ADAL" clId="{8786002A-289A-46F8-9545-E598592040B3}" dt="2023-03-03T12:46:44.957" v="1017" actId="478"/>
          <ac:picMkLst>
            <pc:docMk/>
            <pc:sldMk cId="1572877632" sldId="369"/>
            <ac:picMk id="17" creationId="{3D023950-5FED-F016-59FA-F12FBAD6BEBD}"/>
          </ac:picMkLst>
        </pc:picChg>
        <pc:picChg chg="add mod">
          <ac:chgData name="dpbenalcazar@espe.edu.ec" userId="24a9bea4-0bb1-4e98-8659-d11f24fc4b18" providerId="ADAL" clId="{8786002A-289A-46F8-9545-E598592040B3}" dt="2023-03-03T12:46:54.567" v="1021" actId="14100"/>
          <ac:picMkLst>
            <pc:docMk/>
            <pc:sldMk cId="1572877632" sldId="369"/>
            <ac:picMk id="25" creationId="{D1CBC18B-B945-33B3-67B9-20C194A84487}"/>
          </ac:picMkLst>
        </pc:picChg>
      </pc:sldChg>
      <pc:sldChg chg="addSp delSp modSp add mod ord modClrScheme chgLayout">
        <pc:chgData name="dpbenalcazar@espe.edu.ec" userId="24a9bea4-0bb1-4e98-8659-d11f24fc4b18" providerId="ADAL" clId="{8786002A-289A-46F8-9545-E598592040B3}" dt="2023-03-03T17:43:36.088" v="5127" actId="113"/>
        <pc:sldMkLst>
          <pc:docMk/>
          <pc:sldMk cId="1452217906" sldId="370"/>
        </pc:sldMkLst>
        <pc:spChg chg="add del mod ord">
          <ac:chgData name="dpbenalcazar@espe.edu.ec" userId="24a9bea4-0bb1-4e98-8659-d11f24fc4b18" providerId="ADAL" clId="{8786002A-289A-46F8-9545-E598592040B3}" dt="2023-03-03T17:39:37.345" v="5077" actId="700"/>
          <ac:spMkLst>
            <pc:docMk/>
            <pc:sldMk cId="1452217906" sldId="370"/>
            <ac:spMk id="2" creationId="{7D886049-0A1C-4BEB-4801-2BF76870F9DA}"/>
          </ac:spMkLst>
        </pc:spChg>
        <pc:spChg chg="add del mod ord">
          <ac:chgData name="dpbenalcazar@espe.edu.ec" userId="24a9bea4-0bb1-4e98-8659-d11f24fc4b18" providerId="ADAL" clId="{8786002A-289A-46F8-9545-E598592040B3}" dt="2023-03-03T17:42:37.224" v="5118"/>
          <ac:spMkLst>
            <pc:docMk/>
            <pc:sldMk cId="1452217906" sldId="370"/>
            <ac:spMk id="3" creationId="{57193995-D355-C02B-94DA-474DA1F9F1F3}"/>
          </ac:spMkLst>
        </pc:spChg>
        <pc:spChg chg="mod ord">
          <ac:chgData name="dpbenalcazar@espe.edu.ec" userId="24a9bea4-0bb1-4e98-8659-d11f24fc4b18" providerId="ADAL" clId="{8786002A-289A-46F8-9545-E598592040B3}" dt="2023-03-03T17:40:03.368" v="5115" actId="14100"/>
          <ac:spMkLst>
            <pc:docMk/>
            <pc:sldMk cId="1452217906" sldId="370"/>
            <ac:spMk id="4" creationId="{EC0231A9-CF94-691C-649E-9CC7D4C22CB8}"/>
          </ac:spMkLst>
        </pc:spChg>
        <pc:spChg chg="del mod ord">
          <ac:chgData name="dpbenalcazar@espe.edu.ec" userId="24a9bea4-0bb1-4e98-8659-d11f24fc4b18" providerId="ADAL" clId="{8786002A-289A-46F8-9545-E598592040B3}" dt="2023-03-03T17:40:09.287" v="5117" actId="478"/>
          <ac:spMkLst>
            <pc:docMk/>
            <pc:sldMk cId="1452217906" sldId="370"/>
            <ac:spMk id="5" creationId="{73779026-0E0B-1506-23E2-AD600070ED27}"/>
          </ac:spMkLst>
        </pc:spChg>
        <pc:spChg chg="del mod ord">
          <ac:chgData name="dpbenalcazar@espe.edu.ec" userId="24a9bea4-0bb1-4e98-8659-d11f24fc4b18" providerId="ADAL" clId="{8786002A-289A-46F8-9545-E598592040B3}" dt="2023-03-03T17:40:06.732" v="5116" actId="478"/>
          <ac:spMkLst>
            <pc:docMk/>
            <pc:sldMk cId="1452217906" sldId="370"/>
            <ac:spMk id="6" creationId="{C4FBCB3B-DB17-05D3-64BF-AA0B82D26FA0}"/>
          </ac:spMkLst>
        </pc:spChg>
        <pc:spChg chg="del mod ord">
          <ac:chgData name="dpbenalcazar@espe.edu.ec" userId="24a9bea4-0bb1-4e98-8659-d11f24fc4b18" providerId="ADAL" clId="{8786002A-289A-46F8-9545-E598592040B3}" dt="2023-03-03T02:57:41.362" v="872" actId="700"/>
          <ac:spMkLst>
            <pc:docMk/>
            <pc:sldMk cId="1452217906" sldId="370"/>
            <ac:spMk id="7" creationId="{8FDEC54D-1DD1-BD30-4AA9-4AD9F721215D}"/>
          </ac:spMkLst>
        </pc:spChg>
        <pc:graphicFrameChg chg="add mod modGraphic">
          <ac:chgData name="dpbenalcazar@espe.edu.ec" userId="24a9bea4-0bb1-4e98-8659-d11f24fc4b18" providerId="ADAL" clId="{8786002A-289A-46F8-9545-E598592040B3}" dt="2023-03-03T17:43:36.088" v="5127" actId="113"/>
          <ac:graphicFrameMkLst>
            <pc:docMk/>
            <pc:sldMk cId="1452217906" sldId="370"/>
            <ac:graphicFrameMk id="8" creationId="{EDB929B3-DD55-3153-E1CC-B7FEDD757CD8}"/>
          </ac:graphicFrameMkLst>
        </pc:graphicFrameChg>
      </pc:sldChg>
      <pc:sldChg chg="addSp delSp modSp add mod modClrScheme chgLayout">
        <pc:chgData name="dpbenalcazar@espe.edu.ec" userId="24a9bea4-0bb1-4e98-8659-d11f24fc4b18" providerId="ADAL" clId="{8786002A-289A-46F8-9545-E598592040B3}" dt="2023-03-03T15:21:35.532" v="2498" actId="1076"/>
        <pc:sldMkLst>
          <pc:docMk/>
          <pc:sldMk cId="1629112804" sldId="371"/>
        </pc:sldMkLst>
        <pc:spChg chg="mod">
          <ac:chgData name="dpbenalcazar@espe.edu.ec" userId="24a9bea4-0bb1-4e98-8659-d11f24fc4b18" providerId="ADAL" clId="{8786002A-289A-46F8-9545-E598592040B3}" dt="2023-03-03T14:13:25.171" v="1741" actId="207"/>
          <ac:spMkLst>
            <pc:docMk/>
            <pc:sldMk cId="1629112804" sldId="371"/>
            <ac:spMk id="2" creationId="{8E0BA58C-F54E-1CCB-4C3F-78B9AB2AF642}"/>
          </ac:spMkLst>
        </pc:spChg>
        <pc:spChg chg="add mod ord">
          <ac:chgData name="dpbenalcazar@espe.edu.ec" userId="24a9bea4-0bb1-4e98-8659-d11f24fc4b18" providerId="ADAL" clId="{8786002A-289A-46F8-9545-E598592040B3}" dt="2023-03-03T14:53:21.308" v="2358" actId="20577"/>
          <ac:spMkLst>
            <pc:docMk/>
            <pc:sldMk cId="1629112804" sldId="371"/>
            <ac:spMk id="3" creationId="{C7B5EB8C-280C-66B1-82FA-19C4488ADE2E}"/>
          </ac:spMkLst>
        </pc:spChg>
        <pc:spChg chg="mod ord">
          <ac:chgData name="dpbenalcazar@espe.edu.ec" userId="24a9bea4-0bb1-4e98-8659-d11f24fc4b18" providerId="ADAL" clId="{8786002A-289A-46F8-9545-E598592040B3}" dt="2023-03-03T14:49:11.149" v="2137" actId="1076"/>
          <ac:spMkLst>
            <pc:docMk/>
            <pc:sldMk cId="1629112804" sldId="371"/>
            <ac:spMk id="4" creationId="{EC0231A9-CF94-691C-649E-9CC7D4C22CB8}"/>
          </ac:spMkLst>
        </pc:spChg>
        <pc:spChg chg="add mod ord">
          <ac:chgData name="dpbenalcazar@espe.edu.ec" userId="24a9bea4-0bb1-4e98-8659-d11f24fc4b18" providerId="ADAL" clId="{8786002A-289A-46F8-9545-E598592040B3}" dt="2023-03-03T15:11:33.381" v="2429" actId="20577"/>
          <ac:spMkLst>
            <pc:docMk/>
            <pc:sldMk cId="1629112804" sldId="371"/>
            <ac:spMk id="5" creationId="{05EFAAC6-FC13-A3F1-CCC7-DF86DB334BE8}"/>
          </ac:spMkLst>
        </pc:spChg>
        <pc:spChg chg="add del mod ord">
          <ac:chgData name="dpbenalcazar@espe.edu.ec" userId="24a9bea4-0bb1-4e98-8659-d11f24fc4b18" providerId="ADAL" clId="{8786002A-289A-46F8-9545-E598592040B3}" dt="2023-03-03T14:34:00.791" v="1925" actId="478"/>
          <ac:spMkLst>
            <pc:docMk/>
            <pc:sldMk cId="1629112804" sldId="371"/>
            <ac:spMk id="6" creationId="{87E48364-2FB1-F055-CB6B-9AF7AF053F67}"/>
          </ac:spMkLst>
        </pc:spChg>
        <pc:spChg chg="add del mod ord">
          <ac:chgData name="dpbenalcazar@espe.edu.ec" userId="24a9bea4-0bb1-4e98-8659-d11f24fc4b18" providerId="ADAL" clId="{8786002A-289A-46F8-9545-E598592040B3}" dt="2023-03-03T14:33:57.831" v="1924" actId="478"/>
          <ac:spMkLst>
            <pc:docMk/>
            <pc:sldMk cId="1629112804" sldId="371"/>
            <ac:spMk id="7" creationId="{333E08AA-487B-3EFD-3EBD-92FF6A08A82C}"/>
          </ac:spMkLst>
        </pc:spChg>
        <pc:spChg chg="add mod ord">
          <ac:chgData name="dpbenalcazar@espe.edu.ec" userId="24a9bea4-0bb1-4e98-8659-d11f24fc4b18" providerId="ADAL" clId="{8786002A-289A-46F8-9545-E598592040B3}" dt="2023-03-03T15:00:28.222" v="2367" actId="1076"/>
          <ac:spMkLst>
            <pc:docMk/>
            <pc:sldMk cId="1629112804" sldId="371"/>
            <ac:spMk id="8" creationId="{13F09C7B-E2C3-1BC6-50B9-C156FFBCA41E}"/>
          </ac:spMkLst>
        </pc:spChg>
        <pc:spChg chg="add mod ord">
          <ac:chgData name="dpbenalcazar@espe.edu.ec" userId="24a9bea4-0bb1-4e98-8659-d11f24fc4b18" providerId="ADAL" clId="{8786002A-289A-46F8-9545-E598592040B3}" dt="2023-03-03T15:00:23.778" v="2366" actId="1076"/>
          <ac:spMkLst>
            <pc:docMk/>
            <pc:sldMk cId="1629112804" sldId="371"/>
            <ac:spMk id="9" creationId="{884F70E1-DAC1-6C42-8646-9F96F90FC14B}"/>
          </ac:spMkLst>
        </pc:spChg>
        <pc:spChg chg="add mod ord">
          <ac:chgData name="dpbenalcazar@espe.edu.ec" userId="24a9bea4-0bb1-4e98-8659-d11f24fc4b18" providerId="ADAL" clId="{8786002A-289A-46F8-9545-E598592040B3}" dt="2023-03-03T15:04:41.398" v="2394" actId="1076"/>
          <ac:spMkLst>
            <pc:docMk/>
            <pc:sldMk cId="1629112804" sldId="371"/>
            <ac:spMk id="10" creationId="{A7EE51C4-6438-FC47-D856-1723BC54C0F9}"/>
          </ac:spMkLst>
        </pc:spChg>
        <pc:spChg chg="add mod ord">
          <ac:chgData name="dpbenalcazar@espe.edu.ec" userId="24a9bea4-0bb1-4e98-8659-d11f24fc4b18" providerId="ADAL" clId="{8786002A-289A-46F8-9545-E598592040B3}" dt="2023-03-03T15:04:23.507" v="2392" actId="1076"/>
          <ac:spMkLst>
            <pc:docMk/>
            <pc:sldMk cId="1629112804" sldId="371"/>
            <ac:spMk id="11" creationId="{7966F210-F5E9-B06B-6FB9-9C860DDAF878}"/>
          </ac:spMkLst>
        </pc:spChg>
        <pc:spChg chg="del mod ord">
          <ac:chgData name="dpbenalcazar@espe.edu.ec" userId="24a9bea4-0bb1-4e98-8659-d11f24fc4b18" providerId="ADAL" clId="{8786002A-289A-46F8-9545-E598592040B3}" dt="2023-03-03T14:10:30.878" v="1664" actId="700"/>
          <ac:spMkLst>
            <pc:docMk/>
            <pc:sldMk cId="1629112804" sldId="371"/>
            <ac:spMk id="12" creationId="{802B6FC3-8E2F-2EF2-F743-61C882DDAD4B}"/>
          </ac:spMkLst>
        </pc:spChg>
        <pc:spChg chg="add mod ord">
          <ac:chgData name="dpbenalcazar@espe.edu.ec" userId="24a9bea4-0bb1-4e98-8659-d11f24fc4b18" providerId="ADAL" clId="{8786002A-289A-46F8-9545-E598592040B3}" dt="2023-03-03T14:10:30.878" v="1664" actId="700"/>
          <ac:spMkLst>
            <pc:docMk/>
            <pc:sldMk cId="1629112804" sldId="371"/>
            <ac:spMk id="13" creationId="{121EDCE7-CE56-9248-C23B-1CA850704E0E}"/>
          </ac:spMkLst>
        </pc:spChg>
        <pc:spChg chg="del mod ord">
          <ac:chgData name="dpbenalcazar@espe.edu.ec" userId="24a9bea4-0bb1-4e98-8659-d11f24fc4b18" providerId="ADAL" clId="{8786002A-289A-46F8-9545-E598592040B3}" dt="2023-03-03T14:10:30.878" v="1664" actId="700"/>
          <ac:spMkLst>
            <pc:docMk/>
            <pc:sldMk cId="1629112804" sldId="371"/>
            <ac:spMk id="14" creationId="{71A875F3-7EE2-5FD3-8A10-0112945A1822}"/>
          </ac:spMkLst>
        </pc:spChg>
        <pc:spChg chg="add mod ord">
          <ac:chgData name="dpbenalcazar@espe.edu.ec" userId="24a9bea4-0bb1-4e98-8659-d11f24fc4b18" providerId="ADAL" clId="{8786002A-289A-46F8-9545-E598592040B3}" dt="2023-03-03T14:10:30.878" v="1664" actId="700"/>
          <ac:spMkLst>
            <pc:docMk/>
            <pc:sldMk cId="1629112804" sldId="371"/>
            <ac:spMk id="15" creationId="{BB90026C-A1DE-CB8F-490D-B5BEB5BD0898}"/>
          </ac:spMkLst>
        </pc:spChg>
        <pc:spChg chg="del mod ord">
          <ac:chgData name="dpbenalcazar@espe.edu.ec" userId="24a9bea4-0bb1-4e98-8659-d11f24fc4b18" providerId="ADAL" clId="{8786002A-289A-46F8-9545-E598592040B3}" dt="2023-03-03T14:10:30.878" v="1664" actId="700"/>
          <ac:spMkLst>
            <pc:docMk/>
            <pc:sldMk cId="1629112804" sldId="371"/>
            <ac:spMk id="16" creationId="{818A177B-AFB2-E5E9-2246-6EB9BEAF1FA9}"/>
          </ac:spMkLst>
        </pc:spChg>
        <pc:spChg chg="del mod ord">
          <ac:chgData name="dpbenalcazar@espe.edu.ec" userId="24a9bea4-0bb1-4e98-8659-d11f24fc4b18" providerId="ADAL" clId="{8786002A-289A-46F8-9545-E598592040B3}" dt="2023-03-03T14:10:30.878" v="1664" actId="700"/>
          <ac:spMkLst>
            <pc:docMk/>
            <pc:sldMk cId="1629112804" sldId="371"/>
            <ac:spMk id="18" creationId="{1D0DA15C-6335-303E-EDD6-CFA66B66952C}"/>
          </ac:spMkLst>
        </pc:spChg>
        <pc:spChg chg="add mod">
          <ac:chgData name="dpbenalcazar@espe.edu.ec" userId="24a9bea4-0bb1-4e98-8659-d11f24fc4b18" providerId="ADAL" clId="{8786002A-289A-46F8-9545-E598592040B3}" dt="2023-03-03T15:00:30.808" v="2368" actId="1076"/>
          <ac:spMkLst>
            <pc:docMk/>
            <pc:sldMk cId="1629112804" sldId="371"/>
            <ac:spMk id="19" creationId="{FA1A6075-D9F3-F9AC-A67C-22D4DB08C172}"/>
          </ac:spMkLst>
        </pc:spChg>
        <pc:spChg chg="del mod ord">
          <ac:chgData name="dpbenalcazar@espe.edu.ec" userId="24a9bea4-0bb1-4e98-8659-d11f24fc4b18" providerId="ADAL" clId="{8786002A-289A-46F8-9545-E598592040B3}" dt="2023-03-03T14:10:30.878" v="1664" actId="700"/>
          <ac:spMkLst>
            <pc:docMk/>
            <pc:sldMk cId="1629112804" sldId="371"/>
            <ac:spMk id="20" creationId="{93D2ADA8-4C62-30AE-21C5-1A2E539F64AB}"/>
          </ac:spMkLst>
        </pc:spChg>
        <pc:spChg chg="add del mod">
          <ac:chgData name="dpbenalcazar@espe.edu.ec" userId="24a9bea4-0bb1-4e98-8659-d11f24fc4b18" providerId="ADAL" clId="{8786002A-289A-46F8-9545-E598592040B3}" dt="2023-03-03T14:47:36.829" v="2082"/>
          <ac:spMkLst>
            <pc:docMk/>
            <pc:sldMk cId="1629112804" sldId="371"/>
            <ac:spMk id="21" creationId="{4902B6D1-A6EA-9736-98CE-6FBF4793C68A}"/>
          </ac:spMkLst>
        </pc:spChg>
        <pc:spChg chg="del mod ord">
          <ac:chgData name="dpbenalcazar@espe.edu.ec" userId="24a9bea4-0bb1-4e98-8659-d11f24fc4b18" providerId="ADAL" clId="{8786002A-289A-46F8-9545-E598592040B3}" dt="2023-03-03T14:10:30.878" v="1664" actId="700"/>
          <ac:spMkLst>
            <pc:docMk/>
            <pc:sldMk cId="1629112804" sldId="371"/>
            <ac:spMk id="22" creationId="{E1B6E686-B315-30C1-69FB-7647988B5A4D}"/>
          </ac:spMkLst>
        </pc:spChg>
        <pc:spChg chg="del mod ord">
          <ac:chgData name="dpbenalcazar@espe.edu.ec" userId="24a9bea4-0bb1-4e98-8659-d11f24fc4b18" providerId="ADAL" clId="{8786002A-289A-46F8-9545-E598592040B3}" dt="2023-03-03T14:15:50.282" v="1746" actId="478"/>
          <ac:spMkLst>
            <pc:docMk/>
            <pc:sldMk cId="1629112804" sldId="371"/>
            <ac:spMk id="24" creationId="{CA322721-62F1-11ED-D377-B2505B2B14DB}"/>
          </ac:spMkLst>
        </pc:spChg>
        <pc:spChg chg="del mod ord">
          <ac:chgData name="dpbenalcazar@espe.edu.ec" userId="24a9bea4-0bb1-4e98-8659-d11f24fc4b18" providerId="ADAL" clId="{8786002A-289A-46F8-9545-E598592040B3}" dt="2023-03-03T14:15:50.282" v="1746" actId="478"/>
          <ac:spMkLst>
            <pc:docMk/>
            <pc:sldMk cId="1629112804" sldId="371"/>
            <ac:spMk id="26" creationId="{F323E424-8D82-F60A-7FD5-61EE02189BA9}"/>
          </ac:spMkLst>
        </pc:spChg>
        <pc:spChg chg="add mod">
          <ac:chgData name="dpbenalcazar@espe.edu.ec" userId="24a9bea4-0bb1-4e98-8659-d11f24fc4b18" providerId="ADAL" clId="{8786002A-289A-46F8-9545-E598592040B3}" dt="2023-03-03T15:01:33.350" v="2389" actId="1076"/>
          <ac:spMkLst>
            <pc:docMk/>
            <pc:sldMk cId="1629112804" sldId="371"/>
            <ac:spMk id="27" creationId="{805299D8-6B55-D4E3-4DE8-6AECF8B5E682}"/>
          </ac:spMkLst>
        </pc:spChg>
        <pc:spChg chg="del mod ord">
          <ac:chgData name="dpbenalcazar@espe.edu.ec" userId="24a9bea4-0bb1-4e98-8659-d11f24fc4b18" providerId="ADAL" clId="{8786002A-289A-46F8-9545-E598592040B3}" dt="2023-03-03T14:15:50.282" v="1746" actId="478"/>
          <ac:spMkLst>
            <pc:docMk/>
            <pc:sldMk cId="1629112804" sldId="371"/>
            <ac:spMk id="28" creationId="{172E0706-CECD-3B9E-A824-90FE0A05475B}"/>
          </ac:spMkLst>
        </pc:spChg>
        <pc:picChg chg="add mod modCrop">
          <ac:chgData name="dpbenalcazar@espe.edu.ec" userId="24a9bea4-0bb1-4e98-8659-d11f24fc4b18" providerId="ADAL" clId="{8786002A-289A-46F8-9545-E598592040B3}" dt="2023-03-03T15:00:13.268" v="2362" actId="1076"/>
          <ac:picMkLst>
            <pc:docMk/>
            <pc:sldMk cId="1629112804" sldId="371"/>
            <ac:picMk id="17" creationId="{14A6DDFD-AD6F-E793-0632-FCC9D29F24D5}"/>
          </ac:picMkLst>
        </pc:picChg>
        <pc:picChg chg="add mod">
          <ac:chgData name="dpbenalcazar@espe.edu.ec" userId="24a9bea4-0bb1-4e98-8659-d11f24fc4b18" providerId="ADAL" clId="{8786002A-289A-46F8-9545-E598592040B3}" dt="2023-03-03T15:00:20.578" v="2365" actId="1076"/>
          <ac:picMkLst>
            <pc:docMk/>
            <pc:sldMk cId="1629112804" sldId="371"/>
            <ac:picMk id="25" creationId="{43E86205-9051-4FE8-3A13-59F46EEAC064}"/>
          </ac:picMkLst>
        </pc:picChg>
        <pc:picChg chg="add del mod modCrop">
          <ac:chgData name="dpbenalcazar@espe.edu.ec" userId="24a9bea4-0bb1-4e98-8659-d11f24fc4b18" providerId="ADAL" clId="{8786002A-289A-46F8-9545-E598592040B3}" dt="2023-03-03T15:09:36.398" v="2402" actId="478"/>
          <ac:picMkLst>
            <pc:docMk/>
            <pc:sldMk cId="1629112804" sldId="371"/>
            <ac:picMk id="29" creationId="{8D8C1A6E-D397-0B3A-EC1C-64F86EEC7252}"/>
          </ac:picMkLst>
        </pc:picChg>
        <pc:picChg chg="add mod">
          <ac:chgData name="dpbenalcazar@espe.edu.ec" userId="24a9bea4-0bb1-4e98-8659-d11f24fc4b18" providerId="ADAL" clId="{8786002A-289A-46F8-9545-E598592040B3}" dt="2023-03-03T15:17:55.946" v="2462" actId="14100"/>
          <ac:picMkLst>
            <pc:docMk/>
            <pc:sldMk cId="1629112804" sldId="371"/>
            <ac:picMk id="30" creationId="{60CC6D20-8DED-3370-6BA9-EF30E94169B1}"/>
          </ac:picMkLst>
        </pc:picChg>
        <pc:picChg chg="add mod">
          <ac:chgData name="dpbenalcazar@espe.edu.ec" userId="24a9bea4-0bb1-4e98-8659-d11f24fc4b18" providerId="ADAL" clId="{8786002A-289A-46F8-9545-E598592040B3}" dt="2023-03-03T15:20:02.737" v="2478" actId="1076"/>
          <ac:picMkLst>
            <pc:docMk/>
            <pc:sldMk cId="1629112804" sldId="371"/>
            <ac:picMk id="32" creationId="{787000D9-C4B8-B595-1009-836172AA9B6C}"/>
          </ac:picMkLst>
        </pc:picChg>
        <pc:picChg chg="add mod">
          <ac:chgData name="dpbenalcazar@espe.edu.ec" userId="24a9bea4-0bb1-4e98-8659-d11f24fc4b18" providerId="ADAL" clId="{8786002A-289A-46F8-9545-E598592040B3}" dt="2023-03-03T15:21:33.796" v="2497" actId="14100"/>
          <ac:picMkLst>
            <pc:docMk/>
            <pc:sldMk cId="1629112804" sldId="371"/>
            <ac:picMk id="34" creationId="{FDD9B1DF-D296-3C0C-181B-44A5C1AE1EFE}"/>
          </ac:picMkLst>
        </pc:picChg>
        <pc:picChg chg="add mod">
          <ac:chgData name="dpbenalcazar@espe.edu.ec" userId="24a9bea4-0bb1-4e98-8659-d11f24fc4b18" providerId="ADAL" clId="{8786002A-289A-46F8-9545-E598592040B3}" dt="2023-03-03T15:21:35.532" v="2498" actId="1076"/>
          <ac:picMkLst>
            <pc:docMk/>
            <pc:sldMk cId="1629112804" sldId="371"/>
            <ac:picMk id="2050" creationId="{FF6242CC-6732-F7E4-9CC5-48976B2863C0}"/>
          </ac:picMkLst>
        </pc:picChg>
        <pc:picChg chg="add mod">
          <ac:chgData name="dpbenalcazar@espe.edu.ec" userId="24a9bea4-0bb1-4e98-8659-d11f24fc4b18" providerId="ADAL" clId="{8786002A-289A-46F8-9545-E598592040B3}" dt="2023-03-03T15:21:31.556" v="2496" actId="1076"/>
          <ac:picMkLst>
            <pc:docMk/>
            <pc:sldMk cId="1629112804" sldId="371"/>
            <ac:picMk id="2052" creationId="{FFAADC48-3A75-7EFE-DC4D-053F513B9E1F}"/>
          </ac:picMkLst>
        </pc:picChg>
      </pc:sldChg>
      <pc:sldChg chg="addSp delSp modSp new mod chgLayout">
        <pc:chgData name="dpbenalcazar@espe.edu.ec" userId="24a9bea4-0bb1-4e98-8659-d11f24fc4b18" providerId="ADAL" clId="{8786002A-289A-46F8-9545-E598592040B3}" dt="2023-03-03T15:58:37.811" v="3121" actId="478"/>
        <pc:sldMkLst>
          <pc:docMk/>
          <pc:sldMk cId="4164603364" sldId="372"/>
        </pc:sldMkLst>
        <pc:spChg chg="del mod ord">
          <ac:chgData name="dpbenalcazar@espe.edu.ec" userId="24a9bea4-0bb1-4e98-8659-d11f24fc4b18" providerId="ADAL" clId="{8786002A-289A-46F8-9545-E598592040B3}" dt="2023-03-03T15:09:51.602" v="2404" actId="700"/>
          <ac:spMkLst>
            <pc:docMk/>
            <pc:sldMk cId="4164603364" sldId="372"/>
            <ac:spMk id="2" creationId="{66C28420-9900-C776-86ED-EDF391840586}"/>
          </ac:spMkLst>
        </pc:spChg>
        <pc:spChg chg="del">
          <ac:chgData name="dpbenalcazar@espe.edu.ec" userId="24a9bea4-0bb1-4e98-8659-d11f24fc4b18" providerId="ADAL" clId="{8786002A-289A-46F8-9545-E598592040B3}" dt="2023-03-03T15:09:51.602" v="2404" actId="700"/>
          <ac:spMkLst>
            <pc:docMk/>
            <pc:sldMk cId="4164603364" sldId="372"/>
            <ac:spMk id="3" creationId="{1201828D-F39E-A9EF-D06C-C5DFB4A94AA0}"/>
          </ac:spMkLst>
        </pc:spChg>
        <pc:spChg chg="del">
          <ac:chgData name="dpbenalcazar@espe.edu.ec" userId="24a9bea4-0bb1-4e98-8659-d11f24fc4b18" providerId="ADAL" clId="{8786002A-289A-46F8-9545-E598592040B3}" dt="2023-03-03T15:09:51.602" v="2404" actId="700"/>
          <ac:spMkLst>
            <pc:docMk/>
            <pc:sldMk cId="4164603364" sldId="372"/>
            <ac:spMk id="4" creationId="{2F721F23-86C5-399F-87DF-1962635D04F8}"/>
          </ac:spMkLst>
        </pc:spChg>
        <pc:spChg chg="del">
          <ac:chgData name="dpbenalcazar@espe.edu.ec" userId="24a9bea4-0bb1-4e98-8659-d11f24fc4b18" providerId="ADAL" clId="{8786002A-289A-46F8-9545-E598592040B3}" dt="2023-03-03T15:09:51.602" v="2404" actId="700"/>
          <ac:spMkLst>
            <pc:docMk/>
            <pc:sldMk cId="4164603364" sldId="372"/>
            <ac:spMk id="5" creationId="{8EF83647-E073-A74D-51B5-4AB9D438CCDD}"/>
          </ac:spMkLst>
        </pc:spChg>
        <pc:spChg chg="del">
          <ac:chgData name="dpbenalcazar@espe.edu.ec" userId="24a9bea4-0bb1-4e98-8659-d11f24fc4b18" providerId="ADAL" clId="{8786002A-289A-46F8-9545-E598592040B3}" dt="2023-03-03T15:09:51.602" v="2404" actId="700"/>
          <ac:spMkLst>
            <pc:docMk/>
            <pc:sldMk cId="4164603364" sldId="372"/>
            <ac:spMk id="6" creationId="{DE055087-E246-4375-0886-E53F1A3A4B4A}"/>
          </ac:spMkLst>
        </pc:spChg>
        <pc:spChg chg="del">
          <ac:chgData name="dpbenalcazar@espe.edu.ec" userId="24a9bea4-0bb1-4e98-8659-d11f24fc4b18" providerId="ADAL" clId="{8786002A-289A-46F8-9545-E598592040B3}" dt="2023-03-03T15:09:51.602" v="2404" actId="700"/>
          <ac:spMkLst>
            <pc:docMk/>
            <pc:sldMk cId="4164603364" sldId="372"/>
            <ac:spMk id="7" creationId="{642D9982-C0F9-831D-CEA7-0D08A6B75DBD}"/>
          </ac:spMkLst>
        </pc:spChg>
        <pc:spChg chg="del">
          <ac:chgData name="dpbenalcazar@espe.edu.ec" userId="24a9bea4-0bb1-4e98-8659-d11f24fc4b18" providerId="ADAL" clId="{8786002A-289A-46F8-9545-E598592040B3}" dt="2023-03-03T15:09:51.602" v="2404" actId="700"/>
          <ac:spMkLst>
            <pc:docMk/>
            <pc:sldMk cId="4164603364" sldId="372"/>
            <ac:spMk id="8" creationId="{E197961E-D432-5850-47C0-5A2CBB0A9E39}"/>
          </ac:spMkLst>
        </pc:spChg>
        <pc:spChg chg="del">
          <ac:chgData name="dpbenalcazar@espe.edu.ec" userId="24a9bea4-0bb1-4e98-8659-d11f24fc4b18" providerId="ADAL" clId="{8786002A-289A-46F8-9545-E598592040B3}" dt="2023-03-03T15:09:51.602" v="2404" actId="700"/>
          <ac:spMkLst>
            <pc:docMk/>
            <pc:sldMk cId="4164603364" sldId="372"/>
            <ac:spMk id="9" creationId="{5B42626D-4C81-B27D-88D4-4B0A0A727FA9}"/>
          </ac:spMkLst>
        </pc:spChg>
        <pc:spChg chg="del">
          <ac:chgData name="dpbenalcazar@espe.edu.ec" userId="24a9bea4-0bb1-4e98-8659-d11f24fc4b18" providerId="ADAL" clId="{8786002A-289A-46F8-9545-E598592040B3}" dt="2023-03-03T15:09:51.602" v="2404" actId="700"/>
          <ac:spMkLst>
            <pc:docMk/>
            <pc:sldMk cId="4164603364" sldId="372"/>
            <ac:spMk id="10" creationId="{C5D7D1F7-D298-B36D-710A-1E27556C7BFF}"/>
          </ac:spMkLst>
        </pc:spChg>
        <pc:spChg chg="del">
          <ac:chgData name="dpbenalcazar@espe.edu.ec" userId="24a9bea4-0bb1-4e98-8659-d11f24fc4b18" providerId="ADAL" clId="{8786002A-289A-46F8-9545-E598592040B3}" dt="2023-03-03T15:09:51.602" v="2404" actId="700"/>
          <ac:spMkLst>
            <pc:docMk/>
            <pc:sldMk cId="4164603364" sldId="372"/>
            <ac:spMk id="11" creationId="{45E8FB10-52AE-F0A1-51C5-46D667CD093D}"/>
          </ac:spMkLst>
        </pc:spChg>
        <pc:spChg chg="del">
          <ac:chgData name="dpbenalcazar@espe.edu.ec" userId="24a9bea4-0bb1-4e98-8659-d11f24fc4b18" providerId="ADAL" clId="{8786002A-289A-46F8-9545-E598592040B3}" dt="2023-03-03T15:09:51.602" v="2404" actId="700"/>
          <ac:spMkLst>
            <pc:docMk/>
            <pc:sldMk cId="4164603364" sldId="372"/>
            <ac:spMk id="12" creationId="{B9BB4EF0-2646-095C-A3BA-31C5F7EDCD47}"/>
          </ac:spMkLst>
        </pc:spChg>
        <pc:spChg chg="del mod ord">
          <ac:chgData name="dpbenalcazar@espe.edu.ec" userId="24a9bea4-0bb1-4e98-8659-d11f24fc4b18" providerId="ADAL" clId="{8786002A-289A-46F8-9545-E598592040B3}" dt="2023-03-03T15:10:09.308" v="2408" actId="478"/>
          <ac:spMkLst>
            <pc:docMk/>
            <pc:sldMk cId="4164603364" sldId="372"/>
            <ac:spMk id="13" creationId="{5B2491AE-8E2E-F25E-45D4-2A28D9E39591}"/>
          </ac:spMkLst>
        </pc:spChg>
        <pc:spChg chg="del mod ord">
          <ac:chgData name="dpbenalcazar@espe.edu.ec" userId="24a9bea4-0bb1-4e98-8659-d11f24fc4b18" providerId="ADAL" clId="{8786002A-289A-46F8-9545-E598592040B3}" dt="2023-03-03T15:10:09.308" v="2408" actId="478"/>
          <ac:spMkLst>
            <pc:docMk/>
            <pc:sldMk cId="4164603364" sldId="372"/>
            <ac:spMk id="14" creationId="{F2E623EC-5CD1-9268-E082-D6EFA3EA102B}"/>
          </ac:spMkLst>
        </pc:spChg>
        <pc:spChg chg="del mod ord">
          <ac:chgData name="dpbenalcazar@espe.edu.ec" userId="24a9bea4-0bb1-4e98-8659-d11f24fc4b18" providerId="ADAL" clId="{8786002A-289A-46F8-9545-E598592040B3}" dt="2023-03-03T15:10:09.308" v="2408" actId="478"/>
          <ac:spMkLst>
            <pc:docMk/>
            <pc:sldMk cId="4164603364" sldId="372"/>
            <ac:spMk id="15" creationId="{92A83357-7CD8-CC1B-5F9B-F5B7CF2C7A69}"/>
          </ac:spMkLst>
        </pc:spChg>
        <pc:spChg chg="add mod ord">
          <ac:chgData name="dpbenalcazar@espe.edu.ec" userId="24a9bea4-0bb1-4e98-8659-d11f24fc4b18" providerId="ADAL" clId="{8786002A-289A-46F8-9545-E598592040B3}" dt="2023-03-03T15:56:15.361" v="3019" actId="1076"/>
          <ac:spMkLst>
            <pc:docMk/>
            <pc:sldMk cId="4164603364" sldId="372"/>
            <ac:spMk id="16" creationId="{34956853-8458-867E-BA33-1839E4D60415}"/>
          </ac:spMkLst>
        </pc:spChg>
        <pc:spChg chg="add del mod ord">
          <ac:chgData name="dpbenalcazar@espe.edu.ec" userId="24a9bea4-0bb1-4e98-8659-d11f24fc4b18" providerId="ADAL" clId="{8786002A-289A-46F8-9545-E598592040B3}" dt="2023-03-03T15:58:37.811" v="3121" actId="478"/>
          <ac:spMkLst>
            <pc:docMk/>
            <pc:sldMk cId="4164603364" sldId="372"/>
            <ac:spMk id="17" creationId="{E7F4FEC3-7224-1851-B6AF-88AF8C62C286}"/>
          </ac:spMkLst>
        </pc:spChg>
        <pc:spChg chg="add mod">
          <ac:chgData name="dpbenalcazar@espe.edu.ec" userId="24a9bea4-0bb1-4e98-8659-d11f24fc4b18" providerId="ADAL" clId="{8786002A-289A-46F8-9545-E598592040B3}" dt="2023-03-03T15:58:34.264" v="3120" actId="13926"/>
          <ac:spMkLst>
            <pc:docMk/>
            <pc:sldMk cId="4164603364" sldId="372"/>
            <ac:spMk id="20" creationId="{B4A4D101-71D2-6FEE-4237-A6A466252D57}"/>
          </ac:spMkLst>
        </pc:spChg>
        <pc:picChg chg="add mod">
          <ac:chgData name="dpbenalcazar@espe.edu.ec" userId="24a9bea4-0bb1-4e98-8659-d11f24fc4b18" providerId="ADAL" clId="{8786002A-289A-46F8-9545-E598592040B3}" dt="2023-03-03T15:56:44.111" v="3025" actId="1076"/>
          <ac:picMkLst>
            <pc:docMk/>
            <pc:sldMk cId="4164603364" sldId="372"/>
            <ac:picMk id="19" creationId="{01705D54-32BA-2509-A2DC-FC8538A7257C}"/>
          </ac:picMkLst>
        </pc:picChg>
      </pc:sldChg>
      <pc:sldChg chg="addSp delSp modSp new mod modClrScheme chgLayout">
        <pc:chgData name="dpbenalcazar@espe.edu.ec" userId="24a9bea4-0bb1-4e98-8659-d11f24fc4b18" providerId="ADAL" clId="{8786002A-289A-46F8-9545-E598592040B3}" dt="2023-03-03T16:45:44.877" v="3886" actId="732"/>
        <pc:sldMkLst>
          <pc:docMk/>
          <pc:sldMk cId="2298920251" sldId="373"/>
        </pc:sldMkLst>
        <pc:spChg chg="del">
          <ac:chgData name="dpbenalcazar@espe.edu.ec" userId="24a9bea4-0bb1-4e98-8659-d11f24fc4b18" providerId="ADAL" clId="{8786002A-289A-46F8-9545-E598592040B3}" dt="2023-03-03T15:23:38.545" v="2500" actId="700"/>
          <ac:spMkLst>
            <pc:docMk/>
            <pc:sldMk cId="2298920251" sldId="373"/>
            <ac:spMk id="2" creationId="{4B9FA86B-9E12-3F95-A8B5-FB1CD334261C}"/>
          </ac:spMkLst>
        </pc:spChg>
        <pc:spChg chg="del mod ord">
          <ac:chgData name="dpbenalcazar@espe.edu.ec" userId="24a9bea4-0bb1-4e98-8659-d11f24fc4b18" providerId="ADAL" clId="{8786002A-289A-46F8-9545-E598592040B3}" dt="2023-03-03T15:23:38.545" v="2500" actId="700"/>
          <ac:spMkLst>
            <pc:docMk/>
            <pc:sldMk cId="2298920251" sldId="373"/>
            <ac:spMk id="3" creationId="{3D6F407E-7CBA-7A8B-0BEE-D91EBA0DF3A2}"/>
          </ac:spMkLst>
        </pc:spChg>
        <pc:spChg chg="del mod ord">
          <ac:chgData name="dpbenalcazar@espe.edu.ec" userId="24a9bea4-0bb1-4e98-8659-d11f24fc4b18" providerId="ADAL" clId="{8786002A-289A-46F8-9545-E598592040B3}" dt="2023-03-03T15:48:09.704" v="2951" actId="478"/>
          <ac:spMkLst>
            <pc:docMk/>
            <pc:sldMk cId="2298920251" sldId="373"/>
            <ac:spMk id="4" creationId="{54EDCE7B-9370-9FA3-06AB-A1A943BA9C6B}"/>
          </ac:spMkLst>
        </pc:spChg>
        <pc:spChg chg="del mod ord">
          <ac:chgData name="dpbenalcazar@espe.edu.ec" userId="24a9bea4-0bb1-4e98-8659-d11f24fc4b18" providerId="ADAL" clId="{8786002A-289A-46F8-9545-E598592040B3}" dt="2023-03-03T15:48:09.704" v="2951" actId="478"/>
          <ac:spMkLst>
            <pc:docMk/>
            <pc:sldMk cId="2298920251" sldId="373"/>
            <ac:spMk id="5" creationId="{A6AB09F7-A269-6194-F174-18F276042AC2}"/>
          </ac:spMkLst>
        </pc:spChg>
        <pc:spChg chg="del mod ord">
          <ac:chgData name="dpbenalcazar@espe.edu.ec" userId="24a9bea4-0bb1-4e98-8659-d11f24fc4b18" providerId="ADAL" clId="{8786002A-289A-46F8-9545-E598592040B3}" dt="2023-03-03T15:48:09.704" v="2951" actId="478"/>
          <ac:spMkLst>
            <pc:docMk/>
            <pc:sldMk cId="2298920251" sldId="373"/>
            <ac:spMk id="6" creationId="{762A469A-EC38-590E-0624-CC2E834C3BA2}"/>
          </ac:spMkLst>
        </pc:spChg>
        <pc:spChg chg="add del mod ord">
          <ac:chgData name="dpbenalcazar@espe.edu.ec" userId="24a9bea4-0bb1-4e98-8659-d11f24fc4b18" providerId="ADAL" clId="{8786002A-289A-46F8-9545-E598592040B3}" dt="2023-03-03T15:23:54.995" v="2501" actId="700"/>
          <ac:spMkLst>
            <pc:docMk/>
            <pc:sldMk cId="2298920251" sldId="373"/>
            <ac:spMk id="7" creationId="{A43EAE8F-DB1D-3B42-1D20-CDE122E0CC68}"/>
          </ac:spMkLst>
        </pc:spChg>
        <pc:spChg chg="add mod ord">
          <ac:chgData name="dpbenalcazar@espe.edu.ec" userId="24a9bea4-0bb1-4e98-8659-d11f24fc4b18" providerId="ADAL" clId="{8786002A-289A-46F8-9545-E598592040B3}" dt="2023-03-03T15:25:23.592" v="2549" actId="26606"/>
          <ac:spMkLst>
            <pc:docMk/>
            <pc:sldMk cId="2298920251" sldId="373"/>
            <ac:spMk id="8" creationId="{7F3101BC-3409-A5AB-FCBC-ABBAE8BCD4DD}"/>
          </ac:spMkLst>
        </pc:spChg>
        <pc:spChg chg="add del mod ord">
          <ac:chgData name="dpbenalcazar@espe.edu.ec" userId="24a9bea4-0bb1-4e98-8659-d11f24fc4b18" providerId="ADAL" clId="{8786002A-289A-46F8-9545-E598592040B3}" dt="2023-03-03T15:25:23.592" v="2549" actId="26606"/>
          <ac:spMkLst>
            <pc:docMk/>
            <pc:sldMk cId="2298920251" sldId="373"/>
            <ac:spMk id="9" creationId="{402700E5-8D3B-F6BE-EACC-B0C1AF8790CF}"/>
          </ac:spMkLst>
        </pc:spChg>
        <pc:spChg chg="add del mod ord">
          <ac:chgData name="dpbenalcazar@espe.edu.ec" userId="24a9bea4-0bb1-4e98-8659-d11f24fc4b18" providerId="ADAL" clId="{8786002A-289A-46F8-9545-E598592040B3}" dt="2023-03-03T15:25:23.592" v="2549" actId="26606"/>
          <ac:spMkLst>
            <pc:docMk/>
            <pc:sldMk cId="2298920251" sldId="373"/>
            <ac:spMk id="10" creationId="{59642E86-8D0A-648D-61B5-4E17B495C4F8}"/>
          </ac:spMkLst>
        </pc:spChg>
        <pc:spChg chg="add del mod ord">
          <ac:chgData name="dpbenalcazar@espe.edu.ec" userId="24a9bea4-0bb1-4e98-8659-d11f24fc4b18" providerId="ADAL" clId="{8786002A-289A-46F8-9545-E598592040B3}" dt="2023-03-03T15:25:23.592" v="2549" actId="26606"/>
          <ac:spMkLst>
            <pc:docMk/>
            <pc:sldMk cId="2298920251" sldId="373"/>
            <ac:spMk id="11" creationId="{A57021B3-7120-6442-91FC-90150C1D4AF2}"/>
          </ac:spMkLst>
        </pc:spChg>
        <pc:spChg chg="add del mod ord">
          <ac:chgData name="dpbenalcazar@espe.edu.ec" userId="24a9bea4-0bb1-4e98-8659-d11f24fc4b18" providerId="ADAL" clId="{8786002A-289A-46F8-9545-E598592040B3}" dt="2023-03-03T15:25:23.592" v="2549" actId="26606"/>
          <ac:spMkLst>
            <pc:docMk/>
            <pc:sldMk cId="2298920251" sldId="373"/>
            <ac:spMk id="12" creationId="{79EA51AA-7EF5-3217-EABD-7EF90C2133BA}"/>
          </ac:spMkLst>
        </pc:spChg>
        <pc:spChg chg="add del mod ord">
          <ac:chgData name="dpbenalcazar@espe.edu.ec" userId="24a9bea4-0bb1-4e98-8659-d11f24fc4b18" providerId="ADAL" clId="{8786002A-289A-46F8-9545-E598592040B3}" dt="2023-03-03T15:25:23.592" v="2549" actId="26606"/>
          <ac:spMkLst>
            <pc:docMk/>
            <pc:sldMk cId="2298920251" sldId="373"/>
            <ac:spMk id="13" creationId="{9819ED33-FCFF-F563-70A2-B754DABFA77F}"/>
          </ac:spMkLst>
        </pc:spChg>
        <pc:spChg chg="add del mod ord">
          <ac:chgData name="dpbenalcazar@espe.edu.ec" userId="24a9bea4-0bb1-4e98-8659-d11f24fc4b18" providerId="ADAL" clId="{8786002A-289A-46F8-9545-E598592040B3}" dt="2023-03-03T15:25:23.592" v="2549" actId="26606"/>
          <ac:spMkLst>
            <pc:docMk/>
            <pc:sldMk cId="2298920251" sldId="373"/>
            <ac:spMk id="14" creationId="{C4C16877-1036-21F7-B5D9-BD0D9110B703}"/>
          </ac:spMkLst>
        </pc:spChg>
        <pc:spChg chg="add del mod ord">
          <ac:chgData name="dpbenalcazar@espe.edu.ec" userId="24a9bea4-0bb1-4e98-8659-d11f24fc4b18" providerId="ADAL" clId="{8786002A-289A-46F8-9545-E598592040B3}" dt="2023-03-03T15:25:23.592" v="2549" actId="26606"/>
          <ac:spMkLst>
            <pc:docMk/>
            <pc:sldMk cId="2298920251" sldId="373"/>
            <ac:spMk id="15" creationId="{E7E584CD-F42F-22F0-3830-789C72E062CE}"/>
          </ac:spMkLst>
        </pc:spChg>
        <pc:spChg chg="add del mod ord">
          <ac:chgData name="dpbenalcazar@espe.edu.ec" userId="24a9bea4-0bb1-4e98-8659-d11f24fc4b18" providerId="ADAL" clId="{8786002A-289A-46F8-9545-E598592040B3}" dt="2023-03-03T15:25:23.592" v="2549" actId="26606"/>
          <ac:spMkLst>
            <pc:docMk/>
            <pc:sldMk cId="2298920251" sldId="373"/>
            <ac:spMk id="16" creationId="{DA733E35-6692-CF43-8F96-DC9E05B23B6E}"/>
          </ac:spMkLst>
        </pc:spChg>
        <pc:spChg chg="add del mod ord">
          <ac:chgData name="dpbenalcazar@espe.edu.ec" userId="24a9bea4-0bb1-4e98-8659-d11f24fc4b18" providerId="ADAL" clId="{8786002A-289A-46F8-9545-E598592040B3}" dt="2023-03-03T15:25:23.592" v="2549" actId="26606"/>
          <ac:spMkLst>
            <pc:docMk/>
            <pc:sldMk cId="2298920251" sldId="373"/>
            <ac:spMk id="17" creationId="{0367E2E0-2446-1472-EE03-665337AD2522}"/>
          </ac:spMkLst>
        </pc:spChg>
        <pc:spChg chg="add del mod ord">
          <ac:chgData name="dpbenalcazar@espe.edu.ec" userId="24a9bea4-0bb1-4e98-8659-d11f24fc4b18" providerId="ADAL" clId="{8786002A-289A-46F8-9545-E598592040B3}" dt="2023-03-03T15:25:23.592" v="2549" actId="26606"/>
          <ac:spMkLst>
            <pc:docMk/>
            <pc:sldMk cId="2298920251" sldId="373"/>
            <ac:spMk id="18" creationId="{0755449D-0766-7CFA-4A9C-F6192DB2B226}"/>
          </ac:spMkLst>
        </pc:spChg>
        <pc:spChg chg="add del mod ord">
          <ac:chgData name="dpbenalcazar@espe.edu.ec" userId="24a9bea4-0bb1-4e98-8659-d11f24fc4b18" providerId="ADAL" clId="{8786002A-289A-46F8-9545-E598592040B3}" dt="2023-03-03T15:25:23.592" v="2549" actId="26606"/>
          <ac:spMkLst>
            <pc:docMk/>
            <pc:sldMk cId="2298920251" sldId="373"/>
            <ac:spMk id="19" creationId="{D83C451F-9478-51A7-3490-015A1D4BA748}"/>
          </ac:spMkLst>
        </pc:spChg>
        <pc:spChg chg="add del mod ord">
          <ac:chgData name="dpbenalcazar@espe.edu.ec" userId="24a9bea4-0bb1-4e98-8659-d11f24fc4b18" providerId="ADAL" clId="{8786002A-289A-46F8-9545-E598592040B3}" dt="2023-03-03T15:25:23.592" v="2549" actId="26606"/>
          <ac:spMkLst>
            <pc:docMk/>
            <pc:sldMk cId="2298920251" sldId="373"/>
            <ac:spMk id="20" creationId="{31AEB6D2-A3D1-4AD4-8B4F-37AC92E03396}"/>
          </ac:spMkLst>
        </pc:spChg>
        <pc:spChg chg="add mod">
          <ac:chgData name="dpbenalcazar@espe.edu.ec" userId="24a9bea4-0bb1-4e98-8659-d11f24fc4b18" providerId="ADAL" clId="{8786002A-289A-46F8-9545-E598592040B3}" dt="2023-03-03T16:30:34.628" v="3854" actId="207"/>
          <ac:spMkLst>
            <pc:docMk/>
            <pc:sldMk cId="2298920251" sldId="373"/>
            <ac:spMk id="23" creationId="{E1F2589C-79E3-30C8-837E-EAB05792DCB0}"/>
          </ac:spMkLst>
        </pc:spChg>
        <pc:spChg chg="add del mod">
          <ac:chgData name="dpbenalcazar@espe.edu.ec" userId="24a9bea4-0bb1-4e98-8659-d11f24fc4b18" providerId="ADAL" clId="{8786002A-289A-46F8-9545-E598592040B3}" dt="2023-03-03T15:41:28.616" v="2884"/>
          <ac:spMkLst>
            <pc:docMk/>
            <pc:sldMk cId="2298920251" sldId="373"/>
            <ac:spMk id="24" creationId="{5CCEAF64-7014-2BCB-CF5F-E207FC004EBB}"/>
          </ac:spMkLst>
        </pc:spChg>
        <pc:spChg chg="add mod">
          <ac:chgData name="dpbenalcazar@espe.edu.ec" userId="24a9bea4-0bb1-4e98-8659-d11f24fc4b18" providerId="ADAL" clId="{8786002A-289A-46F8-9545-E598592040B3}" dt="2023-03-03T15:48:40.402" v="2958" actId="1076"/>
          <ac:spMkLst>
            <pc:docMk/>
            <pc:sldMk cId="2298920251" sldId="373"/>
            <ac:spMk id="25" creationId="{288B64F6-8CE8-1730-A1E6-9DFA76CCE477}"/>
          </ac:spMkLst>
        </pc:spChg>
        <pc:spChg chg="add mod">
          <ac:chgData name="dpbenalcazar@espe.edu.ec" userId="24a9bea4-0bb1-4e98-8659-d11f24fc4b18" providerId="ADAL" clId="{8786002A-289A-46F8-9545-E598592040B3}" dt="2023-03-03T15:48:29.004" v="2955" actId="1076"/>
          <ac:spMkLst>
            <pc:docMk/>
            <pc:sldMk cId="2298920251" sldId="373"/>
            <ac:spMk id="26" creationId="{B46D412E-4037-32CC-A8C7-EC04148392B3}"/>
          </ac:spMkLst>
        </pc:spChg>
        <pc:spChg chg="add mod">
          <ac:chgData name="dpbenalcazar@espe.edu.ec" userId="24a9bea4-0bb1-4e98-8659-d11f24fc4b18" providerId="ADAL" clId="{8786002A-289A-46F8-9545-E598592040B3}" dt="2023-03-03T15:25:23.592" v="2549" actId="26606"/>
          <ac:spMkLst>
            <pc:docMk/>
            <pc:sldMk cId="2298920251" sldId="373"/>
            <ac:spMk id="27" creationId="{7F1FDFED-C65C-282F-2254-D9CB7972EFD4}"/>
          </ac:spMkLst>
        </pc:spChg>
        <pc:spChg chg="add mod">
          <ac:chgData name="dpbenalcazar@espe.edu.ec" userId="24a9bea4-0bb1-4e98-8659-d11f24fc4b18" providerId="ADAL" clId="{8786002A-289A-46F8-9545-E598592040B3}" dt="2023-03-03T16:11:46.815" v="3498" actId="1076"/>
          <ac:spMkLst>
            <pc:docMk/>
            <pc:sldMk cId="2298920251" sldId="373"/>
            <ac:spMk id="28" creationId="{18BE6796-2375-68DC-7446-396345427416}"/>
          </ac:spMkLst>
        </pc:spChg>
        <pc:spChg chg="add del mod">
          <ac:chgData name="dpbenalcazar@espe.edu.ec" userId="24a9bea4-0bb1-4e98-8659-d11f24fc4b18" providerId="ADAL" clId="{8786002A-289A-46F8-9545-E598592040B3}" dt="2023-03-03T16:44:45.268" v="3875" actId="1076"/>
          <ac:spMkLst>
            <pc:docMk/>
            <pc:sldMk cId="2298920251" sldId="373"/>
            <ac:spMk id="29" creationId="{7900E1E8-12C4-12C1-E2B9-68DF6A24C985}"/>
          </ac:spMkLst>
        </pc:spChg>
        <pc:spChg chg="add mod">
          <ac:chgData name="dpbenalcazar@espe.edu.ec" userId="24a9bea4-0bb1-4e98-8659-d11f24fc4b18" providerId="ADAL" clId="{8786002A-289A-46F8-9545-E598592040B3}" dt="2023-03-03T15:25:23.592" v="2549" actId="26606"/>
          <ac:spMkLst>
            <pc:docMk/>
            <pc:sldMk cId="2298920251" sldId="373"/>
            <ac:spMk id="31" creationId="{08A0BE3A-2B3B-619D-610D-EB1F2D5F734A}"/>
          </ac:spMkLst>
        </pc:spChg>
        <pc:spChg chg="add mod">
          <ac:chgData name="dpbenalcazar@espe.edu.ec" userId="24a9bea4-0bb1-4e98-8659-d11f24fc4b18" providerId="ADAL" clId="{8786002A-289A-46F8-9545-E598592040B3}" dt="2023-03-03T16:30:25.168" v="3853" actId="27636"/>
          <ac:spMkLst>
            <pc:docMk/>
            <pc:sldMk cId="2298920251" sldId="373"/>
            <ac:spMk id="32" creationId="{6AE4EB01-8762-E844-4173-126236131118}"/>
          </ac:spMkLst>
        </pc:spChg>
        <pc:picChg chg="add mod">
          <ac:chgData name="dpbenalcazar@espe.edu.ec" userId="24a9bea4-0bb1-4e98-8659-d11f24fc4b18" providerId="ADAL" clId="{8786002A-289A-46F8-9545-E598592040B3}" dt="2023-03-03T15:39:05.269" v="2865"/>
          <ac:picMkLst>
            <pc:docMk/>
            <pc:sldMk cId="2298920251" sldId="373"/>
            <ac:picMk id="22" creationId="{BF965879-EEF8-8C06-CC67-7AB3C5C29994}"/>
          </ac:picMkLst>
        </pc:picChg>
        <pc:picChg chg="add del mod">
          <ac:chgData name="dpbenalcazar@espe.edu.ec" userId="24a9bea4-0bb1-4e98-8659-d11f24fc4b18" providerId="ADAL" clId="{8786002A-289A-46F8-9545-E598592040B3}" dt="2023-03-03T15:55:52.172" v="3015" actId="478"/>
          <ac:picMkLst>
            <pc:docMk/>
            <pc:sldMk cId="2298920251" sldId="373"/>
            <ac:picMk id="30" creationId="{6152612A-C092-C6D5-5985-39032E026B99}"/>
          </ac:picMkLst>
        </pc:picChg>
        <pc:picChg chg="add mod">
          <ac:chgData name="dpbenalcazar@espe.edu.ec" userId="24a9bea4-0bb1-4e98-8659-d11f24fc4b18" providerId="ADAL" clId="{8786002A-289A-46F8-9545-E598592040B3}" dt="2023-03-03T16:45:44.877" v="3886" actId="732"/>
          <ac:picMkLst>
            <pc:docMk/>
            <pc:sldMk cId="2298920251" sldId="373"/>
            <ac:picMk id="4099" creationId="{07B3060C-780F-B7C6-BD33-3D43D1A65390}"/>
          </ac:picMkLst>
        </pc:picChg>
        <pc:picChg chg="add mod">
          <ac:chgData name="dpbenalcazar@espe.edu.ec" userId="24a9bea4-0bb1-4e98-8659-d11f24fc4b18" providerId="ADAL" clId="{8786002A-289A-46F8-9545-E598592040B3}" dt="2023-03-03T16:45:25.157" v="3884" actId="1076"/>
          <ac:picMkLst>
            <pc:docMk/>
            <pc:sldMk cId="2298920251" sldId="373"/>
            <ac:picMk id="4101" creationId="{18EA0AF6-A0CC-3F4A-D372-0A63EFB8F213}"/>
          </ac:picMkLst>
        </pc:picChg>
      </pc:sldChg>
      <pc:sldChg chg="addSp delSp modSp add del mod">
        <pc:chgData name="dpbenalcazar@espe.edu.ec" userId="24a9bea4-0bb1-4e98-8659-d11f24fc4b18" providerId="ADAL" clId="{8786002A-289A-46F8-9545-E598592040B3}" dt="2023-03-03T16:58:25.773" v="4130" actId="47"/>
        <pc:sldMkLst>
          <pc:docMk/>
          <pc:sldMk cId="2938513845" sldId="374"/>
        </pc:sldMkLst>
        <pc:spChg chg="mod">
          <ac:chgData name="dpbenalcazar@espe.edu.ec" userId="24a9bea4-0bb1-4e98-8659-d11f24fc4b18" providerId="ADAL" clId="{8786002A-289A-46F8-9545-E598592040B3}" dt="2023-03-03T15:34:55.355" v="2858" actId="20577"/>
          <ac:spMkLst>
            <pc:docMk/>
            <pc:sldMk cId="2938513845" sldId="374"/>
            <ac:spMk id="2" creationId="{C18026B5-2F88-BA48-A996-4A13FDFAA43A}"/>
          </ac:spMkLst>
        </pc:spChg>
        <pc:spChg chg="del">
          <ac:chgData name="dpbenalcazar@espe.edu.ec" userId="24a9bea4-0bb1-4e98-8659-d11f24fc4b18" providerId="ADAL" clId="{8786002A-289A-46F8-9545-E598592040B3}" dt="2023-03-03T15:35:04.654" v="2859" actId="478"/>
          <ac:spMkLst>
            <pc:docMk/>
            <pc:sldMk cId="2938513845" sldId="374"/>
            <ac:spMk id="7" creationId="{8820E658-15B8-6C4B-A736-3D894774670E}"/>
          </ac:spMkLst>
        </pc:spChg>
        <pc:spChg chg="add mod">
          <ac:chgData name="dpbenalcazar@espe.edu.ec" userId="24a9bea4-0bb1-4e98-8659-d11f24fc4b18" providerId="ADAL" clId="{8786002A-289A-46F8-9545-E598592040B3}" dt="2023-03-03T15:35:04.654" v="2859" actId="478"/>
          <ac:spMkLst>
            <pc:docMk/>
            <pc:sldMk cId="2938513845" sldId="374"/>
            <ac:spMk id="11" creationId="{4608124E-12AB-FF29-5D8E-9D63FDC4EBBA}"/>
          </ac:spMkLst>
        </pc:spChg>
      </pc:sldChg>
      <pc:sldChg chg="add del">
        <pc:chgData name="dpbenalcazar@espe.edu.ec" userId="24a9bea4-0bb1-4e98-8659-d11f24fc4b18" providerId="ADAL" clId="{8786002A-289A-46F8-9545-E598592040B3}" dt="2023-03-03T16:46:02.607" v="3887" actId="2696"/>
        <pc:sldMkLst>
          <pc:docMk/>
          <pc:sldMk cId="548476610" sldId="375"/>
        </pc:sldMkLst>
      </pc:sldChg>
      <pc:sldChg chg="addSp delSp modSp add mod ord">
        <pc:chgData name="dpbenalcazar@espe.edu.ec" userId="24a9bea4-0bb1-4e98-8659-d11f24fc4b18" providerId="ADAL" clId="{8786002A-289A-46F8-9545-E598592040B3}" dt="2023-03-03T16:59:21.644" v="4131" actId="14100"/>
        <pc:sldMkLst>
          <pc:docMk/>
          <pc:sldMk cId="3161331778" sldId="376"/>
        </pc:sldMkLst>
        <pc:spChg chg="add mod">
          <ac:chgData name="dpbenalcazar@espe.edu.ec" userId="24a9bea4-0bb1-4e98-8659-d11f24fc4b18" providerId="ADAL" clId="{8786002A-289A-46F8-9545-E598592040B3}" dt="2023-03-03T16:27:51.589" v="3822" actId="1076"/>
          <ac:spMkLst>
            <pc:docMk/>
            <pc:sldMk cId="3161331778" sldId="376"/>
            <ac:spMk id="2" creationId="{1CE2EF80-8216-E44B-BA45-6DAF3EAA081A}"/>
          </ac:spMkLst>
        </pc:spChg>
        <pc:spChg chg="add del mod">
          <ac:chgData name="dpbenalcazar@espe.edu.ec" userId="24a9bea4-0bb1-4e98-8659-d11f24fc4b18" providerId="ADAL" clId="{8786002A-289A-46F8-9545-E598592040B3}" dt="2023-03-03T16:24:10.549" v="3810" actId="478"/>
          <ac:spMkLst>
            <pc:docMk/>
            <pc:sldMk cId="3161331778" sldId="376"/>
            <ac:spMk id="3" creationId="{B72DD586-72C8-7189-26DE-A8917A669D7C}"/>
          </ac:spMkLst>
        </pc:spChg>
        <pc:spChg chg="mod">
          <ac:chgData name="dpbenalcazar@espe.edu.ec" userId="24a9bea4-0bb1-4e98-8659-d11f24fc4b18" providerId="ADAL" clId="{8786002A-289A-46F8-9545-E598592040B3}" dt="2023-03-03T15:59:30.214" v="3125" actId="20577"/>
          <ac:spMkLst>
            <pc:docMk/>
            <pc:sldMk cId="3161331778" sldId="376"/>
            <ac:spMk id="4" creationId="{EC0231A9-CF94-691C-649E-9CC7D4C22CB8}"/>
          </ac:spMkLst>
        </pc:spChg>
        <pc:spChg chg="add del mod">
          <ac:chgData name="dpbenalcazar@espe.edu.ec" userId="24a9bea4-0bb1-4e98-8659-d11f24fc4b18" providerId="ADAL" clId="{8786002A-289A-46F8-9545-E598592040B3}" dt="2023-03-03T16:22:32.732" v="3725" actId="478"/>
          <ac:spMkLst>
            <pc:docMk/>
            <pc:sldMk cId="3161331778" sldId="376"/>
            <ac:spMk id="6" creationId="{D6BD8DAC-EC81-861C-8CDC-9A3B2FC71C52}"/>
          </ac:spMkLst>
        </pc:spChg>
        <pc:spChg chg="add mod">
          <ac:chgData name="dpbenalcazar@espe.edu.ec" userId="24a9bea4-0bb1-4e98-8659-d11f24fc4b18" providerId="ADAL" clId="{8786002A-289A-46F8-9545-E598592040B3}" dt="2023-03-03T16:24:25.938" v="3815" actId="113"/>
          <ac:spMkLst>
            <pc:docMk/>
            <pc:sldMk cId="3161331778" sldId="376"/>
            <ac:spMk id="7" creationId="{3DE9C0E7-CD1C-10B8-3AF8-7C0408F9535C}"/>
          </ac:spMkLst>
        </pc:spChg>
        <pc:spChg chg="mod">
          <ac:chgData name="dpbenalcazar@espe.edu.ec" userId="24a9bea4-0bb1-4e98-8659-d11f24fc4b18" providerId="ADAL" clId="{8786002A-289A-46F8-9545-E598592040B3}" dt="2023-03-03T16:04:22.970" v="3329"/>
          <ac:spMkLst>
            <pc:docMk/>
            <pc:sldMk cId="3161331778" sldId="376"/>
            <ac:spMk id="23" creationId="{74B4B93D-8C4C-5D30-FD1A-4BC85C136A2E}"/>
          </ac:spMkLst>
        </pc:spChg>
        <pc:spChg chg="mod">
          <ac:chgData name="dpbenalcazar@espe.edu.ec" userId="24a9bea4-0bb1-4e98-8659-d11f24fc4b18" providerId="ADAL" clId="{8786002A-289A-46F8-9545-E598592040B3}" dt="2023-03-03T16:06:17.500" v="3334" actId="207"/>
          <ac:spMkLst>
            <pc:docMk/>
            <pc:sldMk cId="3161331778" sldId="376"/>
            <ac:spMk id="27" creationId="{F5E93DC8-0D40-697E-6487-C6E571D6DD41}"/>
          </ac:spMkLst>
        </pc:spChg>
        <pc:spChg chg="del">
          <ac:chgData name="dpbenalcazar@espe.edu.ec" userId="24a9bea4-0bb1-4e98-8659-d11f24fc4b18" providerId="ADAL" clId="{8786002A-289A-46F8-9545-E598592040B3}" dt="2023-03-03T15:56:35.608" v="3023" actId="21"/>
          <ac:spMkLst>
            <pc:docMk/>
            <pc:sldMk cId="3161331778" sldId="376"/>
            <ac:spMk id="29" creationId="{4CF67AD7-EE00-55A1-34D9-112E30D59E63}"/>
          </ac:spMkLst>
        </pc:spChg>
        <pc:spChg chg="del">
          <ac:chgData name="dpbenalcazar@espe.edu.ec" userId="24a9bea4-0bb1-4e98-8659-d11f24fc4b18" providerId="ADAL" clId="{8786002A-289A-46F8-9545-E598592040B3}" dt="2023-03-03T16:22:35.605" v="3726" actId="478"/>
          <ac:spMkLst>
            <pc:docMk/>
            <pc:sldMk cId="3161331778" sldId="376"/>
            <ac:spMk id="32" creationId="{0A9B0BA2-CBD7-E264-98CF-C27A231B0CCB}"/>
          </ac:spMkLst>
        </pc:spChg>
        <pc:picChg chg="add mod">
          <ac:chgData name="dpbenalcazar@espe.edu.ec" userId="24a9bea4-0bb1-4e98-8659-d11f24fc4b18" providerId="ADAL" clId="{8786002A-289A-46F8-9545-E598592040B3}" dt="2023-03-03T16:27:46.438" v="3821" actId="1076"/>
          <ac:picMkLst>
            <pc:docMk/>
            <pc:sldMk cId="3161331778" sldId="376"/>
            <ac:picMk id="9" creationId="{3CBE4A34-4498-FAC0-57EA-9B843FDDDCCB}"/>
          </ac:picMkLst>
        </pc:picChg>
        <pc:picChg chg="add del mod">
          <ac:chgData name="dpbenalcazar@espe.edu.ec" userId="24a9bea4-0bb1-4e98-8659-d11f24fc4b18" providerId="ADAL" clId="{8786002A-289A-46F8-9545-E598592040B3}" dt="2023-03-03T16:06:21.591" v="3336" actId="478"/>
          <ac:picMkLst>
            <pc:docMk/>
            <pc:sldMk cId="3161331778" sldId="376"/>
            <ac:picMk id="25" creationId="{D1CBC18B-B945-33B3-67B9-20C194A84487}"/>
          </ac:picMkLst>
        </pc:picChg>
        <pc:picChg chg="add del mod">
          <ac:chgData name="dpbenalcazar@espe.edu.ec" userId="24a9bea4-0bb1-4e98-8659-d11f24fc4b18" providerId="ADAL" clId="{8786002A-289A-46F8-9545-E598592040B3}" dt="2023-03-03T16:07:17.650" v="3347" actId="478"/>
          <ac:picMkLst>
            <pc:docMk/>
            <pc:sldMk cId="3161331778" sldId="376"/>
            <ac:picMk id="5122" creationId="{D62D6229-B60A-29FB-F4F5-138BF8D4405A}"/>
          </ac:picMkLst>
        </pc:picChg>
        <pc:picChg chg="add mod">
          <ac:chgData name="dpbenalcazar@espe.edu.ec" userId="24a9bea4-0bb1-4e98-8659-d11f24fc4b18" providerId="ADAL" clId="{8786002A-289A-46F8-9545-E598592040B3}" dt="2023-03-03T16:59:21.644" v="4131" actId="14100"/>
          <ac:picMkLst>
            <pc:docMk/>
            <pc:sldMk cId="3161331778" sldId="376"/>
            <ac:picMk id="5124" creationId="{FD7EE8DE-2B6D-6F9E-51E5-B4BCE068CCF2}"/>
          </ac:picMkLst>
        </pc:picChg>
      </pc:sldChg>
      <pc:sldChg chg="addSp delSp modSp new mod modClrScheme chgLayout">
        <pc:chgData name="dpbenalcazar@espe.edu.ec" userId="24a9bea4-0bb1-4e98-8659-d11f24fc4b18" providerId="ADAL" clId="{8786002A-289A-46F8-9545-E598592040B3}" dt="2023-03-03T17:12:50.945" v="4412" actId="20577"/>
        <pc:sldMkLst>
          <pc:docMk/>
          <pc:sldMk cId="861574419" sldId="377"/>
        </pc:sldMkLst>
        <pc:spChg chg="del mod ord">
          <ac:chgData name="dpbenalcazar@espe.edu.ec" userId="24a9bea4-0bb1-4e98-8659-d11f24fc4b18" providerId="ADAL" clId="{8786002A-289A-46F8-9545-E598592040B3}" dt="2023-03-03T17:00:02.358" v="4133" actId="700"/>
          <ac:spMkLst>
            <pc:docMk/>
            <pc:sldMk cId="861574419" sldId="377"/>
            <ac:spMk id="2" creationId="{D8273453-B2DB-8BC2-C484-8907161E8692}"/>
          </ac:spMkLst>
        </pc:spChg>
        <pc:spChg chg="del mod ord">
          <ac:chgData name="dpbenalcazar@espe.edu.ec" userId="24a9bea4-0bb1-4e98-8659-d11f24fc4b18" providerId="ADAL" clId="{8786002A-289A-46F8-9545-E598592040B3}" dt="2023-03-03T17:00:02.358" v="4133" actId="700"/>
          <ac:spMkLst>
            <pc:docMk/>
            <pc:sldMk cId="861574419" sldId="377"/>
            <ac:spMk id="3" creationId="{A70BDCD5-534E-A203-5BFB-0A4E8EC1E58D}"/>
          </ac:spMkLst>
        </pc:spChg>
        <pc:spChg chg="del mod ord">
          <ac:chgData name="dpbenalcazar@espe.edu.ec" userId="24a9bea4-0bb1-4e98-8659-d11f24fc4b18" providerId="ADAL" clId="{8786002A-289A-46F8-9545-E598592040B3}" dt="2023-03-03T17:00:02.358" v="4133" actId="700"/>
          <ac:spMkLst>
            <pc:docMk/>
            <pc:sldMk cId="861574419" sldId="377"/>
            <ac:spMk id="4" creationId="{F1C49B74-1C7D-2288-C2FE-1BF708040BCD}"/>
          </ac:spMkLst>
        </pc:spChg>
        <pc:spChg chg="del mod ord">
          <ac:chgData name="dpbenalcazar@espe.edu.ec" userId="24a9bea4-0bb1-4e98-8659-d11f24fc4b18" providerId="ADAL" clId="{8786002A-289A-46F8-9545-E598592040B3}" dt="2023-03-03T17:00:02.358" v="4133" actId="700"/>
          <ac:spMkLst>
            <pc:docMk/>
            <pc:sldMk cId="861574419" sldId="377"/>
            <ac:spMk id="5" creationId="{062CF540-7A06-F593-D135-FCDDE752BD6B}"/>
          </ac:spMkLst>
        </pc:spChg>
        <pc:spChg chg="del mod ord">
          <ac:chgData name="dpbenalcazar@espe.edu.ec" userId="24a9bea4-0bb1-4e98-8659-d11f24fc4b18" providerId="ADAL" clId="{8786002A-289A-46F8-9545-E598592040B3}" dt="2023-03-03T17:00:02.358" v="4133" actId="700"/>
          <ac:spMkLst>
            <pc:docMk/>
            <pc:sldMk cId="861574419" sldId="377"/>
            <ac:spMk id="6" creationId="{53DE814D-47A6-597E-0C3F-24593C447404}"/>
          </ac:spMkLst>
        </pc:spChg>
        <pc:spChg chg="del mod ord">
          <ac:chgData name="dpbenalcazar@espe.edu.ec" userId="24a9bea4-0bb1-4e98-8659-d11f24fc4b18" providerId="ADAL" clId="{8786002A-289A-46F8-9545-E598592040B3}" dt="2023-03-03T17:00:02.358" v="4133" actId="700"/>
          <ac:spMkLst>
            <pc:docMk/>
            <pc:sldMk cId="861574419" sldId="377"/>
            <ac:spMk id="7" creationId="{14E4DEE1-F890-3969-D1E9-683B3D99C1C6}"/>
          </ac:spMkLst>
        </pc:spChg>
        <pc:spChg chg="del mod ord">
          <ac:chgData name="dpbenalcazar@espe.edu.ec" userId="24a9bea4-0bb1-4e98-8659-d11f24fc4b18" providerId="ADAL" clId="{8786002A-289A-46F8-9545-E598592040B3}" dt="2023-03-03T17:00:02.358" v="4133" actId="700"/>
          <ac:spMkLst>
            <pc:docMk/>
            <pc:sldMk cId="861574419" sldId="377"/>
            <ac:spMk id="8" creationId="{EE287464-3854-1D39-7507-D5540587DF4F}"/>
          </ac:spMkLst>
        </pc:spChg>
        <pc:spChg chg="del mod ord">
          <ac:chgData name="dpbenalcazar@espe.edu.ec" userId="24a9bea4-0bb1-4e98-8659-d11f24fc4b18" providerId="ADAL" clId="{8786002A-289A-46F8-9545-E598592040B3}" dt="2023-03-03T17:06:02.116" v="4262" actId="478"/>
          <ac:spMkLst>
            <pc:docMk/>
            <pc:sldMk cId="861574419" sldId="377"/>
            <ac:spMk id="9" creationId="{8A4DE1CC-56C8-2E2E-28D0-4BFC781FEA78}"/>
          </ac:spMkLst>
        </pc:spChg>
        <pc:spChg chg="del mod ord">
          <ac:chgData name="dpbenalcazar@espe.edu.ec" userId="24a9bea4-0bb1-4e98-8659-d11f24fc4b18" providerId="ADAL" clId="{8786002A-289A-46F8-9545-E598592040B3}" dt="2023-03-03T17:06:02.116" v="4262" actId="478"/>
          <ac:spMkLst>
            <pc:docMk/>
            <pc:sldMk cId="861574419" sldId="377"/>
            <ac:spMk id="10" creationId="{8FDC3AC6-B2DB-050B-FD8B-E8CC7B2BF068}"/>
          </ac:spMkLst>
        </pc:spChg>
        <pc:spChg chg="del mod ord">
          <ac:chgData name="dpbenalcazar@espe.edu.ec" userId="24a9bea4-0bb1-4e98-8659-d11f24fc4b18" providerId="ADAL" clId="{8786002A-289A-46F8-9545-E598592040B3}" dt="2023-03-03T17:06:02.116" v="4262" actId="478"/>
          <ac:spMkLst>
            <pc:docMk/>
            <pc:sldMk cId="861574419" sldId="377"/>
            <ac:spMk id="11" creationId="{F06851F8-1A56-AA2C-85C1-08C2E649D352}"/>
          </ac:spMkLst>
        </pc:spChg>
        <pc:spChg chg="add mod ord">
          <ac:chgData name="dpbenalcazar@espe.edu.ec" userId="24a9bea4-0bb1-4e98-8659-d11f24fc4b18" providerId="ADAL" clId="{8786002A-289A-46F8-9545-E598592040B3}" dt="2023-03-03T17:12:50.945" v="4412" actId="20577"/>
          <ac:spMkLst>
            <pc:docMk/>
            <pc:sldMk cId="861574419" sldId="377"/>
            <ac:spMk id="12" creationId="{A6D48AB0-B0A7-9F80-99BB-CA205661F942}"/>
          </ac:spMkLst>
        </pc:spChg>
        <pc:spChg chg="add del mod ord">
          <ac:chgData name="dpbenalcazar@espe.edu.ec" userId="24a9bea4-0bb1-4e98-8659-d11f24fc4b18" providerId="ADAL" clId="{8786002A-289A-46F8-9545-E598592040B3}" dt="2023-03-03T17:06:02.116" v="4262" actId="478"/>
          <ac:spMkLst>
            <pc:docMk/>
            <pc:sldMk cId="861574419" sldId="377"/>
            <ac:spMk id="13" creationId="{9FB650FC-9EC7-3EF5-2682-1574B45FCB7B}"/>
          </ac:spMkLst>
        </pc:spChg>
        <pc:spChg chg="add del mod ord">
          <ac:chgData name="dpbenalcazar@espe.edu.ec" userId="24a9bea4-0bb1-4e98-8659-d11f24fc4b18" providerId="ADAL" clId="{8786002A-289A-46F8-9545-E598592040B3}" dt="2023-03-03T17:06:02.116" v="4262" actId="478"/>
          <ac:spMkLst>
            <pc:docMk/>
            <pc:sldMk cId="861574419" sldId="377"/>
            <ac:spMk id="14" creationId="{EB9B0797-3E03-EB0A-6074-2CEA8AE22F70}"/>
          </ac:spMkLst>
        </pc:spChg>
        <pc:spChg chg="add del mod ord">
          <ac:chgData name="dpbenalcazar@espe.edu.ec" userId="24a9bea4-0bb1-4e98-8659-d11f24fc4b18" providerId="ADAL" clId="{8786002A-289A-46F8-9545-E598592040B3}" dt="2023-03-03T17:06:02.116" v="4262" actId="478"/>
          <ac:spMkLst>
            <pc:docMk/>
            <pc:sldMk cId="861574419" sldId="377"/>
            <ac:spMk id="15" creationId="{DB571A12-AEB9-DEA5-79F6-588AE3139F31}"/>
          </ac:spMkLst>
        </pc:spChg>
        <pc:spChg chg="add del mod ord">
          <ac:chgData name="dpbenalcazar@espe.edu.ec" userId="24a9bea4-0bb1-4e98-8659-d11f24fc4b18" providerId="ADAL" clId="{8786002A-289A-46F8-9545-E598592040B3}" dt="2023-03-03T17:06:02.116" v="4262" actId="478"/>
          <ac:spMkLst>
            <pc:docMk/>
            <pc:sldMk cId="861574419" sldId="377"/>
            <ac:spMk id="16" creationId="{445F7DAF-45DD-95D6-5E00-DF0CC638F330}"/>
          </ac:spMkLst>
        </pc:spChg>
        <pc:spChg chg="add del mod ord">
          <ac:chgData name="dpbenalcazar@espe.edu.ec" userId="24a9bea4-0bb1-4e98-8659-d11f24fc4b18" providerId="ADAL" clId="{8786002A-289A-46F8-9545-E598592040B3}" dt="2023-03-03T17:06:02.116" v="4262" actId="478"/>
          <ac:spMkLst>
            <pc:docMk/>
            <pc:sldMk cId="861574419" sldId="377"/>
            <ac:spMk id="17" creationId="{789E40EE-7FC1-816A-3169-481AC6AC40A7}"/>
          </ac:spMkLst>
        </pc:spChg>
        <pc:spChg chg="add del mod ord">
          <ac:chgData name="dpbenalcazar@espe.edu.ec" userId="24a9bea4-0bb1-4e98-8659-d11f24fc4b18" providerId="ADAL" clId="{8786002A-289A-46F8-9545-E598592040B3}" dt="2023-03-03T17:06:02.116" v="4262" actId="478"/>
          <ac:spMkLst>
            <pc:docMk/>
            <pc:sldMk cId="861574419" sldId="377"/>
            <ac:spMk id="18" creationId="{C149782B-8E9D-E70E-BEB2-0A7410AE1865}"/>
          </ac:spMkLst>
        </pc:spChg>
        <pc:spChg chg="add del mod ord">
          <ac:chgData name="dpbenalcazar@espe.edu.ec" userId="24a9bea4-0bb1-4e98-8659-d11f24fc4b18" providerId="ADAL" clId="{8786002A-289A-46F8-9545-E598592040B3}" dt="2023-03-03T17:06:02.116" v="4262" actId="478"/>
          <ac:spMkLst>
            <pc:docMk/>
            <pc:sldMk cId="861574419" sldId="377"/>
            <ac:spMk id="19" creationId="{C9BE192F-7606-98A6-842A-0F1CC3926272}"/>
          </ac:spMkLst>
        </pc:spChg>
        <pc:spChg chg="add del mod ord">
          <ac:chgData name="dpbenalcazar@espe.edu.ec" userId="24a9bea4-0bb1-4e98-8659-d11f24fc4b18" providerId="ADAL" clId="{8786002A-289A-46F8-9545-E598592040B3}" dt="2023-03-03T17:06:02.116" v="4262" actId="478"/>
          <ac:spMkLst>
            <pc:docMk/>
            <pc:sldMk cId="861574419" sldId="377"/>
            <ac:spMk id="20" creationId="{34806C84-0A53-C2AE-0CB2-BD653E626DC6}"/>
          </ac:spMkLst>
        </pc:spChg>
        <pc:spChg chg="add del mod ord">
          <ac:chgData name="dpbenalcazar@espe.edu.ec" userId="24a9bea4-0bb1-4e98-8659-d11f24fc4b18" providerId="ADAL" clId="{8786002A-289A-46F8-9545-E598592040B3}" dt="2023-03-03T17:06:02.116" v="4262" actId="478"/>
          <ac:spMkLst>
            <pc:docMk/>
            <pc:sldMk cId="861574419" sldId="377"/>
            <ac:spMk id="21" creationId="{708D97E2-FEAD-09DD-E7E8-0352BE4366B6}"/>
          </ac:spMkLst>
        </pc:spChg>
        <pc:spChg chg="add del mod ord">
          <ac:chgData name="dpbenalcazar@espe.edu.ec" userId="24a9bea4-0bb1-4e98-8659-d11f24fc4b18" providerId="ADAL" clId="{8786002A-289A-46F8-9545-E598592040B3}" dt="2023-03-03T17:06:02.116" v="4262" actId="478"/>
          <ac:spMkLst>
            <pc:docMk/>
            <pc:sldMk cId="861574419" sldId="377"/>
            <ac:spMk id="22" creationId="{464E26F2-AEC3-7E8F-3C16-75D3CC093035}"/>
          </ac:spMkLst>
        </pc:spChg>
        <pc:spChg chg="add del mod ord">
          <ac:chgData name="dpbenalcazar@espe.edu.ec" userId="24a9bea4-0bb1-4e98-8659-d11f24fc4b18" providerId="ADAL" clId="{8786002A-289A-46F8-9545-E598592040B3}" dt="2023-03-03T17:06:02.116" v="4262" actId="478"/>
          <ac:spMkLst>
            <pc:docMk/>
            <pc:sldMk cId="861574419" sldId="377"/>
            <ac:spMk id="23" creationId="{FF809FB0-A0C3-ECFE-D6B1-1D11B43E542E}"/>
          </ac:spMkLst>
        </pc:spChg>
        <pc:spChg chg="add del mod ord">
          <ac:chgData name="dpbenalcazar@espe.edu.ec" userId="24a9bea4-0bb1-4e98-8659-d11f24fc4b18" providerId="ADAL" clId="{8786002A-289A-46F8-9545-E598592040B3}" dt="2023-03-03T17:06:02.116" v="4262" actId="478"/>
          <ac:spMkLst>
            <pc:docMk/>
            <pc:sldMk cId="861574419" sldId="377"/>
            <ac:spMk id="24" creationId="{DD56124D-9551-072A-2C57-2DF4031BEAD7}"/>
          </ac:spMkLst>
        </pc:spChg>
        <pc:picChg chg="add mod">
          <ac:chgData name="dpbenalcazar@espe.edu.ec" userId="24a9bea4-0bb1-4e98-8659-d11f24fc4b18" providerId="ADAL" clId="{8786002A-289A-46F8-9545-E598592040B3}" dt="2023-03-03T17:06:06.913" v="4264" actId="1076"/>
          <ac:picMkLst>
            <pc:docMk/>
            <pc:sldMk cId="861574419" sldId="377"/>
            <ac:picMk id="26" creationId="{7F3BA8B4-6203-7DF2-5E77-416B5B060A16}"/>
          </ac:picMkLst>
        </pc:picChg>
        <pc:picChg chg="add mod">
          <ac:chgData name="dpbenalcazar@espe.edu.ec" userId="24a9bea4-0bb1-4e98-8659-d11f24fc4b18" providerId="ADAL" clId="{8786002A-289A-46F8-9545-E598592040B3}" dt="2023-03-03T17:06:56.203" v="4269" actId="1076"/>
          <ac:picMkLst>
            <pc:docMk/>
            <pc:sldMk cId="861574419" sldId="377"/>
            <ac:picMk id="28" creationId="{94028456-CE78-A6DE-65E1-BA08C73C9CBB}"/>
          </ac:picMkLst>
        </pc:picChg>
        <pc:picChg chg="add mod">
          <ac:chgData name="dpbenalcazar@espe.edu.ec" userId="24a9bea4-0bb1-4e98-8659-d11f24fc4b18" providerId="ADAL" clId="{8786002A-289A-46F8-9545-E598592040B3}" dt="2023-03-03T17:10:14.890" v="4283" actId="14100"/>
          <ac:picMkLst>
            <pc:docMk/>
            <pc:sldMk cId="861574419" sldId="377"/>
            <ac:picMk id="30" creationId="{9D1C0FFA-1E45-7674-144B-2B5126ABBAD6}"/>
          </ac:picMkLst>
        </pc:picChg>
        <pc:picChg chg="add mod">
          <ac:chgData name="dpbenalcazar@espe.edu.ec" userId="24a9bea4-0bb1-4e98-8659-d11f24fc4b18" providerId="ADAL" clId="{8786002A-289A-46F8-9545-E598592040B3}" dt="2023-03-03T17:09:10.751" v="4278" actId="14100"/>
          <ac:picMkLst>
            <pc:docMk/>
            <pc:sldMk cId="861574419" sldId="377"/>
            <ac:picMk id="32" creationId="{93613B1E-4D04-3241-3B7E-758B18CE3EA5}"/>
          </ac:picMkLst>
        </pc:picChg>
        <pc:picChg chg="add mod">
          <ac:chgData name="dpbenalcazar@espe.edu.ec" userId="24a9bea4-0bb1-4e98-8659-d11f24fc4b18" providerId="ADAL" clId="{8786002A-289A-46F8-9545-E598592040B3}" dt="2023-03-03T17:10:05.982" v="4282" actId="14100"/>
          <ac:picMkLst>
            <pc:docMk/>
            <pc:sldMk cId="861574419" sldId="377"/>
            <ac:picMk id="34" creationId="{57D30055-829E-7434-7833-360462C27A47}"/>
          </ac:picMkLst>
        </pc:picChg>
      </pc:sldChg>
      <pc:sldChg chg="addSp delSp modSp new mod chgLayout">
        <pc:chgData name="dpbenalcazar@espe.edu.ec" userId="24a9bea4-0bb1-4e98-8659-d11f24fc4b18" providerId="ADAL" clId="{8786002A-289A-46F8-9545-E598592040B3}" dt="2023-03-03T17:22:16.335" v="4626" actId="1076"/>
        <pc:sldMkLst>
          <pc:docMk/>
          <pc:sldMk cId="1515514611" sldId="378"/>
        </pc:sldMkLst>
        <pc:spChg chg="del">
          <ac:chgData name="dpbenalcazar@espe.edu.ec" userId="24a9bea4-0bb1-4e98-8659-d11f24fc4b18" providerId="ADAL" clId="{8786002A-289A-46F8-9545-E598592040B3}" dt="2023-03-03T17:02:29.962" v="4151" actId="700"/>
          <ac:spMkLst>
            <pc:docMk/>
            <pc:sldMk cId="1515514611" sldId="378"/>
            <ac:spMk id="2" creationId="{610EC20A-99D9-28BF-A27D-EDACB33D30E6}"/>
          </ac:spMkLst>
        </pc:spChg>
        <pc:spChg chg="del mod ord">
          <ac:chgData name="dpbenalcazar@espe.edu.ec" userId="24a9bea4-0bb1-4e98-8659-d11f24fc4b18" providerId="ADAL" clId="{8786002A-289A-46F8-9545-E598592040B3}" dt="2023-03-03T17:02:29.962" v="4151" actId="700"/>
          <ac:spMkLst>
            <pc:docMk/>
            <pc:sldMk cId="1515514611" sldId="378"/>
            <ac:spMk id="3" creationId="{3DD48D38-2CDE-4A9C-580B-4D98D8555988}"/>
          </ac:spMkLst>
        </pc:spChg>
        <pc:spChg chg="del">
          <ac:chgData name="dpbenalcazar@espe.edu.ec" userId="24a9bea4-0bb1-4e98-8659-d11f24fc4b18" providerId="ADAL" clId="{8786002A-289A-46F8-9545-E598592040B3}" dt="2023-03-03T17:02:29.962" v="4151" actId="700"/>
          <ac:spMkLst>
            <pc:docMk/>
            <pc:sldMk cId="1515514611" sldId="378"/>
            <ac:spMk id="4" creationId="{FE02A23A-E60D-5CF2-1545-C51D7C219155}"/>
          </ac:spMkLst>
        </pc:spChg>
        <pc:spChg chg="del mod ord">
          <ac:chgData name="dpbenalcazar@espe.edu.ec" userId="24a9bea4-0bb1-4e98-8659-d11f24fc4b18" providerId="ADAL" clId="{8786002A-289A-46F8-9545-E598592040B3}" dt="2023-03-03T17:02:29.962" v="4151" actId="700"/>
          <ac:spMkLst>
            <pc:docMk/>
            <pc:sldMk cId="1515514611" sldId="378"/>
            <ac:spMk id="5" creationId="{DA6BF9D3-FA17-AD6B-53EE-971A8FA9190D}"/>
          </ac:spMkLst>
        </pc:spChg>
        <pc:spChg chg="del mod ord">
          <ac:chgData name="dpbenalcazar@espe.edu.ec" userId="24a9bea4-0bb1-4e98-8659-d11f24fc4b18" providerId="ADAL" clId="{8786002A-289A-46F8-9545-E598592040B3}" dt="2023-03-03T17:02:29.962" v="4151" actId="700"/>
          <ac:spMkLst>
            <pc:docMk/>
            <pc:sldMk cId="1515514611" sldId="378"/>
            <ac:spMk id="6" creationId="{90EA0A65-33AD-A16F-AD04-335FDC6D3C65}"/>
          </ac:spMkLst>
        </pc:spChg>
        <pc:spChg chg="del mod ord">
          <ac:chgData name="dpbenalcazar@espe.edu.ec" userId="24a9bea4-0bb1-4e98-8659-d11f24fc4b18" providerId="ADAL" clId="{8786002A-289A-46F8-9545-E598592040B3}" dt="2023-03-03T17:02:29.962" v="4151" actId="700"/>
          <ac:spMkLst>
            <pc:docMk/>
            <pc:sldMk cId="1515514611" sldId="378"/>
            <ac:spMk id="7" creationId="{579744DD-A40D-0AB4-CBA0-C2515CBE158B}"/>
          </ac:spMkLst>
        </pc:spChg>
        <pc:spChg chg="del mod ord">
          <ac:chgData name="dpbenalcazar@espe.edu.ec" userId="24a9bea4-0bb1-4e98-8659-d11f24fc4b18" providerId="ADAL" clId="{8786002A-289A-46F8-9545-E598592040B3}" dt="2023-03-03T17:02:29.962" v="4151" actId="700"/>
          <ac:spMkLst>
            <pc:docMk/>
            <pc:sldMk cId="1515514611" sldId="378"/>
            <ac:spMk id="8" creationId="{0AB60306-93F7-ECD6-0D3C-461E349CD841}"/>
          </ac:spMkLst>
        </pc:spChg>
        <pc:spChg chg="del mod ord">
          <ac:chgData name="dpbenalcazar@espe.edu.ec" userId="24a9bea4-0bb1-4e98-8659-d11f24fc4b18" providerId="ADAL" clId="{8786002A-289A-46F8-9545-E598592040B3}" dt="2023-03-03T17:02:29.962" v="4151" actId="700"/>
          <ac:spMkLst>
            <pc:docMk/>
            <pc:sldMk cId="1515514611" sldId="378"/>
            <ac:spMk id="9" creationId="{8F9ED4D0-D4D7-BEA0-BE71-4B98089CD0E9}"/>
          </ac:spMkLst>
        </pc:spChg>
        <pc:spChg chg="del mod ord">
          <ac:chgData name="dpbenalcazar@espe.edu.ec" userId="24a9bea4-0bb1-4e98-8659-d11f24fc4b18" providerId="ADAL" clId="{8786002A-289A-46F8-9545-E598592040B3}" dt="2023-03-03T17:02:29.962" v="4151" actId="700"/>
          <ac:spMkLst>
            <pc:docMk/>
            <pc:sldMk cId="1515514611" sldId="378"/>
            <ac:spMk id="10" creationId="{AFAEDD08-11EA-5C83-9571-500AE73C465F}"/>
          </ac:spMkLst>
        </pc:spChg>
        <pc:spChg chg="del mod ord">
          <ac:chgData name="dpbenalcazar@espe.edu.ec" userId="24a9bea4-0bb1-4e98-8659-d11f24fc4b18" providerId="ADAL" clId="{8786002A-289A-46F8-9545-E598592040B3}" dt="2023-03-03T17:02:29.962" v="4151" actId="700"/>
          <ac:spMkLst>
            <pc:docMk/>
            <pc:sldMk cId="1515514611" sldId="378"/>
            <ac:spMk id="11" creationId="{03F6101F-03A8-14DE-0DA8-345D0F44B9AD}"/>
          </ac:spMkLst>
        </pc:spChg>
        <pc:spChg chg="del mod ord">
          <ac:chgData name="dpbenalcazar@espe.edu.ec" userId="24a9bea4-0bb1-4e98-8659-d11f24fc4b18" providerId="ADAL" clId="{8786002A-289A-46F8-9545-E598592040B3}" dt="2023-03-03T17:02:29.962" v="4151" actId="700"/>
          <ac:spMkLst>
            <pc:docMk/>
            <pc:sldMk cId="1515514611" sldId="378"/>
            <ac:spMk id="12" creationId="{1E68251A-0414-D12E-C452-7A01760235D4}"/>
          </ac:spMkLst>
        </pc:spChg>
        <pc:spChg chg="del">
          <ac:chgData name="dpbenalcazar@espe.edu.ec" userId="24a9bea4-0bb1-4e98-8659-d11f24fc4b18" providerId="ADAL" clId="{8786002A-289A-46F8-9545-E598592040B3}" dt="2023-03-03T17:02:29.962" v="4151" actId="700"/>
          <ac:spMkLst>
            <pc:docMk/>
            <pc:sldMk cId="1515514611" sldId="378"/>
            <ac:spMk id="13" creationId="{6B5B9D41-4620-9F04-671E-4B75DBCC0CE9}"/>
          </ac:spMkLst>
        </pc:spChg>
        <pc:spChg chg="del">
          <ac:chgData name="dpbenalcazar@espe.edu.ec" userId="24a9bea4-0bb1-4e98-8659-d11f24fc4b18" providerId="ADAL" clId="{8786002A-289A-46F8-9545-E598592040B3}" dt="2023-03-03T17:02:29.962" v="4151" actId="700"/>
          <ac:spMkLst>
            <pc:docMk/>
            <pc:sldMk cId="1515514611" sldId="378"/>
            <ac:spMk id="14" creationId="{46975F78-2B75-8316-F257-B2322EE55424}"/>
          </ac:spMkLst>
        </pc:spChg>
        <pc:spChg chg="del mod ord">
          <ac:chgData name="dpbenalcazar@espe.edu.ec" userId="24a9bea4-0bb1-4e98-8659-d11f24fc4b18" providerId="ADAL" clId="{8786002A-289A-46F8-9545-E598592040B3}" dt="2023-03-03T17:13:38.719" v="4486" actId="478"/>
          <ac:spMkLst>
            <pc:docMk/>
            <pc:sldMk cId="1515514611" sldId="378"/>
            <ac:spMk id="15" creationId="{4703CF86-F8E0-92D5-F413-A744DFE0974E}"/>
          </ac:spMkLst>
        </pc:spChg>
        <pc:spChg chg="del mod ord">
          <ac:chgData name="dpbenalcazar@espe.edu.ec" userId="24a9bea4-0bb1-4e98-8659-d11f24fc4b18" providerId="ADAL" clId="{8786002A-289A-46F8-9545-E598592040B3}" dt="2023-03-03T17:13:38.719" v="4486" actId="478"/>
          <ac:spMkLst>
            <pc:docMk/>
            <pc:sldMk cId="1515514611" sldId="378"/>
            <ac:spMk id="16" creationId="{CD52C25D-6620-EEB3-41C8-815002DCE901}"/>
          </ac:spMkLst>
        </pc:spChg>
        <pc:spChg chg="del mod ord">
          <ac:chgData name="dpbenalcazar@espe.edu.ec" userId="24a9bea4-0bb1-4e98-8659-d11f24fc4b18" providerId="ADAL" clId="{8786002A-289A-46F8-9545-E598592040B3}" dt="2023-03-03T17:13:38.719" v="4486" actId="478"/>
          <ac:spMkLst>
            <pc:docMk/>
            <pc:sldMk cId="1515514611" sldId="378"/>
            <ac:spMk id="17" creationId="{C0C2CA47-5036-65FF-151D-82EF881A7B19}"/>
          </ac:spMkLst>
        </pc:spChg>
        <pc:spChg chg="add mod ord">
          <ac:chgData name="dpbenalcazar@espe.edu.ec" userId="24a9bea4-0bb1-4e98-8659-d11f24fc4b18" providerId="ADAL" clId="{8786002A-289A-46F8-9545-E598592040B3}" dt="2023-03-03T17:02:46.647" v="4178" actId="20577"/>
          <ac:spMkLst>
            <pc:docMk/>
            <pc:sldMk cId="1515514611" sldId="378"/>
            <ac:spMk id="18" creationId="{87065293-353A-CCBE-0AC8-26DEFDA2E648}"/>
          </ac:spMkLst>
        </pc:spChg>
        <pc:spChg chg="add mod ord">
          <ac:chgData name="dpbenalcazar@espe.edu.ec" userId="24a9bea4-0bb1-4e98-8659-d11f24fc4b18" providerId="ADAL" clId="{8786002A-289A-46F8-9545-E598592040B3}" dt="2023-03-03T17:18:00.529" v="4574" actId="13926"/>
          <ac:spMkLst>
            <pc:docMk/>
            <pc:sldMk cId="1515514611" sldId="378"/>
            <ac:spMk id="19" creationId="{5FEA33AC-968C-EFE6-04C9-6F62F596783F}"/>
          </ac:spMkLst>
        </pc:spChg>
        <pc:spChg chg="add mod ord">
          <ac:chgData name="dpbenalcazar@espe.edu.ec" userId="24a9bea4-0bb1-4e98-8659-d11f24fc4b18" providerId="ADAL" clId="{8786002A-289A-46F8-9545-E598592040B3}" dt="2023-03-03T17:13:22.844" v="4476" actId="20577"/>
          <ac:spMkLst>
            <pc:docMk/>
            <pc:sldMk cId="1515514611" sldId="378"/>
            <ac:spMk id="20" creationId="{D4D4FB5F-242A-11B0-3D34-BB82D93EDCFF}"/>
          </ac:spMkLst>
        </pc:spChg>
        <pc:spChg chg="add del mod ord">
          <ac:chgData name="dpbenalcazar@espe.edu.ec" userId="24a9bea4-0bb1-4e98-8659-d11f24fc4b18" providerId="ADAL" clId="{8786002A-289A-46F8-9545-E598592040B3}" dt="2023-03-03T17:04:05.138" v="4192" actId="478"/>
          <ac:spMkLst>
            <pc:docMk/>
            <pc:sldMk cId="1515514611" sldId="378"/>
            <ac:spMk id="21" creationId="{07FB8468-F3CE-B76F-A63E-4F1FDAB430FA}"/>
          </ac:spMkLst>
        </pc:spChg>
        <pc:spChg chg="add del mod ord">
          <ac:chgData name="dpbenalcazar@espe.edu.ec" userId="24a9bea4-0bb1-4e98-8659-d11f24fc4b18" providerId="ADAL" clId="{8786002A-289A-46F8-9545-E598592040B3}" dt="2023-03-03T17:04:07.022" v="4193" actId="478"/>
          <ac:spMkLst>
            <pc:docMk/>
            <pc:sldMk cId="1515514611" sldId="378"/>
            <ac:spMk id="22" creationId="{A4B90B54-A3FC-90DE-31AC-FDB223A22687}"/>
          </ac:spMkLst>
        </pc:spChg>
        <pc:spChg chg="add del mod ord">
          <ac:chgData name="dpbenalcazar@espe.edu.ec" userId="24a9bea4-0bb1-4e98-8659-d11f24fc4b18" providerId="ADAL" clId="{8786002A-289A-46F8-9545-E598592040B3}" dt="2023-03-03T17:13:36.680" v="4485" actId="478"/>
          <ac:spMkLst>
            <pc:docMk/>
            <pc:sldMk cId="1515514611" sldId="378"/>
            <ac:spMk id="23" creationId="{3A3F3CBC-7330-011E-2256-C7A03BCF9B8C}"/>
          </ac:spMkLst>
        </pc:spChg>
        <pc:spChg chg="add del mod ord">
          <ac:chgData name="dpbenalcazar@espe.edu.ec" userId="24a9bea4-0bb1-4e98-8659-d11f24fc4b18" providerId="ADAL" clId="{8786002A-289A-46F8-9545-E598592040B3}" dt="2023-03-03T17:12:06.497" v="4386" actId="478"/>
          <ac:spMkLst>
            <pc:docMk/>
            <pc:sldMk cId="1515514611" sldId="378"/>
            <ac:spMk id="24" creationId="{139FE3CB-8666-5906-C86F-5931AE8428CF}"/>
          </ac:spMkLst>
        </pc:spChg>
        <pc:spChg chg="add del mod ord">
          <ac:chgData name="dpbenalcazar@espe.edu.ec" userId="24a9bea4-0bb1-4e98-8659-d11f24fc4b18" providerId="ADAL" clId="{8786002A-289A-46F8-9545-E598592040B3}" dt="2023-03-03T17:14:55.566" v="4535" actId="478"/>
          <ac:spMkLst>
            <pc:docMk/>
            <pc:sldMk cId="1515514611" sldId="378"/>
            <ac:spMk id="25" creationId="{6B1D7139-7E5A-65F7-484A-ADD97386084F}"/>
          </ac:spMkLst>
        </pc:spChg>
        <pc:spChg chg="add mod ord">
          <ac:chgData name="dpbenalcazar@espe.edu.ec" userId="24a9bea4-0bb1-4e98-8659-d11f24fc4b18" providerId="ADAL" clId="{8786002A-289A-46F8-9545-E598592040B3}" dt="2023-03-03T17:22:16.335" v="4626" actId="1076"/>
          <ac:spMkLst>
            <pc:docMk/>
            <pc:sldMk cId="1515514611" sldId="378"/>
            <ac:spMk id="26" creationId="{9CA8A036-5773-74E6-5C2C-8755CC1334C1}"/>
          </ac:spMkLst>
        </pc:spChg>
        <pc:spChg chg="add mod ord">
          <ac:chgData name="dpbenalcazar@espe.edu.ec" userId="24a9bea4-0bb1-4e98-8659-d11f24fc4b18" providerId="ADAL" clId="{8786002A-289A-46F8-9545-E598592040B3}" dt="2023-03-03T17:16:51.740" v="4557" actId="114"/>
          <ac:spMkLst>
            <pc:docMk/>
            <pc:sldMk cId="1515514611" sldId="378"/>
            <ac:spMk id="27" creationId="{56DA7E25-C547-70FD-B120-3D79CB8F6062}"/>
          </ac:spMkLst>
        </pc:spChg>
        <pc:spChg chg="add mod ord">
          <ac:chgData name="dpbenalcazar@espe.edu.ec" userId="24a9bea4-0bb1-4e98-8659-d11f24fc4b18" providerId="ADAL" clId="{8786002A-289A-46F8-9545-E598592040B3}" dt="2023-03-03T17:14:19.983" v="4529" actId="14100"/>
          <ac:spMkLst>
            <pc:docMk/>
            <pc:sldMk cId="1515514611" sldId="378"/>
            <ac:spMk id="28" creationId="{48E9E6E8-D9CD-8A17-8955-0B327E5DEB8E}"/>
          </ac:spMkLst>
        </pc:spChg>
        <pc:spChg chg="add mod">
          <ac:chgData name="dpbenalcazar@espe.edu.ec" userId="24a9bea4-0bb1-4e98-8659-d11f24fc4b18" providerId="ADAL" clId="{8786002A-289A-46F8-9545-E598592040B3}" dt="2023-03-03T17:19:20.979" v="4578" actId="20577"/>
          <ac:spMkLst>
            <pc:docMk/>
            <pc:sldMk cId="1515514611" sldId="378"/>
            <ac:spMk id="29" creationId="{24C14621-1FA5-5E29-F441-1EA1DC67DC9A}"/>
          </ac:spMkLst>
        </pc:spChg>
        <pc:spChg chg="add del">
          <ac:chgData name="dpbenalcazar@espe.edu.ec" userId="24a9bea4-0bb1-4e98-8659-d11f24fc4b18" providerId="ADAL" clId="{8786002A-289A-46F8-9545-E598592040B3}" dt="2023-03-03T17:19:24.814" v="4580" actId="22"/>
          <ac:spMkLst>
            <pc:docMk/>
            <pc:sldMk cId="1515514611" sldId="378"/>
            <ac:spMk id="31" creationId="{03B83EF2-F791-873F-8AD1-6E85171674CD}"/>
          </ac:spMkLst>
        </pc:spChg>
        <pc:spChg chg="add mod">
          <ac:chgData name="dpbenalcazar@espe.edu.ec" userId="24a9bea4-0bb1-4e98-8659-d11f24fc4b18" providerId="ADAL" clId="{8786002A-289A-46F8-9545-E598592040B3}" dt="2023-03-03T17:22:04.877" v="4625" actId="20577"/>
          <ac:spMkLst>
            <pc:docMk/>
            <pc:sldMk cId="1515514611" sldId="378"/>
            <ac:spMk id="32" creationId="{99B5AC5C-1C42-3E06-13DB-2036C565D60B}"/>
          </ac:spMkLst>
        </pc:spChg>
      </pc:sldChg>
      <pc:sldChg chg="addSp delSp modSp new mod">
        <pc:chgData name="dpbenalcazar@espe.edu.ec" userId="24a9bea4-0bb1-4e98-8659-d11f24fc4b18" providerId="ADAL" clId="{8786002A-289A-46F8-9545-E598592040B3}" dt="2023-03-03T19:06:30.285" v="6450" actId="1076"/>
        <pc:sldMkLst>
          <pc:docMk/>
          <pc:sldMk cId="1288722475" sldId="379"/>
        </pc:sldMkLst>
        <pc:spChg chg="del mod">
          <ac:chgData name="dpbenalcazar@espe.edu.ec" userId="24a9bea4-0bb1-4e98-8659-d11f24fc4b18" providerId="ADAL" clId="{8786002A-289A-46F8-9545-E598592040B3}" dt="2023-03-03T19:02:33.167" v="6422" actId="478"/>
          <ac:spMkLst>
            <pc:docMk/>
            <pc:sldMk cId="1288722475" sldId="379"/>
            <ac:spMk id="2" creationId="{E8C37D94-2672-691F-CA1B-C1738D87B0E6}"/>
          </ac:spMkLst>
        </pc:spChg>
        <pc:spChg chg="del mod">
          <ac:chgData name="dpbenalcazar@espe.edu.ec" userId="24a9bea4-0bb1-4e98-8659-d11f24fc4b18" providerId="ADAL" clId="{8786002A-289A-46F8-9545-E598592040B3}" dt="2023-03-03T19:04:12.403" v="6434" actId="478"/>
          <ac:spMkLst>
            <pc:docMk/>
            <pc:sldMk cId="1288722475" sldId="379"/>
            <ac:spMk id="3" creationId="{F5A322A4-677B-21C3-AF55-954714E2E6F5}"/>
          </ac:spMkLst>
        </pc:spChg>
        <pc:spChg chg="del">
          <ac:chgData name="dpbenalcazar@espe.edu.ec" userId="24a9bea4-0bb1-4e98-8659-d11f24fc4b18" providerId="ADAL" clId="{8786002A-289A-46F8-9545-E598592040B3}" dt="2023-03-03T19:02:36.627" v="6423" actId="478"/>
          <ac:spMkLst>
            <pc:docMk/>
            <pc:sldMk cId="1288722475" sldId="379"/>
            <ac:spMk id="4" creationId="{29EF9C37-EBF9-EAF0-A874-389BFDECDA03}"/>
          </ac:spMkLst>
        </pc:spChg>
        <pc:spChg chg="del">
          <ac:chgData name="dpbenalcazar@espe.edu.ec" userId="24a9bea4-0bb1-4e98-8659-d11f24fc4b18" providerId="ADAL" clId="{8786002A-289A-46F8-9545-E598592040B3}" dt="2023-03-03T19:02:36.627" v="6423" actId="478"/>
          <ac:spMkLst>
            <pc:docMk/>
            <pc:sldMk cId="1288722475" sldId="379"/>
            <ac:spMk id="5" creationId="{13352DB9-7B0B-4C1B-6D39-773B9C672C8B}"/>
          </ac:spMkLst>
        </pc:spChg>
        <pc:spChg chg="del">
          <ac:chgData name="dpbenalcazar@espe.edu.ec" userId="24a9bea4-0bb1-4e98-8659-d11f24fc4b18" providerId="ADAL" clId="{8786002A-289A-46F8-9545-E598592040B3}" dt="2023-03-03T19:02:36.627" v="6423" actId="478"/>
          <ac:spMkLst>
            <pc:docMk/>
            <pc:sldMk cId="1288722475" sldId="379"/>
            <ac:spMk id="6" creationId="{F8D995F7-411F-42DF-2C06-046116B97BD2}"/>
          </ac:spMkLst>
        </pc:spChg>
        <pc:spChg chg="add del mod">
          <ac:chgData name="dpbenalcazar@espe.edu.ec" userId="24a9bea4-0bb1-4e98-8659-d11f24fc4b18" providerId="ADAL" clId="{8786002A-289A-46F8-9545-E598592040B3}" dt="2023-03-03T19:04:45.129" v="6439" actId="478"/>
          <ac:spMkLst>
            <pc:docMk/>
            <pc:sldMk cId="1288722475" sldId="379"/>
            <ac:spMk id="8" creationId="{1DCDB740-AC08-4BD0-CB4E-8CE089EC7FB7}"/>
          </ac:spMkLst>
        </pc:spChg>
        <pc:spChg chg="add del">
          <ac:chgData name="dpbenalcazar@espe.edu.ec" userId="24a9bea4-0bb1-4e98-8659-d11f24fc4b18" providerId="ADAL" clId="{8786002A-289A-46F8-9545-E598592040B3}" dt="2023-03-03T19:03:58.903" v="6431" actId="22"/>
          <ac:spMkLst>
            <pc:docMk/>
            <pc:sldMk cId="1288722475" sldId="379"/>
            <ac:spMk id="11" creationId="{7868CF9B-0CF2-8514-3000-D25475D727A1}"/>
          </ac:spMkLst>
        </pc:spChg>
        <pc:spChg chg="add mod">
          <ac:chgData name="dpbenalcazar@espe.edu.ec" userId="24a9bea4-0bb1-4e98-8659-d11f24fc4b18" providerId="ADAL" clId="{8786002A-289A-46F8-9545-E598592040B3}" dt="2023-03-03T19:06:20.621" v="6447" actId="1076"/>
          <ac:spMkLst>
            <pc:docMk/>
            <pc:sldMk cId="1288722475" sldId="379"/>
            <ac:spMk id="13" creationId="{DC7C7B6F-F5FF-78E8-BED6-3F437C657A30}"/>
          </ac:spMkLst>
        </pc:spChg>
        <pc:spChg chg="add mod">
          <ac:chgData name="dpbenalcazar@espe.edu.ec" userId="24a9bea4-0bb1-4e98-8659-d11f24fc4b18" providerId="ADAL" clId="{8786002A-289A-46F8-9545-E598592040B3}" dt="2023-03-03T19:06:30.285" v="6450" actId="1076"/>
          <ac:spMkLst>
            <pc:docMk/>
            <pc:sldMk cId="1288722475" sldId="379"/>
            <ac:spMk id="15" creationId="{0110FE31-F838-A2EC-871C-7CADD737F56F}"/>
          </ac:spMkLst>
        </pc:spChg>
        <pc:picChg chg="add mod">
          <ac:chgData name="dpbenalcazar@espe.edu.ec" userId="24a9bea4-0bb1-4e98-8659-d11f24fc4b18" providerId="ADAL" clId="{8786002A-289A-46F8-9545-E598592040B3}" dt="2023-03-03T19:03:19.175" v="6428" actId="1076"/>
          <ac:picMkLst>
            <pc:docMk/>
            <pc:sldMk cId="1288722475" sldId="379"/>
            <ac:picMk id="9" creationId="{1B4DE5EF-0159-E30A-671E-8FE160023906}"/>
          </ac:picMkLst>
        </pc:picChg>
      </pc:sldChg>
      <pc:sldChg chg="addSp delSp modSp add mod">
        <pc:chgData name="dpbenalcazar@espe.edu.ec" userId="24a9bea4-0bb1-4e98-8659-d11f24fc4b18" providerId="ADAL" clId="{8786002A-289A-46F8-9545-E598592040B3}" dt="2023-03-03T17:45:24.377" v="5142" actId="113"/>
        <pc:sldMkLst>
          <pc:docMk/>
          <pc:sldMk cId="1592023358" sldId="380"/>
        </pc:sldMkLst>
        <pc:spChg chg="add del mod">
          <ac:chgData name="dpbenalcazar@espe.edu.ec" userId="24a9bea4-0bb1-4e98-8659-d11f24fc4b18" providerId="ADAL" clId="{8786002A-289A-46F8-9545-E598592040B3}" dt="2023-03-03T17:44:26.269" v="5131"/>
          <ac:spMkLst>
            <pc:docMk/>
            <pc:sldMk cId="1592023358" sldId="380"/>
            <ac:spMk id="3" creationId="{FDD39AFA-799F-191D-097C-F89B28D1C8AA}"/>
          </ac:spMkLst>
        </pc:spChg>
        <pc:graphicFrameChg chg="add mod modGraphic">
          <ac:chgData name="dpbenalcazar@espe.edu.ec" userId="24a9bea4-0bb1-4e98-8659-d11f24fc4b18" providerId="ADAL" clId="{8786002A-289A-46F8-9545-E598592040B3}" dt="2023-03-03T17:45:24.377" v="5142" actId="113"/>
          <ac:graphicFrameMkLst>
            <pc:docMk/>
            <pc:sldMk cId="1592023358" sldId="380"/>
            <ac:graphicFrameMk id="5" creationId="{75641FAD-9D16-50E7-3B30-50DA2932D92E}"/>
          </ac:graphicFrameMkLst>
        </pc:graphicFrameChg>
        <pc:graphicFrameChg chg="del">
          <ac:chgData name="dpbenalcazar@espe.edu.ec" userId="24a9bea4-0bb1-4e98-8659-d11f24fc4b18" providerId="ADAL" clId="{8786002A-289A-46F8-9545-E598592040B3}" dt="2023-03-03T17:44:05.383" v="5130" actId="478"/>
          <ac:graphicFrameMkLst>
            <pc:docMk/>
            <pc:sldMk cId="1592023358" sldId="380"/>
            <ac:graphicFrameMk id="8" creationId="{EDB929B3-DD55-3153-E1CC-B7FEDD757CD8}"/>
          </ac:graphicFrameMkLst>
        </pc:graphicFrameChg>
      </pc:sldChg>
      <pc:sldChg chg="addSp delSp modSp new mod chgLayout">
        <pc:chgData name="dpbenalcazar@espe.edu.ec" userId="24a9bea4-0bb1-4e98-8659-d11f24fc4b18" providerId="ADAL" clId="{8786002A-289A-46F8-9545-E598592040B3}" dt="2023-03-03T17:53:29.663" v="5318" actId="1076"/>
        <pc:sldMkLst>
          <pc:docMk/>
          <pc:sldMk cId="2998726502" sldId="381"/>
        </pc:sldMkLst>
        <pc:spChg chg="del mod ord">
          <ac:chgData name="dpbenalcazar@espe.edu.ec" userId="24a9bea4-0bb1-4e98-8659-d11f24fc4b18" providerId="ADAL" clId="{8786002A-289A-46F8-9545-E598592040B3}" dt="2023-03-03T17:48:11.765" v="5161" actId="700"/>
          <ac:spMkLst>
            <pc:docMk/>
            <pc:sldMk cId="2998726502" sldId="381"/>
            <ac:spMk id="2" creationId="{6C7EB6D9-6AFC-CF0F-54DD-2E19F17A5AAF}"/>
          </ac:spMkLst>
        </pc:spChg>
        <pc:spChg chg="del mod ord">
          <ac:chgData name="dpbenalcazar@espe.edu.ec" userId="24a9bea4-0bb1-4e98-8659-d11f24fc4b18" providerId="ADAL" clId="{8786002A-289A-46F8-9545-E598592040B3}" dt="2023-03-03T17:48:11.765" v="5161" actId="700"/>
          <ac:spMkLst>
            <pc:docMk/>
            <pc:sldMk cId="2998726502" sldId="381"/>
            <ac:spMk id="3" creationId="{D6EC5687-396B-2756-81A3-23913EF5E746}"/>
          </ac:spMkLst>
        </pc:spChg>
        <pc:spChg chg="del mod ord">
          <ac:chgData name="dpbenalcazar@espe.edu.ec" userId="24a9bea4-0bb1-4e98-8659-d11f24fc4b18" providerId="ADAL" clId="{8786002A-289A-46F8-9545-E598592040B3}" dt="2023-03-03T17:49:31.730" v="5193" actId="478"/>
          <ac:spMkLst>
            <pc:docMk/>
            <pc:sldMk cId="2998726502" sldId="381"/>
            <ac:spMk id="4" creationId="{AB9177AD-44D9-68B2-3B7C-B9B941CA869E}"/>
          </ac:spMkLst>
        </pc:spChg>
        <pc:spChg chg="del mod ord">
          <ac:chgData name="dpbenalcazar@espe.edu.ec" userId="24a9bea4-0bb1-4e98-8659-d11f24fc4b18" providerId="ADAL" clId="{8786002A-289A-46F8-9545-E598592040B3}" dt="2023-03-03T17:49:31.730" v="5193" actId="478"/>
          <ac:spMkLst>
            <pc:docMk/>
            <pc:sldMk cId="2998726502" sldId="381"/>
            <ac:spMk id="5" creationId="{6993A87C-BD61-C167-C8CA-C7605A420490}"/>
          </ac:spMkLst>
        </pc:spChg>
        <pc:spChg chg="del mod ord">
          <ac:chgData name="dpbenalcazar@espe.edu.ec" userId="24a9bea4-0bb1-4e98-8659-d11f24fc4b18" providerId="ADAL" clId="{8786002A-289A-46F8-9545-E598592040B3}" dt="2023-03-03T17:49:31.730" v="5193" actId="478"/>
          <ac:spMkLst>
            <pc:docMk/>
            <pc:sldMk cId="2998726502" sldId="381"/>
            <ac:spMk id="6" creationId="{F5B7A867-C34F-4B16-8D2B-CE019B038749}"/>
          </ac:spMkLst>
        </pc:spChg>
        <pc:spChg chg="add mod ord">
          <ac:chgData name="dpbenalcazar@espe.edu.ec" userId="24a9bea4-0bb1-4e98-8659-d11f24fc4b18" providerId="ADAL" clId="{8786002A-289A-46F8-9545-E598592040B3}" dt="2023-03-03T17:48:29.866" v="5186" actId="27636"/>
          <ac:spMkLst>
            <pc:docMk/>
            <pc:sldMk cId="2998726502" sldId="381"/>
            <ac:spMk id="7" creationId="{73E273BE-E72F-FE60-B9BF-7A0811D3D145}"/>
          </ac:spMkLst>
        </pc:spChg>
        <pc:spChg chg="add mod ord">
          <ac:chgData name="dpbenalcazar@espe.edu.ec" userId="24a9bea4-0bb1-4e98-8659-d11f24fc4b18" providerId="ADAL" clId="{8786002A-289A-46F8-9545-E598592040B3}" dt="2023-03-03T17:48:54.401" v="5188" actId="27636"/>
          <ac:spMkLst>
            <pc:docMk/>
            <pc:sldMk cId="2998726502" sldId="381"/>
            <ac:spMk id="8" creationId="{A2F8648D-76EF-2167-168B-31BB60884C24}"/>
          </ac:spMkLst>
        </pc:spChg>
        <pc:spChg chg="add mod ord">
          <ac:chgData name="dpbenalcazar@espe.edu.ec" userId="24a9bea4-0bb1-4e98-8659-d11f24fc4b18" providerId="ADAL" clId="{8786002A-289A-46F8-9545-E598592040B3}" dt="2023-03-03T17:53:19.587" v="5314" actId="20577"/>
          <ac:spMkLst>
            <pc:docMk/>
            <pc:sldMk cId="2998726502" sldId="381"/>
            <ac:spMk id="9" creationId="{8AFDF420-9236-0140-0B44-A698E8D77A91}"/>
          </ac:spMkLst>
        </pc:spChg>
        <pc:spChg chg="add mod ord">
          <ac:chgData name="dpbenalcazar@espe.edu.ec" userId="24a9bea4-0bb1-4e98-8659-d11f24fc4b18" providerId="ADAL" clId="{8786002A-289A-46F8-9545-E598592040B3}" dt="2023-03-03T17:49:48.424" v="5207" actId="20577"/>
          <ac:spMkLst>
            <pc:docMk/>
            <pc:sldMk cId="2998726502" sldId="381"/>
            <ac:spMk id="10" creationId="{38AA5E0B-D7DF-6F56-DABD-63D8FAA9FCC2}"/>
          </ac:spMkLst>
        </pc:spChg>
        <pc:spChg chg="add del mod ord">
          <ac:chgData name="dpbenalcazar@espe.edu.ec" userId="24a9bea4-0bb1-4e98-8659-d11f24fc4b18" providerId="ADAL" clId="{8786002A-289A-46F8-9545-E598592040B3}" dt="2023-03-03T17:49:51.975" v="5208" actId="478"/>
          <ac:spMkLst>
            <pc:docMk/>
            <pc:sldMk cId="2998726502" sldId="381"/>
            <ac:spMk id="11" creationId="{155D17ED-B23E-BC38-867A-63EBC962154B}"/>
          </ac:spMkLst>
        </pc:spChg>
        <pc:spChg chg="add">
          <ac:chgData name="dpbenalcazar@espe.edu.ec" userId="24a9bea4-0bb1-4e98-8659-d11f24fc4b18" providerId="ADAL" clId="{8786002A-289A-46F8-9545-E598592040B3}" dt="2023-03-03T17:51:19.168" v="5270" actId="11529"/>
          <ac:spMkLst>
            <pc:docMk/>
            <pc:sldMk cId="2998726502" sldId="381"/>
            <ac:spMk id="12" creationId="{EFD2616C-13D5-4049-9842-BC2690A2DA26}"/>
          </ac:spMkLst>
        </pc:spChg>
        <pc:picChg chg="add mod">
          <ac:chgData name="dpbenalcazar@espe.edu.ec" userId="24a9bea4-0bb1-4e98-8659-d11f24fc4b18" providerId="ADAL" clId="{8786002A-289A-46F8-9545-E598592040B3}" dt="2023-03-03T17:53:29.663" v="5318" actId="1076"/>
          <ac:picMkLst>
            <pc:docMk/>
            <pc:sldMk cId="2998726502" sldId="381"/>
            <ac:picMk id="13" creationId="{D0F61175-5082-73B4-8BF1-30C6D400F62E}"/>
          </ac:picMkLst>
        </pc:picChg>
      </pc:sldChg>
      <pc:sldChg chg="addSp delSp modSp add mod chgLayout">
        <pc:chgData name="dpbenalcazar@espe.edu.ec" userId="24a9bea4-0bb1-4e98-8659-d11f24fc4b18" providerId="ADAL" clId="{8786002A-289A-46F8-9545-E598592040B3}" dt="2023-03-03T17:47:27.027" v="5160" actId="1076"/>
        <pc:sldMkLst>
          <pc:docMk/>
          <pc:sldMk cId="1830077086" sldId="382"/>
        </pc:sldMkLst>
        <pc:spChg chg="add del mod">
          <ac:chgData name="dpbenalcazar@espe.edu.ec" userId="24a9bea4-0bb1-4e98-8659-d11f24fc4b18" providerId="ADAL" clId="{8786002A-289A-46F8-9545-E598592040B3}" dt="2023-03-03T17:45:59.137" v="5146"/>
          <ac:spMkLst>
            <pc:docMk/>
            <pc:sldMk cId="1830077086" sldId="382"/>
            <ac:spMk id="3" creationId="{27108111-FF6E-918D-9882-5AABAD2E86F4}"/>
          </ac:spMkLst>
        </pc:spChg>
        <pc:spChg chg="mod ord">
          <ac:chgData name="dpbenalcazar@espe.edu.ec" userId="24a9bea4-0bb1-4e98-8659-d11f24fc4b18" providerId="ADAL" clId="{8786002A-289A-46F8-9545-E598592040B3}" dt="2023-03-03T17:47:21.093" v="5159" actId="1076"/>
          <ac:spMkLst>
            <pc:docMk/>
            <pc:sldMk cId="1830077086" sldId="382"/>
            <ac:spMk id="4" creationId="{EC0231A9-CF94-691C-649E-9CC7D4C22CB8}"/>
          </ac:spMkLst>
        </pc:spChg>
        <pc:spChg chg="add mod ord">
          <ac:chgData name="dpbenalcazar@espe.edu.ec" userId="24a9bea4-0bb1-4e98-8659-d11f24fc4b18" providerId="ADAL" clId="{8786002A-289A-46F8-9545-E598592040B3}" dt="2023-03-03T17:46:52.746" v="5151" actId="700"/>
          <ac:spMkLst>
            <pc:docMk/>
            <pc:sldMk cId="1830077086" sldId="382"/>
            <ac:spMk id="7" creationId="{65910695-41F9-FED5-EEFF-B6CFE0234A44}"/>
          </ac:spMkLst>
        </pc:spChg>
        <pc:spChg chg="add del mod ord">
          <ac:chgData name="dpbenalcazar@espe.edu.ec" userId="24a9bea4-0bb1-4e98-8659-d11f24fc4b18" providerId="ADAL" clId="{8786002A-289A-46F8-9545-E598592040B3}" dt="2023-03-03T17:47:18.387" v="5158" actId="478"/>
          <ac:spMkLst>
            <pc:docMk/>
            <pc:sldMk cId="1830077086" sldId="382"/>
            <ac:spMk id="8" creationId="{CFC595CD-EFC4-1C21-D86B-009EF63BA8C3}"/>
          </ac:spMkLst>
        </pc:spChg>
        <pc:spChg chg="add mod ord">
          <ac:chgData name="dpbenalcazar@espe.edu.ec" userId="24a9bea4-0bb1-4e98-8659-d11f24fc4b18" providerId="ADAL" clId="{8786002A-289A-46F8-9545-E598592040B3}" dt="2023-03-03T17:46:52.746" v="5151" actId="700"/>
          <ac:spMkLst>
            <pc:docMk/>
            <pc:sldMk cId="1830077086" sldId="382"/>
            <ac:spMk id="9" creationId="{2CD2FE84-A68C-4038-91C6-5B256DCB24A7}"/>
          </ac:spMkLst>
        </pc:spChg>
        <pc:spChg chg="add mod ord">
          <ac:chgData name="dpbenalcazar@espe.edu.ec" userId="24a9bea4-0bb1-4e98-8659-d11f24fc4b18" providerId="ADAL" clId="{8786002A-289A-46F8-9545-E598592040B3}" dt="2023-03-03T17:46:52.746" v="5151" actId="700"/>
          <ac:spMkLst>
            <pc:docMk/>
            <pc:sldMk cId="1830077086" sldId="382"/>
            <ac:spMk id="10" creationId="{E6086ED9-5134-C772-0D5A-52F5B6E226B5}"/>
          </ac:spMkLst>
        </pc:spChg>
        <pc:spChg chg="add mod ord">
          <ac:chgData name="dpbenalcazar@espe.edu.ec" userId="24a9bea4-0bb1-4e98-8659-d11f24fc4b18" providerId="ADAL" clId="{8786002A-289A-46F8-9545-E598592040B3}" dt="2023-03-03T17:46:52.746" v="5151" actId="700"/>
          <ac:spMkLst>
            <pc:docMk/>
            <pc:sldMk cId="1830077086" sldId="382"/>
            <ac:spMk id="11" creationId="{389610FB-DE51-144E-ACCB-704E180E0E09}"/>
          </ac:spMkLst>
        </pc:spChg>
        <pc:spChg chg="add mod ord">
          <ac:chgData name="dpbenalcazar@espe.edu.ec" userId="24a9bea4-0bb1-4e98-8659-d11f24fc4b18" providerId="ADAL" clId="{8786002A-289A-46F8-9545-E598592040B3}" dt="2023-03-03T17:46:52.746" v="5151" actId="700"/>
          <ac:spMkLst>
            <pc:docMk/>
            <pc:sldMk cId="1830077086" sldId="382"/>
            <ac:spMk id="12" creationId="{6E8EBB2A-32AD-88F8-0879-62F122B21054}"/>
          </ac:spMkLst>
        </pc:spChg>
        <pc:spChg chg="add mod ord">
          <ac:chgData name="dpbenalcazar@espe.edu.ec" userId="24a9bea4-0bb1-4e98-8659-d11f24fc4b18" providerId="ADAL" clId="{8786002A-289A-46F8-9545-E598592040B3}" dt="2023-03-03T17:46:52.746" v="5151" actId="700"/>
          <ac:spMkLst>
            <pc:docMk/>
            <pc:sldMk cId="1830077086" sldId="382"/>
            <ac:spMk id="13" creationId="{43FD08E1-A405-B9F2-A547-C8B7CB1C5F57}"/>
          </ac:spMkLst>
        </pc:spChg>
        <pc:spChg chg="add mod ord">
          <ac:chgData name="dpbenalcazar@espe.edu.ec" userId="24a9bea4-0bb1-4e98-8659-d11f24fc4b18" providerId="ADAL" clId="{8786002A-289A-46F8-9545-E598592040B3}" dt="2023-03-03T17:46:52.746" v="5151" actId="700"/>
          <ac:spMkLst>
            <pc:docMk/>
            <pc:sldMk cId="1830077086" sldId="382"/>
            <ac:spMk id="14" creationId="{19385F54-F223-18F7-2F6C-5CBAF920CC5C}"/>
          </ac:spMkLst>
        </pc:spChg>
        <pc:spChg chg="add mod ord">
          <ac:chgData name="dpbenalcazar@espe.edu.ec" userId="24a9bea4-0bb1-4e98-8659-d11f24fc4b18" providerId="ADAL" clId="{8786002A-289A-46F8-9545-E598592040B3}" dt="2023-03-03T17:46:52.746" v="5151" actId="700"/>
          <ac:spMkLst>
            <pc:docMk/>
            <pc:sldMk cId="1830077086" sldId="382"/>
            <ac:spMk id="15" creationId="{3E1ACCB0-98C1-6612-6DC7-0AD279B02BD2}"/>
          </ac:spMkLst>
        </pc:spChg>
        <pc:spChg chg="add mod ord">
          <ac:chgData name="dpbenalcazar@espe.edu.ec" userId="24a9bea4-0bb1-4e98-8659-d11f24fc4b18" providerId="ADAL" clId="{8786002A-289A-46F8-9545-E598592040B3}" dt="2023-03-03T17:46:52.746" v="5151" actId="700"/>
          <ac:spMkLst>
            <pc:docMk/>
            <pc:sldMk cId="1830077086" sldId="382"/>
            <ac:spMk id="16" creationId="{AECF7213-CFA7-1D0D-33F0-C5FA76045D35}"/>
          </ac:spMkLst>
        </pc:spChg>
        <pc:graphicFrameChg chg="del">
          <ac:chgData name="dpbenalcazar@espe.edu.ec" userId="24a9bea4-0bb1-4e98-8659-d11f24fc4b18" providerId="ADAL" clId="{8786002A-289A-46F8-9545-E598592040B3}" dt="2023-03-03T17:45:45.204" v="5145" actId="478"/>
          <ac:graphicFrameMkLst>
            <pc:docMk/>
            <pc:sldMk cId="1830077086" sldId="382"/>
            <ac:graphicFrameMk id="5" creationId="{75641FAD-9D16-50E7-3B30-50DA2932D92E}"/>
          </ac:graphicFrameMkLst>
        </pc:graphicFrameChg>
        <pc:graphicFrameChg chg="add mod ord modGraphic">
          <ac:chgData name="dpbenalcazar@espe.edu.ec" userId="24a9bea4-0bb1-4e98-8659-d11f24fc4b18" providerId="ADAL" clId="{8786002A-289A-46F8-9545-E598592040B3}" dt="2023-03-03T17:47:27.027" v="5160" actId="1076"/>
          <ac:graphicFrameMkLst>
            <pc:docMk/>
            <pc:sldMk cId="1830077086" sldId="382"/>
            <ac:graphicFrameMk id="6" creationId="{9CF9FA5C-CC58-ECCD-6F41-3B5A53BCECE4}"/>
          </ac:graphicFrameMkLst>
        </pc:graphicFrameChg>
      </pc:sldChg>
      <pc:sldChg chg="addSp delSp modSp add mod">
        <pc:chgData name="dpbenalcazar@espe.edu.ec" userId="24a9bea4-0bb1-4e98-8659-d11f24fc4b18" providerId="ADAL" clId="{8786002A-289A-46F8-9545-E598592040B3}" dt="2023-03-03T17:57:25.705" v="5386" actId="478"/>
        <pc:sldMkLst>
          <pc:docMk/>
          <pc:sldMk cId="1671407378" sldId="383"/>
        </pc:sldMkLst>
        <pc:spChg chg="add mod">
          <ac:chgData name="dpbenalcazar@espe.edu.ec" userId="24a9bea4-0bb1-4e98-8659-d11f24fc4b18" providerId="ADAL" clId="{8786002A-289A-46F8-9545-E598592040B3}" dt="2023-03-03T17:55:41.287" v="5367"/>
          <ac:spMkLst>
            <pc:docMk/>
            <pc:sldMk cId="1671407378" sldId="383"/>
            <ac:spMk id="2" creationId="{D64CD1F8-4816-1EC6-5A8F-800C903D4DC7}"/>
          </ac:spMkLst>
        </pc:spChg>
        <pc:spChg chg="del mod">
          <ac:chgData name="dpbenalcazar@espe.edu.ec" userId="24a9bea4-0bb1-4e98-8659-d11f24fc4b18" providerId="ADAL" clId="{8786002A-289A-46F8-9545-E598592040B3}" dt="2023-03-03T17:54:08.234" v="5323" actId="478"/>
          <ac:spMkLst>
            <pc:docMk/>
            <pc:sldMk cId="1671407378" sldId="383"/>
            <ac:spMk id="7" creationId="{73E273BE-E72F-FE60-B9BF-7A0811D3D145}"/>
          </ac:spMkLst>
        </pc:spChg>
        <pc:spChg chg="del mod">
          <ac:chgData name="dpbenalcazar@espe.edu.ec" userId="24a9bea4-0bb1-4e98-8659-d11f24fc4b18" providerId="ADAL" clId="{8786002A-289A-46F8-9545-E598592040B3}" dt="2023-03-03T17:55:45.442" v="5368" actId="478"/>
          <ac:spMkLst>
            <pc:docMk/>
            <pc:sldMk cId="1671407378" sldId="383"/>
            <ac:spMk id="8" creationId="{A2F8648D-76EF-2167-168B-31BB60884C24}"/>
          </ac:spMkLst>
        </pc:spChg>
        <pc:spChg chg="mod">
          <ac:chgData name="dpbenalcazar@espe.edu.ec" userId="24a9bea4-0bb1-4e98-8659-d11f24fc4b18" providerId="ADAL" clId="{8786002A-289A-46F8-9545-E598592040B3}" dt="2023-03-03T17:55:52.255" v="5370" actId="1076"/>
          <ac:spMkLst>
            <pc:docMk/>
            <pc:sldMk cId="1671407378" sldId="383"/>
            <ac:spMk id="9" creationId="{8AFDF420-9236-0140-0B44-A698E8D77A91}"/>
          </ac:spMkLst>
        </pc:spChg>
        <pc:spChg chg="mod">
          <ac:chgData name="dpbenalcazar@espe.edu.ec" userId="24a9bea4-0bb1-4e98-8659-d11f24fc4b18" providerId="ADAL" clId="{8786002A-289A-46F8-9545-E598592040B3}" dt="2023-03-03T17:55:19.845" v="5364" actId="1076"/>
          <ac:spMkLst>
            <pc:docMk/>
            <pc:sldMk cId="1671407378" sldId="383"/>
            <ac:spMk id="10" creationId="{38AA5E0B-D7DF-6F56-DABD-63D8FAA9FCC2}"/>
          </ac:spMkLst>
        </pc:spChg>
        <pc:spChg chg="del mod">
          <ac:chgData name="dpbenalcazar@espe.edu.ec" userId="24a9bea4-0bb1-4e98-8659-d11f24fc4b18" providerId="ADAL" clId="{8786002A-289A-46F8-9545-E598592040B3}" dt="2023-03-03T17:57:25.705" v="5386" actId="478"/>
          <ac:spMkLst>
            <pc:docMk/>
            <pc:sldMk cId="1671407378" sldId="383"/>
            <ac:spMk id="12" creationId="{EFD2616C-13D5-4049-9842-BC2690A2DA26}"/>
          </ac:spMkLst>
        </pc:spChg>
        <pc:picChg chg="add mod">
          <ac:chgData name="dpbenalcazar@espe.edu.ec" userId="24a9bea4-0bb1-4e98-8659-d11f24fc4b18" providerId="ADAL" clId="{8786002A-289A-46F8-9545-E598592040B3}" dt="2023-03-03T17:56:11.940" v="5373" actId="14100"/>
          <ac:picMkLst>
            <pc:docMk/>
            <pc:sldMk cId="1671407378" sldId="383"/>
            <ac:picMk id="3" creationId="{C990256C-1AD5-08DB-F307-415BCEC5B6CE}"/>
          </ac:picMkLst>
        </pc:picChg>
        <pc:picChg chg="add mod">
          <ac:chgData name="dpbenalcazar@espe.edu.ec" userId="24a9bea4-0bb1-4e98-8659-d11f24fc4b18" providerId="ADAL" clId="{8786002A-289A-46F8-9545-E598592040B3}" dt="2023-03-03T17:56:38.351" v="5378" actId="1076"/>
          <ac:picMkLst>
            <pc:docMk/>
            <pc:sldMk cId="1671407378" sldId="383"/>
            <ac:picMk id="4" creationId="{4E932A00-5E24-5C4D-ED6D-95E60A8D4173}"/>
          </ac:picMkLst>
        </pc:picChg>
        <pc:picChg chg="add mod">
          <ac:chgData name="dpbenalcazar@espe.edu.ec" userId="24a9bea4-0bb1-4e98-8659-d11f24fc4b18" providerId="ADAL" clId="{8786002A-289A-46F8-9545-E598592040B3}" dt="2023-03-03T17:57:02.794" v="5384" actId="14100"/>
          <ac:picMkLst>
            <pc:docMk/>
            <pc:sldMk cId="1671407378" sldId="383"/>
            <ac:picMk id="5" creationId="{E6C15FA7-16EE-0B54-EF75-33606EC22ED9}"/>
          </ac:picMkLst>
        </pc:picChg>
        <pc:picChg chg="del">
          <ac:chgData name="dpbenalcazar@espe.edu.ec" userId="24a9bea4-0bb1-4e98-8659-d11f24fc4b18" providerId="ADAL" clId="{8786002A-289A-46F8-9545-E598592040B3}" dt="2023-03-03T17:55:47.855" v="5369" actId="478"/>
          <ac:picMkLst>
            <pc:docMk/>
            <pc:sldMk cId="1671407378" sldId="383"/>
            <ac:picMk id="13" creationId="{D0F61175-5082-73B4-8BF1-30C6D400F62E}"/>
          </ac:picMkLst>
        </pc:picChg>
      </pc:sldChg>
      <pc:sldChg chg="addSp delSp modSp add mod">
        <pc:chgData name="dpbenalcazar@espe.edu.ec" userId="24a9bea4-0bb1-4e98-8659-d11f24fc4b18" providerId="ADAL" clId="{8786002A-289A-46F8-9545-E598592040B3}" dt="2023-03-03T18:00:59.373" v="5460" actId="20577"/>
        <pc:sldMkLst>
          <pc:docMk/>
          <pc:sldMk cId="3942017792" sldId="384"/>
        </pc:sldMkLst>
        <pc:spChg chg="mod">
          <ac:chgData name="dpbenalcazar@espe.edu.ec" userId="24a9bea4-0bb1-4e98-8659-d11f24fc4b18" providerId="ADAL" clId="{8786002A-289A-46F8-9545-E598592040B3}" dt="2023-03-03T17:57:33.455" v="5400" actId="20577"/>
          <ac:spMkLst>
            <pc:docMk/>
            <pc:sldMk cId="3942017792" sldId="384"/>
            <ac:spMk id="2" creationId="{D64CD1F8-4816-1EC6-5A8F-800C903D4DC7}"/>
          </ac:spMkLst>
        </pc:spChg>
        <pc:spChg chg="add del mod">
          <ac:chgData name="dpbenalcazar@espe.edu.ec" userId="24a9bea4-0bb1-4e98-8659-d11f24fc4b18" providerId="ADAL" clId="{8786002A-289A-46F8-9545-E598592040B3}" dt="2023-03-03T17:57:49.723" v="5402" actId="478"/>
          <ac:spMkLst>
            <pc:docMk/>
            <pc:sldMk cId="3942017792" sldId="384"/>
            <ac:spMk id="7" creationId="{B5A5A36F-868A-81E1-069B-E3AA94304D10}"/>
          </ac:spMkLst>
        </pc:spChg>
        <pc:spChg chg="del">
          <ac:chgData name="dpbenalcazar@espe.edu.ec" userId="24a9bea4-0bb1-4e98-8659-d11f24fc4b18" providerId="ADAL" clId="{8786002A-289A-46F8-9545-E598592040B3}" dt="2023-03-03T17:57:46.302" v="5401" actId="478"/>
          <ac:spMkLst>
            <pc:docMk/>
            <pc:sldMk cId="3942017792" sldId="384"/>
            <ac:spMk id="9" creationId="{8AFDF420-9236-0140-0B44-A698E8D77A91}"/>
          </ac:spMkLst>
        </pc:spChg>
        <pc:spChg chg="del">
          <ac:chgData name="dpbenalcazar@espe.edu.ec" userId="24a9bea4-0bb1-4e98-8659-d11f24fc4b18" providerId="ADAL" clId="{8786002A-289A-46F8-9545-E598592040B3}" dt="2023-03-03T17:58:07.636" v="5409" actId="478"/>
          <ac:spMkLst>
            <pc:docMk/>
            <pc:sldMk cId="3942017792" sldId="384"/>
            <ac:spMk id="10" creationId="{38AA5E0B-D7DF-6F56-DABD-63D8FAA9FCC2}"/>
          </ac:spMkLst>
        </pc:spChg>
        <pc:spChg chg="del">
          <ac:chgData name="dpbenalcazar@espe.edu.ec" userId="24a9bea4-0bb1-4e98-8659-d11f24fc4b18" providerId="ADAL" clId="{8786002A-289A-46F8-9545-E598592040B3}" dt="2023-03-03T17:57:53.155" v="5406" actId="478"/>
          <ac:spMkLst>
            <pc:docMk/>
            <pc:sldMk cId="3942017792" sldId="384"/>
            <ac:spMk id="12" creationId="{EFD2616C-13D5-4049-9842-BC2690A2DA26}"/>
          </ac:spMkLst>
        </pc:spChg>
        <pc:spChg chg="add del mod">
          <ac:chgData name="dpbenalcazar@espe.edu.ec" userId="24a9bea4-0bb1-4e98-8659-d11f24fc4b18" providerId="ADAL" clId="{8786002A-289A-46F8-9545-E598592040B3}" dt="2023-03-03T17:58:09.281" v="5410" actId="478"/>
          <ac:spMkLst>
            <pc:docMk/>
            <pc:sldMk cId="3942017792" sldId="384"/>
            <ac:spMk id="13" creationId="{5DBF6F92-FE40-506D-31D4-8CE78ECCD88F}"/>
          </ac:spMkLst>
        </pc:spChg>
        <pc:spChg chg="add mod">
          <ac:chgData name="dpbenalcazar@espe.edu.ec" userId="24a9bea4-0bb1-4e98-8659-d11f24fc4b18" providerId="ADAL" clId="{8786002A-289A-46F8-9545-E598592040B3}" dt="2023-03-03T18:00:59.373" v="5460" actId="20577"/>
          <ac:spMkLst>
            <pc:docMk/>
            <pc:sldMk cId="3942017792" sldId="384"/>
            <ac:spMk id="16" creationId="{CD3D4B62-5AF8-3BBD-F9BA-2A5F997E99FD}"/>
          </ac:spMkLst>
        </pc:spChg>
        <pc:picChg chg="del">
          <ac:chgData name="dpbenalcazar@espe.edu.ec" userId="24a9bea4-0bb1-4e98-8659-d11f24fc4b18" providerId="ADAL" clId="{8786002A-289A-46F8-9545-E598592040B3}" dt="2023-03-03T17:57:50.911" v="5403" actId="478"/>
          <ac:picMkLst>
            <pc:docMk/>
            <pc:sldMk cId="3942017792" sldId="384"/>
            <ac:picMk id="3" creationId="{C990256C-1AD5-08DB-F307-415BCEC5B6CE}"/>
          </ac:picMkLst>
        </pc:picChg>
        <pc:picChg chg="del">
          <ac:chgData name="dpbenalcazar@espe.edu.ec" userId="24a9bea4-0bb1-4e98-8659-d11f24fc4b18" providerId="ADAL" clId="{8786002A-289A-46F8-9545-E598592040B3}" dt="2023-03-03T17:57:51.465" v="5404" actId="478"/>
          <ac:picMkLst>
            <pc:docMk/>
            <pc:sldMk cId="3942017792" sldId="384"/>
            <ac:picMk id="4" creationId="{4E932A00-5E24-5C4D-ED6D-95E60A8D4173}"/>
          </ac:picMkLst>
        </pc:picChg>
        <pc:picChg chg="del">
          <ac:chgData name="dpbenalcazar@espe.edu.ec" userId="24a9bea4-0bb1-4e98-8659-d11f24fc4b18" providerId="ADAL" clId="{8786002A-289A-46F8-9545-E598592040B3}" dt="2023-03-03T17:57:51.972" v="5405" actId="478"/>
          <ac:picMkLst>
            <pc:docMk/>
            <pc:sldMk cId="3942017792" sldId="384"/>
            <ac:picMk id="5" creationId="{E6C15FA7-16EE-0B54-EF75-33606EC22ED9}"/>
          </ac:picMkLst>
        </pc:picChg>
        <pc:picChg chg="add mod">
          <ac:chgData name="dpbenalcazar@espe.edu.ec" userId="24a9bea4-0bb1-4e98-8659-d11f24fc4b18" providerId="ADAL" clId="{8786002A-289A-46F8-9545-E598592040B3}" dt="2023-03-03T17:59:23.286" v="5422" actId="14100"/>
          <ac:picMkLst>
            <pc:docMk/>
            <pc:sldMk cId="3942017792" sldId="384"/>
            <ac:picMk id="8" creationId="{AA32ABF1-4200-5A9D-702A-2107F48B9A5B}"/>
          </ac:picMkLst>
        </pc:picChg>
        <pc:picChg chg="add mod">
          <ac:chgData name="dpbenalcazar@espe.edu.ec" userId="24a9bea4-0bb1-4e98-8659-d11f24fc4b18" providerId="ADAL" clId="{8786002A-289A-46F8-9545-E598592040B3}" dt="2023-03-03T17:59:28.450" v="5424" actId="1076"/>
          <ac:picMkLst>
            <pc:docMk/>
            <pc:sldMk cId="3942017792" sldId="384"/>
            <ac:picMk id="14" creationId="{98C10DB2-DC74-19E4-6580-77B25EA9B34D}"/>
          </ac:picMkLst>
        </pc:picChg>
        <pc:picChg chg="add del mod">
          <ac:chgData name="dpbenalcazar@espe.edu.ec" userId="24a9bea4-0bb1-4e98-8659-d11f24fc4b18" providerId="ADAL" clId="{8786002A-289A-46F8-9545-E598592040B3}" dt="2023-03-03T17:59:16.124" v="5419" actId="478"/>
          <ac:picMkLst>
            <pc:docMk/>
            <pc:sldMk cId="3942017792" sldId="384"/>
            <ac:picMk id="15" creationId="{C243913B-E414-F794-1EFE-818FDA36CBEA}"/>
          </ac:picMkLst>
        </pc:picChg>
      </pc:sldChg>
      <pc:sldChg chg="addSp delSp modSp add mod">
        <pc:chgData name="dpbenalcazar@espe.edu.ec" userId="24a9bea4-0bb1-4e98-8659-d11f24fc4b18" providerId="ADAL" clId="{8786002A-289A-46F8-9545-E598592040B3}" dt="2023-03-03T18:00:38.390" v="5456" actId="20577"/>
        <pc:sldMkLst>
          <pc:docMk/>
          <pc:sldMk cId="2915691921" sldId="385"/>
        </pc:sldMkLst>
        <pc:spChg chg="add mod">
          <ac:chgData name="dpbenalcazar@espe.edu.ec" userId="24a9bea4-0bb1-4e98-8659-d11f24fc4b18" providerId="ADAL" clId="{8786002A-289A-46F8-9545-E598592040B3}" dt="2023-03-03T18:00:38.390" v="5456" actId="20577"/>
          <ac:spMkLst>
            <pc:docMk/>
            <pc:sldMk cId="2915691921" sldId="385"/>
            <ac:spMk id="4" creationId="{2474B51D-82CF-0A00-06AA-5719135316D5}"/>
          </ac:spMkLst>
        </pc:spChg>
        <pc:spChg chg="mod">
          <ac:chgData name="dpbenalcazar@espe.edu.ec" userId="24a9bea4-0bb1-4e98-8659-d11f24fc4b18" providerId="ADAL" clId="{8786002A-289A-46F8-9545-E598592040B3}" dt="2023-03-03T17:59:56.929" v="5441" actId="20577"/>
          <ac:spMkLst>
            <pc:docMk/>
            <pc:sldMk cId="2915691921" sldId="385"/>
            <ac:spMk id="16" creationId="{CD3D4B62-5AF8-3BBD-F9BA-2A5F997E99FD}"/>
          </ac:spMkLst>
        </pc:spChg>
        <pc:picChg chg="add mod">
          <ac:chgData name="dpbenalcazar@espe.edu.ec" userId="24a9bea4-0bb1-4e98-8659-d11f24fc4b18" providerId="ADAL" clId="{8786002A-289A-46F8-9545-E598592040B3}" dt="2023-03-03T18:00:09.462" v="5443" actId="1076"/>
          <ac:picMkLst>
            <pc:docMk/>
            <pc:sldMk cId="2915691921" sldId="385"/>
            <ac:picMk id="3" creationId="{EF30449B-05CF-DDED-A7C6-C315136D383B}"/>
          </ac:picMkLst>
        </pc:picChg>
        <pc:picChg chg="add mod">
          <ac:chgData name="dpbenalcazar@espe.edu.ec" userId="24a9bea4-0bb1-4e98-8659-d11f24fc4b18" providerId="ADAL" clId="{8786002A-289A-46F8-9545-E598592040B3}" dt="2023-03-03T18:00:31.266" v="5447" actId="1076"/>
          <ac:picMkLst>
            <pc:docMk/>
            <pc:sldMk cId="2915691921" sldId="385"/>
            <ac:picMk id="5" creationId="{D73A5C3D-E8B2-B5EB-0395-2738D0535EB1}"/>
          </ac:picMkLst>
        </pc:picChg>
        <pc:picChg chg="del">
          <ac:chgData name="dpbenalcazar@espe.edu.ec" userId="24a9bea4-0bb1-4e98-8659-d11f24fc4b18" providerId="ADAL" clId="{8786002A-289A-46F8-9545-E598592040B3}" dt="2023-03-03T17:59:50.242" v="5430" actId="478"/>
          <ac:picMkLst>
            <pc:docMk/>
            <pc:sldMk cId="2915691921" sldId="385"/>
            <ac:picMk id="8" creationId="{AA32ABF1-4200-5A9D-702A-2107F48B9A5B}"/>
          </ac:picMkLst>
        </pc:picChg>
        <pc:picChg chg="del">
          <ac:chgData name="dpbenalcazar@espe.edu.ec" userId="24a9bea4-0bb1-4e98-8659-d11f24fc4b18" providerId="ADAL" clId="{8786002A-289A-46F8-9545-E598592040B3}" dt="2023-03-03T17:59:51.002" v="5431" actId="478"/>
          <ac:picMkLst>
            <pc:docMk/>
            <pc:sldMk cId="2915691921" sldId="385"/>
            <ac:picMk id="14" creationId="{98C10DB2-DC74-19E4-6580-77B25EA9B34D}"/>
          </ac:picMkLst>
        </pc:picChg>
      </pc:sldChg>
      <pc:sldChg chg="addSp delSp modSp new mod">
        <pc:chgData name="dpbenalcazar@espe.edu.ec" userId="24a9bea4-0bb1-4e98-8659-d11f24fc4b18" providerId="ADAL" clId="{8786002A-289A-46F8-9545-E598592040B3}" dt="2023-03-03T18:08:23.591" v="5643" actId="14100"/>
        <pc:sldMkLst>
          <pc:docMk/>
          <pc:sldMk cId="3577539485" sldId="386"/>
        </pc:sldMkLst>
        <pc:spChg chg="mod">
          <ac:chgData name="dpbenalcazar@espe.edu.ec" userId="24a9bea4-0bb1-4e98-8659-d11f24fc4b18" providerId="ADAL" clId="{8786002A-289A-46F8-9545-E598592040B3}" dt="2023-03-03T18:07:19.791" v="5606" actId="14100"/>
          <ac:spMkLst>
            <pc:docMk/>
            <pc:sldMk cId="3577539485" sldId="386"/>
            <ac:spMk id="2" creationId="{CFECD205-535B-F04A-E979-0D57A70A6298}"/>
          </ac:spMkLst>
        </pc:spChg>
        <pc:spChg chg="del">
          <ac:chgData name="dpbenalcazar@espe.edu.ec" userId="24a9bea4-0bb1-4e98-8659-d11f24fc4b18" providerId="ADAL" clId="{8786002A-289A-46F8-9545-E598592040B3}" dt="2023-03-03T18:07:37.649" v="5609" actId="478"/>
          <ac:spMkLst>
            <pc:docMk/>
            <pc:sldMk cId="3577539485" sldId="386"/>
            <ac:spMk id="7" creationId="{E746FA5B-5336-D860-254A-C4C23B62A0EC}"/>
          </ac:spMkLst>
        </pc:spChg>
        <pc:spChg chg="del">
          <ac:chgData name="dpbenalcazar@espe.edu.ec" userId="24a9bea4-0bb1-4e98-8659-d11f24fc4b18" providerId="ADAL" clId="{8786002A-289A-46F8-9545-E598592040B3}" dt="2023-03-03T18:07:37.649" v="5609" actId="478"/>
          <ac:spMkLst>
            <pc:docMk/>
            <pc:sldMk cId="3577539485" sldId="386"/>
            <ac:spMk id="8" creationId="{FF9A6437-A62B-E2D7-55C0-22873B14BF73}"/>
          </ac:spMkLst>
        </pc:spChg>
        <pc:spChg chg="del">
          <ac:chgData name="dpbenalcazar@espe.edu.ec" userId="24a9bea4-0bb1-4e98-8659-d11f24fc4b18" providerId="ADAL" clId="{8786002A-289A-46F8-9545-E598592040B3}" dt="2023-03-03T18:07:37.649" v="5609" actId="478"/>
          <ac:spMkLst>
            <pc:docMk/>
            <pc:sldMk cId="3577539485" sldId="386"/>
            <ac:spMk id="9" creationId="{6E4BCE92-9B77-DC6A-7C3B-4C9D2270B8AA}"/>
          </ac:spMkLst>
        </pc:spChg>
        <pc:spChg chg="add mod">
          <ac:chgData name="dpbenalcazar@espe.edu.ec" userId="24a9bea4-0bb1-4e98-8659-d11f24fc4b18" providerId="ADAL" clId="{8786002A-289A-46F8-9545-E598592040B3}" dt="2023-03-03T18:07:51.959" v="5616" actId="20577"/>
          <ac:spMkLst>
            <pc:docMk/>
            <pc:sldMk cId="3577539485" sldId="386"/>
            <ac:spMk id="11" creationId="{3520DD7B-B82A-DEA0-26DB-DCE3CFA94C30}"/>
          </ac:spMkLst>
        </pc:spChg>
        <pc:spChg chg="add mod">
          <ac:chgData name="dpbenalcazar@espe.edu.ec" userId="24a9bea4-0bb1-4e98-8659-d11f24fc4b18" providerId="ADAL" clId="{8786002A-289A-46F8-9545-E598592040B3}" dt="2023-03-03T18:08:05.981" v="5640" actId="20577"/>
          <ac:spMkLst>
            <pc:docMk/>
            <pc:sldMk cId="3577539485" sldId="386"/>
            <ac:spMk id="12" creationId="{56ED9911-B093-E646-759F-2EF7ED2CB97B}"/>
          </ac:spMkLst>
        </pc:spChg>
        <pc:picChg chg="add mod">
          <ac:chgData name="dpbenalcazar@espe.edu.ec" userId="24a9bea4-0bb1-4e98-8659-d11f24fc4b18" providerId="ADAL" clId="{8786002A-289A-46F8-9545-E598592040B3}" dt="2023-03-03T18:07:35.164" v="5608" actId="1076"/>
          <ac:picMkLst>
            <pc:docMk/>
            <pc:sldMk cId="3577539485" sldId="386"/>
            <ac:picMk id="10" creationId="{BC3B1F16-BD83-FA73-5EF1-7363031EF18C}"/>
          </ac:picMkLst>
        </pc:picChg>
        <pc:picChg chg="add mod">
          <ac:chgData name="dpbenalcazar@espe.edu.ec" userId="24a9bea4-0bb1-4e98-8659-d11f24fc4b18" providerId="ADAL" clId="{8786002A-289A-46F8-9545-E598592040B3}" dt="2023-03-03T18:08:23.591" v="5643" actId="14100"/>
          <ac:picMkLst>
            <pc:docMk/>
            <pc:sldMk cId="3577539485" sldId="386"/>
            <ac:picMk id="13" creationId="{798ECA4B-5A56-BAAA-2F8D-BD46F1CE7B3B}"/>
          </ac:picMkLst>
        </pc:picChg>
      </pc:sldChg>
      <pc:sldChg chg="addSp delSp modSp add mod">
        <pc:chgData name="dpbenalcazar@espe.edu.ec" userId="24a9bea4-0bb1-4e98-8659-d11f24fc4b18" providerId="ADAL" clId="{8786002A-289A-46F8-9545-E598592040B3}" dt="2023-03-03T18:02:07.525" v="5496" actId="20577"/>
        <pc:sldMkLst>
          <pc:docMk/>
          <pc:sldMk cId="4191487647" sldId="387"/>
        </pc:sldMkLst>
        <pc:spChg chg="mod">
          <ac:chgData name="dpbenalcazar@espe.edu.ec" userId="24a9bea4-0bb1-4e98-8659-d11f24fc4b18" providerId="ADAL" clId="{8786002A-289A-46F8-9545-E598592040B3}" dt="2023-03-03T18:02:07.525" v="5496" actId="20577"/>
          <ac:spMkLst>
            <pc:docMk/>
            <pc:sldMk cId="4191487647" sldId="387"/>
            <ac:spMk id="4" creationId="{2474B51D-82CF-0A00-06AA-5719135316D5}"/>
          </ac:spMkLst>
        </pc:spChg>
        <pc:spChg chg="mod">
          <ac:chgData name="dpbenalcazar@espe.edu.ec" userId="24a9bea4-0bb1-4e98-8659-d11f24fc4b18" providerId="ADAL" clId="{8786002A-289A-46F8-9545-E598592040B3}" dt="2023-03-03T18:01:23.500" v="5467" actId="20577"/>
          <ac:spMkLst>
            <pc:docMk/>
            <pc:sldMk cId="4191487647" sldId="387"/>
            <ac:spMk id="16" creationId="{CD3D4B62-5AF8-3BBD-F9BA-2A5F997E99FD}"/>
          </ac:spMkLst>
        </pc:spChg>
        <pc:picChg chg="del">
          <ac:chgData name="dpbenalcazar@espe.edu.ec" userId="24a9bea4-0bb1-4e98-8659-d11f24fc4b18" providerId="ADAL" clId="{8786002A-289A-46F8-9545-E598592040B3}" dt="2023-03-03T18:01:16.219" v="5462" actId="478"/>
          <ac:picMkLst>
            <pc:docMk/>
            <pc:sldMk cId="4191487647" sldId="387"/>
            <ac:picMk id="3" creationId="{EF30449B-05CF-DDED-A7C6-C315136D383B}"/>
          </ac:picMkLst>
        </pc:picChg>
        <pc:picChg chg="del">
          <ac:chgData name="dpbenalcazar@espe.edu.ec" userId="24a9bea4-0bb1-4e98-8659-d11f24fc4b18" providerId="ADAL" clId="{8786002A-289A-46F8-9545-E598592040B3}" dt="2023-03-03T18:01:44.130" v="5468" actId="478"/>
          <ac:picMkLst>
            <pc:docMk/>
            <pc:sldMk cId="4191487647" sldId="387"/>
            <ac:picMk id="5" creationId="{D73A5C3D-E8B2-B5EB-0395-2738D0535EB1}"/>
          </ac:picMkLst>
        </pc:picChg>
        <pc:picChg chg="add mod">
          <ac:chgData name="dpbenalcazar@espe.edu.ec" userId="24a9bea4-0bb1-4e98-8659-d11f24fc4b18" providerId="ADAL" clId="{8786002A-289A-46F8-9545-E598592040B3}" dt="2023-03-03T18:01:20.714" v="5464" actId="1076"/>
          <ac:picMkLst>
            <pc:docMk/>
            <pc:sldMk cId="4191487647" sldId="387"/>
            <ac:picMk id="6" creationId="{FAAEE871-3AA5-8E2B-F5CD-4227FB70958A}"/>
          </ac:picMkLst>
        </pc:picChg>
        <pc:picChg chg="add mod">
          <ac:chgData name="dpbenalcazar@espe.edu.ec" userId="24a9bea4-0bb1-4e98-8659-d11f24fc4b18" providerId="ADAL" clId="{8786002A-289A-46F8-9545-E598592040B3}" dt="2023-03-03T18:01:50.358" v="5472" actId="14100"/>
          <ac:picMkLst>
            <pc:docMk/>
            <pc:sldMk cId="4191487647" sldId="387"/>
            <ac:picMk id="7" creationId="{89ACAB26-4FF1-827E-2907-A6CC0F4557FD}"/>
          </ac:picMkLst>
        </pc:picChg>
      </pc:sldChg>
      <pc:sldChg chg="addSp delSp modSp add mod">
        <pc:chgData name="dpbenalcazar@espe.edu.ec" userId="24a9bea4-0bb1-4e98-8659-d11f24fc4b18" providerId="ADAL" clId="{8786002A-289A-46F8-9545-E598592040B3}" dt="2023-03-03T18:02:56.030" v="5517" actId="20577"/>
        <pc:sldMkLst>
          <pc:docMk/>
          <pc:sldMk cId="2557544216" sldId="388"/>
        </pc:sldMkLst>
        <pc:spChg chg="mod">
          <ac:chgData name="dpbenalcazar@espe.edu.ec" userId="24a9bea4-0bb1-4e98-8659-d11f24fc4b18" providerId="ADAL" clId="{8786002A-289A-46F8-9545-E598592040B3}" dt="2023-03-03T18:02:56.030" v="5517" actId="20577"/>
          <ac:spMkLst>
            <pc:docMk/>
            <pc:sldMk cId="2557544216" sldId="388"/>
            <ac:spMk id="4" creationId="{2474B51D-82CF-0A00-06AA-5719135316D5}"/>
          </ac:spMkLst>
        </pc:spChg>
        <pc:spChg chg="mod">
          <ac:chgData name="dpbenalcazar@espe.edu.ec" userId="24a9bea4-0bb1-4e98-8659-d11f24fc4b18" providerId="ADAL" clId="{8786002A-289A-46F8-9545-E598592040B3}" dt="2023-03-03T18:02:47.790" v="5509" actId="20577"/>
          <ac:spMkLst>
            <pc:docMk/>
            <pc:sldMk cId="2557544216" sldId="388"/>
            <ac:spMk id="16" creationId="{CD3D4B62-5AF8-3BBD-F9BA-2A5F997E99FD}"/>
          </ac:spMkLst>
        </pc:spChg>
        <pc:picChg chg="add mod">
          <ac:chgData name="dpbenalcazar@espe.edu.ec" userId="24a9bea4-0bb1-4e98-8659-d11f24fc4b18" providerId="ADAL" clId="{8786002A-289A-46F8-9545-E598592040B3}" dt="2023-03-03T18:02:44.576" v="5503" actId="1076"/>
          <ac:picMkLst>
            <pc:docMk/>
            <pc:sldMk cId="2557544216" sldId="388"/>
            <ac:picMk id="3" creationId="{32BCFFD1-3842-F5A3-F0E3-38DDDF42D3F9}"/>
          </ac:picMkLst>
        </pc:picChg>
        <pc:picChg chg="del">
          <ac:chgData name="dpbenalcazar@espe.edu.ec" userId="24a9bea4-0bb1-4e98-8659-d11f24fc4b18" providerId="ADAL" clId="{8786002A-289A-46F8-9545-E598592040B3}" dt="2023-03-03T18:02:36.510" v="5498" actId="478"/>
          <ac:picMkLst>
            <pc:docMk/>
            <pc:sldMk cId="2557544216" sldId="388"/>
            <ac:picMk id="6" creationId="{FAAEE871-3AA5-8E2B-F5CD-4227FB70958A}"/>
          </ac:picMkLst>
        </pc:picChg>
        <pc:picChg chg="del">
          <ac:chgData name="dpbenalcazar@espe.edu.ec" userId="24a9bea4-0bb1-4e98-8659-d11f24fc4b18" providerId="ADAL" clId="{8786002A-289A-46F8-9545-E598592040B3}" dt="2023-03-03T18:02:37.801" v="5499" actId="478"/>
          <ac:picMkLst>
            <pc:docMk/>
            <pc:sldMk cId="2557544216" sldId="388"/>
            <ac:picMk id="7" creationId="{89ACAB26-4FF1-827E-2907-A6CC0F4557FD}"/>
          </ac:picMkLst>
        </pc:picChg>
      </pc:sldChg>
      <pc:sldChg chg="addSp delSp modSp add mod ord">
        <pc:chgData name="dpbenalcazar@espe.edu.ec" userId="24a9bea4-0bb1-4e98-8659-d11f24fc4b18" providerId="ADAL" clId="{8786002A-289A-46F8-9545-E598592040B3}" dt="2023-03-03T18:06:46.939" v="5579" actId="14100"/>
        <pc:sldMkLst>
          <pc:docMk/>
          <pc:sldMk cId="2719981058" sldId="389"/>
        </pc:sldMkLst>
        <pc:spChg chg="mod">
          <ac:chgData name="dpbenalcazar@espe.edu.ec" userId="24a9bea4-0bb1-4e98-8659-d11f24fc4b18" providerId="ADAL" clId="{8786002A-289A-46F8-9545-E598592040B3}" dt="2023-03-03T18:03:55.878" v="5530" actId="20577"/>
          <ac:spMkLst>
            <pc:docMk/>
            <pc:sldMk cId="2719981058" sldId="389"/>
            <ac:spMk id="2" creationId="{D64CD1F8-4816-1EC6-5A8F-800C903D4DC7}"/>
          </ac:spMkLst>
        </pc:spChg>
        <pc:spChg chg="mod">
          <ac:chgData name="dpbenalcazar@espe.edu.ec" userId="24a9bea4-0bb1-4e98-8659-d11f24fc4b18" providerId="ADAL" clId="{8786002A-289A-46F8-9545-E598592040B3}" dt="2023-03-03T18:06:35.177" v="5574" actId="14100"/>
          <ac:spMkLst>
            <pc:docMk/>
            <pc:sldMk cId="2719981058" sldId="389"/>
            <ac:spMk id="9" creationId="{8AFDF420-9236-0140-0B44-A698E8D77A91}"/>
          </ac:spMkLst>
        </pc:spChg>
        <pc:picChg chg="del">
          <ac:chgData name="dpbenalcazar@espe.edu.ec" userId="24a9bea4-0bb1-4e98-8659-d11f24fc4b18" providerId="ADAL" clId="{8786002A-289A-46F8-9545-E598592040B3}" dt="2023-03-03T18:05:29.443" v="5558" actId="478"/>
          <ac:picMkLst>
            <pc:docMk/>
            <pc:sldMk cId="2719981058" sldId="389"/>
            <ac:picMk id="3" creationId="{C990256C-1AD5-08DB-F307-415BCEC5B6CE}"/>
          </ac:picMkLst>
        </pc:picChg>
        <pc:picChg chg="del">
          <ac:chgData name="dpbenalcazar@espe.edu.ec" userId="24a9bea4-0bb1-4e98-8659-d11f24fc4b18" providerId="ADAL" clId="{8786002A-289A-46F8-9545-E598592040B3}" dt="2023-03-03T18:05:29.995" v="5559" actId="478"/>
          <ac:picMkLst>
            <pc:docMk/>
            <pc:sldMk cId="2719981058" sldId="389"/>
            <ac:picMk id="4" creationId="{4E932A00-5E24-5C4D-ED6D-95E60A8D4173}"/>
          </ac:picMkLst>
        </pc:picChg>
        <pc:picChg chg="del">
          <ac:chgData name="dpbenalcazar@espe.edu.ec" userId="24a9bea4-0bb1-4e98-8659-d11f24fc4b18" providerId="ADAL" clId="{8786002A-289A-46F8-9545-E598592040B3}" dt="2023-03-03T18:05:30.452" v="5560" actId="478"/>
          <ac:picMkLst>
            <pc:docMk/>
            <pc:sldMk cId="2719981058" sldId="389"/>
            <ac:picMk id="5" creationId="{E6C15FA7-16EE-0B54-EF75-33606EC22ED9}"/>
          </ac:picMkLst>
        </pc:picChg>
        <pc:picChg chg="add mod">
          <ac:chgData name="dpbenalcazar@espe.edu.ec" userId="24a9bea4-0bb1-4e98-8659-d11f24fc4b18" providerId="ADAL" clId="{8786002A-289A-46F8-9545-E598592040B3}" dt="2023-03-03T18:06:01.712" v="5566" actId="14100"/>
          <ac:picMkLst>
            <pc:docMk/>
            <pc:sldMk cId="2719981058" sldId="389"/>
            <ac:picMk id="6" creationId="{27F9C724-443F-4441-34CA-78C85BA1E028}"/>
          </ac:picMkLst>
        </pc:picChg>
        <pc:picChg chg="add mod">
          <ac:chgData name="dpbenalcazar@espe.edu.ec" userId="24a9bea4-0bb1-4e98-8659-d11f24fc4b18" providerId="ADAL" clId="{8786002A-289A-46F8-9545-E598592040B3}" dt="2023-03-03T18:06:39.551" v="5576" actId="1076"/>
          <ac:picMkLst>
            <pc:docMk/>
            <pc:sldMk cId="2719981058" sldId="389"/>
            <ac:picMk id="7" creationId="{AD051A57-8C92-95EB-C3A8-3D8EB92FCEDA}"/>
          </ac:picMkLst>
        </pc:picChg>
        <pc:picChg chg="add mod">
          <ac:chgData name="dpbenalcazar@espe.edu.ec" userId="24a9bea4-0bb1-4e98-8659-d11f24fc4b18" providerId="ADAL" clId="{8786002A-289A-46F8-9545-E598592040B3}" dt="2023-03-03T18:06:46.939" v="5579" actId="14100"/>
          <ac:picMkLst>
            <pc:docMk/>
            <pc:sldMk cId="2719981058" sldId="389"/>
            <ac:picMk id="8" creationId="{3FD91930-948A-B01D-9FC5-792AF90E67BE}"/>
          </ac:picMkLst>
        </pc:picChg>
      </pc:sldChg>
      <pc:sldChg chg="addSp delSp modSp add mod ord">
        <pc:chgData name="dpbenalcazar@espe.edu.ec" userId="24a9bea4-0bb1-4e98-8659-d11f24fc4b18" providerId="ADAL" clId="{8786002A-289A-46F8-9545-E598592040B3}" dt="2023-03-03T18:10:24.543" v="5683" actId="1076"/>
        <pc:sldMkLst>
          <pc:docMk/>
          <pc:sldMk cId="1432085639" sldId="390"/>
        </pc:sldMkLst>
        <pc:spChg chg="mod">
          <ac:chgData name="dpbenalcazar@espe.edu.ec" userId="24a9bea4-0bb1-4e98-8659-d11f24fc4b18" providerId="ADAL" clId="{8786002A-289A-46F8-9545-E598592040B3}" dt="2023-03-03T18:09:05.715" v="5661" actId="20577"/>
          <ac:spMkLst>
            <pc:docMk/>
            <pc:sldMk cId="1432085639" sldId="390"/>
            <ac:spMk id="2" creationId="{D64CD1F8-4816-1EC6-5A8F-800C903D4DC7}"/>
          </ac:spMkLst>
        </pc:spChg>
        <pc:spChg chg="mod">
          <ac:chgData name="dpbenalcazar@espe.edu.ec" userId="24a9bea4-0bb1-4e98-8659-d11f24fc4b18" providerId="ADAL" clId="{8786002A-289A-46F8-9545-E598592040B3}" dt="2023-03-03T18:10:17.683" v="5680" actId="14100"/>
          <ac:spMkLst>
            <pc:docMk/>
            <pc:sldMk cId="1432085639" sldId="390"/>
            <ac:spMk id="9" creationId="{8AFDF420-9236-0140-0B44-A698E8D77A91}"/>
          </ac:spMkLst>
        </pc:spChg>
        <pc:picChg chg="add mod">
          <ac:chgData name="dpbenalcazar@espe.edu.ec" userId="24a9bea4-0bb1-4e98-8659-d11f24fc4b18" providerId="ADAL" clId="{8786002A-289A-46F8-9545-E598592040B3}" dt="2023-03-03T18:10:24.543" v="5683" actId="1076"/>
          <ac:picMkLst>
            <pc:docMk/>
            <pc:sldMk cId="1432085639" sldId="390"/>
            <ac:picMk id="4" creationId="{1BC2E2B8-2EF3-FF5B-C849-AB01D0604F3E}"/>
          </ac:picMkLst>
        </pc:picChg>
        <pc:picChg chg="del">
          <ac:chgData name="dpbenalcazar@espe.edu.ec" userId="24a9bea4-0bb1-4e98-8659-d11f24fc4b18" providerId="ADAL" clId="{8786002A-289A-46F8-9545-E598592040B3}" dt="2023-03-03T18:09:39.763" v="5673" actId="478"/>
          <ac:picMkLst>
            <pc:docMk/>
            <pc:sldMk cId="1432085639" sldId="390"/>
            <ac:picMk id="6" creationId="{27F9C724-443F-4441-34CA-78C85BA1E028}"/>
          </ac:picMkLst>
        </pc:picChg>
        <pc:picChg chg="del">
          <ac:chgData name="dpbenalcazar@espe.edu.ec" userId="24a9bea4-0bb1-4e98-8659-d11f24fc4b18" providerId="ADAL" clId="{8786002A-289A-46F8-9545-E598592040B3}" dt="2023-03-03T18:09:40.679" v="5674" actId="478"/>
          <ac:picMkLst>
            <pc:docMk/>
            <pc:sldMk cId="1432085639" sldId="390"/>
            <ac:picMk id="7" creationId="{AD051A57-8C92-95EB-C3A8-3D8EB92FCEDA}"/>
          </ac:picMkLst>
        </pc:picChg>
        <pc:picChg chg="del">
          <ac:chgData name="dpbenalcazar@espe.edu.ec" userId="24a9bea4-0bb1-4e98-8659-d11f24fc4b18" providerId="ADAL" clId="{8786002A-289A-46F8-9545-E598592040B3}" dt="2023-03-03T18:09:41.250" v="5675" actId="478"/>
          <ac:picMkLst>
            <pc:docMk/>
            <pc:sldMk cId="1432085639" sldId="390"/>
            <ac:picMk id="8" creationId="{3FD91930-948A-B01D-9FC5-792AF90E67BE}"/>
          </ac:picMkLst>
        </pc:picChg>
      </pc:sldChg>
      <pc:sldChg chg="addSp delSp modSp add mod">
        <pc:chgData name="dpbenalcazar@espe.edu.ec" userId="24a9bea4-0bb1-4e98-8659-d11f24fc4b18" providerId="ADAL" clId="{8786002A-289A-46F8-9545-E598592040B3}" dt="2023-03-03T18:12:16.410" v="5734" actId="207"/>
        <pc:sldMkLst>
          <pc:docMk/>
          <pc:sldMk cId="3432655501" sldId="391"/>
        </pc:sldMkLst>
        <pc:spChg chg="mod">
          <ac:chgData name="dpbenalcazar@espe.edu.ec" userId="24a9bea4-0bb1-4e98-8659-d11f24fc4b18" providerId="ADAL" clId="{8786002A-289A-46F8-9545-E598592040B3}" dt="2023-03-03T18:10:59.117" v="5713" actId="20577"/>
          <ac:spMkLst>
            <pc:docMk/>
            <pc:sldMk cId="3432655501" sldId="391"/>
            <ac:spMk id="2" creationId="{D64CD1F8-4816-1EC6-5A8F-800C903D4DC7}"/>
          </ac:spMkLst>
        </pc:spChg>
        <pc:spChg chg="add del mod">
          <ac:chgData name="dpbenalcazar@espe.edu.ec" userId="24a9bea4-0bb1-4e98-8659-d11f24fc4b18" providerId="ADAL" clId="{8786002A-289A-46F8-9545-E598592040B3}" dt="2023-03-03T18:11:50.020" v="5721"/>
          <ac:spMkLst>
            <pc:docMk/>
            <pc:sldMk cId="3432655501" sldId="391"/>
            <ac:spMk id="5" creationId="{B4B9C3E1-6F6D-F255-C7AB-3DC93D750B72}"/>
          </ac:spMkLst>
        </pc:spChg>
        <pc:spChg chg="del">
          <ac:chgData name="dpbenalcazar@espe.edu.ec" userId="24a9bea4-0bb1-4e98-8659-d11f24fc4b18" providerId="ADAL" clId="{8786002A-289A-46F8-9545-E598592040B3}" dt="2023-03-03T18:11:35.233" v="5720" actId="478"/>
          <ac:spMkLst>
            <pc:docMk/>
            <pc:sldMk cId="3432655501" sldId="391"/>
            <ac:spMk id="9" creationId="{8AFDF420-9236-0140-0B44-A698E8D77A91}"/>
          </ac:spMkLst>
        </pc:spChg>
        <pc:spChg chg="mod">
          <ac:chgData name="dpbenalcazar@espe.edu.ec" userId="24a9bea4-0bb1-4e98-8659-d11f24fc4b18" providerId="ADAL" clId="{8786002A-289A-46F8-9545-E598592040B3}" dt="2023-03-03T18:11:54.963" v="5723" actId="1076"/>
          <ac:spMkLst>
            <pc:docMk/>
            <pc:sldMk cId="3432655501" sldId="391"/>
            <ac:spMk id="10" creationId="{38AA5E0B-D7DF-6F56-DABD-63D8FAA9FCC2}"/>
          </ac:spMkLst>
        </pc:spChg>
        <pc:graphicFrameChg chg="add mod modGraphic">
          <ac:chgData name="dpbenalcazar@espe.edu.ec" userId="24a9bea4-0bb1-4e98-8659-d11f24fc4b18" providerId="ADAL" clId="{8786002A-289A-46F8-9545-E598592040B3}" dt="2023-03-03T18:12:16.410" v="5734" actId="207"/>
          <ac:graphicFrameMkLst>
            <pc:docMk/>
            <pc:sldMk cId="3432655501" sldId="391"/>
            <ac:graphicFrameMk id="6" creationId="{08A9F049-7C2F-DB71-10EB-7A334DC0708E}"/>
          </ac:graphicFrameMkLst>
        </pc:graphicFrameChg>
        <pc:picChg chg="del">
          <ac:chgData name="dpbenalcazar@espe.edu.ec" userId="24a9bea4-0bb1-4e98-8659-d11f24fc4b18" providerId="ADAL" clId="{8786002A-289A-46F8-9545-E598592040B3}" dt="2023-03-03T18:11:25.179" v="5717" actId="478"/>
          <ac:picMkLst>
            <pc:docMk/>
            <pc:sldMk cId="3432655501" sldId="391"/>
            <ac:picMk id="4" creationId="{1BC2E2B8-2EF3-FF5B-C849-AB01D0604F3E}"/>
          </ac:picMkLst>
        </pc:picChg>
      </pc:sldChg>
      <pc:sldChg chg="addSp delSp modSp add mod">
        <pc:chgData name="dpbenalcazar@espe.edu.ec" userId="24a9bea4-0bb1-4e98-8659-d11f24fc4b18" providerId="ADAL" clId="{8786002A-289A-46F8-9545-E598592040B3}" dt="2023-03-03T18:14:00.290" v="5744" actId="1076"/>
        <pc:sldMkLst>
          <pc:docMk/>
          <pc:sldMk cId="881498287" sldId="392"/>
        </pc:sldMkLst>
        <pc:spChg chg="add del">
          <ac:chgData name="dpbenalcazar@espe.edu.ec" userId="24a9bea4-0bb1-4e98-8659-d11f24fc4b18" providerId="ADAL" clId="{8786002A-289A-46F8-9545-E598592040B3}" dt="2023-03-03T18:12:58.523" v="5737"/>
          <ac:spMkLst>
            <pc:docMk/>
            <pc:sldMk cId="881498287" sldId="392"/>
            <ac:spMk id="3" creationId="{AF8D58E3-B57A-7AE3-FBF0-E3924441614B}"/>
          </ac:spMkLst>
        </pc:spChg>
        <pc:spChg chg="add del">
          <ac:chgData name="dpbenalcazar@espe.edu.ec" userId="24a9bea4-0bb1-4e98-8659-d11f24fc4b18" providerId="ADAL" clId="{8786002A-289A-46F8-9545-E598592040B3}" dt="2023-03-03T18:12:58.523" v="5737"/>
          <ac:spMkLst>
            <pc:docMk/>
            <pc:sldMk cId="881498287" sldId="392"/>
            <ac:spMk id="4" creationId="{45988528-1163-3D60-30D1-9E6131A15893}"/>
          </ac:spMkLst>
        </pc:spChg>
        <pc:spChg chg="add del">
          <ac:chgData name="dpbenalcazar@espe.edu.ec" userId="24a9bea4-0bb1-4e98-8659-d11f24fc4b18" providerId="ADAL" clId="{8786002A-289A-46F8-9545-E598592040B3}" dt="2023-03-03T18:12:58.523" v="5737"/>
          <ac:spMkLst>
            <pc:docMk/>
            <pc:sldMk cId="881498287" sldId="392"/>
            <ac:spMk id="5" creationId="{D40EC29E-5C7B-DC84-3FF2-D071CCE71A6F}"/>
          </ac:spMkLst>
        </pc:spChg>
        <pc:spChg chg="add del">
          <ac:chgData name="dpbenalcazar@espe.edu.ec" userId="24a9bea4-0bb1-4e98-8659-d11f24fc4b18" providerId="ADAL" clId="{8786002A-289A-46F8-9545-E598592040B3}" dt="2023-03-03T18:12:58.523" v="5737"/>
          <ac:spMkLst>
            <pc:docMk/>
            <pc:sldMk cId="881498287" sldId="392"/>
            <ac:spMk id="7" creationId="{59657A49-D27D-F726-04F1-74B8C31388EA}"/>
          </ac:spMkLst>
        </pc:spChg>
        <pc:spChg chg="add mod">
          <ac:chgData name="dpbenalcazar@espe.edu.ec" userId="24a9bea4-0bb1-4e98-8659-d11f24fc4b18" providerId="ADAL" clId="{8786002A-289A-46F8-9545-E598592040B3}" dt="2023-03-03T18:13:19.249" v="5739" actId="478"/>
          <ac:spMkLst>
            <pc:docMk/>
            <pc:sldMk cId="881498287" sldId="392"/>
            <ac:spMk id="9" creationId="{C3AFC07D-58F5-8B91-C429-C11B24A0D148}"/>
          </ac:spMkLst>
        </pc:spChg>
        <pc:spChg chg="mod">
          <ac:chgData name="dpbenalcazar@espe.edu.ec" userId="24a9bea4-0bb1-4e98-8659-d11f24fc4b18" providerId="ADAL" clId="{8786002A-289A-46F8-9545-E598592040B3}" dt="2023-03-03T18:13:16.046" v="5738"/>
          <ac:spMkLst>
            <pc:docMk/>
            <pc:sldMk cId="881498287" sldId="392"/>
            <ac:spMk id="10" creationId="{38AA5E0B-D7DF-6F56-DABD-63D8FAA9FCC2}"/>
          </ac:spMkLst>
        </pc:spChg>
        <pc:graphicFrameChg chg="del">
          <ac:chgData name="dpbenalcazar@espe.edu.ec" userId="24a9bea4-0bb1-4e98-8659-d11f24fc4b18" providerId="ADAL" clId="{8786002A-289A-46F8-9545-E598592040B3}" dt="2023-03-03T18:13:19.249" v="5739" actId="478"/>
          <ac:graphicFrameMkLst>
            <pc:docMk/>
            <pc:sldMk cId="881498287" sldId="392"/>
            <ac:graphicFrameMk id="6" creationId="{08A9F049-7C2F-DB71-10EB-7A334DC0708E}"/>
          </ac:graphicFrameMkLst>
        </pc:graphicFrameChg>
        <pc:picChg chg="add mod">
          <ac:chgData name="dpbenalcazar@espe.edu.ec" userId="24a9bea4-0bb1-4e98-8659-d11f24fc4b18" providerId="ADAL" clId="{8786002A-289A-46F8-9545-E598592040B3}" dt="2023-03-03T18:14:00.290" v="5744" actId="1076"/>
          <ac:picMkLst>
            <pc:docMk/>
            <pc:sldMk cId="881498287" sldId="392"/>
            <ac:picMk id="12" creationId="{A753ED74-3372-FB69-B6A2-9D15AA179E5E}"/>
          </ac:picMkLst>
        </pc:picChg>
      </pc:sldChg>
      <pc:sldChg chg="addSp delSp modSp add mod ord">
        <pc:chgData name="dpbenalcazar@espe.edu.ec" userId="24a9bea4-0bb1-4e98-8659-d11f24fc4b18" providerId="ADAL" clId="{8786002A-289A-46F8-9545-E598592040B3}" dt="2023-03-03T18:21:50.805" v="5834" actId="1076"/>
        <pc:sldMkLst>
          <pc:docMk/>
          <pc:sldMk cId="792165176" sldId="393"/>
        </pc:sldMkLst>
        <pc:spChg chg="del mod">
          <ac:chgData name="dpbenalcazar@espe.edu.ec" userId="24a9bea4-0bb1-4e98-8659-d11f24fc4b18" providerId="ADAL" clId="{8786002A-289A-46F8-9545-E598592040B3}" dt="2023-03-03T18:18:31.640" v="5789" actId="478"/>
          <ac:spMkLst>
            <pc:docMk/>
            <pc:sldMk cId="792165176" sldId="393"/>
            <ac:spMk id="2" creationId="{D64CD1F8-4816-1EC6-5A8F-800C903D4DC7}"/>
          </ac:spMkLst>
        </pc:spChg>
        <pc:spChg chg="add del mod">
          <ac:chgData name="dpbenalcazar@espe.edu.ec" userId="24a9bea4-0bb1-4e98-8659-d11f24fc4b18" providerId="ADAL" clId="{8786002A-289A-46F8-9545-E598592040B3}" dt="2023-03-03T18:18:51.819" v="5814" actId="20577"/>
          <ac:spMkLst>
            <pc:docMk/>
            <pc:sldMk cId="792165176" sldId="393"/>
            <ac:spMk id="5" creationId="{C81632EF-EB64-F757-F12F-1F5BA2004DD8}"/>
          </ac:spMkLst>
        </pc:spChg>
        <pc:spChg chg="mod">
          <ac:chgData name="dpbenalcazar@espe.edu.ec" userId="24a9bea4-0bb1-4e98-8659-d11f24fc4b18" providerId="ADAL" clId="{8786002A-289A-46F8-9545-E598592040B3}" dt="2023-03-03T18:21:50.805" v="5834" actId="1076"/>
          <ac:spMkLst>
            <pc:docMk/>
            <pc:sldMk cId="792165176" sldId="393"/>
            <ac:spMk id="9" creationId="{8AFDF420-9236-0140-0B44-A698E8D77A91}"/>
          </ac:spMkLst>
        </pc:spChg>
        <pc:picChg chg="del">
          <ac:chgData name="dpbenalcazar@espe.edu.ec" userId="24a9bea4-0bb1-4e98-8659-d11f24fc4b18" providerId="ADAL" clId="{8786002A-289A-46F8-9545-E598592040B3}" dt="2023-03-03T18:18:28.206" v="5788" actId="478"/>
          <ac:picMkLst>
            <pc:docMk/>
            <pc:sldMk cId="792165176" sldId="393"/>
            <ac:picMk id="4" creationId="{1BC2E2B8-2EF3-FF5B-C849-AB01D0604F3E}"/>
          </ac:picMkLst>
        </pc:picChg>
        <pc:picChg chg="add del mod modCrop">
          <ac:chgData name="dpbenalcazar@espe.edu.ec" userId="24a9bea4-0bb1-4e98-8659-d11f24fc4b18" providerId="ADAL" clId="{8786002A-289A-46F8-9545-E598592040B3}" dt="2023-03-03T18:20:49.936" v="5819" actId="478"/>
          <ac:picMkLst>
            <pc:docMk/>
            <pc:sldMk cId="792165176" sldId="393"/>
            <ac:picMk id="6" creationId="{1B62E685-E909-E1D9-868C-7C5294159F0B}"/>
          </ac:picMkLst>
        </pc:picChg>
        <pc:picChg chg="add mod ord">
          <ac:chgData name="dpbenalcazar@espe.edu.ec" userId="24a9bea4-0bb1-4e98-8659-d11f24fc4b18" providerId="ADAL" clId="{8786002A-289A-46F8-9545-E598592040B3}" dt="2023-03-03T18:21:42.433" v="5832" actId="166"/>
          <ac:picMkLst>
            <pc:docMk/>
            <pc:sldMk cId="792165176" sldId="393"/>
            <ac:picMk id="7" creationId="{C3F58730-3FC7-F661-D123-8F232B52E5CB}"/>
          </ac:picMkLst>
        </pc:picChg>
        <pc:picChg chg="add mod">
          <ac:chgData name="dpbenalcazar@espe.edu.ec" userId="24a9bea4-0bb1-4e98-8659-d11f24fc4b18" providerId="ADAL" clId="{8786002A-289A-46F8-9545-E598592040B3}" dt="2023-03-03T18:21:32.390" v="5831" actId="14100"/>
          <ac:picMkLst>
            <pc:docMk/>
            <pc:sldMk cId="792165176" sldId="393"/>
            <ac:picMk id="8" creationId="{C4E3FF4F-F91F-8EC3-C567-C579AA732C8E}"/>
          </ac:picMkLst>
        </pc:picChg>
      </pc:sldChg>
      <pc:sldChg chg="addSp modSp new mod">
        <pc:chgData name="dpbenalcazar@espe.edu.ec" userId="24a9bea4-0bb1-4e98-8659-d11f24fc4b18" providerId="ADAL" clId="{8786002A-289A-46F8-9545-E598592040B3}" dt="2023-03-03T18:38:18.793" v="6163" actId="1076"/>
        <pc:sldMkLst>
          <pc:docMk/>
          <pc:sldMk cId="1124214159" sldId="394"/>
        </pc:sldMkLst>
        <pc:spChg chg="mod">
          <ac:chgData name="dpbenalcazar@espe.edu.ec" userId="24a9bea4-0bb1-4e98-8659-d11f24fc4b18" providerId="ADAL" clId="{8786002A-289A-46F8-9545-E598592040B3}" dt="2023-03-03T18:36:19.106" v="6154" actId="20577"/>
          <ac:spMkLst>
            <pc:docMk/>
            <pc:sldMk cId="1124214159" sldId="394"/>
            <ac:spMk id="2" creationId="{B1257263-152E-B976-30F6-415DFE103D82}"/>
          </ac:spMkLst>
        </pc:spChg>
        <pc:picChg chg="add mod">
          <ac:chgData name="dpbenalcazar@espe.edu.ec" userId="24a9bea4-0bb1-4e98-8659-d11f24fc4b18" providerId="ADAL" clId="{8786002A-289A-46F8-9545-E598592040B3}" dt="2023-03-03T18:38:18.793" v="6163" actId="1076"/>
          <ac:picMkLst>
            <pc:docMk/>
            <pc:sldMk cId="1124214159" sldId="394"/>
            <ac:picMk id="10" creationId="{7253CD69-8F1B-49F2-60FD-DDFA2126BE95}"/>
          </ac:picMkLst>
        </pc:picChg>
        <pc:picChg chg="add mod">
          <ac:chgData name="dpbenalcazar@espe.edu.ec" userId="24a9bea4-0bb1-4e98-8659-d11f24fc4b18" providerId="ADAL" clId="{8786002A-289A-46F8-9545-E598592040B3}" dt="2023-03-03T18:38:13.861" v="6162" actId="14100"/>
          <ac:picMkLst>
            <pc:docMk/>
            <pc:sldMk cId="1124214159" sldId="394"/>
            <ac:picMk id="12" creationId="{B9DDFB90-B917-92D4-AE67-EE8EB93F92F8}"/>
          </ac:picMkLst>
        </pc:picChg>
      </pc:sldChg>
      <pc:sldChg chg="addSp delSp modSp add mod">
        <pc:chgData name="dpbenalcazar@espe.edu.ec" userId="24a9bea4-0bb1-4e98-8659-d11f24fc4b18" providerId="ADAL" clId="{8786002A-289A-46F8-9545-E598592040B3}" dt="2023-03-03T18:24:32.036" v="5865" actId="1076"/>
        <pc:sldMkLst>
          <pc:docMk/>
          <pc:sldMk cId="3564272618" sldId="395"/>
        </pc:sldMkLst>
        <pc:spChg chg="mod">
          <ac:chgData name="dpbenalcazar@espe.edu.ec" userId="24a9bea4-0bb1-4e98-8659-d11f24fc4b18" providerId="ADAL" clId="{8786002A-289A-46F8-9545-E598592040B3}" dt="2023-03-03T18:22:42.873" v="5838" actId="27636"/>
          <ac:spMkLst>
            <pc:docMk/>
            <pc:sldMk cId="3564272618" sldId="395"/>
            <ac:spMk id="5" creationId="{C81632EF-EB64-F757-F12F-1F5BA2004DD8}"/>
          </ac:spMkLst>
        </pc:spChg>
        <pc:spChg chg="add mod">
          <ac:chgData name="dpbenalcazar@espe.edu.ec" userId="24a9bea4-0bb1-4e98-8659-d11f24fc4b18" providerId="ADAL" clId="{8786002A-289A-46F8-9545-E598592040B3}" dt="2023-03-03T18:24:32.036" v="5865" actId="1076"/>
          <ac:spMkLst>
            <pc:docMk/>
            <pc:sldMk cId="3564272618" sldId="395"/>
            <ac:spMk id="6" creationId="{5DE38AC3-88ED-77E9-54F7-5D779D5033A6}"/>
          </ac:spMkLst>
        </pc:spChg>
        <pc:spChg chg="mod">
          <ac:chgData name="dpbenalcazar@espe.edu.ec" userId="24a9bea4-0bb1-4e98-8659-d11f24fc4b18" providerId="ADAL" clId="{8786002A-289A-46F8-9545-E598592040B3}" dt="2023-03-03T18:23:05.481" v="5845" actId="27636"/>
          <ac:spMkLst>
            <pc:docMk/>
            <pc:sldMk cId="3564272618" sldId="395"/>
            <ac:spMk id="9" creationId="{8AFDF420-9236-0140-0B44-A698E8D77A91}"/>
          </ac:spMkLst>
        </pc:spChg>
        <pc:picChg chg="add mod">
          <ac:chgData name="dpbenalcazar@espe.edu.ec" userId="24a9bea4-0bb1-4e98-8659-d11f24fc4b18" providerId="ADAL" clId="{8786002A-289A-46F8-9545-E598592040B3}" dt="2023-03-03T18:23:53.194" v="5855" actId="14100"/>
          <ac:picMkLst>
            <pc:docMk/>
            <pc:sldMk cId="3564272618" sldId="395"/>
            <ac:picMk id="2" creationId="{AC693263-7F6F-5692-45BB-16DAFD187B52}"/>
          </ac:picMkLst>
        </pc:picChg>
        <pc:picChg chg="add mod">
          <ac:chgData name="dpbenalcazar@espe.edu.ec" userId="24a9bea4-0bb1-4e98-8659-d11f24fc4b18" providerId="ADAL" clId="{8786002A-289A-46F8-9545-E598592040B3}" dt="2023-03-03T18:23:55.841" v="5856" actId="1076"/>
          <ac:picMkLst>
            <pc:docMk/>
            <pc:sldMk cId="3564272618" sldId="395"/>
            <ac:picMk id="3" creationId="{F32F75EC-E46C-805F-4DB4-5132889601E3}"/>
          </ac:picMkLst>
        </pc:picChg>
        <pc:picChg chg="del">
          <ac:chgData name="dpbenalcazar@espe.edu.ec" userId="24a9bea4-0bb1-4e98-8659-d11f24fc4b18" providerId="ADAL" clId="{8786002A-289A-46F8-9545-E598592040B3}" dt="2023-03-03T18:23:23.196" v="5846" actId="478"/>
          <ac:picMkLst>
            <pc:docMk/>
            <pc:sldMk cId="3564272618" sldId="395"/>
            <ac:picMk id="7" creationId="{C3F58730-3FC7-F661-D123-8F232B52E5CB}"/>
          </ac:picMkLst>
        </pc:picChg>
        <pc:picChg chg="del">
          <ac:chgData name="dpbenalcazar@espe.edu.ec" userId="24a9bea4-0bb1-4e98-8659-d11f24fc4b18" providerId="ADAL" clId="{8786002A-289A-46F8-9545-E598592040B3}" dt="2023-03-03T18:23:27.971" v="5847" actId="478"/>
          <ac:picMkLst>
            <pc:docMk/>
            <pc:sldMk cId="3564272618" sldId="395"/>
            <ac:picMk id="8" creationId="{C4E3FF4F-F91F-8EC3-C567-C579AA732C8E}"/>
          </ac:picMkLst>
        </pc:picChg>
      </pc:sldChg>
      <pc:sldChg chg="addSp delSp modSp add mod">
        <pc:chgData name="dpbenalcazar@espe.edu.ec" userId="24a9bea4-0bb1-4e98-8659-d11f24fc4b18" providerId="ADAL" clId="{8786002A-289A-46F8-9545-E598592040B3}" dt="2023-03-03T18:35:57.489" v="6152" actId="1076"/>
        <pc:sldMkLst>
          <pc:docMk/>
          <pc:sldMk cId="2398173942" sldId="396"/>
        </pc:sldMkLst>
        <pc:spChg chg="add mod">
          <ac:chgData name="dpbenalcazar@espe.edu.ec" userId="24a9bea4-0bb1-4e98-8659-d11f24fc4b18" providerId="ADAL" clId="{8786002A-289A-46F8-9545-E598592040B3}" dt="2023-03-03T18:25:29.657" v="5883" actId="20577"/>
          <ac:spMkLst>
            <pc:docMk/>
            <pc:sldMk cId="2398173942" sldId="396"/>
            <ac:spMk id="4" creationId="{2589C40B-1054-005E-55AE-885DA1761414}"/>
          </ac:spMkLst>
        </pc:spChg>
        <pc:spChg chg="mod">
          <ac:chgData name="dpbenalcazar@espe.edu.ec" userId="24a9bea4-0bb1-4e98-8659-d11f24fc4b18" providerId="ADAL" clId="{8786002A-289A-46F8-9545-E598592040B3}" dt="2023-03-03T18:25:01.643" v="5871" actId="14100"/>
          <ac:spMkLst>
            <pc:docMk/>
            <pc:sldMk cId="2398173942" sldId="396"/>
            <ac:spMk id="5" creationId="{C81632EF-EB64-F757-F12F-1F5BA2004DD8}"/>
          </ac:spMkLst>
        </pc:spChg>
        <pc:spChg chg="del">
          <ac:chgData name="dpbenalcazar@espe.edu.ec" userId="24a9bea4-0bb1-4e98-8659-d11f24fc4b18" providerId="ADAL" clId="{8786002A-289A-46F8-9545-E598592040B3}" dt="2023-03-03T18:26:06.234" v="5891" actId="478"/>
          <ac:spMkLst>
            <pc:docMk/>
            <pc:sldMk cId="2398173942" sldId="396"/>
            <ac:spMk id="6" creationId="{5DE38AC3-88ED-77E9-54F7-5D779D5033A6}"/>
          </ac:spMkLst>
        </pc:spChg>
        <pc:spChg chg="add mod">
          <ac:chgData name="dpbenalcazar@espe.edu.ec" userId="24a9bea4-0bb1-4e98-8659-d11f24fc4b18" providerId="ADAL" clId="{8786002A-289A-46F8-9545-E598592040B3}" dt="2023-03-03T18:33:08.421" v="6104" actId="20577"/>
          <ac:spMkLst>
            <pc:docMk/>
            <pc:sldMk cId="2398173942" sldId="396"/>
            <ac:spMk id="7" creationId="{435B49EA-B8BD-5BCD-A186-3B5DCB757A24}"/>
          </ac:spMkLst>
        </pc:spChg>
        <pc:spChg chg="add mod">
          <ac:chgData name="dpbenalcazar@espe.edu.ec" userId="24a9bea4-0bb1-4e98-8659-d11f24fc4b18" providerId="ADAL" clId="{8786002A-289A-46F8-9545-E598592040B3}" dt="2023-03-03T18:28:39.625" v="6036" actId="20577"/>
          <ac:spMkLst>
            <pc:docMk/>
            <pc:sldMk cId="2398173942" sldId="396"/>
            <ac:spMk id="8" creationId="{26046B36-F6FD-3EFA-54F6-C57409E7B0BB}"/>
          </ac:spMkLst>
        </pc:spChg>
        <pc:spChg chg="mod">
          <ac:chgData name="dpbenalcazar@espe.edu.ec" userId="24a9bea4-0bb1-4e98-8659-d11f24fc4b18" providerId="ADAL" clId="{8786002A-289A-46F8-9545-E598592040B3}" dt="2023-03-03T18:32:53.021" v="6101" actId="5793"/>
          <ac:spMkLst>
            <pc:docMk/>
            <pc:sldMk cId="2398173942" sldId="396"/>
            <ac:spMk id="9" creationId="{8AFDF420-9236-0140-0B44-A698E8D77A91}"/>
          </ac:spMkLst>
        </pc:spChg>
        <pc:spChg chg="mod">
          <ac:chgData name="dpbenalcazar@espe.edu.ec" userId="24a9bea4-0bb1-4e98-8659-d11f24fc4b18" providerId="ADAL" clId="{8786002A-289A-46F8-9545-E598592040B3}" dt="2023-03-03T18:25:17.934" v="5879" actId="20577"/>
          <ac:spMkLst>
            <pc:docMk/>
            <pc:sldMk cId="2398173942" sldId="396"/>
            <ac:spMk id="10" creationId="{38AA5E0B-D7DF-6F56-DABD-63D8FAA9FCC2}"/>
          </ac:spMkLst>
        </pc:spChg>
        <pc:spChg chg="add mod">
          <ac:chgData name="dpbenalcazar@espe.edu.ec" userId="24a9bea4-0bb1-4e98-8659-d11f24fc4b18" providerId="ADAL" clId="{8786002A-289A-46F8-9545-E598592040B3}" dt="2023-03-03T18:30:38.210" v="6068" actId="1076"/>
          <ac:spMkLst>
            <pc:docMk/>
            <pc:sldMk cId="2398173942" sldId="396"/>
            <ac:spMk id="11" creationId="{02FA2609-23C2-B668-4865-4CCD4EC0C626}"/>
          </ac:spMkLst>
        </pc:spChg>
        <pc:spChg chg="add mod">
          <ac:chgData name="dpbenalcazar@espe.edu.ec" userId="24a9bea4-0bb1-4e98-8659-d11f24fc4b18" providerId="ADAL" clId="{8786002A-289A-46F8-9545-E598592040B3}" dt="2023-03-03T18:35:57.489" v="6152" actId="1076"/>
          <ac:spMkLst>
            <pc:docMk/>
            <pc:sldMk cId="2398173942" sldId="396"/>
            <ac:spMk id="17" creationId="{906FDC7B-7578-E634-5B74-F2E680F0ACD6}"/>
          </ac:spMkLst>
        </pc:spChg>
        <pc:spChg chg="add mod">
          <ac:chgData name="dpbenalcazar@espe.edu.ec" userId="24a9bea4-0bb1-4e98-8659-d11f24fc4b18" providerId="ADAL" clId="{8786002A-289A-46F8-9545-E598592040B3}" dt="2023-03-03T18:35:03.670" v="6140" actId="1076"/>
          <ac:spMkLst>
            <pc:docMk/>
            <pc:sldMk cId="2398173942" sldId="396"/>
            <ac:spMk id="19" creationId="{6EFFBFB7-8AD7-AD98-AAED-3965D0F998C1}"/>
          </ac:spMkLst>
        </pc:spChg>
        <pc:spChg chg="add mod">
          <ac:chgData name="dpbenalcazar@espe.edu.ec" userId="24a9bea4-0bb1-4e98-8659-d11f24fc4b18" providerId="ADAL" clId="{8786002A-289A-46F8-9545-E598592040B3}" dt="2023-03-03T18:34:51.903" v="6135" actId="1076"/>
          <ac:spMkLst>
            <pc:docMk/>
            <pc:sldMk cId="2398173942" sldId="396"/>
            <ac:spMk id="21" creationId="{367EE6C5-65CF-E5EC-B507-BA00D42F15D0}"/>
          </ac:spMkLst>
        </pc:spChg>
        <pc:spChg chg="add mod">
          <ac:chgData name="dpbenalcazar@espe.edu.ec" userId="24a9bea4-0bb1-4e98-8659-d11f24fc4b18" providerId="ADAL" clId="{8786002A-289A-46F8-9545-E598592040B3}" dt="2023-03-03T18:35:08.081" v="6141" actId="1076"/>
          <ac:spMkLst>
            <pc:docMk/>
            <pc:sldMk cId="2398173942" sldId="396"/>
            <ac:spMk id="23" creationId="{7BECA65F-BAC9-7D41-1AA2-F9EFA923182F}"/>
          </ac:spMkLst>
        </pc:spChg>
        <pc:spChg chg="add mod">
          <ac:chgData name="dpbenalcazar@espe.edu.ec" userId="24a9bea4-0bb1-4e98-8659-d11f24fc4b18" providerId="ADAL" clId="{8786002A-289A-46F8-9545-E598592040B3}" dt="2023-03-03T18:35:46.921" v="6149" actId="1076"/>
          <ac:spMkLst>
            <pc:docMk/>
            <pc:sldMk cId="2398173942" sldId="396"/>
            <ac:spMk id="25" creationId="{B495F284-D572-1ADD-5C7A-2F5D17DDFBB0}"/>
          </ac:spMkLst>
        </pc:spChg>
        <pc:picChg chg="del">
          <ac:chgData name="dpbenalcazar@espe.edu.ec" userId="24a9bea4-0bb1-4e98-8659-d11f24fc4b18" providerId="ADAL" clId="{8786002A-289A-46F8-9545-E598592040B3}" dt="2023-03-03T18:29:51.817" v="6059" actId="478"/>
          <ac:picMkLst>
            <pc:docMk/>
            <pc:sldMk cId="2398173942" sldId="396"/>
            <ac:picMk id="2" creationId="{AC693263-7F6F-5692-45BB-16DAFD187B52}"/>
          </ac:picMkLst>
        </pc:picChg>
        <pc:picChg chg="del">
          <ac:chgData name="dpbenalcazar@espe.edu.ec" userId="24a9bea4-0bb1-4e98-8659-d11f24fc4b18" providerId="ADAL" clId="{8786002A-289A-46F8-9545-E598592040B3}" dt="2023-03-03T18:29:52.479" v="6060" actId="478"/>
          <ac:picMkLst>
            <pc:docMk/>
            <pc:sldMk cId="2398173942" sldId="396"/>
            <ac:picMk id="3" creationId="{F32F75EC-E46C-805F-4DB4-5132889601E3}"/>
          </ac:picMkLst>
        </pc:picChg>
        <pc:picChg chg="add mod modCrop">
          <ac:chgData name="dpbenalcazar@espe.edu.ec" userId="24a9bea4-0bb1-4e98-8659-d11f24fc4b18" providerId="ADAL" clId="{8786002A-289A-46F8-9545-E598592040B3}" dt="2023-03-03T18:35:52.550" v="6151" actId="1076"/>
          <ac:picMkLst>
            <pc:docMk/>
            <pc:sldMk cId="2398173942" sldId="396"/>
            <ac:picMk id="13" creationId="{759D899A-A858-6671-EAAC-70C7743D2729}"/>
          </ac:picMkLst>
        </pc:picChg>
        <pc:picChg chg="add mod">
          <ac:chgData name="dpbenalcazar@espe.edu.ec" userId="24a9bea4-0bb1-4e98-8659-d11f24fc4b18" providerId="ADAL" clId="{8786002A-289A-46F8-9545-E598592040B3}" dt="2023-03-03T18:35:50.098" v="6150" actId="1076"/>
          <ac:picMkLst>
            <pc:docMk/>
            <pc:sldMk cId="2398173942" sldId="396"/>
            <ac:picMk id="15" creationId="{C88C17C1-3210-12E9-244D-57EEA0333A75}"/>
          </ac:picMkLst>
        </pc:picChg>
      </pc:sldChg>
      <pc:sldChg chg="addSp delSp modSp add mod ord">
        <pc:chgData name="dpbenalcazar@espe.edu.ec" userId="24a9bea4-0bb1-4e98-8659-d11f24fc4b18" providerId="ADAL" clId="{8786002A-289A-46F8-9545-E598592040B3}" dt="2023-03-03T18:40:48.012" v="6211" actId="20577"/>
        <pc:sldMkLst>
          <pc:docMk/>
          <pc:sldMk cId="2407522290" sldId="397"/>
        </pc:sldMkLst>
        <pc:spChg chg="mod">
          <ac:chgData name="dpbenalcazar@espe.edu.ec" userId="24a9bea4-0bb1-4e98-8659-d11f24fc4b18" providerId="ADAL" clId="{8786002A-289A-46F8-9545-E598592040B3}" dt="2023-03-03T18:38:46.619" v="6187" actId="27636"/>
          <ac:spMkLst>
            <pc:docMk/>
            <pc:sldMk cId="2407522290" sldId="397"/>
            <ac:spMk id="5" creationId="{C81632EF-EB64-F757-F12F-1F5BA2004DD8}"/>
          </ac:spMkLst>
        </pc:spChg>
        <pc:spChg chg="del">
          <ac:chgData name="dpbenalcazar@espe.edu.ec" userId="24a9bea4-0bb1-4e98-8659-d11f24fc4b18" providerId="ADAL" clId="{8786002A-289A-46F8-9545-E598592040B3}" dt="2023-03-03T18:39:19.816" v="6192" actId="478"/>
          <ac:spMkLst>
            <pc:docMk/>
            <pc:sldMk cId="2407522290" sldId="397"/>
            <ac:spMk id="6" creationId="{5DE38AC3-88ED-77E9-54F7-5D779D5033A6}"/>
          </ac:spMkLst>
        </pc:spChg>
        <pc:spChg chg="add del mod">
          <ac:chgData name="dpbenalcazar@espe.edu.ec" userId="24a9bea4-0bb1-4e98-8659-d11f24fc4b18" providerId="ADAL" clId="{8786002A-289A-46F8-9545-E598592040B3}" dt="2023-03-03T18:39:18.186" v="6191" actId="478"/>
          <ac:spMkLst>
            <pc:docMk/>
            <pc:sldMk cId="2407522290" sldId="397"/>
            <ac:spMk id="7" creationId="{AA320479-332D-E6CF-7521-898DC7F58FF2}"/>
          </ac:spMkLst>
        </pc:spChg>
        <pc:spChg chg="mod">
          <ac:chgData name="dpbenalcazar@espe.edu.ec" userId="24a9bea4-0bb1-4e98-8659-d11f24fc4b18" providerId="ADAL" clId="{8786002A-289A-46F8-9545-E598592040B3}" dt="2023-03-03T18:40:19.674" v="6199" actId="1076"/>
          <ac:spMkLst>
            <pc:docMk/>
            <pc:sldMk cId="2407522290" sldId="397"/>
            <ac:spMk id="9" creationId="{8AFDF420-9236-0140-0B44-A698E8D77A91}"/>
          </ac:spMkLst>
        </pc:spChg>
        <pc:spChg chg="del">
          <ac:chgData name="dpbenalcazar@espe.edu.ec" userId="24a9bea4-0bb1-4e98-8659-d11f24fc4b18" providerId="ADAL" clId="{8786002A-289A-46F8-9545-E598592040B3}" dt="2023-03-03T18:39:12.755" v="6188" actId="478"/>
          <ac:spMkLst>
            <pc:docMk/>
            <pc:sldMk cId="2407522290" sldId="397"/>
            <ac:spMk id="10" creationId="{38AA5E0B-D7DF-6F56-DABD-63D8FAA9FCC2}"/>
          </ac:spMkLst>
        </pc:spChg>
        <pc:spChg chg="add">
          <ac:chgData name="dpbenalcazar@espe.edu.ec" userId="24a9bea4-0bb1-4e98-8659-d11f24fc4b18" providerId="ADAL" clId="{8786002A-289A-46F8-9545-E598592040B3}" dt="2023-03-03T18:40:26.794" v="6200" actId="11529"/>
          <ac:spMkLst>
            <pc:docMk/>
            <pc:sldMk cId="2407522290" sldId="397"/>
            <ac:spMk id="12" creationId="{90EA6066-912C-7BF7-02F4-E50348EC512A}"/>
          </ac:spMkLst>
        </pc:spChg>
        <pc:spChg chg="add mod">
          <ac:chgData name="dpbenalcazar@espe.edu.ec" userId="24a9bea4-0bb1-4e98-8659-d11f24fc4b18" providerId="ADAL" clId="{8786002A-289A-46F8-9545-E598592040B3}" dt="2023-03-03T18:40:48.012" v="6211" actId="20577"/>
          <ac:spMkLst>
            <pc:docMk/>
            <pc:sldMk cId="2407522290" sldId="397"/>
            <ac:spMk id="13" creationId="{4DE75F8B-BA0C-FA03-D608-A2E2F3AB4128}"/>
          </ac:spMkLst>
        </pc:spChg>
        <pc:picChg chg="del">
          <ac:chgData name="dpbenalcazar@espe.edu.ec" userId="24a9bea4-0bb1-4e98-8659-d11f24fc4b18" providerId="ADAL" clId="{8786002A-289A-46F8-9545-E598592040B3}" dt="2023-03-03T18:39:17.059" v="6190" actId="478"/>
          <ac:picMkLst>
            <pc:docMk/>
            <pc:sldMk cId="2407522290" sldId="397"/>
            <ac:picMk id="2" creationId="{AC693263-7F6F-5692-45BB-16DAFD187B52}"/>
          </ac:picMkLst>
        </pc:picChg>
        <pc:picChg chg="del">
          <ac:chgData name="dpbenalcazar@espe.edu.ec" userId="24a9bea4-0bb1-4e98-8659-d11f24fc4b18" providerId="ADAL" clId="{8786002A-289A-46F8-9545-E598592040B3}" dt="2023-03-03T18:39:15.111" v="6189" actId="478"/>
          <ac:picMkLst>
            <pc:docMk/>
            <pc:sldMk cId="2407522290" sldId="397"/>
            <ac:picMk id="3" creationId="{F32F75EC-E46C-805F-4DB4-5132889601E3}"/>
          </ac:picMkLst>
        </pc:picChg>
        <pc:picChg chg="add mod">
          <ac:chgData name="dpbenalcazar@espe.edu.ec" userId="24a9bea4-0bb1-4e98-8659-d11f24fc4b18" providerId="ADAL" clId="{8786002A-289A-46F8-9545-E598592040B3}" dt="2023-03-03T18:39:24.711" v="6194" actId="1076"/>
          <ac:picMkLst>
            <pc:docMk/>
            <pc:sldMk cId="2407522290" sldId="397"/>
            <ac:picMk id="11" creationId="{F3AE9368-32B3-5337-D21B-F0B18AE5F3A6}"/>
          </ac:picMkLst>
        </pc:picChg>
      </pc:sldChg>
      <pc:sldChg chg="delSp modSp add mod">
        <pc:chgData name="dpbenalcazar@espe.edu.ec" userId="24a9bea4-0bb1-4e98-8659-d11f24fc4b18" providerId="ADAL" clId="{8786002A-289A-46F8-9545-E598592040B3}" dt="2023-03-03T18:50:53.877" v="6226" actId="27636"/>
        <pc:sldMkLst>
          <pc:docMk/>
          <pc:sldMk cId="858021418" sldId="398"/>
        </pc:sldMkLst>
        <pc:spChg chg="mod">
          <ac:chgData name="dpbenalcazar@espe.edu.ec" userId="24a9bea4-0bb1-4e98-8659-d11f24fc4b18" providerId="ADAL" clId="{8786002A-289A-46F8-9545-E598592040B3}" dt="2023-03-03T18:50:28.737" v="6220" actId="14100"/>
          <ac:spMkLst>
            <pc:docMk/>
            <pc:sldMk cId="858021418" sldId="398"/>
            <ac:spMk id="5" creationId="{C81632EF-EB64-F757-F12F-1F5BA2004DD8}"/>
          </ac:spMkLst>
        </pc:spChg>
        <pc:spChg chg="mod">
          <ac:chgData name="dpbenalcazar@espe.edu.ec" userId="24a9bea4-0bb1-4e98-8659-d11f24fc4b18" providerId="ADAL" clId="{8786002A-289A-46F8-9545-E598592040B3}" dt="2023-03-03T18:50:53.877" v="6226" actId="27636"/>
          <ac:spMkLst>
            <pc:docMk/>
            <pc:sldMk cId="858021418" sldId="398"/>
            <ac:spMk id="9" creationId="{8AFDF420-9236-0140-0B44-A698E8D77A91}"/>
          </ac:spMkLst>
        </pc:spChg>
        <pc:spChg chg="del">
          <ac:chgData name="dpbenalcazar@espe.edu.ec" userId="24a9bea4-0bb1-4e98-8659-d11f24fc4b18" providerId="ADAL" clId="{8786002A-289A-46F8-9545-E598592040B3}" dt="2023-03-03T18:50:49.167" v="6224" actId="478"/>
          <ac:spMkLst>
            <pc:docMk/>
            <pc:sldMk cId="858021418" sldId="398"/>
            <ac:spMk id="13" creationId="{4DE75F8B-BA0C-FA03-D608-A2E2F3AB4128}"/>
          </ac:spMkLst>
        </pc:spChg>
        <pc:picChg chg="del">
          <ac:chgData name="dpbenalcazar@espe.edu.ec" userId="24a9bea4-0bb1-4e98-8659-d11f24fc4b18" providerId="ADAL" clId="{8786002A-289A-46F8-9545-E598592040B3}" dt="2023-03-03T18:50:42.291" v="6223" actId="478"/>
          <ac:picMkLst>
            <pc:docMk/>
            <pc:sldMk cId="858021418" sldId="398"/>
            <ac:picMk id="11" creationId="{F3AE9368-32B3-5337-D21B-F0B18AE5F3A6}"/>
          </ac:picMkLst>
        </pc:picChg>
      </pc:sldChg>
      <pc:sldChg chg="modSp add mod">
        <pc:chgData name="dpbenalcazar@espe.edu.ec" userId="24a9bea4-0bb1-4e98-8659-d11f24fc4b18" providerId="ADAL" clId="{8786002A-289A-46F8-9545-E598592040B3}" dt="2023-03-03T18:51:31.466" v="6233" actId="20577"/>
        <pc:sldMkLst>
          <pc:docMk/>
          <pc:sldMk cId="3831718124" sldId="399"/>
        </pc:sldMkLst>
        <pc:spChg chg="mod">
          <ac:chgData name="dpbenalcazar@espe.edu.ec" userId="24a9bea4-0bb1-4e98-8659-d11f24fc4b18" providerId="ADAL" clId="{8786002A-289A-46F8-9545-E598592040B3}" dt="2023-03-03T18:51:31.466" v="6233" actId="20577"/>
          <ac:spMkLst>
            <pc:docMk/>
            <pc:sldMk cId="3831718124" sldId="399"/>
            <ac:spMk id="9" creationId="{8AFDF420-9236-0140-0B44-A698E8D77A91}"/>
          </ac:spMkLst>
        </pc:spChg>
      </pc:sldChg>
      <pc:sldChg chg="delSp modSp new mod">
        <pc:chgData name="dpbenalcazar@espe.edu.ec" userId="24a9bea4-0bb1-4e98-8659-d11f24fc4b18" providerId="ADAL" clId="{8786002A-289A-46F8-9545-E598592040B3}" dt="2023-03-03T19:02:24.812" v="6421" actId="20577"/>
        <pc:sldMkLst>
          <pc:docMk/>
          <pc:sldMk cId="1687381444" sldId="400"/>
        </pc:sldMkLst>
        <pc:spChg chg="mod">
          <ac:chgData name="dpbenalcazar@espe.edu.ec" userId="24a9bea4-0bb1-4e98-8659-d11f24fc4b18" providerId="ADAL" clId="{8786002A-289A-46F8-9545-E598592040B3}" dt="2023-03-03T19:02:24.812" v="6421" actId="20577"/>
          <ac:spMkLst>
            <pc:docMk/>
            <pc:sldMk cId="1687381444" sldId="400"/>
            <ac:spMk id="2" creationId="{55B06744-C452-0511-22C0-5C375B29103F}"/>
          </ac:spMkLst>
        </pc:spChg>
        <pc:spChg chg="mod">
          <ac:chgData name="dpbenalcazar@espe.edu.ec" userId="24a9bea4-0bb1-4e98-8659-d11f24fc4b18" providerId="ADAL" clId="{8786002A-289A-46F8-9545-E598592040B3}" dt="2023-03-03T19:02:11.959" v="6403" actId="27636"/>
          <ac:spMkLst>
            <pc:docMk/>
            <pc:sldMk cId="1687381444" sldId="400"/>
            <ac:spMk id="5" creationId="{56DA3D4D-BAFA-E3DF-2668-0B71A2C1FD1B}"/>
          </ac:spMkLst>
        </pc:spChg>
        <pc:spChg chg="del">
          <ac:chgData name="dpbenalcazar@espe.edu.ec" userId="24a9bea4-0bb1-4e98-8659-d11f24fc4b18" providerId="ADAL" clId="{8786002A-289A-46F8-9545-E598592040B3}" dt="2023-03-03T19:01:17.040" v="6392" actId="478"/>
          <ac:spMkLst>
            <pc:docMk/>
            <pc:sldMk cId="1687381444" sldId="400"/>
            <ac:spMk id="7" creationId="{797CF920-42AC-7BAD-8E4F-A806E643C21D}"/>
          </ac:spMkLst>
        </pc:spChg>
        <pc:spChg chg="del">
          <ac:chgData name="dpbenalcazar@espe.edu.ec" userId="24a9bea4-0bb1-4e98-8659-d11f24fc4b18" providerId="ADAL" clId="{8786002A-289A-46F8-9545-E598592040B3}" dt="2023-03-03T19:01:17.040" v="6392" actId="478"/>
          <ac:spMkLst>
            <pc:docMk/>
            <pc:sldMk cId="1687381444" sldId="400"/>
            <ac:spMk id="8" creationId="{5B11023D-D32E-A178-1663-776F4CCB4226}"/>
          </ac:spMkLst>
        </pc:spChg>
        <pc:spChg chg="del">
          <ac:chgData name="dpbenalcazar@espe.edu.ec" userId="24a9bea4-0bb1-4e98-8659-d11f24fc4b18" providerId="ADAL" clId="{8786002A-289A-46F8-9545-E598592040B3}" dt="2023-03-03T19:01:17.040" v="6392" actId="478"/>
          <ac:spMkLst>
            <pc:docMk/>
            <pc:sldMk cId="1687381444" sldId="400"/>
            <ac:spMk id="9" creationId="{42ADD308-8E1E-57E5-28F4-E1D73749A671}"/>
          </ac:spMkLst>
        </pc:spChg>
      </pc:sldChg>
      <pc:sldChg chg="modSp add mod">
        <pc:chgData name="dpbenalcazar@espe.edu.ec" userId="24a9bea4-0bb1-4e98-8659-d11f24fc4b18" providerId="ADAL" clId="{8786002A-289A-46F8-9545-E598592040B3}" dt="2023-03-03T18:52:24.620" v="6237" actId="5793"/>
        <pc:sldMkLst>
          <pc:docMk/>
          <pc:sldMk cId="2012558390" sldId="401"/>
        </pc:sldMkLst>
        <pc:spChg chg="mod">
          <ac:chgData name="dpbenalcazar@espe.edu.ec" userId="24a9bea4-0bb1-4e98-8659-d11f24fc4b18" providerId="ADAL" clId="{8786002A-289A-46F8-9545-E598592040B3}" dt="2023-03-03T18:52:24.620" v="6237" actId="5793"/>
          <ac:spMkLst>
            <pc:docMk/>
            <pc:sldMk cId="2012558390" sldId="401"/>
            <ac:spMk id="9" creationId="{8AFDF420-9236-0140-0B44-A698E8D77A91}"/>
          </ac:spMkLst>
        </pc:spChg>
      </pc:sldChg>
      <pc:sldChg chg="addSp delSp modSp add mod">
        <pc:chgData name="dpbenalcazar@espe.edu.ec" userId="24a9bea4-0bb1-4e98-8659-d11f24fc4b18" providerId="ADAL" clId="{8786002A-289A-46F8-9545-E598592040B3}" dt="2023-03-03T18:54:04.543" v="6254" actId="14100"/>
        <pc:sldMkLst>
          <pc:docMk/>
          <pc:sldMk cId="1540734210" sldId="402"/>
        </pc:sldMkLst>
        <pc:spChg chg="mod">
          <ac:chgData name="dpbenalcazar@espe.edu.ec" userId="24a9bea4-0bb1-4e98-8659-d11f24fc4b18" providerId="ADAL" clId="{8786002A-289A-46F8-9545-E598592040B3}" dt="2023-03-03T18:53:21.500" v="6247" actId="1076"/>
          <ac:spMkLst>
            <pc:docMk/>
            <pc:sldMk cId="1540734210" sldId="402"/>
            <ac:spMk id="9" creationId="{8AFDF420-9236-0140-0B44-A698E8D77A91}"/>
          </ac:spMkLst>
        </pc:spChg>
        <pc:spChg chg="del">
          <ac:chgData name="dpbenalcazar@espe.edu.ec" userId="24a9bea4-0bb1-4e98-8659-d11f24fc4b18" providerId="ADAL" clId="{8786002A-289A-46F8-9545-E598592040B3}" dt="2023-03-03T18:53:25.092" v="6248" actId="478"/>
          <ac:spMkLst>
            <pc:docMk/>
            <pc:sldMk cId="1540734210" sldId="402"/>
            <ac:spMk id="12" creationId="{90EA6066-912C-7BF7-02F4-E50348EC512A}"/>
          </ac:spMkLst>
        </pc:spChg>
        <pc:picChg chg="add mod">
          <ac:chgData name="dpbenalcazar@espe.edu.ec" userId="24a9bea4-0bb1-4e98-8659-d11f24fc4b18" providerId="ADAL" clId="{8786002A-289A-46F8-9545-E598592040B3}" dt="2023-03-03T18:54:04.543" v="6254" actId="14100"/>
          <ac:picMkLst>
            <pc:docMk/>
            <pc:sldMk cId="1540734210" sldId="402"/>
            <ac:picMk id="2" creationId="{EBF4FD75-9989-B953-C0F3-EA0050A65177}"/>
          </ac:picMkLst>
        </pc:picChg>
        <pc:picChg chg="add mod">
          <ac:chgData name="dpbenalcazar@espe.edu.ec" userId="24a9bea4-0bb1-4e98-8659-d11f24fc4b18" providerId="ADAL" clId="{8786002A-289A-46F8-9545-E598592040B3}" dt="2023-03-03T18:54:01.124" v="6253" actId="14100"/>
          <ac:picMkLst>
            <pc:docMk/>
            <pc:sldMk cId="1540734210" sldId="402"/>
            <ac:picMk id="3" creationId="{924650A2-0A9E-5C09-3DFC-6D11318747E1}"/>
          </ac:picMkLst>
        </pc:picChg>
      </pc:sldChg>
      <pc:sldChg chg="addSp delSp modSp add mod">
        <pc:chgData name="dpbenalcazar@espe.edu.ec" userId="24a9bea4-0bb1-4e98-8659-d11f24fc4b18" providerId="ADAL" clId="{8786002A-289A-46F8-9545-E598592040B3}" dt="2023-03-03T18:56:30.454" v="6285" actId="14100"/>
        <pc:sldMkLst>
          <pc:docMk/>
          <pc:sldMk cId="1172584615" sldId="403"/>
        </pc:sldMkLst>
        <pc:spChg chg="mod">
          <ac:chgData name="dpbenalcazar@espe.edu.ec" userId="24a9bea4-0bb1-4e98-8659-d11f24fc4b18" providerId="ADAL" clId="{8786002A-289A-46F8-9545-E598592040B3}" dt="2023-03-03T18:54:48.005" v="6276" actId="20577"/>
          <ac:spMkLst>
            <pc:docMk/>
            <pc:sldMk cId="1172584615" sldId="403"/>
            <ac:spMk id="5" creationId="{C81632EF-EB64-F757-F12F-1F5BA2004DD8}"/>
          </ac:spMkLst>
        </pc:spChg>
        <pc:spChg chg="add mod">
          <ac:chgData name="dpbenalcazar@espe.edu.ec" userId="24a9bea4-0bb1-4e98-8659-d11f24fc4b18" providerId="ADAL" clId="{8786002A-289A-46F8-9545-E598592040B3}" dt="2023-03-03T18:55:39.498" v="6277" actId="478"/>
          <ac:spMkLst>
            <pc:docMk/>
            <pc:sldMk cId="1172584615" sldId="403"/>
            <ac:spMk id="6" creationId="{40581C63-78DB-A5C7-83F6-8FF684CC512B}"/>
          </ac:spMkLst>
        </pc:spChg>
        <pc:spChg chg="del">
          <ac:chgData name="dpbenalcazar@espe.edu.ec" userId="24a9bea4-0bb1-4e98-8659-d11f24fc4b18" providerId="ADAL" clId="{8786002A-289A-46F8-9545-E598592040B3}" dt="2023-03-03T18:55:39.498" v="6277" actId="478"/>
          <ac:spMkLst>
            <pc:docMk/>
            <pc:sldMk cId="1172584615" sldId="403"/>
            <ac:spMk id="9" creationId="{8AFDF420-9236-0140-0B44-A698E8D77A91}"/>
          </ac:spMkLst>
        </pc:spChg>
        <pc:picChg chg="del">
          <ac:chgData name="dpbenalcazar@espe.edu.ec" userId="24a9bea4-0bb1-4e98-8659-d11f24fc4b18" providerId="ADAL" clId="{8786002A-289A-46F8-9545-E598592040B3}" dt="2023-03-03T18:56:06.325" v="6281" actId="478"/>
          <ac:picMkLst>
            <pc:docMk/>
            <pc:sldMk cId="1172584615" sldId="403"/>
            <ac:picMk id="2" creationId="{EBF4FD75-9989-B953-C0F3-EA0050A65177}"/>
          </ac:picMkLst>
        </pc:picChg>
        <pc:picChg chg="del">
          <ac:chgData name="dpbenalcazar@espe.edu.ec" userId="24a9bea4-0bb1-4e98-8659-d11f24fc4b18" providerId="ADAL" clId="{8786002A-289A-46F8-9545-E598592040B3}" dt="2023-03-03T18:56:07.922" v="6282" actId="478"/>
          <ac:picMkLst>
            <pc:docMk/>
            <pc:sldMk cId="1172584615" sldId="403"/>
            <ac:picMk id="3" creationId="{924650A2-0A9E-5C09-3DFC-6D11318747E1}"/>
          </ac:picMkLst>
        </pc:picChg>
        <pc:picChg chg="add mod">
          <ac:chgData name="dpbenalcazar@espe.edu.ec" userId="24a9bea4-0bb1-4e98-8659-d11f24fc4b18" providerId="ADAL" clId="{8786002A-289A-46F8-9545-E598592040B3}" dt="2023-03-03T18:55:45.728" v="6280" actId="14100"/>
          <ac:picMkLst>
            <pc:docMk/>
            <pc:sldMk cId="1172584615" sldId="403"/>
            <ac:picMk id="7" creationId="{9E22A704-379B-AF89-A108-4B09D01C10A2}"/>
          </ac:picMkLst>
        </pc:picChg>
        <pc:picChg chg="add mod">
          <ac:chgData name="dpbenalcazar@espe.edu.ec" userId="24a9bea4-0bb1-4e98-8659-d11f24fc4b18" providerId="ADAL" clId="{8786002A-289A-46F8-9545-E598592040B3}" dt="2023-03-03T18:56:30.454" v="6285" actId="14100"/>
          <ac:picMkLst>
            <pc:docMk/>
            <pc:sldMk cId="1172584615" sldId="403"/>
            <ac:picMk id="8" creationId="{81C41EA5-29C6-5A30-5DD7-1113F0F1F586}"/>
          </ac:picMkLst>
        </pc:picChg>
      </pc:sldChg>
      <pc:sldChg chg="addSp delSp modSp add mod ord">
        <pc:chgData name="dpbenalcazar@espe.edu.ec" userId="24a9bea4-0bb1-4e98-8659-d11f24fc4b18" providerId="ADAL" clId="{8786002A-289A-46F8-9545-E598592040B3}" dt="2023-03-03T18:58:06.647" v="6324"/>
        <pc:sldMkLst>
          <pc:docMk/>
          <pc:sldMk cId="3358255398" sldId="404"/>
        </pc:sldMkLst>
        <pc:spChg chg="mod">
          <ac:chgData name="dpbenalcazar@espe.edu.ec" userId="24a9bea4-0bb1-4e98-8659-d11f24fc4b18" providerId="ADAL" clId="{8786002A-289A-46F8-9545-E598592040B3}" dt="2023-03-03T18:56:45.813" v="6310" actId="20577"/>
          <ac:spMkLst>
            <pc:docMk/>
            <pc:sldMk cId="3358255398" sldId="404"/>
            <ac:spMk id="5" creationId="{C81632EF-EB64-F757-F12F-1F5BA2004DD8}"/>
          </ac:spMkLst>
        </pc:spChg>
        <pc:spChg chg="mod">
          <ac:chgData name="dpbenalcazar@espe.edu.ec" userId="24a9bea4-0bb1-4e98-8659-d11f24fc4b18" providerId="ADAL" clId="{8786002A-289A-46F8-9545-E598592040B3}" dt="2023-03-03T18:57:00.731" v="6313" actId="27636"/>
          <ac:spMkLst>
            <pc:docMk/>
            <pc:sldMk cId="3358255398" sldId="404"/>
            <ac:spMk id="6" creationId="{40581C63-78DB-A5C7-83F6-8FF684CC512B}"/>
          </ac:spMkLst>
        </pc:spChg>
        <pc:picChg chg="add mod">
          <ac:chgData name="dpbenalcazar@espe.edu.ec" userId="24a9bea4-0bb1-4e98-8659-d11f24fc4b18" providerId="ADAL" clId="{8786002A-289A-46F8-9545-E598592040B3}" dt="2023-03-03T18:57:23.508" v="6318" actId="14100"/>
          <ac:picMkLst>
            <pc:docMk/>
            <pc:sldMk cId="3358255398" sldId="404"/>
            <ac:picMk id="2" creationId="{D3BEE5D7-658A-86F4-0314-A5523DC4113D}"/>
          </ac:picMkLst>
        </pc:picChg>
        <pc:picChg chg="add mod">
          <ac:chgData name="dpbenalcazar@espe.edu.ec" userId="24a9bea4-0bb1-4e98-8659-d11f24fc4b18" providerId="ADAL" clId="{8786002A-289A-46F8-9545-E598592040B3}" dt="2023-03-03T18:57:48.332" v="6319"/>
          <ac:picMkLst>
            <pc:docMk/>
            <pc:sldMk cId="3358255398" sldId="404"/>
            <ac:picMk id="3" creationId="{C8B253E8-112F-79C7-A214-2FEDB1E51C27}"/>
          </ac:picMkLst>
        </pc:picChg>
        <pc:picChg chg="del">
          <ac:chgData name="dpbenalcazar@espe.edu.ec" userId="24a9bea4-0bb1-4e98-8659-d11f24fc4b18" providerId="ADAL" clId="{8786002A-289A-46F8-9545-E598592040B3}" dt="2023-03-03T18:56:52.509" v="6311" actId="478"/>
          <ac:picMkLst>
            <pc:docMk/>
            <pc:sldMk cId="3358255398" sldId="404"/>
            <ac:picMk id="7" creationId="{9E22A704-379B-AF89-A108-4B09D01C10A2}"/>
          </ac:picMkLst>
        </pc:picChg>
        <pc:picChg chg="del">
          <ac:chgData name="dpbenalcazar@espe.edu.ec" userId="24a9bea4-0bb1-4e98-8659-d11f24fc4b18" providerId="ADAL" clId="{8786002A-289A-46F8-9545-E598592040B3}" dt="2023-03-03T18:57:04.381" v="6314" actId="478"/>
          <ac:picMkLst>
            <pc:docMk/>
            <pc:sldMk cId="3358255398" sldId="404"/>
            <ac:picMk id="8" creationId="{81C41EA5-29C6-5A30-5DD7-1113F0F1F586}"/>
          </ac:picMkLst>
        </pc:picChg>
      </pc:sldChg>
      <pc:sldChg chg="modSp add mod ord setBg">
        <pc:chgData name="dpbenalcazar@espe.edu.ec" userId="24a9bea4-0bb1-4e98-8659-d11f24fc4b18" providerId="ADAL" clId="{8786002A-289A-46F8-9545-E598592040B3}" dt="2023-03-03T18:58:20.408" v="6341" actId="1076"/>
        <pc:sldMkLst>
          <pc:docMk/>
          <pc:sldMk cId="54839188" sldId="405"/>
        </pc:sldMkLst>
        <pc:spChg chg="mod">
          <ac:chgData name="dpbenalcazar@espe.edu.ec" userId="24a9bea4-0bb1-4e98-8659-d11f24fc4b18" providerId="ADAL" clId="{8786002A-289A-46F8-9545-E598592040B3}" dt="2023-03-03T18:58:20.408" v="6341" actId="1076"/>
          <ac:spMkLst>
            <pc:docMk/>
            <pc:sldMk cId="54839188" sldId="405"/>
            <ac:spMk id="12" creationId="{1FE848B9-22DE-FFB5-25ED-37936B4D66B2}"/>
          </ac:spMkLst>
        </pc:spChg>
      </pc:sldChg>
      <pc:sldChg chg="addSp delSp modSp add mod ord">
        <pc:chgData name="dpbenalcazar@espe.edu.ec" userId="24a9bea4-0bb1-4e98-8659-d11f24fc4b18" providerId="ADAL" clId="{8786002A-289A-46F8-9545-E598592040B3}" dt="2023-03-03T19:09:15.044" v="6468" actId="1076"/>
        <pc:sldMkLst>
          <pc:docMk/>
          <pc:sldMk cId="26149661" sldId="406"/>
        </pc:sldMkLst>
        <pc:spChg chg="mod">
          <ac:chgData name="dpbenalcazar@espe.edu.ec" userId="24a9bea4-0bb1-4e98-8659-d11f24fc4b18" providerId="ADAL" clId="{8786002A-289A-46F8-9545-E598592040B3}" dt="2023-03-03T19:07:49.005" v="6463" actId="20577"/>
          <ac:spMkLst>
            <pc:docMk/>
            <pc:sldMk cId="26149661" sldId="406"/>
            <ac:spMk id="5" creationId="{C81632EF-EB64-F757-F12F-1F5BA2004DD8}"/>
          </ac:spMkLst>
        </pc:spChg>
        <pc:spChg chg="mod">
          <ac:chgData name="dpbenalcazar@espe.edu.ec" userId="24a9bea4-0bb1-4e98-8659-d11f24fc4b18" providerId="ADAL" clId="{8786002A-289A-46F8-9545-E598592040B3}" dt="2023-03-03T19:09:15.044" v="6468" actId="1076"/>
          <ac:spMkLst>
            <pc:docMk/>
            <pc:sldMk cId="26149661" sldId="406"/>
            <ac:spMk id="6" creationId="{40581C63-78DB-A5C7-83F6-8FF684CC512B}"/>
          </ac:spMkLst>
        </pc:spChg>
        <pc:picChg chg="del">
          <ac:chgData name="dpbenalcazar@espe.edu.ec" userId="24a9bea4-0bb1-4e98-8659-d11f24fc4b18" providerId="ADAL" clId="{8786002A-289A-46F8-9545-E598592040B3}" dt="2023-03-03T18:59:14.659" v="6356" actId="478"/>
          <ac:picMkLst>
            <pc:docMk/>
            <pc:sldMk cId="26149661" sldId="406"/>
            <ac:picMk id="2" creationId="{D3BEE5D7-658A-86F4-0314-A5523DC4113D}"/>
          </ac:picMkLst>
        </pc:picChg>
        <pc:picChg chg="del">
          <ac:chgData name="dpbenalcazar@espe.edu.ec" userId="24a9bea4-0bb1-4e98-8659-d11f24fc4b18" providerId="ADAL" clId="{8786002A-289A-46F8-9545-E598592040B3}" dt="2023-03-03T18:59:13.560" v="6355" actId="478"/>
          <ac:picMkLst>
            <pc:docMk/>
            <pc:sldMk cId="26149661" sldId="406"/>
            <ac:picMk id="3" creationId="{C8B253E8-112F-79C7-A214-2FEDB1E51C27}"/>
          </ac:picMkLst>
        </pc:picChg>
        <pc:picChg chg="add del mod">
          <ac:chgData name="dpbenalcazar@espe.edu.ec" userId="24a9bea4-0bb1-4e98-8659-d11f24fc4b18" providerId="ADAL" clId="{8786002A-289A-46F8-9545-E598592040B3}" dt="2023-03-03T19:08:16.322" v="6465" actId="478"/>
          <ac:picMkLst>
            <pc:docMk/>
            <pc:sldMk cId="26149661" sldId="406"/>
            <ac:picMk id="4" creationId="{4E61B0A5-E4BF-9B72-ECEA-B4E83CBD3570}"/>
          </ac:picMkLst>
        </pc:picChg>
      </pc:sldChg>
      <pc:sldChg chg="addSp delSp modSp add mod">
        <pc:chgData name="dpbenalcazar@espe.edu.ec" userId="24a9bea4-0bb1-4e98-8659-d11f24fc4b18" providerId="ADAL" clId="{8786002A-289A-46F8-9545-E598592040B3}" dt="2023-03-03T19:10:35.475" v="6482" actId="14100"/>
        <pc:sldMkLst>
          <pc:docMk/>
          <pc:sldMk cId="1510476587" sldId="407"/>
        </pc:sldMkLst>
        <pc:spChg chg="add mod">
          <ac:chgData name="dpbenalcazar@espe.edu.ec" userId="24a9bea4-0bb1-4e98-8659-d11f24fc4b18" providerId="ADAL" clId="{8786002A-289A-46F8-9545-E598592040B3}" dt="2023-03-03T19:10:03.984" v="6474" actId="478"/>
          <ac:spMkLst>
            <pc:docMk/>
            <pc:sldMk cId="1510476587" sldId="407"/>
            <ac:spMk id="3" creationId="{C4FEAD26-7C5A-2E93-23E1-774CDED62A0E}"/>
          </ac:spMkLst>
        </pc:spChg>
        <pc:spChg chg="mod">
          <ac:chgData name="dpbenalcazar@espe.edu.ec" userId="24a9bea4-0bb1-4e98-8659-d11f24fc4b18" providerId="ADAL" clId="{8786002A-289A-46F8-9545-E598592040B3}" dt="2023-03-03T19:09:53.647" v="6473"/>
          <ac:spMkLst>
            <pc:docMk/>
            <pc:sldMk cId="1510476587" sldId="407"/>
            <ac:spMk id="5" creationId="{C81632EF-EB64-F757-F12F-1F5BA2004DD8}"/>
          </ac:spMkLst>
        </pc:spChg>
        <pc:spChg chg="del">
          <ac:chgData name="dpbenalcazar@espe.edu.ec" userId="24a9bea4-0bb1-4e98-8659-d11f24fc4b18" providerId="ADAL" clId="{8786002A-289A-46F8-9545-E598592040B3}" dt="2023-03-03T19:10:03.984" v="6474" actId="478"/>
          <ac:spMkLst>
            <pc:docMk/>
            <pc:sldMk cId="1510476587" sldId="407"/>
            <ac:spMk id="6" creationId="{40581C63-78DB-A5C7-83F6-8FF684CC512B}"/>
          </ac:spMkLst>
        </pc:spChg>
        <pc:picChg chg="add mod">
          <ac:chgData name="dpbenalcazar@espe.edu.ec" userId="24a9bea4-0bb1-4e98-8659-d11f24fc4b18" providerId="ADAL" clId="{8786002A-289A-46F8-9545-E598592040B3}" dt="2023-03-03T19:10:23.194" v="6478" actId="14100"/>
          <ac:picMkLst>
            <pc:docMk/>
            <pc:sldMk cId="1510476587" sldId="407"/>
            <ac:picMk id="4" creationId="{EF0F406C-F795-91B4-E9EB-0E5A3A714EED}"/>
          </ac:picMkLst>
        </pc:picChg>
        <pc:picChg chg="add mod">
          <ac:chgData name="dpbenalcazar@espe.edu.ec" userId="24a9bea4-0bb1-4e98-8659-d11f24fc4b18" providerId="ADAL" clId="{8786002A-289A-46F8-9545-E598592040B3}" dt="2023-03-03T19:10:35.475" v="6482" actId="14100"/>
          <ac:picMkLst>
            <pc:docMk/>
            <pc:sldMk cId="1510476587" sldId="407"/>
            <ac:picMk id="7" creationId="{A7D5E80E-A4E1-AD44-A54D-0BE6FB469E4A}"/>
          </ac:picMkLst>
        </pc:picChg>
      </pc:sldChg>
      <pc:sldChg chg="addSp delSp modSp add mod chgLayout">
        <pc:chgData name="dpbenalcazar@espe.edu.ec" userId="24a9bea4-0bb1-4e98-8659-d11f24fc4b18" providerId="ADAL" clId="{8786002A-289A-46F8-9545-E598592040B3}" dt="2023-03-03T19:11:21.237" v="6510" actId="26606"/>
        <pc:sldMkLst>
          <pc:docMk/>
          <pc:sldMk cId="697591439" sldId="408"/>
        </pc:sldMkLst>
        <pc:spChg chg="del">
          <ac:chgData name="dpbenalcazar@espe.edu.ec" userId="24a9bea4-0bb1-4e98-8659-d11f24fc4b18" providerId="ADAL" clId="{8786002A-289A-46F8-9545-E598592040B3}" dt="2023-03-03T19:11:16.572" v="6509"/>
          <ac:spMkLst>
            <pc:docMk/>
            <pc:sldMk cId="697591439" sldId="408"/>
            <ac:spMk id="3" creationId="{C4FEAD26-7C5A-2E93-23E1-774CDED62A0E}"/>
          </ac:spMkLst>
        </pc:spChg>
        <pc:spChg chg="mod">
          <ac:chgData name="dpbenalcazar@espe.edu.ec" userId="24a9bea4-0bb1-4e98-8659-d11f24fc4b18" providerId="ADAL" clId="{8786002A-289A-46F8-9545-E598592040B3}" dt="2023-03-03T19:11:21.237" v="6510" actId="26606"/>
          <ac:spMkLst>
            <pc:docMk/>
            <pc:sldMk cId="697591439" sldId="408"/>
            <ac:spMk id="5" creationId="{C81632EF-EB64-F757-F12F-1F5BA2004DD8}"/>
          </ac:spMkLst>
        </pc:spChg>
        <pc:spChg chg="add mod">
          <ac:chgData name="dpbenalcazar@espe.edu.ec" userId="24a9bea4-0bb1-4e98-8659-d11f24fc4b18" providerId="ADAL" clId="{8786002A-289A-46F8-9545-E598592040B3}" dt="2023-03-03T19:11:21.237" v="6510" actId="26606"/>
          <ac:spMkLst>
            <pc:docMk/>
            <pc:sldMk cId="697591439" sldId="408"/>
            <ac:spMk id="10" creationId="{BCF2F9CC-9131-BF64-56AD-7A3EA273D1B7}"/>
          </ac:spMkLst>
        </pc:spChg>
        <pc:spChg chg="add mod">
          <ac:chgData name="dpbenalcazar@espe.edu.ec" userId="24a9bea4-0bb1-4e98-8659-d11f24fc4b18" providerId="ADAL" clId="{8786002A-289A-46F8-9545-E598592040B3}" dt="2023-03-03T19:11:21.237" v="6510" actId="26606"/>
          <ac:spMkLst>
            <pc:docMk/>
            <pc:sldMk cId="697591439" sldId="408"/>
            <ac:spMk id="12" creationId="{2F9AE2DF-B0EC-2676-1188-99C9BE5E3631}"/>
          </ac:spMkLst>
        </pc:spChg>
        <pc:spChg chg="add mod">
          <ac:chgData name="dpbenalcazar@espe.edu.ec" userId="24a9bea4-0bb1-4e98-8659-d11f24fc4b18" providerId="ADAL" clId="{8786002A-289A-46F8-9545-E598592040B3}" dt="2023-03-03T19:11:21.237" v="6510" actId="26606"/>
          <ac:spMkLst>
            <pc:docMk/>
            <pc:sldMk cId="697591439" sldId="408"/>
            <ac:spMk id="14" creationId="{7BB4CA1C-8B4E-5301-266B-49F33D6901A1}"/>
          </ac:spMkLst>
        </pc:spChg>
        <pc:graphicFrameChg chg="add mod modGraphic">
          <ac:chgData name="dpbenalcazar@espe.edu.ec" userId="24a9bea4-0bb1-4e98-8659-d11f24fc4b18" providerId="ADAL" clId="{8786002A-289A-46F8-9545-E598592040B3}" dt="2023-03-03T19:11:21.237" v="6510" actId="26606"/>
          <ac:graphicFrameMkLst>
            <pc:docMk/>
            <pc:sldMk cId="697591439" sldId="408"/>
            <ac:graphicFrameMk id="2" creationId="{DF0BF90F-DED5-19FB-6F67-0C49E5575CE4}"/>
          </ac:graphicFrameMkLst>
        </pc:graphicFrameChg>
        <pc:picChg chg="del">
          <ac:chgData name="dpbenalcazar@espe.edu.ec" userId="24a9bea4-0bb1-4e98-8659-d11f24fc4b18" providerId="ADAL" clId="{8786002A-289A-46F8-9545-E598592040B3}" dt="2023-03-03T19:11:11.028" v="6507" actId="478"/>
          <ac:picMkLst>
            <pc:docMk/>
            <pc:sldMk cId="697591439" sldId="408"/>
            <ac:picMk id="4" creationId="{EF0F406C-F795-91B4-E9EB-0E5A3A714EED}"/>
          </ac:picMkLst>
        </pc:picChg>
        <pc:picChg chg="del">
          <ac:chgData name="dpbenalcazar@espe.edu.ec" userId="24a9bea4-0bb1-4e98-8659-d11f24fc4b18" providerId="ADAL" clId="{8786002A-289A-46F8-9545-E598592040B3}" dt="2023-03-03T19:11:13.476" v="6508" actId="478"/>
          <ac:picMkLst>
            <pc:docMk/>
            <pc:sldMk cId="697591439" sldId="408"/>
            <ac:picMk id="7" creationId="{A7D5E80E-A4E1-AD44-A54D-0BE6FB469E4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 1</c:v>
                </c:pt>
              </c:strCache>
            </c:strRef>
          </c:tx>
          <c:spPr>
            <a:solidFill>
              <a:schemeClr val="accent3"/>
            </a:solidFill>
            <a:ln>
              <a:noFill/>
            </a:ln>
            <a:effectLst/>
          </c:spPr>
          <c:invertIfNegative val="0"/>
          <c:cat>
            <c:strRef>
              <c:f>Sheet1!$A$2:$A$5</c:f>
              <c:strCache>
                <c:ptCount val="4"/>
                <c:pt idx="0">
                  <c:v>Categoría 1</c:v>
                </c:pt>
                <c:pt idx="1">
                  <c:v>Categoría 2</c:v>
                </c:pt>
                <c:pt idx="2">
                  <c:v>Categoría 3</c:v>
                </c:pt>
                <c:pt idx="3">
                  <c:v>Categoría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BEB-4512-806B-A7899BFCB1E5}"/>
            </c:ext>
          </c:extLst>
        </c:ser>
        <c:ser>
          <c:idx val="1"/>
          <c:order val="1"/>
          <c:tx>
            <c:strRef>
              <c:f>Sheet1!$C$1</c:f>
              <c:strCache>
                <c:ptCount val="1"/>
                <c:pt idx="0">
                  <c:v>Serie 2</c:v>
                </c:pt>
              </c:strCache>
            </c:strRef>
          </c:tx>
          <c:spPr>
            <a:solidFill>
              <a:schemeClr val="accent3"/>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B-3BEB-4512-806B-A7899BFCB1E5}"/>
              </c:ext>
            </c:extLst>
          </c:dPt>
          <c:dPt>
            <c:idx val="1"/>
            <c:invertIfNegative val="0"/>
            <c:bubble3D val="0"/>
            <c:spPr>
              <a:solidFill>
                <a:schemeClr val="tx2"/>
              </a:solidFill>
              <a:ln>
                <a:noFill/>
              </a:ln>
              <a:effectLst/>
            </c:spPr>
            <c:extLst>
              <c:ext xmlns:c16="http://schemas.microsoft.com/office/drawing/2014/chart" uri="{C3380CC4-5D6E-409C-BE32-E72D297353CC}">
                <c16:uniqueId val="{0000000A-3BEB-4512-806B-A7899BFCB1E5}"/>
              </c:ext>
            </c:extLst>
          </c:dPt>
          <c:dPt>
            <c:idx val="2"/>
            <c:invertIfNegative val="0"/>
            <c:bubble3D val="0"/>
            <c:spPr>
              <a:solidFill>
                <a:schemeClr val="tx2"/>
              </a:solidFill>
              <a:ln>
                <a:noFill/>
              </a:ln>
              <a:effectLst/>
            </c:spPr>
            <c:extLst>
              <c:ext xmlns:c16="http://schemas.microsoft.com/office/drawing/2014/chart" uri="{C3380CC4-5D6E-409C-BE32-E72D297353CC}">
                <c16:uniqueId val="{00000009-3BEB-4512-806B-A7899BFCB1E5}"/>
              </c:ext>
            </c:extLst>
          </c:dPt>
          <c:dPt>
            <c:idx val="3"/>
            <c:invertIfNegative val="0"/>
            <c:bubble3D val="0"/>
            <c:spPr>
              <a:solidFill>
                <a:schemeClr val="tx2"/>
              </a:solidFill>
              <a:ln>
                <a:noFill/>
              </a:ln>
              <a:effectLst/>
            </c:spPr>
            <c:extLst>
              <c:ext xmlns:c16="http://schemas.microsoft.com/office/drawing/2014/chart" uri="{C3380CC4-5D6E-409C-BE32-E72D297353CC}">
                <c16:uniqueId val="{00000008-3BEB-4512-806B-A7899BFCB1E5}"/>
              </c:ext>
            </c:extLst>
          </c:dPt>
          <c:cat>
            <c:strRef>
              <c:f>Sheet1!$A$2:$A$5</c:f>
              <c:strCache>
                <c:ptCount val="4"/>
                <c:pt idx="0">
                  <c:v>Categoría 1</c:v>
                </c:pt>
                <c:pt idx="1">
                  <c:v>Categoría 2</c:v>
                </c:pt>
                <c:pt idx="2">
                  <c:v>Categoría 3</c:v>
                </c:pt>
                <c:pt idx="3">
                  <c:v>Categoría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BEB-4512-806B-A7899BFCB1E5}"/>
            </c:ext>
          </c:extLst>
        </c:ser>
        <c:ser>
          <c:idx val="2"/>
          <c:order val="2"/>
          <c:tx>
            <c:strRef>
              <c:f>Sheet1!$D$1</c:f>
              <c:strCache>
                <c:ptCount val="1"/>
                <c:pt idx="0">
                  <c:v>Serie 3</c:v>
                </c:pt>
              </c:strCache>
            </c:strRef>
          </c:tx>
          <c:spPr>
            <a:solidFill>
              <a:schemeClr val="accent6"/>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7-3BEB-4512-806B-A7899BFCB1E5}"/>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6-3BEB-4512-806B-A7899BFCB1E5}"/>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3BEB-4512-806B-A7899BFCB1E5}"/>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4-3BEB-4512-806B-A7899BFCB1E5}"/>
              </c:ext>
            </c:extLst>
          </c:dPt>
          <c:cat>
            <c:strRef>
              <c:f>Sheet1!$A$2:$A$5</c:f>
              <c:strCache>
                <c:ptCount val="4"/>
                <c:pt idx="0">
                  <c:v>Categoría 1</c:v>
                </c:pt>
                <c:pt idx="1">
                  <c:v>Categoría 2</c:v>
                </c:pt>
                <c:pt idx="2">
                  <c:v>Categoría 3</c:v>
                </c:pt>
                <c:pt idx="3">
                  <c:v>Categoría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BEB-4512-806B-A7899BFCB1E5}"/>
            </c:ext>
          </c:extLst>
        </c:ser>
        <c:dLbls>
          <c:showLegendKey val="0"/>
          <c:showVal val="0"/>
          <c:showCatName val="0"/>
          <c:showSerName val="0"/>
          <c:showPercent val="0"/>
          <c:showBubbleSize val="0"/>
        </c:dLbls>
        <c:gapWidth val="182"/>
        <c:axId val="431173200"/>
        <c:axId val="431179760"/>
      </c:barChart>
      <c:catAx>
        <c:axId val="431173200"/>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EC"/>
          </a:p>
        </c:txPr>
        <c:crossAx val="431179760"/>
        <c:crosses val="autoZero"/>
        <c:auto val="1"/>
        <c:lblAlgn val="ctr"/>
        <c:lblOffset val="100"/>
        <c:noMultiLvlLbl val="0"/>
      </c:catAx>
      <c:valAx>
        <c:axId val="431179760"/>
        <c:scaling>
          <c:orientation val="minMax"/>
        </c:scaling>
        <c:delete val="0"/>
        <c:axPos val="b"/>
        <c:majorGridlines>
          <c:spPr>
            <a:ln w="25400"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EC"/>
          </a:p>
        </c:txPr>
        <c:crossAx val="431173200"/>
        <c:crosses val="autoZero"/>
        <c:crossBetween val="between"/>
      </c:valAx>
      <c:spPr>
        <a:noFill/>
        <a:ln>
          <a:noFill/>
        </a:ln>
        <a:effectLst/>
      </c:spPr>
    </c:plotArea>
    <c:legend>
      <c:legendPos val="b"/>
      <c:layout>
        <c:manualLayout>
          <c:xMode val="edge"/>
          <c:yMode val="edge"/>
          <c:x val="0.76180851114260928"/>
          <c:y val="0.93997142249110754"/>
          <c:w val="0.23735656033835878"/>
          <c:h val="6.002857750889246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146921-FFB3-4024-A122-C5B90CACB289}"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s-EC"/>
        </a:p>
      </dgm:t>
    </dgm:pt>
    <dgm:pt modelId="{6EC896AD-3764-40C6-942B-1F8DF0848621}">
      <dgm:prSet phldrT="[Texto]" custT="1"/>
      <dgm:spPr/>
      <dgm:t>
        <a:bodyPr/>
        <a:lstStyle/>
        <a:p>
          <a:r>
            <a:rPr lang="es-EC" sz="1400" dirty="0">
              <a:solidFill>
                <a:schemeClr val="bg1"/>
              </a:solidFill>
            </a:rPr>
            <a:t>Recopilación de la Información</a:t>
          </a:r>
        </a:p>
      </dgm:t>
    </dgm:pt>
    <dgm:pt modelId="{3BB6D671-78F8-4895-BB8A-FEE52F009C10}" type="parTrans" cxnId="{DD7C3DC8-E0B7-49B7-9E85-FFC9806A4613}">
      <dgm:prSet/>
      <dgm:spPr/>
      <dgm:t>
        <a:bodyPr/>
        <a:lstStyle/>
        <a:p>
          <a:endParaRPr lang="es-EC" sz="1400">
            <a:solidFill>
              <a:schemeClr val="bg1"/>
            </a:solidFill>
          </a:endParaRPr>
        </a:p>
      </dgm:t>
    </dgm:pt>
    <dgm:pt modelId="{B5DA56CA-4095-4A9F-A845-C1C553EFC106}" type="sibTrans" cxnId="{DD7C3DC8-E0B7-49B7-9E85-FFC9806A4613}">
      <dgm:prSet/>
      <dgm:spPr/>
      <dgm:t>
        <a:bodyPr/>
        <a:lstStyle/>
        <a:p>
          <a:endParaRPr lang="es-EC" sz="1400">
            <a:solidFill>
              <a:schemeClr val="bg1"/>
            </a:solidFill>
          </a:endParaRPr>
        </a:p>
      </dgm:t>
    </dgm:pt>
    <dgm:pt modelId="{B39E753B-8270-4F4D-A0EC-E148762F3F2C}">
      <dgm:prSet phldrT="[Texto]" custT="1"/>
      <dgm:spPr/>
      <dgm:t>
        <a:bodyPr/>
        <a:lstStyle/>
        <a:p>
          <a:r>
            <a:rPr lang="es-EC" sz="1400" dirty="0">
              <a:solidFill>
                <a:schemeClr val="bg1"/>
              </a:solidFill>
            </a:rPr>
            <a:t>Análisis y Selección</a:t>
          </a:r>
        </a:p>
      </dgm:t>
    </dgm:pt>
    <dgm:pt modelId="{3A625CDA-C51C-4A31-898B-5D8FDA5456A6}" type="parTrans" cxnId="{62147A90-DBFA-4221-875B-869DFF011265}">
      <dgm:prSet/>
      <dgm:spPr/>
      <dgm:t>
        <a:bodyPr/>
        <a:lstStyle/>
        <a:p>
          <a:endParaRPr lang="es-EC" sz="1400">
            <a:solidFill>
              <a:schemeClr val="bg1"/>
            </a:solidFill>
          </a:endParaRPr>
        </a:p>
      </dgm:t>
    </dgm:pt>
    <dgm:pt modelId="{2896EED8-A491-49DB-812E-A9AD299326F4}" type="sibTrans" cxnId="{62147A90-DBFA-4221-875B-869DFF011265}">
      <dgm:prSet/>
      <dgm:spPr/>
      <dgm:t>
        <a:bodyPr/>
        <a:lstStyle/>
        <a:p>
          <a:endParaRPr lang="es-EC" sz="1400">
            <a:solidFill>
              <a:schemeClr val="bg1"/>
            </a:solidFill>
          </a:endParaRPr>
        </a:p>
      </dgm:t>
    </dgm:pt>
    <dgm:pt modelId="{F907FDE2-06B8-483D-B4B1-68617A821C84}">
      <dgm:prSet phldrT="[Texto]" custT="1"/>
      <dgm:spPr/>
      <dgm:t>
        <a:bodyPr/>
        <a:lstStyle/>
        <a:p>
          <a:r>
            <a:rPr lang="es-EC" sz="1400" dirty="0">
              <a:solidFill>
                <a:schemeClr val="bg1"/>
              </a:solidFill>
            </a:rPr>
            <a:t>Tratamiento</a:t>
          </a:r>
        </a:p>
      </dgm:t>
    </dgm:pt>
    <dgm:pt modelId="{78A22477-6AF2-4F15-9400-B89B8B90D602}" type="parTrans" cxnId="{75520ECD-F189-48D6-BF55-BB17CEE41BEC}">
      <dgm:prSet/>
      <dgm:spPr/>
      <dgm:t>
        <a:bodyPr/>
        <a:lstStyle/>
        <a:p>
          <a:endParaRPr lang="es-EC" sz="1400">
            <a:solidFill>
              <a:schemeClr val="bg1"/>
            </a:solidFill>
          </a:endParaRPr>
        </a:p>
      </dgm:t>
    </dgm:pt>
    <dgm:pt modelId="{5B394B20-0B4F-4B42-B0CA-DCD5E4C69F44}" type="sibTrans" cxnId="{75520ECD-F189-48D6-BF55-BB17CEE41BEC}">
      <dgm:prSet/>
      <dgm:spPr/>
      <dgm:t>
        <a:bodyPr/>
        <a:lstStyle/>
        <a:p>
          <a:endParaRPr lang="es-EC" sz="1400">
            <a:solidFill>
              <a:schemeClr val="bg1"/>
            </a:solidFill>
          </a:endParaRPr>
        </a:p>
      </dgm:t>
    </dgm:pt>
    <dgm:pt modelId="{C291AD0B-FB2A-4B36-BC4E-563991AB22C2}">
      <dgm:prSet phldrT="[Texto]" custT="1"/>
      <dgm:spPr/>
      <dgm:t>
        <a:bodyPr/>
        <a:lstStyle/>
        <a:p>
          <a:r>
            <a:rPr lang="es-EC" sz="1300" dirty="0">
              <a:solidFill>
                <a:schemeClr val="bg1"/>
              </a:solidFill>
            </a:rPr>
            <a:t>Georreferenciación</a:t>
          </a:r>
        </a:p>
      </dgm:t>
    </dgm:pt>
    <dgm:pt modelId="{7F16F5D4-C1AB-494C-B87D-127D7E0623E4}" type="parTrans" cxnId="{EA7A86B2-22E0-4DB4-BED4-95FCACF68EEF}">
      <dgm:prSet/>
      <dgm:spPr/>
      <dgm:t>
        <a:bodyPr/>
        <a:lstStyle/>
        <a:p>
          <a:endParaRPr lang="es-EC" sz="1400">
            <a:solidFill>
              <a:schemeClr val="bg1"/>
            </a:solidFill>
          </a:endParaRPr>
        </a:p>
      </dgm:t>
    </dgm:pt>
    <dgm:pt modelId="{9476D5A8-6C0E-4300-A97D-33F0051FD507}" type="sibTrans" cxnId="{EA7A86B2-22E0-4DB4-BED4-95FCACF68EEF}">
      <dgm:prSet/>
      <dgm:spPr/>
      <dgm:t>
        <a:bodyPr/>
        <a:lstStyle/>
        <a:p>
          <a:endParaRPr lang="es-EC" sz="1400">
            <a:solidFill>
              <a:schemeClr val="bg1"/>
            </a:solidFill>
          </a:endParaRPr>
        </a:p>
      </dgm:t>
    </dgm:pt>
    <dgm:pt modelId="{463D9282-E2F7-4C23-849E-17A146A27C3A}">
      <dgm:prSet custT="1"/>
      <dgm:spPr/>
      <dgm:t>
        <a:bodyPr/>
        <a:lstStyle/>
        <a:p>
          <a:r>
            <a:rPr lang="es-EC" sz="1400" dirty="0">
              <a:solidFill>
                <a:schemeClr val="bg1"/>
              </a:solidFill>
            </a:rPr>
            <a:t>Área de Trabajo</a:t>
          </a:r>
        </a:p>
      </dgm:t>
    </dgm:pt>
    <dgm:pt modelId="{FCE5529E-DF9D-4EC3-920C-A0B9E252B855}" type="parTrans" cxnId="{9CA68BE7-37DC-4D52-AE7C-6FB2460574BA}">
      <dgm:prSet/>
      <dgm:spPr/>
      <dgm:t>
        <a:bodyPr/>
        <a:lstStyle/>
        <a:p>
          <a:endParaRPr lang="es-EC"/>
        </a:p>
      </dgm:t>
    </dgm:pt>
    <dgm:pt modelId="{29DB8871-352E-4ABF-ACD2-C4AD309D0156}" type="sibTrans" cxnId="{9CA68BE7-37DC-4D52-AE7C-6FB2460574BA}">
      <dgm:prSet/>
      <dgm:spPr/>
      <dgm:t>
        <a:bodyPr/>
        <a:lstStyle/>
        <a:p>
          <a:endParaRPr lang="es-EC"/>
        </a:p>
      </dgm:t>
    </dgm:pt>
    <dgm:pt modelId="{F04CCD1C-76A8-4CD6-98A6-DFC57B028666}">
      <dgm:prSet custT="1"/>
      <dgm:spPr/>
      <dgm:t>
        <a:bodyPr/>
        <a:lstStyle/>
        <a:p>
          <a:r>
            <a:rPr lang="es-EC" sz="1400" dirty="0">
              <a:solidFill>
                <a:schemeClr val="bg1"/>
              </a:solidFill>
            </a:rPr>
            <a:t>Criterios de Delimitación</a:t>
          </a:r>
        </a:p>
      </dgm:t>
    </dgm:pt>
    <dgm:pt modelId="{A7F20000-2728-4A14-A586-31CAA2150168}" type="parTrans" cxnId="{1FB8431A-C2E3-470B-980F-C79FD04AA17D}">
      <dgm:prSet/>
      <dgm:spPr/>
      <dgm:t>
        <a:bodyPr/>
        <a:lstStyle/>
        <a:p>
          <a:endParaRPr lang="es-EC"/>
        </a:p>
      </dgm:t>
    </dgm:pt>
    <dgm:pt modelId="{5207521F-B1E3-4B58-851D-E0EBFA327C5A}" type="sibTrans" cxnId="{1FB8431A-C2E3-470B-980F-C79FD04AA17D}">
      <dgm:prSet/>
      <dgm:spPr/>
      <dgm:t>
        <a:bodyPr/>
        <a:lstStyle/>
        <a:p>
          <a:endParaRPr lang="es-EC"/>
        </a:p>
      </dgm:t>
    </dgm:pt>
    <dgm:pt modelId="{D79B12A5-6E67-4CAC-AACE-0DF291F5AA2C}">
      <dgm:prSet phldrT="[Texto]" custT="1"/>
      <dgm:spPr/>
      <dgm:t>
        <a:bodyPr/>
        <a:lstStyle/>
        <a:p>
          <a:r>
            <a:rPr lang="es-EC" sz="1400" dirty="0">
              <a:solidFill>
                <a:schemeClr val="bg1"/>
              </a:solidFill>
            </a:rPr>
            <a:t>Adecuación de la Información</a:t>
          </a:r>
        </a:p>
      </dgm:t>
    </dgm:pt>
    <dgm:pt modelId="{E48D95C3-B2B3-439A-B67B-1F476E5160B4}" type="parTrans" cxnId="{1108E2AC-A668-4658-A5D6-3AC06FA170C8}">
      <dgm:prSet/>
      <dgm:spPr/>
      <dgm:t>
        <a:bodyPr/>
        <a:lstStyle/>
        <a:p>
          <a:endParaRPr lang="es-EC"/>
        </a:p>
      </dgm:t>
    </dgm:pt>
    <dgm:pt modelId="{66AFAC5C-FEFF-4837-B6BB-B5DE8D668B2F}" type="sibTrans" cxnId="{1108E2AC-A668-4658-A5D6-3AC06FA170C8}">
      <dgm:prSet/>
      <dgm:spPr/>
      <dgm:t>
        <a:bodyPr/>
        <a:lstStyle/>
        <a:p>
          <a:endParaRPr lang="es-EC"/>
        </a:p>
      </dgm:t>
    </dgm:pt>
    <dgm:pt modelId="{C382DAE2-5702-4972-9796-55F42322317D}">
      <dgm:prSet phldrT="[Texto]" custT="1"/>
      <dgm:spPr/>
      <dgm:t>
        <a:bodyPr/>
        <a:lstStyle/>
        <a:p>
          <a:r>
            <a:rPr lang="es-EC" sz="1400" dirty="0">
              <a:solidFill>
                <a:schemeClr val="bg1"/>
              </a:solidFill>
            </a:rPr>
            <a:t>Digitalización</a:t>
          </a:r>
          <a:endParaRPr lang="es-EC" sz="1300" dirty="0">
            <a:solidFill>
              <a:schemeClr val="bg1"/>
            </a:solidFill>
          </a:endParaRPr>
        </a:p>
      </dgm:t>
    </dgm:pt>
    <dgm:pt modelId="{6085D015-3B3C-409C-9E8A-940B213A7F7F}" type="parTrans" cxnId="{B0A9C657-B1F6-40FF-B197-9CB4891389DA}">
      <dgm:prSet/>
      <dgm:spPr/>
      <dgm:t>
        <a:bodyPr/>
        <a:lstStyle/>
        <a:p>
          <a:endParaRPr lang="es-EC"/>
        </a:p>
      </dgm:t>
    </dgm:pt>
    <dgm:pt modelId="{797F962E-DF67-4BF3-9A2E-D6EFE66606AC}" type="sibTrans" cxnId="{B0A9C657-B1F6-40FF-B197-9CB4891389DA}">
      <dgm:prSet/>
      <dgm:spPr/>
      <dgm:t>
        <a:bodyPr/>
        <a:lstStyle/>
        <a:p>
          <a:endParaRPr lang="es-EC"/>
        </a:p>
      </dgm:t>
    </dgm:pt>
    <dgm:pt modelId="{A6374F13-6663-47BA-AE3F-DA364B1DB8DC}">
      <dgm:prSet phldrT="[Texto]" custT="1"/>
      <dgm:spPr/>
      <dgm:t>
        <a:bodyPr/>
        <a:lstStyle/>
        <a:p>
          <a:r>
            <a:rPr lang="es-EC" sz="1300" dirty="0">
              <a:solidFill>
                <a:schemeClr val="bg1"/>
              </a:solidFill>
            </a:rPr>
            <a:t>Mapas y Planos Antiguos de Quito</a:t>
          </a:r>
        </a:p>
      </dgm:t>
    </dgm:pt>
    <dgm:pt modelId="{4E4E27BC-521B-4144-9AA8-4DDC57F12839}" type="parTrans" cxnId="{51FC9BF8-8029-4A70-8B42-8442F1D8806E}">
      <dgm:prSet/>
      <dgm:spPr/>
      <dgm:t>
        <a:bodyPr/>
        <a:lstStyle/>
        <a:p>
          <a:endParaRPr lang="es-EC"/>
        </a:p>
      </dgm:t>
    </dgm:pt>
    <dgm:pt modelId="{F6C2E1B7-B4B9-4E72-BD94-0D01A5A955A4}" type="sibTrans" cxnId="{51FC9BF8-8029-4A70-8B42-8442F1D8806E}">
      <dgm:prSet/>
      <dgm:spPr/>
      <dgm:t>
        <a:bodyPr/>
        <a:lstStyle/>
        <a:p>
          <a:endParaRPr lang="es-EC"/>
        </a:p>
      </dgm:t>
    </dgm:pt>
    <dgm:pt modelId="{069C6BD3-3A27-4220-BB32-3B1345DD7502}">
      <dgm:prSet phldrT="[Texto]" custT="1"/>
      <dgm:spPr/>
      <dgm:t>
        <a:bodyPr/>
        <a:lstStyle/>
        <a:p>
          <a:r>
            <a:rPr lang="es-EC" sz="1200" b="0" dirty="0">
              <a:solidFill>
                <a:schemeClr val="bg1"/>
              </a:solidFill>
            </a:rPr>
            <a:t>Categorización</a:t>
          </a:r>
          <a:endParaRPr lang="es-EC" sz="1200" dirty="0">
            <a:solidFill>
              <a:schemeClr val="bg1"/>
            </a:solidFill>
          </a:endParaRPr>
        </a:p>
      </dgm:t>
    </dgm:pt>
    <dgm:pt modelId="{CDB7E8D4-6F69-4F24-8B30-DE6FA4C2E2B6}" type="parTrans" cxnId="{9388AC7F-0C0B-45D8-916A-5FA5ED1EE91C}">
      <dgm:prSet/>
      <dgm:spPr/>
      <dgm:t>
        <a:bodyPr/>
        <a:lstStyle/>
        <a:p>
          <a:endParaRPr lang="es-EC"/>
        </a:p>
      </dgm:t>
    </dgm:pt>
    <dgm:pt modelId="{74BC2902-291A-4076-8BCE-07A33300AC0D}" type="sibTrans" cxnId="{9388AC7F-0C0B-45D8-916A-5FA5ED1EE91C}">
      <dgm:prSet/>
      <dgm:spPr/>
      <dgm:t>
        <a:bodyPr/>
        <a:lstStyle/>
        <a:p>
          <a:endParaRPr lang="es-EC"/>
        </a:p>
      </dgm:t>
    </dgm:pt>
    <dgm:pt modelId="{02AD65C3-5AC5-41EA-9429-FD9EF9665963}">
      <dgm:prSet phldrT="[Texto]" custT="1"/>
      <dgm:spPr/>
      <dgm:t>
        <a:bodyPr/>
        <a:lstStyle/>
        <a:p>
          <a:r>
            <a:rPr lang="es-EC" sz="1300" dirty="0">
              <a:solidFill>
                <a:schemeClr val="bg1"/>
              </a:solidFill>
            </a:rPr>
            <a:t>Quebradas por Tiempo</a:t>
          </a:r>
        </a:p>
      </dgm:t>
    </dgm:pt>
    <dgm:pt modelId="{3777ACEF-91AE-4559-927B-1C7B39D7B0CC}" type="parTrans" cxnId="{BBE1142C-EEF7-42D7-B06E-7BE53FC555E0}">
      <dgm:prSet/>
      <dgm:spPr/>
      <dgm:t>
        <a:bodyPr/>
        <a:lstStyle/>
        <a:p>
          <a:endParaRPr lang="es-EC"/>
        </a:p>
      </dgm:t>
    </dgm:pt>
    <dgm:pt modelId="{95B7B330-734D-471B-B71E-D85222414816}" type="sibTrans" cxnId="{BBE1142C-EEF7-42D7-B06E-7BE53FC555E0}">
      <dgm:prSet/>
      <dgm:spPr/>
      <dgm:t>
        <a:bodyPr/>
        <a:lstStyle/>
        <a:p>
          <a:endParaRPr lang="es-EC"/>
        </a:p>
      </dgm:t>
    </dgm:pt>
    <dgm:pt modelId="{70CED3C5-B814-4D3A-94B9-D9CEC0B46745}">
      <dgm:prSet phldrT="[Texto]" custT="1"/>
      <dgm:spPr/>
      <dgm:t>
        <a:bodyPr/>
        <a:lstStyle/>
        <a:p>
          <a:r>
            <a:rPr lang="es-EC" sz="1300" dirty="0">
              <a:solidFill>
                <a:schemeClr val="bg1"/>
              </a:solidFill>
            </a:rPr>
            <a:t>Categorías de Estado e Intervención</a:t>
          </a:r>
        </a:p>
      </dgm:t>
    </dgm:pt>
    <dgm:pt modelId="{46A1CE3F-8137-430D-ADB0-ED34F49000B7}" type="parTrans" cxnId="{7DA63775-1958-4CF2-8175-80F0CA6C63BE}">
      <dgm:prSet/>
      <dgm:spPr/>
      <dgm:t>
        <a:bodyPr/>
        <a:lstStyle/>
        <a:p>
          <a:endParaRPr lang="es-EC"/>
        </a:p>
      </dgm:t>
    </dgm:pt>
    <dgm:pt modelId="{1400B051-307C-49E2-876D-8D4069CCD841}" type="sibTrans" cxnId="{7DA63775-1958-4CF2-8175-80F0CA6C63BE}">
      <dgm:prSet/>
      <dgm:spPr/>
      <dgm:t>
        <a:bodyPr/>
        <a:lstStyle/>
        <a:p>
          <a:endParaRPr lang="es-EC"/>
        </a:p>
      </dgm:t>
    </dgm:pt>
    <dgm:pt modelId="{CF30567B-3C0E-4807-9F10-0E1DC8DBA0A4}">
      <dgm:prSet phldrT="[Texto]" custT="1"/>
      <dgm:spPr/>
      <dgm:t>
        <a:bodyPr/>
        <a:lstStyle/>
        <a:p>
          <a:r>
            <a:rPr lang="es-EC" sz="1400" dirty="0">
              <a:solidFill>
                <a:schemeClr val="bg1"/>
              </a:solidFill>
            </a:rPr>
            <a:t>Análisis de Cambios</a:t>
          </a:r>
          <a:endParaRPr lang="es-EC" sz="1300" dirty="0">
            <a:solidFill>
              <a:schemeClr val="bg1"/>
            </a:solidFill>
          </a:endParaRPr>
        </a:p>
      </dgm:t>
    </dgm:pt>
    <dgm:pt modelId="{DF508B90-FAAD-4686-BD8D-7DB410122C89}" type="parTrans" cxnId="{A8B429CD-8E8B-4570-9224-F9DB7BE7D709}">
      <dgm:prSet/>
      <dgm:spPr/>
      <dgm:t>
        <a:bodyPr/>
        <a:lstStyle/>
        <a:p>
          <a:endParaRPr lang="es-EC"/>
        </a:p>
      </dgm:t>
    </dgm:pt>
    <dgm:pt modelId="{219616E9-43A0-43E6-950D-682051750D0A}" type="sibTrans" cxnId="{A8B429CD-8E8B-4570-9224-F9DB7BE7D709}">
      <dgm:prSet/>
      <dgm:spPr/>
      <dgm:t>
        <a:bodyPr/>
        <a:lstStyle/>
        <a:p>
          <a:endParaRPr lang="es-EC"/>
        </a:p>
      </dgm:t>
    </dgm:pt>
    <dgm:pt modelId="{C7A75149-10FE-465E-91E8-0C50C8C2C302}">
      <dgm:prSet phldrT="[Texto]" custT="1"/>
      <dgm:spPr/>
      <dgm:t>
        <a:bodyPr/>
        <a:lstStyle/>
        <a:p>
          <a:r>
            <a:rPr lang="es-EC" sz="1300" dirty="0">
              <a:solidFill>
                <a:schemeClr val="bg1"/>
              </a:solidFill>
            </a:rPr>
            <a:t>Análisis </a:t>
          </a:r>
          <a:r>
            <a:rPr lang="es-EC" sz="1300" dirty="0" err="1">
              <a:solidFill>
                <a:schemeClr val="bg1"/>
              </a:solidFill>
            </a:rPr>
            <a:t>Geohistórico</a:t>
          </a:r>
          <a:endParaRPr lang="es-EC" sz="1300" dirty="0">
            <a:solidFill>
              <a:schemeClr val="bg1"/>
            </a:solidFill>
          </a:endParaRPr>
        </a:p>
      </dgm:t>
    </dgm:pt>
    <dgm:pt modelId="{04F781F3-1F3D-45E3-9243-5F8F6E072550}" type="parTrans" cxnId="{119E31DE-4DE8-47EC-BBB4-E7234536CEE2}">
      <dgm:prSet/>
      <dgm:spPr/>
      <dgm:t>
        <a:bodyPr/>
        <a:lstStyle/>
        <a:p>
          <a:endParaRPr lang="es-EC"/>
        </a:p>
      </dgm:t>
    </dgm:pt>
    <dgm:pt modelId="{CD5BCFFA-79DD-4F47-AED3-6A92A36F196C}" type="sibTrans" cxnId="{119E31DE-4DE8-47EC-BBB4-E7234536CEE2}">
      <dgm:prSet/>
      <dgm:spPr/>
      <dgm:t>
        <a:bodyPr/>
        <a:lstStyle/>
        <a:p>
          <a:endParaRPr lang="es-EC"/>
        </a:p>
      </dgm:t>
    </dgm:pt>
    <dgm:pt modelId="{57FA9CE5-075D-4AEE-8B79-D053E6C886B5}">
      <dgm:prSet phldrT="[Texto]" custT="1"/>
      <dgm:spPr/>
      <dgm:t>
        <a:bodyPr/>
        <a:lstStyle/>
        <a:p>
          <a:r>
            <a:rPr lang="es-EC" sz="1300" dirty="0">
              <a:solidFill>
                <a:schemeClr val="bg1"/>
              </a:solidFill>
            </a:rPr>
            <a:t>Análisis Cuantitativo</a:t>
          </a:r>
        </a:p>
      </dgm:t>
    </dgm:pt>
    <dgm:pt modelId="{FF1BFFD5-5D9D-4BCE-A279-B31F49725D30}" type="parTrans" cxnId="{B1156D01-6D76-4AAE-84F9-305CEE54CF8B}">
      <dgm:prSet/>
      <dgm:spPr/>
      <dgm:t>
        <a:bodyPr/>
        <a:lstStyle/>
        <a:p>
          <a:endParaRPr lang="es-EC"/>
        </a:p>
      </dgm:t>
    </dgm:pt>
    <dgm:pt modelId="{7B9FFD90-B3DA-4EFD-BF29-951563F93D78}" type="sibTrans" cxnId="{B1156D01-6D76-4AAE-84F9-305CEE54CF8B}">
      <dgm:prSet/>
      <dgm:spPr/>
      <dgm:t>
        <a:bodyPr/>
        <a:lstStyle/>
        <a:p>
          <a:endParaRPr lang="es-EC"/>
        </a:p>
      </dgm:t>
    </dgm:pt>
    <dgm:pt modelId="{B6975ABF-A543-4E86-BA0E-FDF2998314B2}">
      <dgm:prSet phldrT="[Texto]" custT="1"/>
      <dgm:spPr/>
      <dgm:t>
        <a:bodyPr/>
        <a:lstStyle/>
        <a:p>
          <a:r>
            <a:rPr lang="es-EC" sz="1300" dirty="0">
              <a:solidFill>
                <a:schemeClr val="bg1"/>
              </a:solidFill>
            </a:rPr>
            <a:t>Análisis Geoestadístico</a:t>
          </a:r>
        </a:p>
      </dgm:t>
    </dgm:pt>
    <dgm:pt modelId="{105139E7-5CDA-499C-8558-76F5A9D7D844}" type="parTrans" cxnId="{3FD2A7B0-FE01-4142-83C2-1ABAFBF8FCA1}">
      <dgm:prSet/>
      <dgm:spPr/>
      <dgm:t>
        <a:bodyPr/>
        <a:lstStyle/>
        <a:p>
          <a:endParaRPr lang="es-EC"/>
        </a:p>
      </dgm:t>
    </dgm:pt>
    <dgm:pt modelId="{C8496FA3-E84F-449A-88F4-7BBC385E96CB}" type="sibTrans" cxnId="{3FD2A7B0-FE01-4142-83C2-1ABAFBF8FCA1}">
      <dgm:prSet/>
      <dgm:spPr/>
      <dgm:t>
        <a:bodyPr/>
        <a:lstStyle/>
        <a:p>
          <a:endParaRPr lang="es-EC"/>
        </a:p>
      </dgm:t>
    </dgm:pt>
    <dgm:pt modelId="{F360FFB7-ECAD-4BF4-8332-B12D8DEF9CE7}" type="pres">
      <dgm:prSet presAssocID="{85146921-FFB3-4024-A122-C5B90CACB289}" presName="Name0" presStyleCnt="0">
        <dgm:presLayoutVars>
          <dgm:chMax val="11"/>
          <dgm:chPref val="11"/>
          <dgm:dir/>
          <dgm:resizeHandles/>
        </dgm:presLayoutVars>
      </dgm:prSet>
      <dgm:spPr/>
    </dgm:pt>
    <dgm:pt modelId="{7E5661E8-6210-4211-AE43-991261B43646}" type="pres">
      <dgm:prSet presAssocID="{CF30567B-3C0E-4807-9F10-0E1DC8DBA0A4}" presName="Accent7" presStyleCnt="0"/>
      <dgm:spPr/>
    </dgm:pt>
    <dgm:pt modelId="{676E1F4E-B332-4534-A695-13B44D710972}" type="pres">
      <dgm:prSet presAssocID="{CF30567B-3C0E-4807-9F10-0E1DC8DBA0A4}" presName="Accent" presStyleLbl="node1" presStyleIdx="0" presStyleCnt="7"/>
      <dgm:spPr/>
    </dgm:pt>
    <dgm:pt modelId="{5076604F-8DD5-4AB4-A939-B04E061D55C8}" type="pres">
      <dgm:prSet presAssocID="{CF30567B-3C0E-4807-9F10-0E1DC8DBA0A4}" presName="ParentBackground7" presStyleCnt="0"/>
      <dgm:spPr/>
    </dgm:pt>
    <dgm:pt modelId="{3FBDABE7-C075-48BD-8C02-B0233446ADD5}" type="pres">
      <dgm:prSet presAssocID="{CF30567B-3C0E-4807-9F10-0E1DC8DBA0A4}" presName="ParentBackground" presStyleLbl="fgAcc1" presStyleIdx="0" presStyleCnt="7"/>
      <dgm:spPr/>
    </dgm:pt>
    <dgm:pt modelId="{D344157B-63D1-453B-BF29-7D55EAD38BBC}" type="pres">
      <dgm:prSet presAssocID="{CF30567B-3C0E-4807-9F10-0E1DC8DBA0A4}" presName="Child7" presStyleLbl="revTx" presStyleIdx="0" presStyleCnt="7">
        <dgm:presLayoutVars>
          <dgm:chMax val="0"/>
          <dgm:chPref val="0"/>
          <dgm:bulletEnabled val="1"/>
        </dgm:presLayoutVars>
      </dgm:prSet>
      <dgm:spPr/>
    </dgm:pt>
    <dgm:pt modelId="{6010CB64-673A-43ED-86EE-708FD1A2E196}" type="pres">
      <dgm:prSet presAssocID="{CF30567B-3C0E-4807-9F10-0E1DC8DBA0A4}" presName="Parent7" presStyleLbl="revTx" presStyleIdx="0" presStyleCnt="7">
        <dgm:presLayoutVars>
          <dgm:chMax val="1"/>
          <dgm:chPref val="1"/>
          <dgm:bulletEnabled val="1"/>
        </dgm:presLayoutVars>
      </dgm:prSet>
      <dgm:spPr/>
    </dgm:pt>
    <dgm:pt modelId="{19C76E19-9E70-430A-9E9D-23CC9031EC9C}" type="pres">
      <dgm:prSet presAssocID="{069C6BD3-3A27-4220-BB32-3B1345DD7502}" presName="Accent6" presStyleCnt="0"/>
      <dgm:spPr/>
    </dgm:pt>
    <dgm:pt modelId="{D5511B59-5C22-4717-949B-8224A5FDE07C}" type="pres">
      <dgm:prSet presAssocID="{069C6BD3-3A27-4220-BB32-3B1345DD7502}" presName="Accent" presStyleLbl="node1" presStyleIdx="1" presStyleCnt="7"/>
      <dgm:spPr/>
    </dgm:pt>
    <dgm:pt modelId="{BC8D9F2A-68F9-4A42-B414-C48E5B17AEC3}" type="pres">
      <dgm:prSet presAssocID="{069C6BD3-3A27-4220-BB32-3B1345DD7502}" presName="ParentBackground6" presStyleCnt="0"/>
      <dgm:spPr/>
    </dgm:pt>
    <dgm:pt modelId="{2BE225D9-B363-4B0B-BFAD-4DB95FEFB3F3}" type="pres">
      <dgm:prSet presAssocID="{069C6BD3-3A27-4220-BB32-3B1345DD7502}" presName="ParentBackground" presStyleLbl="fgAcc1" presStyleIdx="1" presStyleCnt="7"/>
      <dgm:spPr/>
    </dgm:pt>
    <dgm:pt modelId="{BCDF55C4-89A5-4FF4-9BDF-24A0B1DA5CFD}" type="pres">
      <dgm:prSet presAssocID="{069C6BD3-3A27-4220-BB32-3B1345DD7502}" presName="Child6" presStyleLbl="revTx" presStyleIdx="1" presStyleCnt="7">
        <dgm:presLayoutVars>
          <dgm:chMax val="0"/>
          <dgm:chPref val="0"/>
          <dgm:bulletEnabled val="1"/>
        </dgm:presLayoutVars>
      </dgm:prSet>
      <dgm:spPr/>
    </dgm:pt>
    <dgm:pt modelId="{D6500351-5CF7-4CA1-8BE5-B0F47371C5A5}" type="pres">
      <dgm:prSet presAssocID="{069C6BD3-3A27-4220-BB32-3B1345DD7502}" presName="Parent6" presStyleLbl="revTx" presStyleIdx="1" presStyleCnt="7">
        <dgm:presLayoutVars>
          <dgm:chMax val="1"/>
          <dgm:chPref val="1"/>
          <dgm:bulletEnabled val="1"/>
        </dgm:presLayoutVars>
      </dgm:prSet>
      <dgm:spPr/>
    </dgm:pt>
    <dgm:pt modelId="{34BC6432-C211-4690-96FE-753DF8C046FC}" type="pres">
      <dgm:prSet presAssocID="{C382DAE2-5702-4972-9796-55F42322317D}" presName="Accent5" presStyleCnt="0"/>
      <dgm:spPr/>
    </dgm:pt>
    <dgm:pt modelId="{DE7496F1-54A4-4930-91FE-D3AFDDAF9477}" type="pres">
      <dgm:prSet presAssocID="{C382DAE2-5702-4972-9796-55F42322317D}" presName="Accent" presStyleLbl="node1" presStyleIdx="2" presStyleCnt="7"/>
      <dgm:spPr/>
    </dgm:pt>
    <dgm:pt modelId="{EEE9E550-EF59-4B51-911C-639C482BF499}" type="pres">
      <dgm:prSet presAssocID="{C382DAE2-5702-4972-9796-55F42322317D}" presName="ParentBackground5" presStyleCnt="0"/>
      <dgm:spPr/>
    </dgm:pt>
    <dgm:pt modelId="{A3297ED1-B515-47CB-960F-6FC54A31F0C8}" type="pres">
      <dgm:prSet presAssocID="{C382DAE2-5702-4972-9796-55F42322317D}" presName="ParentBackground" presStyleLbl="fgAcc1" presStyleIdx="2" presStyleCnt="7"/>
      <dgm:spPr/>
    </dgm:pt>
    <dgm:pt modelId="{A29103A1-E65D-4AA1-BB6F-31A7FC8C8C99}" type="pres">
      <dgm:prSet presAssocID="{C382DAE2-5702-4972-9796-55F42322317D}" presName="Child5" presStyleLbl="revTx" presStyleIdx="2" presStyleCnt="7">
        <dgm:presLayoutVars>
          <dgm:chMax val="0"/>
          <dgm:chPref val="0"/>
          <dgm:bulletEnabled val="1"/>
        </dgm:presLayoutVars>
      </dgm:prSet>
      <dgm:spPr/>
    </dgm:pt>
    <dgm:pt modelId="{DD689672-7E72-42AB-8A7A-5F61DF717527}" type="pres">
      <dgm:prSet presAssocID="{C382DAE2-5702-4972-9796-55F42322317D}" presName="Parent5" presStyleLbl="revTx" presStyleIdx="2" presStyleCnt="7">
        <dgm:presLayoutVars>
          <dgm:chMax val="1"/>
          <dgm:chPref val="1"/>
          <dgm:bulletEnabled val="1"/>
        </dgm:presLayoutVars>
      </dgm:prSet>
      <dgm:spPr/>
    </dgm:pt>
    <dgm:pt modelId="{F9D8022C-D4F5-4BA0-A65E-08CCCD5E6F69}" type="pres">
      <dgm:prSet presAssocID="{C291AD0B-FB2A-4B36-BC4E-563991AB22C2}" presName="Accent4" presStyleCnt="0"/>
      <dgm:spPr/>
    </dgm:pt>
    <dgm:pt modelId="{EC878F7C-5EE1-40DC-B909-0BCC3FC219CC}" type="pres">
      <dgm:prSet presAssocID="{C291AD0B-FB2A-4B36-BC4E-563991AB22C2}" presName="Accent" presStyleLbl="node1" presStyleIdx="3" presStyleCnt="7"/>
      <dgm:spPr/>
    </dgm:pt>
    <dgm:pt modelId="{97DE56ED-97DA-44D0-B3B5-1DF593D54AA9}" type="pres">
      <dgm:prSet presAssocID="{C291AD0B-FB2A-4B36-BC4E-563991AB22C2}" presName="ParentBackground4" presStyleCnt="0"/>
      <dgm:spPr/>
    </dgm:pt>
    <dgm:pt modelId="{EA5765BF-D2B1-4497-A8E2-8F8474CAB0B1}" type="pres">
      <dgm:prSet presAssocID="{C291AD0B-FB2A-4B36-BC4E-563991AB22C2}" presName="ParentBackground" presStyleLbl="fgAcc1" presStyleIdx="3" presStyleCnt="7"/>
      <dgm:spPr/>
    </dgm:pt>
    <dgm:pt modelId="{9DC389BE-8331-4589-BE82-3DE179256AF4}" type="pres">
      <dgm:prSet presAssocID="{C291AD0B-FB2A-4B36-BC4E-563991AB22C2}" presName="Child4" presStyleLbl="revTx" presStyleIdx="3" presStyleCnt="7">
        <dgm:presLayoutVars>
          <dgm:chMax val="0"/>
          <dgm:chPref val="0"/>
          <dgm:bulletEnabled val="1"/>
        </dgm:presLayoutVars>
      </dgm:prSet>
      <dgm:spPr/>
    </dgm:pt>
    <dgm:pt modelId="{9F736972-CF72-4D38-B11D-E978D8017000}" type="pres">
      <dgm:prSet presAssocID="{C291AD0B-FB2A-4B36-BC4E-563991AB22C2}" presName="Parent4" presStyleLbl="revTx" presStyleIdx="3" presStyleCnt="7">
        <dgm:presLayoutVars>
          <dgm:chMax val="1"/>
          <dgm:chPref val="1"/>
          <dgm:bulletEnabled val="1"/>
        </dgm:presLayoutVars>
      </dgm:prSet>
      <dgm:spPr/>
    </dgm:pt>
    <dgm:pt modelId="{E36ABF91-13FF-499B-B4FD-84D8433C48FD}" type="pres">
      <dgm:prSet presAssocID="{F907FDE2-06B8-483D-B4B1-68617A821C84}" presName="Accent3" presStyleCnt="0"/>
      <dgm:spPr/>
    </dgm:pt>
    <dgm:pt modelId="{B7B768E3-3219-4690-9F97-D99B226FFE83}" type="pres">
      <dgm:prSet presAssocID="{F907FDE2-06B8-483D-B4B1-68617A821C84}" presName="Accent" presStyleLbl="node1" presStyleIdx="4" presStyleCnt="7"/>
      <dgm:spPr/>
    </dgm:pt>
    <dgm:pt modelId="{E4B90200-BD92-4C3D-B228-36A4C779B9BC}" type="pres">
      <dgm:prSet presAssocID="{F907FDE2-06B8-483D-B4B1-68617A821C84}" presName="ParentBackground3" presStyleCnt="0"/>
      <dgm:spPr/>
    </dgm:pt>
    <dgm:pt modelId="{E1455218-474E-4A28-9552-08B84FE26A3F}" type="pres">
      <dgm:prSet presAssocID="{F907FDE2-06B8-483D-B4B1-68617A821C84}" presName="ParentBackground" presStyleLbl="fgAcc1" presStyleIdx="4" presStyleCnt="7"/>
      <dgm:spPr/>
    </dgm:pt>
    <dgm:pt modelId="{0D880A48-D9E8-4620-96CA-BEAB9735B61C}" type="pres">
      <dgm:prSet presAssocID="{F907FDE2-06B8-483D-B4B1-68617A821C84}" presName="Child3" presStyleLbl="revTx" presStyleIdx="4" presStyleCnt="7">
        <dgm:presLayoutVars>
          <dgm:chMax val="0"/>
          <dgm:chPref val="0"/>
          <dgm:bulletEnabled val="1"/>
        </dgm:presLayoutVars>
      </dgm:prSet>
      <dgm:spPr/>
    </dgm:pt>
    <dgm:pt modelId="{2EC6BB37-5C94-4C7A-A5C9-DF1CABF55A5C}" type="pres">
      <dgm:prSet presAssocID="{F907FDE2-06B8-483D-B4B1-68617A821C84}" presName="Parent3" presStyleLbl="revTx" presStyleIdx="4" presStyleCnt="7">
        <dgm:presLayoutVars>
          <dgm:chMax val="1"/>
          <dgm:chPref val="1"/>
          <dgm:bulletEnabled val="1"/>
        </dgm:presLayoutVars>
      </dgm:prSet>
      <dgm:spPr/>
    </dgm:pt>
    <dgm:pt modelId="{E95686B7-65B4-4406-9FBE-6441D9E18271}" type="pres">
      <dgm:prSet presAssocID="{463D9282-E2F7-4C23-849E-17A146A27C3A}" presName="Accent2" presStyleCnt="0"/>
      <dgm:spPr/>
    </dgm:pt>
    <dgm:pt modelId="{C67AB084-D8FE-4691-A843-B0B946213979}" type="pres">
      <dgm:prSet presAssocID="{463D9282-E2F7-4C23-849E-17A146A27C3A}" presName="Accent" presStyleLbl="node1" presStyleIdx="5" presStyleCnt="7"/>
      <dgm:spPr/>
    </dgm:pt>
    <dgm:pt modelId="{C08D1B02-F913-47B4-A481-23A49687A847}" type="pres">
      <dgm:prSet presAssocID="{463D9282-E2F7-4C23-849E-17A146A27C3A}" presName="ParentBackground2" presStyleCnt="0"/>
      <dgm:spPr/>
    </dgm:pt>
    <dgm:pt modelId="{7EB4A5CA-FCE5-4C14-ADC8-699DF1303760}" type="pres">
      <dgm:prSet presAssocID="{463D9282-E2F7-4C23-849E-17A146A27C3A}" presName="ParentBackground" presStyleLbl="fgAcc1" presStyleIdx="5" presStyleCnt="7"/>
      <dgm:spPr/>
    </dgm:pt>
    <dgm:pt modelId="{64FAAB04-769C-4283-A328-57F3A1134224}" type="pres">
      <dgm:prSet presAssocID="{463D9282-E2F7-4C23-849E-17A146A27C3A}" presName="Child2" presStyleLbl="revTx" presStyleIdx="5" presStyleCnt="7">
        <dgm:presLayoutVars>
          <dgm:chMax val="0"/>
          <dgm:chPref val="0"/>
          <dgm:bulletEnabled val="1"/>
        </dgm:presLayoutVars>
      </dgm:prSet>
      <dgm:spPr/>
    </dgm:pt>
    <dgm:pt modelId="{3520CED2-CE7F-4A87-AA3F-6B2A1D2B9986}" type="pres">
      <dgm:prSet presAssocID="{463D9282-E2F7-4C23-849E-17A146A27C3A}" presName="Parent2" presStyleLbl="revTx" presStyleIdx="5" presStyleCnt="7">
        <dgm:presLayoutVars>
          <dgm:chMax val="1"/>
          <dgm:chPref val="1"/>
          <dgm:bulletEnabled val="1"/>
        </dgm:presLayoutVars>
      </dgm:prSet>
      <dgm:spPr/>
    </dgm:pt>
    <dgm:pt modelId="{2267E2E9-EEDA-45FA-9F94-B22B80AB6F15}" type="pres">
      <dgm:prSet presAssocID="{6EC896AD-3764-40C6-942B-1F8DF0848621}" presName="Accent1" presStyleCnt="0"/>
      <dgm:spPr/>
    </dgm:pt>
    <dgm:pt modelId="{162036BA-4AA1-4599-A714-E9989646BA26}" type="pres">
      <dgm:prSet presAssocID="{6EC896AD-3764-40C6-942B-1F8DF0848621}" presName="Accent" presStyleLbl="node1" presStyleIdx="6" presStyleCnt="7"/>
      <dgm:spPr/>
    </dgm:pt>
    <dgm:pt modelId="{63CB15C8-F4BB-4E8C-AA50-EAC08E3039B2}" type="pres">
      <dgm:prSet presAssocID="{6EC896AD-3764-40C6-942B-1F8DF0848621}" presName="ParentBackground1" presStyleCnt="0"/>
      <dgm:spPr/>
    </dgm:pt>
    <dgm:pt modelId="{8A7D2974-1E01-418E-974F-2FCC568942C7}" type="pres">
      <dgm:prSet presAssocID="{6EC896AD-3764-40C6-942B-1F8DF0848621}" presName="ParentBackground" presStyleLbl="fgAcc1" presStyleIdx="6" presStyleCnt="7"/>
      <dgm:spPr/>
    </dgm:pt>
    <dgm:pt modelId="{C3DC4D62-D1BD-4FCC-8584-BF591A4673AE}" type="pres">
      <dgm:prSet presAssocID="{6EC896AD-3764-40C6-942B-1F8DF0848621}" presName="Child1" presStyleLbl="revTx" presStyleIdx="6" presStyleCnt="7">
        <dgm:presLayoutVars>
          <dgm:chMax val="0"/>
          <dgm:chPref val="0"/>
          <dgm:bulletEnabled val="1"/>
        </dgm:presLayoutVars>
      </dgm:prSet>
      <dgm:spPr/>
    </dgm:pt>
    <dgm:pt modelId="{AA9A1618-A1DB-4DF1-B33B-46958196E170}" type="pres">
      <dgm:prSet presAssocID="{6EC896AD-3764-40C6-942B-1F8DF0848621}" presName="Parent1" presStyleLbl="revTx" presStyleIdx="6" presStyleCnt="7">
        <dgm:presLayoutVars>
          <dgm:chMax val="1"/>
          <dgm:chPref val="1"/>
          <dgm:bulletEnabled val="1"/>
        </dgm:presLayoutVars>
      </dgm:prSet>
      <dgm:spPr/>
    </dgm:pt>
  </dgm:ptLst>
  <dgm:cxnLst>
    <dgm:cxn modelId="{B1156D01-6D76-4AAE-84F9-305CEE54CF8B}" srcId="{CF30567B-3C0E-4807-9F10-0E1DC8DBA0A4}" destId="{57FA9CE5-075D-4AEE-8B79-D053E6C886B5}" srcOrd="1" destOrd="0" parTransId="{FF1BFFD5-5D9D-4BCE-A279-B31F49725D30}" sibTransId="{7B9FFD90-B3DA-4EFD-BF29-951563F93D78}"/>
    <dgm:cxn modelId="{3521320B-C6AE-4FE5-9C84-C6637FECA45B}" type="presOf" srcId="{F04CCD1C-76A8-4CD6-98A6-DFC57B028666}" destId="{64FAAB04-769C-4283-A328-57F3A1134224}" srcOrd="0" destOrd="0" presId="urn:microsoft.com/office/officeart/2011/layout/CircleProcess"/>
    <dgm:cxn modelId="{72F5650D-DA1F-489F-BA7B-6662F5856C67}" type="presOf" srcId="{463D9282-E2F7-4C23-849E-17A146A27C3A}" destId="{3520CED2-CE7F-4A87-AA3F-6B2A1D2B9986}" srcOrd="1" destOrd="0" presId="urn:microsoft.com/office/officeart/2011/layout/CircleProcess"/>
    <dgm:cxn modelId="{1FB8431A-C2E3-470B-980F-C79FD04AA17D}" srcId="{463D9282-E2F7-4C23-849E-17A146A27C3A}" destId="{F04CCD1C-76A8-4CD6-98A6-DFC57B028666}" srcOrd="0" destOrd="0" parTransId="{A7F20000-2728-4A14-A586-31CAA2150168}" sibTransId="{5207521F-B1E3-4B58-851D-E0EBFA327C5A}"/>
    <dgm:cxn modelId="{21776A1A-0831-4C00-B16F-556F49090C0C}" type="presOf" srcId="{C7A75149-10FE-465E-91E8-0C50C8C2C302}" destId="{D344157B-63D1-453B-BF29-7D55EAD38BBC}" srcOrd="0" destOrd="0" presId="urn:microsoft.com/office/officeart/2011/layout/CircleProcess"/>
    <dgm:cxn modelId="{9361C01C-B321-439A-ADD1-07E53ED81FD2}" type="presOf" srcId="{A6374F13-6663-47BA-AE3F-DA364B1DB8DC}" destId="{9DC389BE-8331-4589-BE82-3DE179256AF4}" srcOrd="0" destOrd="0" presId="urn:microsoft.com/office/officeart/2011/layout/CircleProcess"/>
    <dgm:cxn modelId="{F4410123-3027-4D3C-AE8E-47073D41A19E}" type="presOf" srcId="{57FA9CE5-075D-4AEE-8B79-D053E6C886B5}" destId="{D344157B-63D1-453B-BF29-7D55EAD38BBC}" srcOrd="0" destOrd="1" presId="urn:microsoft.com/office/officeart/2011/layout/CircleProcess"/>
    <dgm:cxn modelId="{BBE1142C-EEF7-42D7-B06E-7BE53FC555E0}" srcId="{C382DAE2-5702-4972-9796-55F42322317D}" destId="{02AD65C3-5AC5-41EA-9429-FD9EF9665963}" srcOrd="0" destOrd="0" parTransId="{3777ACEF-91AE-4559-927B-1C7B39D7B0CC}" sibTransId="{95B7B330-734D-471B-B71E-D85222414816}"/>
    <dgm:cxn modelId="{CEAFB93A-CCB6-4262-BE82-A7B0878EAC61}" type="presOf" srcId="{6EC896AD-3764-40C6-942B-1F8DF0848621}" destId="{8A7D2974-1E01-418E-974F-2FCC568942C7}" srcOrd="0" destOrd="0" presId="urn:microsoft.com/office/officeart/2011/layout/CircleProcess"/>
    <dgm:cxn modelId="{3F2AE661-847F-4EEC-90D2-47A7624A830E}" type="presOf" srcId="{B39E753B-8270-4F4D-A0EC-E148762F3F2C}" destId="{C3DC4D62-D1BD-4FCC-8584-BF591A4673AE}" srcOrd="0" destOrd="0" presId="urn:microsoft.com/office/officeart/2011/layout/CircleProcess"/>
    <dgm:cxn modelId="{25D98864-9DFC-406B-A8FF-E3024B0CFE48}" type="presOf" srcId="{70CED3C5-B814-4D3A-94B9-D9CEC0B46745}" destId="{BCDF55C4-89A5-4FF4-9BDF-24A0B1DA5CFD}" srcOrd="0" destOrd="0" presId="urn:microsoft.com/office/officeart/2011/layout/CircleProcess"/>
    <dgm:cxn modelId="{18816865-0461-4253-8A86-06D3C64B6994}" type="presOf" srcId="{C291AD0B-FB2A-4B36-BC4E-563991AB22C2}" destId="{EA5765BF-D2B1-4497-A8E2-8F8474CAB0B1}" srcOrd="0" destOrd="0" presId="urn:microsoft.com/office/officeart/2011/layout/CircleProcess"/>
    <dgm:cxn modelId="{8A0F2E4C-7630-4B7E-BB0D-4A0242553798}" type="presOf" srcId="{069C6BD3-3A27-4220-BB32-3B1345DD7502}" destId="{D6500351-5CF7-4CA1-8BE5-B0F47371C5A5}" srcOrd="1" destOrd="0" presId="urn:microsoft.com/office/officeart/2011/layout/CircleProcess"/>
    <dgm:cxn modelId="{7DA63775-1958-4CF2-8175-80F0CA6C63BE}" srcId="{069C6BD3-3A27-4220-BB32-3B1345DD7502}" destId="{70CED3C5-B814-4D3A-94B9-D9CEC0B46745}" srcOrd="0" destOrd="0" parTransId="{46A1CE3F-8137-430D-ADB0-ED34F49000B7}" sibTransId="{1400B051-307C-49E2-876D-8D4069CCD841}"/>
    <dgm:cxn modelId="{B0A9C657-B1F6-40FF-B197-9CB4891389DA}" srcId="{85146921-FFB3-4024-A122-C5B90CACB289}" destId="{C382DAE2-5702-4972-9796-55F42322317D}" srcOrd="4" destOrd="0" parTransId="{6085D015-3B3C-409C-9E8A-940B213A7F7F}" sibTransId="{797F962E-DF67-4BF3-9A2E-D6EFE66606AC}"/>
    <dgm:cxn modelId="{B1F6767D-02DE-4791-BA44-2D87C2A5AB44}" type="presOf" srcId="{C291AD0B-FB2A-4B36-BC4E-563991AB22C2}" destId="{9F736972-CF72-4D38-B11D-E978D8017000}" srcOrd="1" destOrd="0" presId="urn:microsoft.com/office/officeart/2011/layout/CircleProcess"/>
    <dgm:cxn modelId="{9388AC7F-0C0B-45D8-916A-5FA5ED1EE91C}" srcId="{85146921-FFB3-4024-A122-C5B90CACB289}" destId="{069C6BD3-3A27-4220-BB32-3B1345DD7502}" srcOrd="5" destOrd="0" parTransId="{CDB7E8D4-6F69-4F24-8B30-DE6FA4C2E2B6}" sibTransId="{74BC2902-291A-4076-8BCE-07A33300AC0D}"/>
    <dgm:cxn modelId="{BBACAB81-B18C-413A-91F3-6598A79C9E9E}" type="presOf" srcId="{6EC896AD-3764-40C6-942B-1F8DF0848621}" destId="{AA9A1618-A1DB-4DF1-B33B-46958196E170}" srcOrd="1" destOrd="0" presId="urn:microsoft.com/office/officeart/2011/layout/CircleProcess"/>
    <dgm:cxn modelId="{9425B188-8346-45E9-9682-8FE2FC680DD1}" type="presOf" srcId="{B6975ABF-A543-4E86-BA0E-FDF2998314B2}" destId="{D344157B-63D1-453B-BF29-7D55EAD38BBC}" srcOrd="0" destOrd="2" presId="urn:microsoft.com/office/officeart/2011/layout/CircleProcess"/>
    <dgm:cxn modelId="{68BC478E-73B8-40AD-A6E8-3F0EF548952C}" type="presOf" srcId="{F907FDE2-06B8-483D-B4B1-68617A821C84}" destId="{2EC6BB37-5C94-4C7A-A5C9-DF1CABF55A5C}" srcOrd="1" destOrd="0" presId="urn:microsoft.com/office/officeart/2011/layout/CircleProcess"/>
    <dgm:cxn modelId="{62147A90-DBFA-4221-875B-869DFF011265}" srcId="{6EC896AD-3764-40C6-942B-1F8DF0848621}" destId="{B39E753B-8270-4F4D-A0EC-E148762F3F2C}" srcOrd="0" destOrd="0" parTransId="{3A625CDA-C51C-4A31-898B-5D8FDA5456A6}" sibTransId="{2896EED8-A491-49DB-812E-A9AD299326F4}"/>
    <dgm:cxn modelId="{6DBA8C99-257F-46BA-BACF-695A6C77C04F}" type="presOf" srcId="{069C6BD3-3A27-4220-BB32-3B1345DD7502}" destId="{2BE225D9-B363-4B0B-BFAD-4DB95FEFB3F3}" srcOrd="0" destOrd="0" presId="urn:microsoft.com/office/officeart/2011/layout/CircleProcess"/>
    <dgm:cxn modelId="{1108E2AC-A668-4658-A5D6-3AC06FA170C8}" srcId="{F907FDE2-06B8-483D-B4B1-68617A821C84}" destId="{D79B12A5-6E67-4CAC-AACE-0DF291F5AA2C}" srcOrd="0" destOrd="0" parTransId="{E48D95C3-B2B3-439A-B67B-1F476E5160B4}" sibTransId="{66AFAC5C-FEFF-4837-B6BB-B5DE8D668B2F}"/>
    <dgm:cxn modelId="{3FD2A7B0-FE01-4142-83C2-1ABAFBF8FCA1}" srcId="{CF30567B-3C0E-4807-9F10-0E1DC8DBA0A4}" destId="{B6975ABF-A543-4E86-BA0E-FDF2998314B2}" srcOrd="2" destOrd="0" parTransId="{105139E7-5CDA-499C-8558-76F5A9D7D844}" sibTransId="{C8496FA3-E84F-449A-88F4-7BBC385E96CB}"/>
    <dgm:cxn modelId="{EA7A86B2-22E0-4DB4-BED4-95FCACF68EEF}" srcId="{85146921-FFB3-4024-A122-C5B90CACB289}" destId="{C291AD0B-FB2A-4B36-BC4E-563991AB22C2}" srcOrd="3" destOrd="0" parTransId="{7F16F5D4-C1AB-494C-B87D-127D7E0623E4}" sibTransId="{9476D5A8-6C0E-4300-A97D-33F0051FD507}"/>
    <dgm:cxn modelId="{AD1E09B9-FEEB-4408-830D-BE23B83379CB}" type="presOf" srcId="{463D9282-E2F7-4C23-849E-17A146A27C3A}" destId="{7EB4A5CA-FCE5-4C14-ADC8-699DF1303760}" srcOrd="0" destOrd="0" presId="urn:microsoft.com/office/officeart/2011/layout/CircleProcess"/>
    <dgm:cxn modelId="{79A21FC0-0B04-4209-BE5D-B72FCF7DAA0F}" type="presOf" srcId="{F907FDE2-06B8-483D-B4B1-68617A821C84}" destId="{E1455218-474E-4A28-9552-08B84FE26A3F}" srcOrd="0" destOrd="0" presId="urn:microsoft.com/office/officeart/2011/layout/CircleProcess"/>
    <dgm:cxn modelId="{90E394C1-3924-4F1D-B58B-982CFB851965}" type="presOf" srcId="{CF30567B-3C0E-4807-9F10-0E1DC8DBA0A4}" destId="{3FBDABE7-C075-48BD-8C02-B0233446ADD5}" srcOrd="0" destOrd="0" presId="urn:microsoft.com/office/officeart/2011/layout/CircleProcess"/>
    <dgm:cxn modelId="{EC676DC3-FB84-46C0-85B1-C03417EB3A93}" type="presOf" srcId="{02AD65C3-5AC5-41EA-9429-FD9EF9665963}" destId="{A29103A1-E65D-4AA1-BB6F-31A7FC8C8C99}" srcOrd="0" destOrd="0" presId="urn:microsoft.com/office/officeart/2011/layout/CircleProcess"/>
    <dgm:cxn modelId="{DD7C3DC8-E0B7-49B7-9E85-FFC9806A4613}" srcId="{85146921-FFB3-4024-A122-C5B90CACB289}" destId="{6EC896AD-3764-40C6-942B-1F8DF0848621}" srcOrd="0" destOrd="0" parTransId="{3BB6D671-78F8-4895-BB8A-FEE52F009C10}" sibTransId="{B5DA56CA-4095-4A9F-A845-C1C553EFC106}"/>
    <dgm:cxn modelId="{75520ECD-F189-48D6-BF55-BB17CEE41BEC}" srcId="{85146921-FFB3-4024-A122-C5B90CACB289}" destId="{F907FDE2-06B8-483D-B4B1-68617A821C84}" srcOrd="2" destOrd="0" parTransId="{78A22477-6AF2-4F15-9400-B89B8B90D602}" sibTransId="{5B394B20-0B4F-4B42-B0CA-DCD5E4C69F44}"/>
    <dgm:cxn modelId="{A8B429CD-8E8B-4570-9224-F9DB7BE7D709}" srcId="{85146921-FFB3-4024-A122-C5B90CACB289}" destId="{CF30567B-3C0E-4807-9F10-0E1DC8DBA0A4}" srcOrd="6" destOrd="0" parTransId="{DF508B90-FAAD-4686-BD8D-7DB410122C89}" sibTransId="{219616E9-43A0-43E6-950D-682051750D0A}"/>
    <dgm:cxn modelId="{690EDACD-AEA3-4EE0-8916-3F0D37A9A5AB}" type="presOf" srcId="{D79B12A5-6E67-4CAC-AACE-0DF291F5AA2C}" destId="{0D880A48-D9E8-4620-96CA-BEAB9735B61C}" srcOrd="0" destOrd="0" presId="urn:microsoft.com/office/officeart/2011/layout/CircleProcess"/>
    <dgm:cxn modelId="{1D1B55DD-D984-4B8D-9F35-3B814AC84035}" type="presOf" srcId="{85146921-FFB3-4024-A122-C5B90CACB289}" destId="{F360FFB7-ECAD-4BF4-8332-B12D8DEF9CE7}" srcOrd="0" destOrd="0" presId="urn:microsoft.com/office/officeart/2011/layout/CircleProcess"/>
    <dgm:cxn modelId="{119E31DE-4DE8-47EC-BBB4-E7234536CEE2}" srcId="{CF30567B-3C0E-4807-9F10-0E1DC8DBA0A4}" destId="{C7A75149-10FE-465E-91E8-0C50C8C2C302}" srcOrd="0" destOrd="0" parTransId="{04F781F3-1F3D-45E3-9243-5F8F6E072550}" sibTransId="{CD5BCFFA-79DD-4F47-AED3-6A92A36F196C}"/>
    <dgm:cxn modelId="{A8986ADE-ABE4-4831-B23F-732D636A6CB6}" type="presOf" srcId="{C382DAE2-5702-4972-9796-55F42322317D}" destId="{DD689672-7E72-42AB-8A7A-5F61DF717527}" srcOrd="1" destOrd="0" presId="urn:microsoft.com/office/officeart/2011/layout/CircleProcess"/>
    <dgm:cxn modelId="{85D76BE1-97D5-43D7-B5AF-D9C13C71A5F8}" type="presOf" srcId="{C382DAE2-5702-4972-9796-55F42322317D}" destId="{A3297ED1-B515-47CB-960F-6FC54A31F0C8}" srcOrd="0" destOrd="0" presId="urn:microsoft.com/office/officeart/2011/layout/CircleProcess"/>
    <dgm:cxn modelId="{9CA68BE7-37DC-4D52-AE7C-6FB2460574BA}" srcId="{85146921-FFB3-4024-A122-C5B90CACB289}" destId="{463D9282-E2F7-4C23-849E-17A146A27C3A}" srcOrd="1" destOrd="0" parTransId="{FCE5529E-DF9D-4EC3-920C-A0B9E252B855}" sibTransId="{29DB8871-352E-4ABF-ACD2-C4AD309D0156}"/>
    <dgm:cxn modelId="{C8320AF6-2AE3-40BF-8C7F-B050EC3E0AA2}" type="presOf" srcId="{CF30567B-3C0E-4807-9F10-0E1DC8DBA0A4}" destId="{6010CB64-673A-43ED-86EE-708FD1A2E196}" srcOrd="1" destOrd="0" presId="urn:microsoft.com/office/officeart/2011/layout/CircleProcess"/>
    <dgm:cxn modelId="{51FC9BF8-8029-4A70-8B42-8442F1D8806E}" srcId="{C291AD0B-FB2A-4B36-BC4E-563991AB22C2}" destId="{A6374F13-6663-47BA-AE3F-DA364B1DB8DC}" srcOrd="0" destOrd="0" parTransId="{4E4E27BC-521B-4144-9AA8-4DDC57F12839}" sibTransId="{F6C2E1B7-B4B9-4E72-BD94-0D01A5A955A4}"/>
    <dgm:cxn modelId="{0037C811-7BAB-487F-AFEA-881008D1D1AC}" type="presParOf" srcId="{F360FFB7-ECAD-4BF4-8332-B12D8DEF9CE7}" destId="{7E5661E8-6210-4211-AE43-991261B43646}" srcOrd="0" destOrd="0" presId="urn:microsoft.com/office/officeart/2011/layout/CircleProcess"/>
    <dgm:cxn modelId="{3DF8E6EF-0DF4-43A5-A1F4-B783AF2DF102}" type="presParOf" srcId="{7E5661E8-6210-4211-AE43-991261B43646}" destId="{676E1F4E-B332-4534-A695-13B44D710972}" srcOrd="0" destOrd="0" presId="urn:microsoft.com/office/officeart/2011/layout/CircleProcess"/>
    <dgm:cxn modelId="{666CE1E4-1F20-4023-A86E-28ED6E1B285C}" type="presParOf" srcId="{F360FFB7-ECAD-4BF4-8332-B12D8DEF9CE7}" destId="{5076604F-8DD5-4AB4-A939-B04E061D55C8}" srcOrd="1" destOrd="0" presId="urn:microsoft.com/office/officeart/2011/layout/CircleProcess"/>
    <dgm:cxn modelId="{2F85D6B1-67FB-4529-8097-33F2398F0459}" type="presParOf" srcId="{5076604F-8DD5-4AB4-A939-B04E061D55C8}" destId="{3FBDABE7-C075-48BD-8C02-B0233446ADD5}" srcOrd="0" destOrd="0" presId="urn:microsoft.com/office/officeart/2011/layout/CircleProcess"/>
    <dgm:cxn modelId="{426DD176-6DB5-4103-9C2C-16E28199DE30}" type="presParOf" srcId="{F360FFB7-ECAD-4BF4-8332-B12D8DEF9CE7}" destId="{D344157B-63D1-453B-BF29-7D55EAD38BBC}" srcOrd="2" destOrd="0" presId="urn:microsoft.com/office/officeart/2011/layout/CircleProcess"/>
    <dgm:cxn modelId="{CBF8F064-3DF6-407B-9A55-CD691C55469D}" type="presParOf" srcId="{F360FFB7-ECAD-4BF4-8332-B12D8DEF9CE7}" destId="{6010CB64-673A-43ED-86EE-708FD1A2E196}" srcOrd="3" destOrd="0" presId="urn:microsoft.com/office/officeart/2011/layout/CircleProcess"/>
    <dgm:cxn modelId="{D163CBE4-A0EC-45E2-B4C2-FEA6397664CB}" type="presParOf" srcId="{F360FFB7-ECAD-4BF4-8332-B12D8DEF9CE7}" destId="{19C76E19-9E70-430A-9E9D-23CC9031EC9C}" srcOrd="4" destOrd="0" presId="urn:microsoft.com/office/officeart/2011/layout/CircleProcess"/>
    <dgm:cxn modelId="{77BED956-A063-46DB-AB28-400F6E774A63}" type="presParOf" srcId="{19C76E19-9E70-430A-9E9D-23CC9031EC9C}" destId="{D5511B59-5C22-4717-949B-8224A5FDE07C}" srcOrd="0" destOrd="0" presId="urn:microsoft.com/office/officeart/2011/layout/CircleProcess"/>
    <dgm:cxn modelId="{74044C71-414B-4B89-904C-AB3574215FC6}" type="presParOf" srcId="{F360FFB7-ECAD-4BF4-8332-B12D8DEF9CE7}" destId="{BC8D9F2A-68F9-4A42-B414-C48E5B17AEC3}" srcOrd="5" destOrd="0" presId="urn:microsoft.com/office/officeart/2011/layout/CircleProcess"/>
    <dgm:cxn modelId="{A673A328-E5B2-4799-85E6-88A5CC0E059B}" type="presParOf" srcId="{BC8D9F2A-68F9-4A42-B414-C48E5B17AEC3}" destId="{2BE225D9-B363-4B0B-BFAD-4DB95FEFB3F3}" srcOrd="0" destOrd="0" presId="urn:microsoft.com/office/officeart/2011/layout/CircleProcess"/>
    <dgm:cxn modelId="{71725CBA-6D20-4512-9F37-13DA3A49B5D3}" type="presParOf" srcId="{F360FFB7-ECAD-4BF4-8332-B12D8DEF9CE7}" destId="{BCDF55C4-89A5-4FF4-9BDF-24A0B1DA5CFD}" srcOrd="6" destOrd="0" presId="urn:microsoft.com/office/officeart/2011/layout/CircleProcess"/>
    <dgm:cxn modelId="{A96581E5-295B-4CA3-875F-BD4CB117B9E4}" type="presParOf" srcId="{F360FFB7-ECAD-4BF4-8332-B12D8DEF9CE7}" destId="{D6500351-5CF7-4CA1-8BE5-B0F47371C5A5}" srcOrd="7" destOrd="0" presId="urn:microsoft.com/office/officeart/2011/layout/CircleProcess"/>
    <dgm:cxn modelId="{32972895-FEDC-48AE-A630-625FE817CC49}" type="presParOf" srcId="{F360FFB7-ECAD-4BF4-8332-B12D8DEF9CE7}" destId="{34BC6432-C211-4690-96FE-753DF8C046FC}" srcOrd="8" destOrd="0" presId="urn:microsoft.com/office/officeart/2011/layout/CircleProcess"/>
    <dgm:cxn modelId="{321AC6E0-1794-47A3-9FE6-66A5E6EB98CA}" type="presParOf" srcId="{34BC6432-C211-4690-96FE-753DF8C046FC}" destId="{DE7496F1-54A4-4930-91FE-D3AFDDAF9477}" srcOrd="0" destOrd="0" presId="urn:microsoft.com/office/officeart/2011/layout/CircleProcess"/>
    <dgm:cxn modelId="{47FE0C47-007D-4B6F-8ED1-7106B5FDC3F8}" type="presParOf" srcId="{F360FFB7-ECAD-4BF4-8332-B12D8DEF9CE7}" destId="{EEE9E550-EF59-4B51-911C-639C482BF499}" srcOrd="9" destOrd="0" presId="urn:microsoft.com/office/officeart/2011/layout/CircleProcess"/>
    <dgm:cxn modelId="{CD86A2A3-D8A6-407D-9B26-B0B2695594CD}" type="presParOf" srcId="{EEE9E550-EF59-4B51-911C-639C482BF499}" destId="{A3297ED1-B515-47CB-960F-6FC54A31F0C8}" srcOrd="0" destOrd="0" presId="urn:microsoft.com/office/officeart/2011/layout/CircleProcess"/>
    <dgm:cxn modelId="{43E6E909-9A7C-4EA1-AA1B-C3BB903E01E1}" type="presParOf" srcId="{F360FFB7-ECAD-4BF4-8332-B12D8DEF9CE7}" destId="{A29103A1-E65D-4AA1-BB6F-31A7FC8C8C99}" srcOrd="10" destOrd="0" presId="urn:microsoft.com/office/officeart/2011/layout/CircleProcess"/>
    <dgm:cxn modelId="{68DB539B-FD94-4DC1-BDF7-E71D40B62549}" type="presParOf" srcId="{F360FFB7-ECAD-4BF4-8332-B12D8DEF9CE7}" destId="{DD689672-7E72-42AB-8A7A-5F61DF717527}" srcOrd="11" destOrd="0" presId="urn:microsoft.com/office/officeart/2011/layout/CircleProcess"/>
    <dgm:cxn modelId="{F028EFF9-DBF8-497C-BE85-2EF4EAE769B2}" type="presParOf" srcId="{F360FFB7-ECAD-4BF4-8332-B12D8DEF9CE7}" destId="{F9D8022C-D4F5-4BA0-A65E-08CCCD5E6F69}" srcOrd="12" destOrd="0" presId="urn:microsoft.com/office/officeart/2011/layout/CircleProcess"/>
    <dgm:cxn modelId="{642A6471-2A57-4597-A3A7-F35CD0B9BDF5}" type="presParOf" srcId="{F9D8022C-D4F5-4BA0-A65E-08CCCD5E6F69}" destId="{EC878F7C-5EE1-40DC-B909-0BCC3FC219CC}" srcOrd="0" destOrd="0" presId="urn:microsoft.com/office/officeart/2011/layout/CircleProcess"/>
    <dgm:cxn modelId="{B079DCF7-B982-4C3F-97AA-090BA6A89B53}" type="presParOf" srcId="{F360FFB7-ECAD-4BF4-8332-B12D8DEF9CE7}" destId="{97DE56ED-97DA-44D0-B3B5-1DF593D54AA9}" srcOrd="13" destOrd="0" presId="urn:microsoft.com/office/officeart/2011/layout/CircleProcess"/>
    <dgm:cxn modelId="{A91043CD-3012-470C-ABAE-B0FC3671D506}" type="presParOf" srcId="{97DE56ED-97DA-44D0-B3B5-1DF593D54AA9}" destId="{EA5765BF-D2B1-4497-A8E2-8F8474CAB0B1}" srcOrd="0" destOrd="0" presId="urn:microsoft.com/office/officeart/2011/layout/CircleProcess"/>
    <dgm:cxn modelId="{E8F1B4D7-B085-4EA6-ABB6-0EB385DDB671}" type="presParOf" srcId="{F360FFB7-ECAD-4BF4-8332-B12D8DEF9CE7}" destId="{9DC389BE-8331-4589-BE82-3DE179256AF4}" srcOrd="14" destOrd="0" presId="urn:microsoft.com/office/officeart/2011/layout/CircleProcess"/>
    <dgm:cxn modelId="{484F1079-3E84-4A85-9F13-4414CD957A45}" type="presParOf" srcId="{F360FFB7-ECAD-4BF4-8332-B12D8DEF9CE7}" destId="{9F736972-CF72-4D38-B11D-E978D8017000}" srcOrd="15" destOrd="0" presId="urn:microsoft.com/office/officeart/2011/layout/CircleProcess"/>
    <dgm:cxn modelId="{0E8B695B-6ACC-4075-98BA-C161FB001F36}" type="presParOf" srcId="{F360FFB7-ECAD-4BF4-8332-B12D8DEF9CE7}" destId="{E36ABF91-13FF-499B-B4FD-84D8433C48FD}" srcOrd="16" destOrd="0" presId="urn:microsoft.com/office/officeart/2011/layout/CircleProcess"/>
    <dgm:cxn modelId="{E1BDFCD1-CD50-4B83-9F14-591F6A8C4C37}" type="presParOf" srcId="{E36ABF91-13FF-499B-B4FD-84D8433C48FD}" destId="{B7B768E3-3219-4690-9F97-D99B226FFE83}" srcOrd="0" destOrd="0" presId="urn:microsoft.com/office/officeart/2011/layout/CircleProcess"/>
    <dgm:cxn modelId="{5693F80B-FBE5-4D8A-959D-E857CF06D3A8}" type="presParOf" srcId="{F360FFB7-ECAD-4BF4-8332-B12D8DEF9CE7}" destId="{E4B90200-BD92-4C3D-B228-36A4C779B9BC}" srcOrd="17" destOrd="0" presId="urn:microsoft.com/office/officeart/2011/layout/CircleProcess"/>
    <dgm:cxn modelId="{1ED2C06F-D772-4BDB-A89C-60DCD8C0858B}" type="presParOf" srcId="{E4B90200-BD92-4C3D-B228-36A4C779B9BC}" destId="{E1455218-474E-4A28-9552-08B84FE26A3F}" srcOrd="0" destOrd="0" presId="urn:microsoft.com/office/officeart/2011/layout/CircleProcess"/>
    <dgm:cxn modelId="{FFC2B2CA-F903-4710-9C41-BDB656670175}" type="presParOf" srcId="{F360FFB7-ECAD-4BF4-8332-B12D8DEF9CE7}" destId="{0D880A48-D9E8-4620-96CA-BEAB9735B61C}" srcOrd="18" destOrd="0" presId="urn:microsoft.com/office/officeart/2011/layout/CircleProcess"/>
    <dgm:cxn modelId="{58B7576C-7DDD-455B-B19D-0C8D45A024CB}" type="presParOf" srcId="{F360FFB7-ECAD-4BF4-8332-B12D8DEF9CE7}" destId="{2EC6BB37-5C94-4C7A-A5C9-DF1CABF55A5C}" srcOrd="19" destOrd="0" presId="urn:microsoft.com/office/officeart/2011/layout/CircleProcess"/>
    <dgm:cxn modelId="{6DE4DCBD-D9DB-4F95-AD39-D4FA03028403}" type="presParOf" srcId="{F360FFB7-ECAD-4BF4-8332-B12D8DEF9CE7}" destId="{E95686B7-65B4-4406-9FBE-6441D9E18271}" srcOrd="20" destOrd="0" presId="urn:microsoft.com/office/officeart/2011/layout/CircleProcess"/>
    <dgm:cxn modelId="{44CB0FFB-F55B-4B0D-BA9A-5A26E0C6A4F8}" type="presParOf" srcId="{E95686B7-65B4-4406-9FBE-6441D9E18271}" destId="{C67AB084-D8FE-4691-A843-B0B946213979}" srcOrd="0" destOrd="0" presId="urn:microsoft.com/office/officeart/2011/layout/CircleProcess"/>
    <dgm:cxn modelId="{87152E8F-E7E6-4389-870A-430E836681B1}" type="presParOf" srcId="{F360FFB7-ECAD-4BF4-8332-B12D8DEF9CE7}" destId="{C08D1B02-F913-47B4-A481-23A49687A847}" srcOrd="21" destOrd="0" presId="urn:microsoft.com/office/officeart/2011/layout/CircleProcess"/>
    <dgm:cxn modelId="{B5AAB0FB-C903-4584-944F-B8348818915A}" type="presParOf" srcId="{C08D1B02-F913-47B4-A481-23A49687A847}" destId="{7EB4A5CA-FCE5-4C14-ADC8-699DF1303760}" srcOrd="0" destOrd="0" presId="urn:microsoft.com/office/officeart/2011/layout/CircleProcess"/>
    <dgm:cxn modelId="{EAE94BD9-757B-444D-9AFA-4FA9CD0ACC1B}" type="presParOf" srcId="{F360FFB7-ECAD-4BF4-8332-B12D8DEF9CE7}" destId="{64FAAB04-769C-4283-A328-57F3A1134224}" srcOrd="22" destOrd="0" presId="urn:microsoft.com/office/officeart/2011/layout/CircleProcess"/>
    <dgm:cxn modelId="{0139F6EB-3340-4B8A-B31E-E4515C6878DB}" type="presParOf" srcId="{F360FFB7-ECAD-4BF4-8332-B12D8DEF9CE7}" destId="{3520CED2-CE7F-4A87-AA3F-6B2A1D2B9986}" srcOrd="23" destOrd="0" presId="urn:microsoft.com/office/officeart/2011/layout/CircleProcess"/>
    <dgm:cxn modelId="{E80059B6-7A21-438F-86B3-BED67B78AC63}" type="presParOf" srcId="{F360FFB7-ECAD-4BF4-8332-B12D8DEF9CE7}" destId="{2267E2E9-EEDA-45FA-9F94-B22B80AB6F15}" srcOrd="24" destOrd="0" presId="urn:microsoft.com/office/officeart/2011/layout/CircleProcess"/>
    <dgm:cxn modelId="{B7280202-3C01-4163-90CB-3314384A8541}" type="presParOf" srcId="{2267E2E9-EEDA-45FA-9F94-B22B80AB6F15}" destId="{162036BA-4AA1-4599-A714-E9989646BA26}" srcOrd="0" destOrd="0" presId="urn:microsoft.com/office/officeart/2011/layout/CircleProcess"/>
    <dgm:cxn modelId="{94164CF0-4946-48C7-9904-A31D67C071AD}" type="presParOf" srcId="{F360FFB7-ECAD-4BF4-8332-B12D8DEF9CE7}" destId="{63CB15C8-F4BB-4E8C-AA50-EAC08E3039B2}" srcOrd="25" destOrd="0" presId="urn:microsoft.com/office/officeart/2011/layout/CircleProcess"/>
    <dgm:cxn modelId="{0553D87D-5615-4788-9EF4-A8D766F7532C}" type="presParOf" srcId="{63CB15C8-F4BB-4E8C-AA50-EAC08E3039B2}" destId="{8A7D2974-1E01-418E-974F-2FCC568942C7}" srcOrd="0" destOrd="0" presId="urn:microsoft.com/office/officeart/2011/layout/CircleProcess"/>
    <dgm:cxn modelId="{54FEF3E3-868C-4110-8F6C-8A029CB88545}" type="presParOf" srcId="{F360FFB7-ECAD-4BF4-8332-B12D8DEF9CE7}" destId="{C3DC4D62-D1BD-4FCC-8584-BF591A4673AE}" srcOrd="26" destOrd="0" presId="urn:microsoft.com/office/officeart/2011/layout/CircleProcess"/>
    <dgm:cxn modelId="{2C93DA84-D84A-4CD9-BD77-0D14D0AD3C3D}" type="presParOf" srcId="{F360FFB7-ECAD-4BF4-8332-B12D8DEF9CE7}" destId="{AA9A1618-A1DB-4DF1-B33B-46958196E170}" srcOrd="27"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E1F4E-B332-4534-A695-13B44D710972}">
      <dsp:nvSpPr>
        <dsp:cNvPr id="0" name=""/>
        <dsp:cNvSpPr/>
      </dsp:nvSpPr>
      <dsp:spPr>
        <a:xfrm>
          <a:off x="10520596" y="3504540"/>
          <a:ext cx="1621478" cy="16209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BDABE7-C075-48BD-8C02-B0233446ADD5}">
      <dsp:nvSpPr>
        <dsp:cNvPr id="0" name=""/>
        <dsp:cNvSpPr/>
      </dsp:nvSpPr>
      <dsp:spPr>
        <a:xfrm>
          <a:off x="10575684" y="3558582"/>
          <a:ext cx="1512501" cy="151289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C" sz="1400" kern="1200" dirty="0">
              <a:solidFill>
                <a:schemeClr val="bg1"/>
              </a:solidFill>
            </a:rPr>
            <a:t>Análisis de Cambios</a:t>
          </a:r>
          <a:endParaRPr lang="es-EC" sz="1300" kern="1200" dirty="0">
            <a:solidFill>
              <a:schemeClr val="bg1"/>
            </a:solidFill>
          </a:endParaRPr>
        </a:p>
      </dsp:txBody>
      <dsp:txXfrm>
        <a:off x="10791242" y="3774751"/>
        <a:ext cx="1080187" cy="1080559"/>
      </dsp:txXfrm>
    </dsp:sp>
    <dsp:sp modelId="{D344157B-63D1-453B-BF29-7D55EAD38BBC}">
      <dsp:nvSpPr>
        <dsp:cNvPr id="0" name=""/>
        <dsp:cNvSpPr/>
      </dsp:nvSpPr>
      <dsp:spPr>
        <a:xfrm>
          <a:off x="10575684" y="5155387"/>
          <a:ext cx="1512501" cy="888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114300" lvl="1" indent="-114300" algn="l" defTabSz="577850">
            <a:lnSpc>
              <a:spcPct val="90000"/>
            </a:lnSpc>
            <a:spcBef>
              <a:spcPct val="0"/>
            </a:spcBef>
            <a:spcAft>
              <a:spcPct val="15000"/>
            </a:spcAft>
            <a:buChar char="•"/>
          </a:pPr>
          <a:r>
            <a:rPr lang="es-EC" sz="1300" kern="1200" dirty="0">
              <a:solidFill>
                <a:schemeClr val="bg1"/>
              </a:solidFill>
            </a:rPr>
            <a:t>Análisis </a:t>
          </a:r>
          <a:r>
            <a:rPr lang="es-EC" sz="1300" kern="1200" dirty="0" err="1">
              <a:solidFill>
                <a:schemeClr val="bg1"/>
              </a:solidFill>
            </a:rPr>
            <a:t>Geohistórico</a:t>
          </a:r>
          <a:endParaRPr lang="es-EC" sz="1300" kern="1200" dirty="0">
            <a:solidFill>
              <a:schemeClr val="bg1"/>
            </a:solidFill>
          </a:endParaRPr>
        </a:p>
        <a:p>
          <a:pPr marL="114300" lvl="1" indent="-114300" algn="l" defTabSz="577850">
            <a:lnSpc>
              <a:spcPct val="90000"/>
            </a:lnSpc>
            <a:spcBef>
              <a:spcPct val="0"/>
            </a:spcBef>
            <a:spcAft>
              <a:spcPct val="15000"/>
            </a:spcAft>
            <a:buChar char="•"/>
          </a:pPr>
          <a:r>
            <a:rPr lang="es-EC" sz="1300" kern="1200" dirty="0">
              <a:solidFill>
                <a:schemeClr val="bg1"/>
              </a:solidFill>
            </a:rPr>
            <a:t>Análisis Cuantitativo</a:t>
          </a:r>
        </a:p>
        <a:p>
          <a:pPr marL="114300" lvl="1" indent="-114300" algn="l" defTabSz="577850">
            <a:lnSpc>
              <a:spcPct val="90000"/>
            </a:lnSpc>
            <a:spcBef>
              <a:spcPct val="0"/>
            </a:spcBef>
            <a:spcAft>
              <a:spcPct val="15000"/>
            </a:spcAft>
            <a:buChar char="•"/>
          </a:pPr>
          <a:r>
            <a:rPr lang="es-EC" sz="1300" kern="1200" dirty="0">
              <a:solidFill>
                <a:schemeClr val="bg1"/>
              </a:solidFill>
            </a:rPr>
            <a:t>Análisis Geoestadístico</a:t>
          </a:r>
        </a:p>
      </dsp:txBody>
      <dsp:txXfrm>
        <a:off x="10575684" y="5155387"/>
        <a:ext cx="1512501" cy="888567"/>
      </dsp:txXfrm>
    </dsp:sp>
    <dsp:sp modelId="{D5511B59-5C22-4717-949B-8224A5FDE07C}">
      <dsp:nvSpPr>
        <dsp:cNvPr id="0" name=""/>
        <dsp:cNvSpPr/>
      </dsp:nvSpPr>
      <dsp:spPr>
        <a:xfrm rot="2700000">
          <a:off x="8846036" y="3504357"/>
          <a:ext cx="1621061" cy="162106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E225D9-B363-4B0B-BFAD-4DB95FEFB3F3}">
      <dsp:nvSpPr>
        <dsp:cNvPr id="0" name=""/>
        <dsp:cNvSpPr/>
      </dsp:nvSpPr>
      <dsp:spPr>
        <a:xfrm>
          <a:off x="8900315" y="3558582"/>
          <a:ext cx="1512501" cy="151289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C" sz="1200" b="0" kern="1200" dirty="0">
              <a:solidFill>
                <a:schemeClr val="bg1"/>
              </a:solidFill>
            </a:rPr>
            <a:t>Categorización</a:t>
          </a:r>
          <a:endParaRPr lang="es-EC" sz="1200" kern="1200" dirty="0">
            <a:solidFill>
              <a:schemeClr val="bg1"/>
            </a:solidFill>
          </a:endParaRPr>
        </a:p>
      </dsp:txBody>
      <dsp:txXfrm>
        <a:off x="9115874" y="3774751"/>
        <a:ext cx="1080187" cy="1080559"/>
      </dsp:txXfrm>
    </dsp:sp>
    <dsp:sp modelId="{BCDF55C4-89A5-4FF4-9BDF-24A0B1DA5CFD}">
      <dsp:nvSpPr>
        <dsp:cNvPr id="0" name=""/>
        <dsp:cNvSpPr/>
      </dsp:nvSpPr>
      <dsp:spPr>
        <a:xfrm>
          <a:off x="8900315" y="5155387"/>
          <a:ext cx="1512501" cy="888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114300" lvl="1" indent="-114300" algn="l" defTabSz="577850">
            <a:lnSpc>
              <a:spcPct val="90000"/>
            </a:lnSpc>
            <a:spcBef>
              <a:spcPct val="0"/>
            </a:spcBef>
            <a:spcAft>
              <a:spcPct val="15000"/>
            </a:spcAft>
            <a:buChar char="•"/>
          </a:pPr>
          <a:r>
            <a:rPr lang="es-EC" sz="1300" kern="1200" dirty="0">
              <a:solidFill>
                <a:schemeClr val="bg1"/>
              </a:solidFill>
            </a:rPr>
            <a:t>Categorías de Estado e Intervención</a:t>
          </a:r>
        </a:p>
      </dsp:txBody>
      <dsp:txXfrm>
        <a:off x="8900315" y="5155387"/>
        <a:ext cx="1512501" cy="888567"/>
      </dsp:txXfrm>
    </dsp:sp>
    <dsp:sp modelId="{DE7496F1-54A4-4930-91FE-D3AFDDAF9477}">
      <dsp:nvSpPr>
        <dsp:cNvPr id="0" name=""/>
        <dsp:cNvSpPr/>
      </dsp:nvSpPr>
      <dsp:spPr>
        <a:xfrm rot="2700000">
          <a:off x="7171865" y="3504357"/>
          <a:ext cx="1621061" cy="162106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297ED1-B515-47CB-960F-6FC54A31F0C8}">
      <dsp:nvSpPr>
        <dsp:cNvPr id="0" name=""/>
        <dsp:cNvSpPr/>
      </dsp:nvSpPr>
      <dsp:spPr>
        <a:xfrm>
          <a:off x="7224947" y="3558582"/>
          <a:ext cx="1512501" cy="151289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C" sz="1400" kern="1200" dirty="0">
              <a:solidFill>
                <a:schemeClr val="bg1"/>
              </a:solidFill>
            </a:rPr>
            <a:t>Digitalización</a:t>
          </a:r>
          <a:endParaRPr lang="es-EC" sz="1300" kern="1200" dirty="0">
            <a:solidFill>
              <a:schemeClr val="bg1"/>
            </a:solidFill>
          </a:endParaRPr>
        </a:p>
      </dsp:txBody>
      <dsp:txXfrm>
        <a:off x="7441703" y="3774751"/>
        <a:ext cx="1080187" cy="1080559"/>
      </dsp:txXfrm>
    </dsp:sp>
    <dsp:sp modelId="{A29103A1-E65D-4AA1-BB6F-31A7FC8C8C99}">
      <dsp:nvSpPr>
        <dsp:cNvPr id="0" name=""/>
        <dsp:cNvSpPr/>
      </dsp:nvSpPr>
      <dsp:spPr>
        <a:xfrm>
          <a:off x="7224947" y="5155387"/>
          <a:ext cx="1512501" cy="888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114300" lvl="1" indent="-114300" algn="l" defTabSz="577850">
            <a:lnSpc>
              <a:spcPct val="90000"/>
            </a:lnSpc>
            <a:spcBef>
              <a:spcPct val="0"/>
            </a:spcBef>
            <a:spcAft>
              <a:spcPct val="15000"/>
            </a:spcAft>
            <a:buChar char="•"/>
          </a:pPr>
          <a:r>
            <a:rPr lang="es-EC" sz="1300" kern="1200" dirty="0">
              <a:solidFill>
                <a:schemeClr val="bg1"/>
              </a:solidFill>
            </a:rPr>
            <a:t>Quebradas por Tiempo</a:t>
          </a:r>
        </a:p>
      </dsp:txBody>
      <dsp:txXfrm>
        <a:off x="7224947" y="5155387"/>
        <a:ext cx="1512501" cy="888567"/>
      </dsp:txXfrm>
    </dsp:sp>
    <dsp:sp modelId="{EC878F7C-5EE1-40DC-B909-0BCC3FC219CC}">
      <dsp:nvSpPr>
        <dsp:cNvPr id="0" name=""/>
        <dsp:cNvSpPr/>
      </dsp:nvSpPr>
      <dsp:spPr>
        <a:xfrm rot="2700000">
          <a:off x="5496497" y="3504357"/>
          <a:ext cx="1621061" cy="162106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5765BF-D2B1-4497-A8E2-8F8474CAB0B1}">
      <dsp:nvSpPr>
        <dsp:cNvPr id="0" name=""/>
        <dsp:cNvSpPr/>
      </dsp:nvSpPr>
      <dsp:spPr>
        <a:xfrm>
          <a:off x="5550777" y="3558582"/>
          <a:ext cx="1512501" cy="151289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C" sz="1300" kern="1200" dirty="0">
              <a:solidFill>
                <a:schemeClr val="bg1"/>
              </a:solidFill>
            </a:rPr>
            <a:t>Georreferenciación</a:t>
          </a:r>
        </a:p>
      </dsp:txBody>
      <dsp:txXfrm>
        <a:off x="5766335" y="3774751"/>
        <a:ext cx="1080187" cy="1080559"/>
      </dsp:txXfrm>
    </dsp:sp>
    <dsp:sp modelId="{9DC389BE-8331-4589-BE82-3DE179256AF4}">
      <dsp:nvSpPr>
        <dsp:cNvPr id="0" name=""/>
        <dsp:cNvSpPr/>
      </dsp:nvSpPr>
      <dsp:spPr>
        <a:xfrm>
          <a:off x="5550777" y="5155387"/>
          <a:ext cx="1512501" cy="888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114300" lvl="1" indent="-114300" algn="l" defTabSz="577850">
            <a:lnSpc>
              <a:spcPct val="90000"/>
            </a:lnSpc>
            <a:spcBef>
              <a:spcPct val="0"/>
            </a:spcBef>
            <a:spcAft>
              <a:spcPct val="15000"/>
            </a:spcAft>
            <a:buChar char="•"/>
          </a:pPr>
          <a:r>
            <a:rPr lang="es-EC" sz="1300" kern="1200" dirty="0">
              <a:solidFill>
                <a:schemeClr val="bg1"/>
              </a:solidFill>
            </a:rPr>
            <a:t>Mapas y Planos Antiguos de Quito</a:t>
          </a:r>
        </a:p>
      </dsp:txBody>
      <dsp:txXfrm>
        <a:off x="5550777" y="5155387"/>
        <a:ext cx="1512501" cy="888567"/>
      </dsp:txXfrm>
    </dsp:sp>
    <dsp:sp modelId="{B7B768E3-3219-4690-9F97-D99B226FFE83}">
      <dsp:nvSpPr>
        <dsp:cNvPr id="0" name=""/>
        <dsp:cNvSpPr/>
      </dsp:nvSpPr>
      <dsp:spPr>
        <a:xfrm rot="2700000">
          <a:off x="3821129" y="3504357"/>
          <a:ext cx="1621061" cy="162106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455218-474E-4A28-9552-08B84FE26A3F}">
      <dsp:nvSpPr>
        <dsp:cNvPr id="0" name=""/>
        <dsp:cNvSpPr/>
      </dsp:nvSpPr>
      <dsp:spPr>
        <a:xfrm>
          <a:off x="3875409" y="3558582"/>
          <a:ext cx="1512501" cy="151289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C" sz="1400" kern="1200" dirty="0">
              <a:solidFill>
                <a:schemeClr val="bg1"/>
              </a:solidFill>
            </a:rPr>
            <a:t>Tratamiento</a:t>
          </a:r>
        </a:p>
      </dsp:txBody>
      <dsp:txXfrm>
        <a:off x="4090967" y="3774751"/>
        <a:ext cx="1080187" cy="1080559"/>
      </dsp:txXfrm>
    </dsp:sp>
    <dsp:sp modelId="{0D880A48-D9E8-4620-96CA-BEAB9735B61C}">
      <dsp:nvSpPr>
        <dsp:cNvPr id="0" name=""/>
        <dsp:cNvSpPr/>
      </dsp:nvSpPr>
      <dsp:spPr>
        <a:xfrm>
          <a:off x="3875409" y="5155387"/>
          <a:ext cx="1512501" cy="888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s-EC" sz="1400" kern="1200" dirty="0">
              <a:solidFill>
                <a:schemeClr val="bg1"/>
              </a:solidFill>
            </a:rPr>
            <a:t>Adecuación de la Información</a:t>
          </a:r>
        </a:p>
      </dsp:txBody>
      <dsp:txXfrm>
        <a:off x="3875409" y="5155387"/>
        <a:ext cx="1512501" cy="888567"/>
      </dsp:txXfrm>
    </dsp:sp>
    <dsp:sp modelId="{C67AB084-D8FE-4691-A843-B0B946213979}">
      <dsp:nvSpPr>
        <dsp:cNvPr id="0" name=""/>
        <dsp:cNvSpPr/>
      </dsp:nvSpPr>
      <dsp:spPr>
        <a:xfrm rot="2700000">
          <a:off x="2146959" y="3504357"/>
          <a:ext cx="1621061" cy="162106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B4A5CA-FCE5-4C14-ADC8-699DF1303760}">
      <dsp:nvSpPr>
        <dsp:cNvPr id="0" name=""/>
        <dsp:cNvSpPr/>
      </dsp:nvSpPr>
      <dsp:spPr>
        <a:xfrm>
          <a:off x="2200041" y="3558582"/>
          <a:ext cx="1512501" cy="151289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C" sz="1400" kern="1200" dirty="0">
              <a:solidFill>
                <a:schemeClr val="bg1"/>
              </a:solidFill>
            </a:rPr>
            <a:t>Área de Trabajo</a:t>
          </a:r>
        </a:p>
      </dsp:txBody>
      <dsp:txXfrm>
        <a:off x="2416797" y="3774751"/>
        <a:ext cx="1080187" cy="1080559"/>
      </dsp:txXfrm>
    </dsp:sp>
    <dsp:sp modelId="{64FAAB04-769C-4283-A328-57F3A1134224}">
      <dsp:nvSpPr>
        <dsp:cNvPr id="0" name=""/>
        <dsp:cNvSpPr/>
      </dsp:nvSpPr>
      <dsp:spPr>
        <a:xfrm>
          <a:off x="2200041" y="5155387"/>
          <a:ext cx="1512501" cy="888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s-EC" sz="1400" kern="1200" dirty="0">
              <a:solidFill>
                <a:schemeClr val="bg1"/>
              </a:solidFill>
            </a:rPr>
            <a:t>Criterios de Delimitación</a:t>
          </a:r>
        </a:p>
      </dsp:txBody>
      <dsp:txXfrm>
        <a:off x="2200041" y="5155387"/>
        <a:ext cx="1512501" cy="888567"/>
      </dsp:txXfrm>
    </dsp:sp>
    <dsp:sp modelId="{162036BA-4AA1-4599-A714-E9989646BA26}">
      <dsp:nvSpPr>
        <dsp:cNvPr id="0" name=""/>
        <dsp:cNvSpPr/>
      </dsp:nvSpPr>
      <dsp:spPr>
        <a:xfrm rot="2700000">
          <a:off x="471591" y="3504357"/>
          <a:ext cx="1621061" cy="162106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7D2974-1E01-418E-974F-2FCC568942C7}">
      <dsp:nvSpPr>
        <dsp:cNvPr id="0" name=""/>
        <dsp:cNvSpPr/>
      </dsp:nvSpPr>
      <dsp:spPr>
        <a:xfrm>
          <a:off x="525870" y="3558582"/>
          <a:ext cx="1512501" cy="151289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C" sz="1400" kern="1200" dirty="0">
              <a:solidFill>
                <a:schemeClr val="bg1"/>
              </a:solidFill>
            </a:rPr>
            <a:t>Recopilación de la Información</a:t>
          </a:r>
        </a:p>
      </dsp:txBody>
      <dsp:txXfrm>
        <a:off x="741429" y="3774751"/>
        <a:ext cx="1080187" cy="1080559"/>
      </dsp:txXfrm>
    </dsp:sp>
    <dsp:sp modelId="{C3DC4D62-D1BD-4FCC-8584-BF591A4673AE}">
      <dsp:nvSpPr>
        <dsp:cNvPr id="0" name=""/>
        <dsp:cNvSpPr/>
      </dsp:nvSpPr>
      <dsp:spPr>
        <a:xfrm>
          <a:off x="525870" y="5155387"/>
          <a:ext cx="1512501" cy="888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s-EC" sz="1400" kern="1200" dirty="0">
              <a:solidFill>
                <a:schemeClr val="bg1"/>
              </a:solidFill>
            </a:rPr>
            <a:t>Análisis y Selección</a:t>
          </a:r>
        </a:p>
      </dsp:txBody>
      <dsp:txXfrm>
        <a:off x="525870" y="5155387"/>
        <a:ext cx="1512501" cy="888567"/>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Proceso de círculos"/>
  <dgm:desc val="Se usa para mostrar pasos secuenciales en un proceso. Se limita a once formas de Nivel 1 con un número ilimitado de formas de Nivel 2. Funciona mejor con poco texto. No aparece texto sin utilizar, pero queda disponible si cambia entre diseño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95B66E5-15AA-4745-8A67-3CE257BEE3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4" name="Marcador de pie de página 3">
            <a:extLst>
              <a:ext uri="{FF2B5EF4-FFF2-40B4-BE49-F238E27FC236}">
                <a16:creationId xmlns:a16="http://schemas.microsoft.com/office/drawing/2014/main" id="{AC844A45-21B3-834A-A491-E4E4B9DC11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id="{AC039FDB-18A0-074D-8BA3-A4C3DE896A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E6D13E5-4CEC-3A4A-8E5D-AFCEE7512EEC}" type="slidenum">
              <a:rPr lang="es-ES" smtClean="0"/>
              <a:t>‹Nº›</a:t>
            </a:fld>
            <a:endParaRPr lang="es-ES"/>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1A624D79-AA5A-4B72-BA9F-0A324F48F382}" type="datetime1">
              <a:rPr lang="es-ES" noProof="0" smtClean="0"/>
              <a:t>22/03/2023</a:t>
            </a:fld>
            <a:endParaRPr lang="es-ES" noProof="0"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89C7E07-3C67-C64C-8DA0-0404F6303970}" type="slidenum">
              <a:rPr lang="es-ES" noProof="0" smtClean="0"/>
              <a:t>‹Nº›</a:t>
            </a:fld>
            <a:endParaRPr lang="es-ES" noProof="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A89C7E07-3C67-C64C-8DA0-0404F6303970}" type="slidenum">
              <a:rPr lang="es-ES" smtClean="0"/>
              <a:t>1</a:t>
            </a:fld>
            <a:endParaRPr lang="es-ES"/>
          </a:p>
        </p:txBody>
      </p:sp>
    </p:spTree>
    <p:extLst>
      <p:ext uri="{BB962C8B-B14F-4D97-AF65-F5344CB8AC3E}">
        <p14:creationId xmlns:p14="http://schemas.microsoft.com/office/powerpoint/2010/main" val="4285802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A89C7E07-3C67-C64C-8DA0-0404F6303970}" type="slidenum">
              <a:rPr lang="es-ES" smtClean="0"/>
              <a:t>8</a:t>
            </a:fld>
            <a:endParaRPr lang="es-ES"/>
          </a:p>
        </p:txBody>
      </p:sp>
    </p:spTree>
    <p:extLst>
      <p:ext uri="{BB962C8B-B14F-4D97-AF65-F5344CB8AC3E}">
        <p14:creationId xmlns:p14="http://schemas.microsoft.com/office/powerpoint/2010/main" val="3310796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A89C7E07-3C67-C64C-8DA0-0404F6303970}" type="slidenum">
              <a:rPr lang="es-ES" smtClean="0"/>
              <a:t>26</a:t>
            </a:fld>
            <a:endParaRPr lang="es-ES"/>
          </a:p>
        </p:txBody>
      </p:sp>
    </p:spTree>
    <p:extLst>
      <p:ext uri="{BB962C8B-B14F-4D97-AF65-F5344CB8AC3E}">
        <p14:creationId xmlns:p14="http://schemas.microsoft.com/office/powerpoint/2010/main" val="4238199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A89C7E07-3C67-C64C-8DA0-0404F6303970}" type="slidenum">
              <a:rPr lang="es-ES" smtClean="0"/>
              <a:t>38</a:t>
            </a:fld>
            <a:endParaRPr lang="es-ES"/>
          </a:p>
        </p:txBody>
      </p:sp>
    </p:spTree>
    <p:extLst>
      <p:ext uri="{BB962C8B-B14F-4D97-AF65-F5344CB8AC3E}">
        <p14:creationId xmlns:p14="http://schemas.microsoft.com/office/powerpoint/2010/main" val="3015691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A89C7E07-3C67-C64C-8DA0-0404F6303970}" type="slidenum">
              <a:rPr lang="es-ES" smtClean="0"/>
              <a:t>44</a:t>
            </a:fld>
            <a:endParaRPr lang="es-ES"/>
          </a:p>
        </p:txBody>
      </p:sp>
    </p:spTree>
    <p:extLst>
      <p:ext uri="{BB962C8B-B14F-4D97-AF65-F5344CB8AC3E}">
        <p14:creationId xmlns:p14="http://schemas.microsoft.com/office/powerpoint/2010/main" val="1901822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A89C7E07-3C67-C64C-8DA0-0404F6303970}" type="slidenum">
              <a:rPr lang="es-ES" smtClean="0"/>
              <a:t>45</a:t>
            </a:fld>
            <a:endParaRPr lang="es-ES"/>
          </a:p>
        </p:txBody>
      </p:sp>
    </p:spTree>
    <p:extLst>
      <p:ext uri="{BB962C8B-B14F-4D97-AF65-F5344CB8AC3E}">
        <p14:creationId xmlns:p14="http://schemas.microsoft.com/office/powerpoint/2010/main" val="1706457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A89C7E07-3C67-C64C-8DA0-0404F6303970}" type="slidenum">
              <a:rPr lang="es-ES" smtClean="0"/>
              <a:t>46</a:t>
            </a:fld>
            <a:endParaRPr lang="es-ES"/>
          </a:p>
        </p:txBody>
      </p:sp>
    </p:spTree>
    <p:extLst>
      <p:ext uri="{BB962C8B-B14F-4D97-AF65-F5344CB8AC3E}">
        <p14:creationId xmlns:p14="http://schemas.microsoft.com/office/powerpoint/2010/main" val="3322454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A89C7E07-3C67-C64C-8DA0-0404F6303970}" type="slidenum">
              <a:rPr lang="es-ES" smtClean="0"/>
              <a:t>47</a:t>
            </a:fld>
            <a:endParaRPr lang="es-ES"/>
          </a:p>
        </p:txBody>
      </p:sp>
    </p:spTree>
    <p:extLst>
      <p:ext uri="{BB962C8B-B14F-4D97-AF65-F5344CB8AC3E}">
        <p14:creationId xmlns:p14="http://schemas.microsoft.com/office/powerpoint/2010/main" val="3078276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5"/>
          </p:nvPr>
        </p:nvSpPr>
        <p:spPr/>
        <p:txBody>
          <a:bodyPr rtlCol="0"/>
          <a:lstStyle/>
          <a:p>
            <a:pPr rtl="0"/>
            <a:fld id="{A89C7E07-3C67-C64C-8DA0-0404F6303970}" type="slidenum">
              <a:rPr lang="es-ES" smtClean="0"/>
              <a:t>48</a:t>
            </a:fld>
            <a:endParaRPr lang="es-ES"/>
          </a:p>
        </p:txBody>
      </p:sp>
    </p:spTree>
    <p:extLst>
      <p:ext uri="{BB962C8B-B14F-4D97-AF65-F5344CB8AC3E}">
        <p14:creationId xmlns:p14="http://schemas.microsoft.com/office/powerpoint/2010/main" val="18238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p:bg>
      <p:bgPr>
        <a:solidFill>
          <a:schemeClr val="tx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B6987D-0137-DE42-B76B-FF621E808D90}"/>
              </a:ext>
            </a:extLst>
          </p:cNvPr>
          <p:cNvSpPr>
            <a:spLocks noGrp="1"/>
          </p:cNvSpPr>
          <p:nvPr>
            <p:ph type="ctrTitle"/>
          </p:nvPr>
        </p:nvSpPr>
        <p:spPr>
          <a:xfrm>
            <a:off x="6367054" y="2116182"/>
            <a:ext cx="5491571" cy="1514019"/>
          </a:xfrm>
          <a:prstGeom prst="rect">
            <a:avLst/>
          </a:prstGeom>
        </p:spPr>
        <p:txBody>
          <a:bodyPr lIns="0" tIns="0" rIns="0" bIns="0" rtlCol="0" anchor="b">
            <a:noAutofit/>
          </a:bodyPr>
          <a:lstStyle>
            <a:lvl1pPr algn="l">
              <a:defRPr sz="6000" b="1" i="0" spc="100" baseline="0">
                <a:solidFill>
                  <a:schemeClr val="bg1"/>
                </a:solidFill>
                <a:latin typeface="+mj-lt"/>
              </a:defRPr>
            </a:lvl1pPr>
          </a:lstStyle>
          <a:p>
            <a:pPr rtl="0"/>
            <a:r>
              <a:rPr lang="es-ES" noProof="0"/>
              <a:t>Haga clic para modificar el estilo de título del patrón</a:t>
            </a:r>
            <a:endParaRPr lang="es-ES" noProof="0" dirty="0"/>
          </a:p>
        </p:txBody>
      </p:sp>
      <p:grpSp>
        <p:nvGrpSpPr>
          <p:cNvPr id="9" name="Grupo 8">
            <a:extLst>
              <a:ext uri="{FF2B5EF4-FFF2-40B4-BE49-F238E27FC236}">
                <a16:creationId xmlns:a16="http://schemas.microsoft.com/office/drawing/2014/main" id="{C26C18C3-ED25-DD4B-BA72-24932D54DE37}"/>
              </a:ext>
            </a:extLst>
          </p:cNvPr>
          <p:cNvGrpSpPr>
            <a:grpSpLocks/>
          </p:cNvGrpSpPr>
          <p:nvPr userDrawn="1"/>
        </p:nvGrpSpPr>
        <p:grpSpPr bwMode="auto">
          <a:xfrm>
            <a:off x="1" y="758752"/>
            <a:ext cx="6099248" cy="6099248"/>
            <a:chOff x="0" y="12289"/>
            <a:chExt cx="3550" cy="3551"/>
          </a:xfrm>
        </p:grpSpPr>
        <p:sp>
          <p:nvSpPr>
            <p:cNvPr id="10" name="Forma libre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11" name="Forma libre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12" name="Forma libre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sp>
        <p:nvSpPr>
          <p:cNvPr id="18" name="Marcador de texto 29">
            <a:extLst>
              <a:ext uri="{FF2B5EF4-FFF2-40B4-BE49-F238E27FC236}">
                <a16:creationId xmlns:a16="http://schemas.microsoft.com/office/drawing/2014/main" id="{276A9CD7-E675-3048-86D3-3546A2F6B456}"/>
              </a:ext>
            </a:extLst>
          </p:cNvPr>
          <p:cNvSpPr>
            <a:spLocks noGrp="1"/>
          </p:cNvSpPr>
          <p:nvPr>
            <p:ph type="body" sz="quarter" idx="11"/>
          </p:nvPr>
        </p:nvSpPr>
        <p:spPr>
          <a:xfrm>
            <a:off x="6367055" y="4549553"/>
            <a:ext cx="5491570" cy="953337"/>
          </a:xfrm>
        </p:spPr>
        <p:txBody>
          <a:bodyPr lIns="0" tIns="0" rIns="0" bIns="0" rtlCol="0">
            <a:noAutofit/>
          </a:bodyPr>
          <a:lstStyle>
            <a:lvl1pPr marL="0" indent="0">
              <a:buNone/>
              <a:defRPr sz="1800" b="0" i="0">
                <a:solidFill>
                  <a:schemeClr val="tx2"/>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cxnSp>
        <p:nvCxnSpPr>
          <p:cNvPr id="13" name="Conector recto 12">
            <a:extLst>
              <a:ext uri="{FF2B5EF4-FFF2-40B4-BE49-F238E27FC236}">
                <a16:creationId xmlns:a16="http://schemas.microsoft.com/office/drawing/2014/main" id="{A69706A2-3726-FE4E-B923-E75D48597816}"/>
              </a:ext>
            </a:extLst>
          </p:cNvPr>
          <p:cNvCxnSpPr>
            <a:cxnSpLocks/>
          </p:cNvCxnSpPr>
          <p:nvPr userDrawn="1"/>
        </p:nvCxnSpPr>
        <p:spPr>
          <a:xfrm>
            <a:off x="6367055" y="4252111"/>
            <a:ext cx="21348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2710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
    <p:bg>
      <p:bgPr>
        <a:solidFill>
          <a:schemeClr val="tx1"/>
        </a:solidFill>
        <a:effectLst/>
      </p:bgPr>
    </p:bg>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BDEF3328-825B-3946-8472-DB93D6A32867}"/>
              </a:ext>
            </a:extLst>
          </p:cNvPr>
          <p:cNvGrpSpPr>
            <a:grpSpLocks/>
          </p:cNvGrpSpPr>
          <p:nvPr userDrawn="1"/>
        </p:nvGrpSpPr>
        <p:grpSpPr bwMode="auto">
          <a:xfrm rot="16200000" flipV="1">
            <a:off x="0" y="3900132"/>
            <a:ext cx="2959226" cy="2959226"/>
            <a:chOff x="0" y="12289"/>
            <a:chExt cx="3550" cy="3551"/>
          </a:xfrm>
        </p:grpSpPr>
        <p:sp>
          <p:nvSpPr>
            <p:cNvPr id="20" name="Forma libre 19">
              <a:extLst>
                <a:ext uri="{FF2B5EF4-FFF2-40B4-BE49-F238E27FC236}">
                  <a16:creationId xmlns:a16="http://schemas.microsoft.com/office/drawing/2014/main" id="{4E4E09DF-AF21-0E4A-9838-14DFBFFED7D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21" name="Forma libre 20">
              <a:extLst>
                <a:ext uri="{FF2B5EF4-FFF2-40B4-BE49-F238E27FC236}">
                  <a16:creationId xmlns:a16="http://schemas.microsoft.com/office/drawing/2014/main" id="{653F54AE-9BC1-3A45-A129-4028EADE406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22" name="Forma libre 21">
              <a:extLst>
                <a:ext uri="{FF2B5EF4-FFF2-40B4-BE49-F238E27FC236}">
                  <a16:creationId xmlns:a16="http://schemas.microsoft.com/office/drawing/2014/main" id="{254F6D22-4944-974A-999E-F9E22F15952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sp>
        <p:nvSpPr>
          <p:cNvPr id="32" name="Título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es-ES" noProof="0"/>
              <a:t>Haga clic para modificar el estilo de título del patrón</a:t>
            </a:r>
            <a:endParaRPr lang="es-ES" noProof="0" dirty="0"/>
          </a:p>
        </p:txBody>
      </p:sp>
      <p:cxnSp>
        <p:nvCxnSpPr>
          <p:cNvPr id="33" name="Conector recto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Marcador de texto 2">
            <a:extLst>
              <a:ext uri="{FF2B5EF4-FFF2-40B4-BE49-F238E27FC236}">
                <a16:creationId xmlns:a16="http://schemas.microsoft.com/office/drawing/2014/main" id="{A6147D10-E7D7-8F40-AF69-726398729333}"/>
              </a:ext>
            </a:extLst>
          </p:cNvPr>
          <p:cNvSpPr>
            <a:spLocks noGrp="1"/>
          </p:cNvSpPr>
          <p:nvPr>
            <p:ph type="body" idx="1"/>
          </p:nvPr>
        </p:nvSpPr>
        <p:spPr>
          <a:xfrm>
            <a:off x="964023" y="2300984"/>
            <a:ext cx="4827178" cy="404216"/>
          </a:xfrm>
          <a:prstGeom prst="rect">
            <a:avLst/>
          </a:prstGeom>
        </p:spPr>
        <p:txBody>
          <a:bodyPr lIns="0" tIns="0" rIns="0" bIns="0" rtlCol="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25" name="Marcador de texto 2">
            <a:extLst>
              <a:ext uri="{FF2B5EF4-FFF2-40B4-BE49-F238E27FC236}">
                <a16:creationId xmlns:a16="http://schemas.microsoft.com/office/drawing/2014/main" id="{3A0EE708-F36B-444B-9A8B-D48D69535E45}"/>
              </a:ext>
            </a:extLst>
          </p:cNvPr>
          <p:cNvSpPr>
            <a:spLocks noGrp="1"/>
          </p:cNvSpPr>
          <p:nvPr>
            <p:ph type="body" idx="10"/>
          </p:nvPr>
        </p:nvSpPr>
        <p:spPr>
          <a:xfrm>
            <a:off x="6362700" y="2300984"/>
            <a:ext cx="4764829" cy="404216"/>
          </a:xfrm>
          <a:prstGeom prst="rect">
            <a:avLst/>
          </a:prstGeom>
        </p:spPr>
        <p:txBody>
          <a:bodyPr lIns="0" tIns="0" rIns="0" bIns="0" rtlCol="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27" name="Marcador de contenido 3">
            <a:extLst>
              <a:ext uri="{FF2B5EF4-FFF2-40B4-BE49-F238E27FC236}">
                <a16:creationId xmlns:a16="http://schemas.microsoft.com/office/drawing/2014/main" id="{E81957B7-CEA6-A446-A203-471CF9A57FFD}"/>
              </a:ext>
            </a:extLst>
          </p:cNvPr>
          <p:cNvSpPr>
            <a:spLocks noGrp="1"/>
          </p:cNvSpPr>
          <p:nvPr>
            <p:ph sz="half" idx="2"/>
          </p:nvPr>
        </p:nvSpPr>
        <p:spPr>
          <a:xfrm>
            <a:off x="964023" y="2799146"/>
            <a:ext cx="4827178"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s-ES" noProof="0"/>
              <a:t>Haga clic para modificar los estilos de texto del patrón</a:t>
            </a:r>
          </a:p>
        </p:txBody>
      </p:sp>
      <p:sp>
        <p:nvSpPr>
          <p:cNvPr id="28" name="Marcador de posición de contenido 3">
            <a:extLst>
              <a:ext uri="{FF2B5EF4-FFF2-40B4-BE49-F238E27FC236}">
                <a16:creationId xmlns:a16="http://schemas.microsoft.com/office/drawing/2014/main" id="{E40D4044-0F7B-0647-BAB5-16B23EBD9ECD}"/>
              </a:ext>
            </a:extLst>
          </p:cNvPr>
          <p:cNvSpPr>
            <a:spLocks noGrp="1"/>
          </p:cNvSpPr>
          <p:nvPr>
            <p:ph sz="half" idx="13"/>
          </p:nvPr>
        </p:nvSpPr>
        <p:spPr>
          <a:xfrm>
            <a:off x="6362700" y="2799146"/>
            <a:ext cx="4756241"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s-ES" noProof="0"/>
              <a:t>Haga clic para modificar los estilos de texto del patrón</a:t>
            </a:r>
          </a:p>
        </p:txBody>
      </p:sp>
      <p:cxnSp>
        <p:nvCxnSpPr>
          <p:cNvPr id="15" name="Conector recto 14">
            <a:extLst>
              <a:ext uri="{FF2B5EF4-FFF2-40B4-BE49-F238E27FC236}">
                <a16:creationId xmlns:a16="http://schemas.microsoft.com/office/drawing/2014/main" id="{ED51C063-0222-064B-8A2E-485FE9EAC10D}"/>
              </a:ext>
            </a:extLst>
          </p:cNvPr>
          <p:cNvCxnSpPr>
            <a:cxnSpLocks/>
          </p:cNvCxnSpPr>
          <p:nvPr userDrawn="1"/>
        </p:nvCxnSpPr>
        <p:spPr>
          <a:xfrm>
            <a:off x="63627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Marcador de fecha 1">
            <a:extLst>
              <a:ext uri="{FF2B5EF4-FFF2-40B4-BE49-F238E27FC236}">
                <a16:creationId xmlns:a16="http://schemas.microsoft.com/office/drawing/2014/main" id="{4914D182-A7DD-4F7B-B207-262854316EDA}"/>
              </a:ext>
            </a:extLst>
          </p:cNvPr>
          <p:cNvSpPr>
            <a:spLocks noGrp="1"/>
          </p:cNvSpPr>
          <p:nvPr>
            <p:ph type="dt" sz="half" idx="14"/>
          </p:nvPr>
        </p:nvSpPr>
        <p:spPr/>
        <p:txBody>
          <a:bodyPr rtlCol="0"/>
          <a:lstStyle/>
          <a:p>
            <a:pPr rtl="0"/>
            <a:fld id="{7F69136C-C4B2-45F2-BCFC-515A0853BD43}" type="datetime4">
              <a:rPr lang="es-ES" noProof="0" smtClean="0">
                <a:latin typeface="+mn-lt"/>
              </a:rPr>
              <a:t>22 de marzo de 2023</a:t>
            </a:fld>
            <a:endParaRPr lang="es-ES" noProof="0" dirty="0">
              <a:latin typeface="+mn-lt"/>
            </a:endParaRPr>
          </a:p>
        </p:txBody>
      </p:sp>
      <p:sp>
        <p:nvSpPr>
          <p:cNvPr id="3" name="Marcador de pie de página 2">
            <a:extLst>
              <a:ext uri="{FF2B5EF4-FFF2-40B4-BE49-F238E27FC236}">
                <a16:creationId xmlns:a16="http://schemas.microsoft.com/office/drawing/2014/main" id="{10B29252-5D0B-4B9D-9FBD-8EC0929FE096}"/>
              </a:ext>
            </a:extLst>
          </p:cNvPr>
          <p:cNvSpPr>
            <a:spLocks noGrp="1"/>
          </p:cNvSpPr>
          <p:nvPr>
            <p:ph type="ftr" sz="quarter" idx="15"/>
          </p:nvPr>
        </p:nvSpPr>
        <p:spPr/>
        <p:txBody>
          <a:bodyPr rtlCol="0"/>
          <a:lstStyle/>
          <a:p>
            <a:pPr rtl="0"/>
            <a:r>
              <a:rPr lang="es-ES" noProof="0" dirty="0"/>
              <a:t>Revisión anual</a:t>
            </a:r>
            <a:endParaRPr lang="es-ES" b="0" noProof="0" dirty="0"/>
          </a:p>
        </p:txBody>
      </p:sp>
      <p:sp>
        <p:nvSpPr>
          <p:cNvPr id="4" name="Marcador de número de diapositiva 3">
            <a:extLst>
              <a:ext uri="{FF2B5EF4-FFF2-40B4-BE49-F238E27FC236}">
                <a16:creationId xmlns:a16="http://schemas.microsoft.com/office/drawing/2014/main" id="{5BB4FEF6-E217-4110-BBF5-C4B77ADC8457}"/>
              </a:ext>
            </a:extLst>
          </p:cNvPr>
          <p:cNvSpPr>
            <a:spLocks noGrp="1"/>
          </p:cNvSpPr>
          <p:nvPr>
            <p:ph type="sldNum" sz="quarter" idx="16"/>
          </p:nvPr>
        </p:nvSpPr>
        <p:spPr/>
        <p:txBody>
          <a:bodyPr rtlCol="0"/>
          <a:lstStyle/>
          <a:p>
            <a:pPr rtl="0"/>
            <a:fld id="{294A09A9-5501-47C1-A89A-A340965A2BE2}" type="slidenum">
              <a:rPr lang="es-ES" noProof="0" smtClean="0"/>
              <a:pPr rtl="0"/>
              <a:t>‹Nº›</a:t>
            </a:fld>
            <a:endParaRPr lang="es-ES" noProof="0" dirty="0"/>
          </a:p>
        </p:txBody>
      </p:sp>
    </p:spTree>
    <p:extLst>
      <p:ext uri="{BB962C8B-B14F-4D97-AF65-F5344CB8AC3E}">
        <p14:creationId xmlns:p14="http://schemas.microsoft.com/office/powerpoint/2010/main" val="25504253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
    <p:bg>
      <p:bgPr>
        <a:solidFill>
          <a:schemeClr val="tx1"/>
        </a:solidFill>
        <a:effectLst/>
      </p:bgPr>
    </p:bg>
    <p:spTree>
      <p:nvGrpSpPr>
        <p:cNvPr id="1" name=""/>
        <p:cNvGrpSpPr/>
        <p:nvPr/>
      </p:nvGrpSpPr>
      <p:grpSpPr>
        <a:xfrm>
          <a:off x="0" y="0"/>
          <a:ext cx="0" cy="0"/>
          <a:chOff x="0" y="0"/>
          <a:chExt cx="0" cy="0"/>
        </a:xfrm>
      </p:grpSpPr>
      <p:grpSp>
        <p:nvGrpSpPr>
          <p:cNvPr id="37" name="Grupo 36">
            <a:extLst>
              <a:ext uri="{FF2B5EF4-FFF2-40B4-BE49-F238E27FC236}">
                <a16:creationId xmlns:a16="http://schemas.microsoft.com/office/drawing/2014/main" id="{868B08E5-2F7C-7749-8BDF-386EAF974BB0}"/>
              </a:ext>
            </a:extLst>
          </p:cNvPr>
          <p:cNvGrpSpPr>
            <a:grpSpLocks/>
          </p:cNvGrpSpPr>
          <p:nvPr userDrawn="1"/>
        </p:nvGrpSpPr>
        <p:grpSpPr bwMode="auto">
          <a:xfrm rot="16200000" flipV="1">
            <a:off x="0" y="3900132"/>
            <a:ext cx="2959226" cy="2959226"/>
            <a:chOff x="0" y="12289"/>
            <a:chExt cx="3550" cy="3551"/>
          </a:xfrm>
        </p:grpSpPr>
        <p:sp>
          <p:nvSpPr>
            <p:cNvPr id="38" name="Forma libre 37">
              <a:extLst>
                <a:ext uri="{FF2B5EF4-FFF2-40B4-BE49-F238E27FC236}">
                  <a16:creationId xmlns:a16="http://schemas.microsoft.com/office/drawing/2014/main" id="{F3E300C0-0B72-9048-9E16-2166E1A88FE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39" name="Forma libre 38">
              <a:extLst>
                <a:ext uri="{FF2B5EF4-FFF2-40B4-BE49-F238E27FC236}">
                  <a16:creationId xmlns:a16="http://schemas.microsoft.com/office/drawing/2014/main" id="{E4AA520D-9D51-3A42-B9B1-DF72169BC8DB}"/>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40" name="Forma libre 39">
              <a:extLst>
                <a:ext uri="{FF2B5EF4-FFF2-40B4-BE49-F238E27FC236}">
                  <a16:creationId xmlns:a16="http://schemas.microsoft.com/office/drawing/2014/main" id="{D5F2735E-137C-DB47-AEF0-EFC871A3237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sp>
        <p:nvSpPr>
          <p:cNvPr id="32" name="Título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es-ES" noProof="0"/>
              <a:t>Haga clic para modificar el estilo de título del patrón</a:t>
            </a:r>
            <a:endParaRPr lang="es-ES" noProof="0" dirty="0"/>
          </a:p>
        </p:txBody>
      </p:sp>
      <p:cxnSp>
        <p:nvCxnSpPr>
          <p:cNvPr id="33" name="Conector recto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Marcador de texto 2">
            <a:extLst>
              <a:ext uri="{FF2B5EF4-FFF2-40B4-BE49-F238E27FC236}">
                <a16:creationId xmlns:a16="http://schemas.microsoft.com/office/drawing/2014/main" id="{A6147D10-E7D7-8F40-AF69-726398729333}"/>
              </a:ext>
            </a:extLst>
          </p:cNvPr>
          <p:cNvSpPr>
            <a:spLocks noGrp="1"/>
          </p:cNvSpPr>
          <p:nvPr>
            <p:ph type="body" idx="1"/>
          </p:nvPr>
        </p:nvSpPr>
        <p:spPr>
          <a:xfrm>
            <a:off x="952500"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es-ES" noProof="0"/>
              <a:t>Haga clic para modificar los estilos de texto del patrón</a:t>
            </a:r>
          </a:p>
        </p:txBody>
      </p:sp>
      <p:sp>
        <p:nvSpPr>
          <p:cNvPr id="27" name="Marcador de contenido 3">
            <a:extLst>
              <a:ext uri="{FF2B5EF4-FFF2-40B4-BE49-F238E27FC236}">
                <a16:creationId xmlns:a16="http://schemas.microsoft.com/office/drawing/2014/main" id="{E81957B7-CEA6-A446-A203-471CF9A57FFD}"/>
              </a:ext>
            </a:extLst>
          </p:cNvPr>
          <p:cNvSpPr>
            <a:spLocks noGrp="1"/>
          </p:cNvSpPr>
          <p:nvPr>
            <p:ph sz="half" idx="2"/>
          </p:nvPr>
        </p:nvSpPr>
        <p:spPr>
          <a:xfrm>
            <a:off x="952500" y="2799146"/>
            <a:ext cx="3036477"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s-ES" noProof="0"/>
              <a:t>Haga clic para modificar los estilos de texto del patrón</a:t>
            </a:r>
          </a:p>
        </p:txBody>
      </p:sp>
      <p:sp>
        <p:nvSpPr>
          <p:cNvPr id="20" name="Marcador de texto 2">
            <a:extLst>
              <a:ext uri="{FF2B5EF4-FFF2-40B4-BE49-F238E27FC236}">
                <a16:creationId xmlns:a16="http://schemas.microsoft.com/office/drawing/2014/main" id="{057DFE0A-61D9-1B48-8196-EA94D04685DD}"/>
              </a:ext>
            </a:extLst>
          </p:cNvPr>
          <p:cNvSpPr>
            <a:spLocks noGrp="1"/>
          </p:cNvSpPr>
          <p:nvPr>
            <p:ph type="body" idx="10"/>
          </p:nvPr>
        </p:nvSpPr>
        <p:spPr>
          <a:xfrm>
            <a:off x="4569372"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es-ES" noProof="0"/>
              <a:t>Haga clic para modificar los estilos de texto del patrón</a:t>
            </a:r>
          </a:p>
        </p:txBody>
      </p:sp>
      <p:sp>
        <p:nvSpPr>
          <p:cNvPr id="21" name="Marcador de contenido 3">
            <a:extLst>
              <a:ext uri="{FF2B5EF4-FFF2-40B4-BE49-F238E27FC236}">
                <a16:creationId xmlns:a16="http://schemas.microsoft.com/office/drawing/2014/main" id="{C946754A-F105-644E-99A4-DC80B9944243}"/>
              </a:ext>
            </a:extLst>
          </p:cNvPr>
          <p:cNvSpPr>
            <a:spLocks noGrp="1"/>
          </p:cNvSpPr>
          <p:nvPr>
            <p:ph sz="half" idx="11"/>
          </p:nvPr>
        </p:nvSpPr>
        <p:spPr>
          <a:xfrm>
            <a:off x="4569372" y="2799146"/>
            <a:ext cx="3050628"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s-ES" noProof="0"/>
              <a:t>Haga clic para modificar los estilos de texto del patrón</a:t>
            </a:r>
          </a:p>
        </p:txBody>
      </p:sp>
      <p:sp>
        <p:nvSpPr>
          <p:cNvPr id="22" name="Marcador de texto 2">
            <a:extLst>
              <a:ext uri="{FF2B5EF4-FFF2-40B4-BE49-F238E27FC236}">
                <a16:creationId xmlns:a16="http://schemas.microsoft.com/office/drawing/2014/main" id="{368648FC-FC9A-5645-8F0C-390FFFAE180D}"/>
              </a:ext>
            </a:extLst>
          </p:cNvPr>
          <p:cNvSpPr>
            <a:spLocks noGrp="1"/>
          </p:cNvSpPr>
          <p:nvPr>
            <p:ph type="body" idx="12"/>
          </p:nvPr>
        </p:nvSpPr>
        <p:spPr>
          <a:xfrm>
            <a:off x="8187017"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es-ES" noProof="0"/>
              <a:t>Haga clic para modificar los estilos de texto del patrón</a:t>
            </a:r>
          </a:p>
        </p:txBody>
      </p:sp>
      <p:sp>
        <p:nvSpPr>
          <p:cNvPr id="24" name="Marcador de posición de contenido 3">
            <a:extLst>
              <a:ext uri="{FF2B5EF4-FFF2-40B4-BE49-F238E27FC236}">
                <a16:creationId xmlns:a16="http://schemas.microsoft.com/office/drawing/2014/main" id="{BBB849DC-B114-D145-9879-4FE0688BF57E}"/>
              </a:ext>
            </a:extLst>
          </p:cNvPr>
          <p:cNvSpPr>
            <a:spLocks noGrp="1"/>
          </p:cNvSpPr>
          <p:nvPr>
            <p:ph sz="half" idx="13"/>
          </p:nvPr>
        </p:nvSpPr>
        <p:spPr>
          <a:xfrm>
            <a:off x="8187017" y="2799146"/>
            <a:ext cx="3036477"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s-ES" noProof="0"/>
              <a:t>Haga clic para modificar los estilos de texto del patrón</a:t>
            </a:r>
          </a:p>
        </p:txBody>
      </p:sp>
      <p:cxnSp>
        <p:nvCxnSpPr>
          <p:cNvPr id="26" name="Conector recto 25">
            <a:extLst>
              <a:ext uri="{FF2B5EF4-FFF2-40B4-BE49-F238E27FC236}">
                <a16:creationId xmlns:a16="http://schemas.microsoft.com/office/drawing/2014/main" id="{9F0C4CE5-5F02-B143-8FD1-1B235D270DAC}"/>
              </a:ext>
            </a:extLst>
          </p:cNvPr>
          <p:cNvCxnSpPr>
            <a:cxnSpLocks/>
          </p:cNvCxnSpPr>
          <p:nvPr userDrawn="1"/>
        </p:nvCxnSpPr>
        <p:spPr>
          <a:xfrm>
            <a:off x="4569372"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28" name="Conector recto 27">
            <a:extLst>
              <a:ext uri="{FF2B5EF4-FFF2-40B4-BE49-F238E27FC236}">
                <a16:creationId xmlns:a16="http://schemas.microsoft.com/office/drawing/2014/main" id="{289A8C14-DB28-F34E-8098-168D4C75AF23}"/>
              </a:ext>
            </a:extLst>
          </p:cNvPr>
          <p:cNvCxnSpPr>
            <a:cxnSpLocks/>
          </p:cNvCxnSpPr>
          <p:nvPr userDrawn="1"/>
        </p:nvCxnSpPr>
        <p:spPr>
          <a:xfrm>
            <a:off x="8187017"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Marcador de fecha 1">
            <a:extLst>
              <a:ext uri="{FF2B5EF4-FFF2-40B4-BE49-F238E27FC236}">
                <a16:creationId xmlns:a16="http://schemas.microsoft.com/office/drawing/2014/main" id="{F0FA07F3-F8E4-4505-85EC-22734AC68792}"/>
              </a:ext>
            </a:extLst>
          </p:cNvPr>
          <p:cNvSpPr>
            <a:spLocks noGrp="1"/>
          </p:cNvSpPr>
          <p:nvPr>
            <p:ph type="dt" sz="half" idx="14"/>
          </p:nvPr>
        </p:nvSpPr>
        <p:spPr/>
        <p:txBody>
          <a:bodyPr rtlCol="0"/>
          <a:lstStyle/>
          <a:p>
            <a:pPr rtl="0"/>
            <a:fld id="{846AC6E8-C089-4970-88B6-A9DF4F2A5ECC}" type="datetime4">
              <a:rPr lang="es-ES" noProof="0" smtClean="0">
                <a:latin typeface="+mn-lt"/>
              </a:rPr>
              <a:t>22 de marzo de 2023</a:t>
            </a:fld>
            <a:endParaRPr lang="es-ES" noProof="0" dirty="0">
              <a:latin typeface="+mn-lt"/>
            </a:endParaRPr>
          </a:p>
        </p:txBody>
      </p:sp>
      <p:sp>
        <p:nvSpPr>
          <p:cNvPr id="3" name="Marcador de pie de página 2">
            <a:extLst>
              <a:ext uri="{FF2B5EF4-FFF2-40B4-BE49-F238E27FC236}">
                <a16:creationId xmlns:a16="http://schemas.microsoft.com/office/drawing/2014/main" id="{D5165D22-FEF5-4F30-8822-5D2378806A9B}"/>
              </a:ext>
            </a:extLst>
          </p:cNvPr>
          <p:cNvSpPr>
            <a:spLocks noGrp="1"/>
          </p:cNvSpPr>
          <p:nvPr>
            <p:ph type="ftr" sz="quarter" idx="15"/>
          </p:nvPr>
        </p:nvSpPr>
        <p:spPr/>
        <p:txBody>
          <a:bodyPr rtlCol="0"/>
          <a:lstStyle/>
          <a:p>
            <a:pPr rtl="0"/>
            <a:r>
              <a:rPr lang="es-ES" noProof="0" dirty="0"/>
              <a:t>Revisión anual</a:t>
            </a:r>
            <a:endParaRPr lang="es-ES" b="0" noProof="0" dirty="0"/>
          </a:p>
        </p:txBody>
      </p:sp>
      <p:sp>
        <p:nvSpPr>
          <p:cNvPr id="4" name="Marcador de número de diapositiva 3">
            <a:extLst>
              <a:ext uri="{FF2B5EF4-FFF2-40B4-BE49-F238E27FC236}">
                <a16:creationId xmlns:a16="http://schemas.microsoft.com/office/drawing/2014/main" id="{1540F86B-3DA3-4708-AAF5-387BA115C415}"/>
              </a:ext>
            </a:extLst>
          </p:cNvPr>
          <p:cNvSpPr>
            <a:spLocks noGrp="1"/>
          </p:cNvSpPr>
          <p:nvPr>
            <p:ph type="sldNum" sz="quarter" idx="16"/>
          </p:nvPr>
        </p:nvSpPr>
        <p:spPr/>
        <p:txBody>
          <a:bodyPr rtlCol="0"/>
          <a:lstStyle/>
          <a:p>
            <a:pPr rtl="0"/>
            <a:fld id="{294A09A9-5501-47C1-A89A-A340965A2BE2}" type="slidenum">
              <a:rPr lang="es-ES" noProof="0" smtClean="0"/>
              <a:pPr rtl="0"/>
              <a:t>‹Nº›</a:t>
            </a:fld>
            <a:endParaRPr lang="es-ES" noProof="0" dirty="0"/>
          </a:p>
        </p:txBody>
      </p:sp>
    </p:spTree>
    <p:extLst>
      <p:ext uri="{BB962C8B-B14F-4D97-AF65-F5344CB8AC3E}">
        <p14:creationId xmlns:p14="http://schemas.microsoft.com/office/powerpoint/2010/main" val="42279487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520" userDrawn="1">
          <p15:clr>
            <a:srgbClr val="FBAE40"/>
          </p15:clr>
        </p15:guide>
        <p15:guide id="4" pos="5160" userDrawn="1">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4800" userDrawn="1">
          <p15:clr>
            <a:srgbClr val="FBAE40"/>
          </p15:clr>
        </p15:guide>
        <p15:guide id="11" pos="2880" userDrawn="1">
          <p15:clr>
            <a:srgbClr val="FBAE40"/>
          </p15:clr>
        </p15:guide>
        <p15:guide id="12" orient="horz" pos="175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sumen ">
    <p:bg>
      <p:bgPr>
        <a:solidFill>
          <a:schemeClr val="tx1"/>
        </a:solidFill>
        <a:effectLst/>
      </p:bgPr>
    </p:bg>
    <p:spTree>
      <p:nvGrpSpPr>
        <p:cNvPr id="1" name=""/>
        <p:cNvGrpSpPr/>
        <p:nvPr/>
      </p:nvGrpSpPr>
      <p:grpSpPr>
        <a:xfrm>
          <a:off x="0" y="0"/>
          <a:ext cx="0" cy="0"/>
          <a:chOff x="0" y="0"/>
          <a:chExt cx="0" cy="0"/>
        </a:xfrm>
      </p:grpSpPr>
      <p:sp>
        <p:nvSpPr>
          <p:cNvPr id="32" name="Título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es-ES" noProof="0"/>
              <a:t>Haga clic para modificar el estilo de título del patrón</a:t>
            </a:r>
            <a:endParaRPr lang="es-ES" noProof="0" dirty="0"/>
          </a:p>
        </p:txBody>
      </p:sp>
      <p:cxnSp>
        <p:nvCxnSpPr>
          <p:cNvPr id="33" name="Conector recto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3" name="Marcador de texto 2">
            <a:extLst>
              <a:ext uri="{FF2B5EF4-FFF2-40B4-BE49-F238E27FC236}">
                <a16:creationId xmlns:a16="http://schemas.microsoft.com/office/drawing/2014/main" id="{0DA8C895-11B9-EA40-B0F8-0F4FE9881512}"/>
              </a:ext>
            </a:extLst>
          </p:cNvPr>
          <p:cNvSpPr>
            <a:spLocks noGrp="1"/>
          </p:cNvSpPr>
          <p:nvPr>
            <p:ph type="body" sz="quarter" idx="10"/>
          </p:nvPr>
        </p:nvSpPr>
        <p:spPr>
          <a:xfrm>
            <a:off x="952500" y="2656904"/>
            <a:ext cx="4838700" cy="574318"/>
          </a:xfrm>
        </p:spPr>
        <p:txBody>
          <a:bodyPr rtlCol="0">
            <a:noAutofit/>
          </a:bodyPr>
          <a:lstStyle>
            <a:lvl1pPr marL="0" indent="0">
              <a:buNone/>
              <a:defRPr sz="1600">
                <a:latin typeface="+mn-lt"/>
              </a:defRPr>
            </a:lvl1pPr>
          </a:lstStyle>
          <a:p>
            <a:pPr lvl="0" rtl="0"/>
            <a:r>
              <a:rPr lang="es-ES" noProof="0"/>
              <a:t>Haga clic para modificar los estilos de texto del patrón</a:t>
            </a:r>
          </a:p>
        </p:txBody>
      </p:sp>
      <p:grpSp>
        <p:nvGrpSpPr>
          <p:cNvPr id="15" name="Grupo 14">
            <a:extLst>
              <a:ext uri="{FF2B5EF4-FFF2-40B4-BE49-F238E27FC236}">
                <a16:creationId xmlns:a16="http://schemas.microsoft.com/office/drawing/2014/main" id="{C47A1EE0-4011-3749-B01C-FC489EEDF880}"/>
              </a:ext>
            </a:extLst>
          </p:cNvPr>
          <p:cNvGrpSpPr>
            <a:grpSpLocks/>
          </p:cNvGrpSpPr>
          <p:nvPr userDrawn="1"/>
        </p:nvGrpSpPr>
        <p:grpSpPr bwMode="auto">
          <a:xfrm rot="10800000">
            <a:off x="8870040" y="0"/>
            <a:ext cx="3325208" cy="3325208"/>
            <a:chOff x="0" y="12289"/>
            <a:chExt cx="3550" cy="3551"/>
          </a:xfrm>
        </p:grpSpPr>
        <p:sp>
          <p:nvSpPr>
            <p:cNvPr id="16" name="Forma libre 15">
              <a:extLst>
                <a:ext uri="{FF2B5EF4-FFF2-40B4-BE49-F238E27FC236}">
                  <a16:creationId xmlns:a16="http://schemas.microsoft.com/office/drawing/2014/main" id="{17EED68A-6660-2643-BBFB-B6AB92A7C22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17" name="Forma libre 16">
              <a:extLst>
                <a:ext uri="{FF2B5EF4-FFF2-40B4-BE49-F238E27FC236}">
                  <a16:creationId xmlns:a16="http://schemas.microsoft.com/office/drawing/2014/main" id="{BECF9FB8-F6C7-C54D-99F4-11FDF26D7F9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18" name="Forma libre 17">
              <a:extLst>
                <a:ext uri="{FF2B5EF4-FFF2-40B4-BE49-F238E27FC236}">
                  <a16:creationId xmlns:a16="http://schemas.microsoft.com/office/drawing/2014/main" id="{46C7C62D-7D3B-934C-AFF9-0F10E727B42E}"/>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sp>
        <p:nvSpPr>
          <p:cNvPr id="4" name="Marcador de texto 3">
            <a:extLst>
              <a:ext uri="{FF2B5EF4-FFF2-40B4-BE49-F238E27FC236}">
                <a16:creationId xmlns:a16="http://schemas.microsoft.com/office/drawing/2014/main" id="{FF85D552-3AFC-4D21-A944-9D41E128A96E}"/>
              </a:ext>
            </a:extLst>
          </p:cNvPr>
          <p:cNvSpPr>
            <a:spLocks noGrp="1"/>
          </p:cNvSpPr>
          <p:nvPr>
            <p:ph type="body" sz="quarter" idx="12"/>
          </p:nvPr>
        </p:nvSpPr>
        <p:spPr>
          <a:xfrm>
            <a:off x="952500" y="2286000"/>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s-ES" noProof="0"/>
              <a:t>Haga clic para modificar los estilos de texto del patrón</a:t>
            </a:r>
          </a:p>
        </p:txBody>
      </p:sp>
      <p:sp>
        <p:nvSpPr>
          <p:cNvPr id="21" name="Marcador de texto 2">
            <a:extLst>
              <a:ext uri="{FF2B5EF4-FFF2-40B4-BE49-F238E27FC236}">
                <a16:creationId xmlns:a16="http://schemas.microsoft.com/office/drawing/2014/main" id="{BE8C2EDB-9C70-49A2-865C-E5CD77D3E741}"/>
              </a:ext>
            </a:extLst>
          </p:cNvPr>
          <p:cNvSpPr>
            <a:spLocks noGrp="1"/>
          </p:cNvSpPr>
          <p:nvPr>
            <p:ph type="body" sz="quarter" idx="13"/>
          </p:nvPr>
        </p:nvSpPr>
        <p:spPr>
          <a:xfrm>
            <a:off x="953655" y="3841846"/>
            <a:ext cx="4838700" cy="636754"/>
          </a:xfrm>
        </p:spPr>
        <p:txBody>
          <a:bodyPr rtlCol="0">
            <a:noAutofit/>
          </a:bodyPr>
          <a:lstStyle>
            <a:lvl1pPr marL="0" indent="0">
              <a:buNone/>
              <a:defRPr sz="1600">
                <a:latin typeface="+mn-lt"/>
              </a:defRPr>
            </a:lvl1pPr>
          </a:lstStyle>
          <a:p>
            <a:pPr lvl="0" rtl="0"/>
            <a:r>
              <a:rPr lang="es-ES" noProof="0"/>
              <a:t>Haga clic para modificar los estilos de texto del patrón</a:t>
            </a:r>
          </a:p>
        </p:txBody>
      </p:sp>
      <p:sp>
        <p:nvSpPr>
          <p:cNvPr id="22" name="Marcador de texto 3">
            <a:extLst>
              <a:ext uri="{FF2B5EF4-FFF2-40B4-BE49-F238E27FC236}">
                <a16:creationId xmlns:a16="http://schemas.microsoft.com/office/drawing/2014/main" id="{EE50320A-D017-45C6-9986-94BC43911E98}"/>
              </a:ext>
            </a:extLst>
          </p:cNvPr>
          <p:cNvSpPr>
            <a:spLocks noGrp="1"/>
          </p:cNvSpPr>
          <p:nvPr>
            <p:ph type="body" sz="quarter" idx="14"/>
          </p:nvPr>
        </p:nvSpPr>
        <p:spPr>
          <a:xfrm>
            <a:off x="953655" y="3470942"/>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s-ES" noProof="0"/>
              <a:t>Haga clic para modificar los estilos de texto del patrón</a:t>
            </a:r>
          </a:p>
        </p:txBody>
      </p:sp>
      <p:sp>
        <p:nvSpPr>
          <p:cNvPr id="23" name="Marcador de texto 2">
            <a:extLst>
              <a:ext uri="{FF2B5EF4-FFF2-40B4-BE49-F238E27FC236}">
                <a16:creationId xmlns:a16="http://schemas.microsoft.com/office/drawing/2014/main" id="{673EB498-F5D2-4E15-990A-2AFA4A377CBB}"/>
              </a:ext>
            </a:extLst>
          </p:cNvPr>
          <p:cNvSpPr>
            <a:spLocks noGrp="1"/>
          </p:cNvSpPr>
          <p:nvPr>
            <p:ph type="body" sz="quarter" idx="15"/>
          </p:nvPr>
        </p:nvSpPr>
        <p:spPr>
          <a:xfrm>
            <a:off x="952500" y="5017901"/>
            <a:ext cx="4838700" cy="908340"/>
          </a:xfrm>
        </p:spPr>
        <p:txBody>
          <a:bodyPr rtlCol="0">
            <a:noAutofit/>
          </a:bodyPr>
          <a:lstStyle>
            <a:lvl1pPr marL="0" indent="0">
              <a:buNone/>
              <a:defRPr sz="1600">
                <a:latin typeface="+mn-lt"/>
              </a:defRPr>
            </a:lvl1pPr>
          </a:lstStyle>
          <a:p>
            <a:pPr lvl="0" rtl="0"/>
            <a:r>
              <a:rPr lang="es-ES" noProof="0"/>
              <a:t>Haga clic para modificar los estilos de texto del patrón</a:t>
            </a:r>
          </a:p>
        </p:txBody>
      </p:sp>
      <p:sp>
        <p:nvSpPr>
          <p:cNvPr id="24" name="Marcador de texto 3">
            <a:extLst>
              <a:ext uri="{FF2B5EF4-FFF2-40B4-BE49-F238E27FC236}">
                <a16:creationId xmlns:a16="http://schemas.microsoft.com/office/drawing/2014/main" id="{1F528150-326B-4BB3-AC38-7FC805DB6BA7}"/>
              </a:ext>
            </a:extLst>
          </p:cNvPr>
          <p:cNvSpPr>
            <a:spLocks noGrp="1"/>
          </p:cNvSpPr>
          <p:nvPr>
            <p:ph type="body" sz="quarter" idx="16"/>
          </p:nvPr>
        </p:nvSpPr>
        <p:spPr>
          <a:xfrm>
            <a:off x="952500" y="4646997"/>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s-ES" noProof="0"/>
              <a:t>Haga clic para modificar los estilos de texto del patrón</a:t>
            </a:r>
          </a:p>
        </p:txBody>
      </p:sp>
      <p:sp>
        <p:nvSpPr>
          <p:cNvPr id="25" name="Marcador de texto 2">
            <a:extLst>
              <a:ext uri="{FF2B5EF4-FFF2-40B4-BE49-F238E27FC236}">
                <a16:creationId xmlns:a16="http://schemas.microsoft.com/office/drawing/2014/main" id="{20EBEFF7-AECA-409B-9ACC-A63A168283BE}"/>
              </a:ext>
            </a:extLst>
          </p:cNvPr>
          <p:cNvSpPr>
            <a:spLocks noGrp="1"/>
          </p:cNvSpPr>
          <p:nvPr>
            <p:ph type="body" sz="quarter" idx="17"/>
          </p:nvPr>
        </p:nvSpPr>
        <p:spPr>
          <a:xfrm>
            <a:off x="6399647" y="2656904"/>
            <a:ext cx="4838700" cy="574318"/>
          </a:xfrm>
        </p:spPr>
        <p:txBody>
          <a:bodyPr rtlCol="0">
            <a:noAutofit/>
          </a:bodyPr>
          <a:lstStyle>
            <a:lvl1pPr marL="0" indent="0">
              <a:buNone/>
              <a:defRPr sz="1600">
                <a:latin typeface="+mn-lt"/>
              </a:defRPr>
            </a:lvl1pPr>
          </a:lstStyle>
          <a:p>
            <a:pPr lvl="0" rtl="0"/>
            <a:r>
              <a:rPr lang="es-ES" noProof="0"/>
              <a:t>Haga clic para modificar los estilos de texto del patrón</a:t>
            </a:r>
          </a:p>
        </p:txBody>
      </p:sp>
      <p:sp>
        <p:nvSpPr>
          <p:cNvPr id="26" name="Marcador de texto 3">
            <a:extLst>
              <a:ext uri="{FF2B5EF4-FFF2-40B4-BE49-F238E27FC236}">
                <a16:creationId xmlns:a16="http://schemas.microsoft.com/office/drawing/2014/main" id="{29E4D063-8666-4D7A-B8C8-2B9383F798E0}"/>
              </a:ext>
            </a:extLst>
          </p:cNvPr>
          <p:cNvSpPr>
            <a:spLocks noGrp="1"/>
          </p:cNvSpPr>
          <p:nvPr>
            <p:ph type="body" sz="quarter" idx="18"/>
          </p:nvPr>
        </p:nvSpPr>
        <p:spPr>
          <a:xfrm>
            <a:off x="6399647" y="2286000"/>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s-ES" noProof="0"/>
              <a:t>Haga clic para modificar los estilos de texto del patrón</a:t>
            </a:r>
          </a:p>
        </p:txBody>
      </p:sp>
      <p:sp>
        <p:nvSpPr>
          <p:cNvPr id="27" name="Marcador de texto 2">
            <a:extLst>
              <a:ext uri="{FF2B5EF4-FFF2-40B4-BE49-F238E27FC236}">
                <a16:creationId xmlns:a16="http://schemas.microsoft.com/office/drawing/2014/main" id="{4717B7CD-A4F9-444E-82B9-8914CB574887}"/>
              </a:ext>
            </a:extLst>
          </p:cNvPr>
          <p:cNvSpPr>
            <a:spLocks noGrp="1"/>
          </p:cNvSpPr>
          <p:nvPr>
            <p:ph type="body" sz="quarter" idx="19"/>
          </p:nvPr>
        </p:nvSpPr>
        <p:spPr>
          <a:xfrm>
            <a:off x="6399647" y="3841846"/>
            <a:ext cx="4838700" cy="908340"/>
          </a:xfrm>
        </p:spPr>
        <p:txBody>
          <a:bodyPr rtlCol="0">
            <a:noAutofit/>
          </a:bodyPr>
          <a:lstStyle>
            <a:lvl1pPr marL="0" indent="0">
              <a:buNone/>
              <a:defRPr sz="1600">
                <a:latin typeface="+mn-lt"/>
              </a:defRPr>
            </a:lvl1pPr>
          </a:lstStyle>
          <a:p>
            <a:pPr lvl="0" rtl="0"/>
            <a:r>
              <a:rPr lang="es-ES" noProof="0"/>
              <a:t>Haga clic para modificar los estilos de texto del patrón</a:t>
            </a:r>
          </a:p>
        </p:txBody>
      </p:sp>
      <p:sp>
        <p:nvSpPr>
          <p:cNvPr id="28" name="Marcador de texto 3">
            <a:extLst>
              <a:ext uri="{FF2B5EF4-FFF2-40B4-BE49-F238E27FC236}">
                <a16:creationId xmlns:a16="http://schemas.microsoft.com/office/drawing/2014/main" id="{2CF285B7-A950-4326-A4D5-F5D542D2D65B}"/>
              </a:ext>
            </a:extLst>
          </p:cNvPr>
          <p:cNvSpPr>
            <a:spLocks noGrp="1"/>
          </p:cNvSpPr>
          <p:nvPr>
            <p:ph type="body" sz="quarter" idx="20"/>
          </p:nvPr>
        </p:nvSpPr>
        <p:spPr>
          <a:xfrm>
            <a:off x="6399647" y="3470942"/>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s-ES" noProof="0"/>
              <a:t>Haga clic para modificar los estilos de texto del patrón</a:t>
            </a:r>
          </a:p>
        </p:txBody>
      </p:sp>
      <p:sp>
        <p:nvSpPr>
          <p:cNvPr id="2" name="Marcador de fecha 1">
            <a:extLst>
              <a:ext uri="{FF2B5EF4-FFF2-40B4-BE49-F238E27FC236}">
                <a16:creationId xmlns:a16="http://schemas.microsoft.com/office/drawing/2014/main" id="{EC45E38A-5516-4C3E-88FC-0DCBD876054B}"/>
              </a:ext>
            </a:extLst>
          </p:cNvPr>
          <p:cNvSpPr>
            <a:spLocks noGrp="1"/>
          </p:cNvSpPr>
          <p:nvPr>
            <p:ph type="dt" sz="half" idx="21"/>
          </p:nvPr>
        </p:nvSpPr>
        <p:spPr/>
        <p:txBody>
          <a:bodyPr rtlCol="0"/>
          <a:lstStyle/>
          <a:p>
            <a:pPr rtl="0"/>
            <a:fld id="{49053CBC-2B39-42EE-A9ED-10AB05B9208E}" type="datetime4">
              <a:rPr lang="es-ES" noProof="0" smtClean="0">
                <a:latin typeface="+mn-lt"/>
              </a:rPr>
              <a:t>22 de marzo de 2023</a:t>
            </a:fld>
            <a:endParaRPr lang="es-ES" noProof="0" dirty="0">
              <a:latin typeface="+mn-lt"/>
            </a:endParaRPr>
          </a:p>
        </p:txBody>
      </p:sp>
      <p:sp>
        <p:nvSpPr>
          <p:cNvPr id="5" name="Marcador de pie de página 4">
            <a:extLst>
              <a:ext uri="{FF2B5EF4-FFF2-40B4-BE49-F238E27FC236}">
                <a16:creationId xmlns:a16="http://schemas.microsoft.com/office/drawing/2014/main" id="{14225273-038D-4F51-A093-83D80104F21A}"/>
              </a:ext>
            </a:extLst>
          </p:cNvPr>
          <p:cNvSpPr>
            <a:spLocks noGrp="1"/>
          </p:cNvSpPr>
          <p:nvPr>
            <p:ph type="ftr" sz="quarter" idx="22"/>
          </p:nvPr>
        </p:nvSpPr>
        <p:spPr/>
        <p:txBody>
          <a:bodyPr rtlCol="0"/>
          <a:lstStyle/>
          <a:p>
            <a:pPr rtl="0"/>
            <a:r>
              <a:rPr lang="es-ES" noProof="0" dirty="0"/>
              <a:t>Revisión anual</a:t>
            </a:r>
            <a:endParaRPr lang="es-ES" b="0" noProof="0" dirty="0"/>
          </a:p>
        </p:txBody>
      </p:sp>
      <p:sp>
        <p:nvSpPr>
          <p:cNvPr id="6" name="Marcador de número de diapositiva 5">
            <a:extLst>
              <a:ext uri="{FF2B5EF4-FFF2-40B4-BE49-F238E27FC236}">
                <a16:creationId xmlns:a16="http://schemas.microsoft.com/office/drawing/2014/main" id="{C7F24E14-E0E0-44FA-A4AA-FA63A858730C}"/>
              </a:ext>
            </a:extLst>
          </p:cNvPr>
          <p:cNvSpPr>
            <a:spLocks noGrp="1"/>
          </p:cNvSpPr>
          <p:nvPr>
            <p:ph type="sldNum" sz="quarter" idx="23"/>
          </p:nvPr>
        </p:nvSpPr>
        <p:spPr/>
        <p:txBody>
          <a:bodyPr rtlCol="0"/>
          <a:lstStyle/>
          <a:p>
            <a:pPr rtl="0"/>
            <a:fld id="{294A09A9-5501-47C1-A89A-A340965A2BE2}" type="slidenum">
              <a:rPr lang="es-ES" noProof="0" smtClean="0"/>
              <a:pPr rtl="0"/>
              <a:t>‹Nº›</a:t>
            </a:fld>
            <a:endParaRPr lang="es-ES" noProof="0" dirty="0"/>
          </a:p>
        </p:txBody>
      </p:sp>
    </p:spTree>
    <p:extLst>
      <p:ext uri="{BB962C8B-B14F-4D97-AF65-F5344CB8AC3E}">
        <p14:creationId xmlns:p14="http://schemas.microsoft.com/office/powerpoint/2010/main" val="3060135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cias">
    <p:bg>
      <p:bgPr>
        <a:solidFill>
          <a:schemeClr val="tx1"/>
        </a:solidFill>
        <a:effectLst/>
      </p:bgPr>
    </p:bg>
    <p:spTree>
      <p:nvGrpSpPr>
        <p:cNvPr id="1" name=""/>
        <p:cNvGrpSpPr/>
        <p:nvPr/>
      </p:nvGrpSpPr>
      <p:grpSpPr>
        <a:xfrm>
          <a:off x="0" y="0"/>
          <a:ext cx="0" cy="0"/>
          <a:chOff x="0" y="0"/>
          <a:chExt cx="0" cy="0"/>
        </a:xfrm>
      </p:grpSpPr>
      <p:sp>
        <p:nvSpPr>
          <p:cNvPr id="16" name="Marcador de texto 29">
            <a:extLst>
              <a:ext uri="{FF2B5EF4-FFF2-40B4-BE49-F238E27FC236}">
                <a16:creationId xmlns:a16="http://schemas.microsoft.com/office/drawing/2014/main" id="{BB778BC5-5409-574B-96E2-B45CDD940DF4}"/>
              </a:ext>
            </a:extLst>
          </p:cNvPr>
          <p:cNvSpPr>
            <a:spLocks noGrp="1"/>
          </p:cNvSpPr>
          <p:nvPr>
            <p:ph type="body" sz="quarter" idx="11"/>
          </p:nvPr>
        </p:nvSpPr>
        <p:spPr>
          <a:xfrm>
            <a:off x="6896100" y="5102063"/>
            <a:ext cx="4914900" cy="588795"/>
          </a:xfrm>
        </p:spPr>
        <p:txBody>
          <a:bodyPr lIns="0" tIns="0" rIns="0" bIns="0" rtlCol="0" anchor="b">
            <a:noAutofit/>
          </a:bodyPr>
          <a:lstStyle>
            <a:lvl1pPr marL="0" indent="0">
              <a:buNone/>
              <a:defRPr sz="1600" b="0" i="0">
                <a:solidFill>
                  <a:schemeClr val="tx2"/>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17" name="Subtítulo 2">
            <a:extLst>
              <a:ext uri="{FF2B5EF4-FFF2-40B4-BE49-F238E27FC236}">
                <a16:creationId xmlns:a16="http://schemas.microsoft.com/office/drawing/2014/main" id="{32916F3A-28FA-9A4B-A780-0D687D932893}"/>
              </a:ext>
            </a:extLst>
          </p:cNvPr>
          <p:cNvSpPr>
            <a:spLocks noGrp="1"/>
          </p:cNvSpPr>
          <p:nvPr>
            <p:ph type="subTitle" idx="1"/>
          </p:nvPr>
        </p:nvSpPr>
        <p:spPr>
          <a:xfrm>
            <a:off x="6907623" y="3591098"/>
            <a:ext cx="4903377" cy="1057791"/>
          </a:xfrm>
        </p:spPr>
        <p:txBody>
          <a:bodyPr lIns="0" tIns="0" rIns="0" bIns="0" rtlCol="0">
            <a:normAutofit/>
          </a:bodyPr>
          <a:lstStyle>
            <a:lvl1pPr marL="0" indent="0" algn="l">
              <a:buNone/>
              <a:defRPr sz="16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modificar el estilo de subtítulo del patrón</a:t>
            </a:r>
            <a:endParaRPr lang="es-ES" noProof="0" dirty="0"/>
          </a:p>
        </p:txBody>
      </p:sp>
      <p:sp>
        <p:nvSpPr>
          <p:cNvPr id="26" name="Título 1">
            <a:extLst>
              <a:ext uri="{FF2B5EF4-FFF2-40B4-BE49-F238E27FC236}">
                <a16:creationId xmlns:a16="http://schemas.microsoft.com/office/drawing/2014/main" id="{E29321F6-59C5-6E4C-A846-6AD00848A444}"/>
              </a:ext>
            </a:extLst>
          </p:cNvPr>
          <p:cNvSpPr>
            <a:spLocks noGrp="1"/>
          </p:cNvSpPr>
          <p:nvPr>
            <p:ph type="title"/>
          </p:nvPr>
        </p:nvSpPr>
        <p:spPr>
          <a:xfrm>
            <a:off x="6907623" y="2173658"/>
            <a:ext cx="4903377" cy="610863"/>
          </a:xfrm>
          <a:prstGeom prst="rect">
            <a:avLst/>
          </a:prstGeom>
        </p:spPr>
        <p:txBody>
          <a:bodyPr lIns="0" tIns="0" rIns="0" bIns="0" rtlCol="0" anchor="b" anchorCtr="0">
            <a:normAutofit/>
          </a:bodyPr>
          <a:lstStyle>
            <a:lvl1pPr>
              <a:defRPr sz="4400" b="1" i="0">
                <a:latin typeface="+mj-lt"/>
              </a:defRPr>
            </a:lvl1pPr>
          </a:lstStyle>
          <a:p>
            <a:pPr rtl="0"/>
            <a:r>
              <a:rPr lang="es-ES" noProof="0"/>
              <a:t>Haga clic para modificar el estilo de título del patrón</a:t>
            </a:r>
            <a:endParaRPr lang="es-ES" noProof="0" dirty="0"/>
          </a:p>
        </p:txBody>
      </p:sp>
      <p:cxnSp>
        <p:nvCxnSpPr>
          <p:cNvPr id="27" name="Conector recto 26">
            <a:extLst>
              <a:ext uri="{FF2B5EF4-FFF2-40B4-BE49-F238E27FC236}">
                <a16:creationId xmlns:a16="http://schemas.microsoft.com/office/drawing/2014/main" id="{AB5C3BF3-A164-DD48-BD02-4587489DA105}"/>
              </a:ext>
            </a:extLst>
          </p:cNvPr>
          <p:cNvCxnSpPr>
            <a:cxnSpLocks/>
          </p:cNvCxnSpPr>
          <p:nvPr userDrawn="1"/>
        </p:nvCxnSpPr>
        <p:spPr>
          <a:xfrm>
            <a:off x="6896100" y="3233703"/>
            <a:ext cx="21348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1" name="Marcador de posición de imagen 2">
            <a:extLst>
              <a:ext uri="{FF2B5EF4-FFF2-40B4-BE49-F238E27FC236}">
                <a16:creationId xmlns:a16="http://schemas.microsoft.com/office/drawing/2014/main" id="{F8C225AD-C009-894E-8AFA-C94EAA06509C}"/>
              </a:ext>
            </a:extLst>
          </p:cNvPr>
          <p:cNvSpPr>
            <a:spLocks noGrp="1"/>
          </p:cNvSpPr>
          <p:nvPr>
            <p:ph type="pic" sz="quarter" idx="13"/>
          </p:nvPr>
        </p:nvSpPr>
        <p:spPr>
          <a:xfrm>
            <a:off x="0" y="0"/>
            <a:ext cx="6096000" cy="6858000"/>
          </a:xfrm>
        </p:spPr>
        <p:txBody>
          <a:bodyPr rtlCol="0"/>
          <a:lstStyle/>
          <a:p>
            <a:pPr rtl="0"/>
            <a:r>
              <a:rPr lang="es-ES" noProof="0"/>
              <a:t>Haga clic en el icono para agregar una imagen</a:t>
            </a:r>
            <a:endParaRPr lang="es-ES" noProof="0" dirty="0"/>
          </a:p>
        </p:txBody>
      </p:sp>
      <p:grpSp>
        <p:nvGrpSpPr>
          <p:cNvPr id="30" name="Grupo 29">
            <a:extLst>
              <a:ext uri="{FF2B5EF4-FFF2-40B4-BE49-F238E27FC236}">
                <a16:creationId xmlns:a16="http://schemas.microsoft.com/office/drawing/2014/main" id="{FFEF81ED-50DF-3946-87D9-407C13C3CE9F}"/>
              </a:ext>
            </a:extLst>
          </p:cNvPr>
          <p:cNvGrpSpPr>
            <a:grpSpLocks/>
          </p:cNvGrpSpPr>
          <p:nvPr userDrawn="1"/>
        </p:nvGrpSpPr>
        <p:grpSpPr bwMode="auto">
          <a:xfrm rot="10800000">
            <a:off x="8870040" y="0"/>
            <a:ext cx="3325208" cy="3325208"/>
            <a:chOff x="0" y="12289"/>
            <a:chExt cx="3550" cy="3551"/>
          </a:xfrm>
        </p:grpSpPr>
        <p:sp>
          <p:nvSpPr>
            <p:cNvPr id="31" name="Forma libre 30">
              <a:extLst>
                <a:ext uri="{FF2B5EF4-FFF2-40B4-BE49-F238E27FC236}">
                  <a16:creationId xmlns:a16="http://schemas.microsoft.com/office/drawing/2014/main" id="{4B6857A0-601C-9C40-ADB4-7927C7A4ECA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32" name="Forma libre 31">
              <a:extLst>
                <a:ext uri="{FF2B5EF4-FFF2-40B4-BE49-F238E27FC236}">
                  <a16:creationId xmlns:a16="http://schemas.microsoft.com/office/drawing/2014/main" id="{31562ACC-ECB3-4841-A52C-00DAFF438EBF}"/>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33" name="Forma libre 32">
              <a:extLst>
                <a:ext uri="{FF2B5EF4-FFF2-40B4-BE49-F238E27FC236}">
                  <a16:creationId xmlns:a16="http://schemas.microsoft.com/office/drawing/2014/main" id="{77C317B8-91B4-7040-AB8C-CE822CA28AA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spTree>
    <p:extLst>
      <p:ext uri="{BB962C8B-B14F-4D97-AF65-F5344CB8AC3E}">
        <p14:creationId xmlns:p14="http://schemas.microsoft.com/office/powerpoint/2010/main" val="999130720"/>
      </p:ext>
    </p:extLst>
  </p:cSld>
  <p:clrMapOvr>
    <a:masterClrMapping/>
  </p:clrMapOvr>
  <p:extLst>
    <p:ext uri="{DCECCB84-F9BA-43D5-87BE-67443E8EF086}">
      <p15:sldGuideLst xmlns:p15="http://schemas.microsoft.com/office/powerpoint/2012/main">
        <p15:guide id="1" pos="6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806C6F65-35CD-D64B-992A-0C1C1E00384D}"/>
              </a:ext>
            </a:extLst>
          </p:cNvPr>
          <p:cNvGrpSpPr/>
          <p:nvPr userDrawn="1"/>
        </p:nvGrpSpPr>
        <p:grpSpPr>
          <a:xfrm>
            <a:off x="6362700" y="0"/>
            <a:ext cx="5829298" cy="3235602"/>
            <a:chOff x="5612972" y="1"/>
            <a:chExt cx="6615961" cy="3672246"/>
          </a:xfrm>
        </p:grpSpPr>
        <p:sp>
          <p:nvSpPr>
            <p:cNvPr id="7" name="Autoforma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8" name="Forma libre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9" name="Forma libre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10" name="Forma libre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p>
              <a:pPr rtl="0"/>
              <a:endParaRPr lang="es-ES" noProof="0" dirty="0"/>
            </a:p>
          </p:txBody>
        </p:sp>
        <p:sp>
          <p:nvSpPr>
            <p:cNvPr id="11" name="Forma libre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sp>
        <p:nvSpPr>
          <p:cNvPr id="12" name="Título 1">
            <a:extLst>
              <a:ext uri="{FF2B5EF4-FFF2-40B4-BE49-F238E27FC236}">
                <a16:creationId xmlns:a16="http://schemas.microsoft.com/office/drawing/2014/main" id="{39F93F26-ED5C-E74E-BFBD-E3054DC1B9C1}"/>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spc="50" baseline="0">
                <a:latin typeface="+mj-lt"/>
              </a:defRPr>
            </a:lvl1pPr>
          </a:lstStyle>
          <a:p>
            <a:pPr rtl="0"/>
            <a:r>
              <a:rPr lang="es-ES" noProof="0"/>
              <a:t>Haga clic para modificar el estilo de título del patrón</a:t>
            </a:r>
            <a:endParaRPr lang="es-ES" noProof="0" dirty="0"/>
          </a:p>
        </p:txBody>
      </p:sp>
      <p:cxnSp>
        <p:nvCxnSpPr>
          <p:cNvPr id="13" name="Conector recto 12">
            <a:extLst>
              <a:ext uri="{FF2B5EF4-FFF2-40B4-BE49-F238E27FC236}">
                <a16:creationId xmlns:a16="http://schemas.microsoft.com/office/drawing/2014/main" id="{CF0FD074-81E2-0D4E-8446-C5B415B238A0}"/>
              </a:ext>
            </a:extLst>
          </p:cNvPr>
          <p:cNvCxnSpPr>
            <a:cxnSpLocks/>
          </p:cNvCxnSpPr>
          <p:nvPr userDrawn="1"/>
        </p:nvCxnSpPr>
        <p:spPr>
          <a:xfrm>
            <a:off x="952500" y="1934655"/>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4" name="Marcador de texto 29">
            <a:extLst>
              <a:ext uri="{FF2B5EF4-FFF2-40B4-BE49-F238E27FC236}">
                <a16:creationId xmlns:a16="http://schemas.microsoft.com/office/drawing/2014/main" id="{58AAB058-5FFC-9E4E-AD2E-FB1B4EE51025}"/>
              </a:ext>
            </a:extLst>
          </p:cNvPr>
          <p:cNvSpPr>
            <a:spLocks noGrp="1"/>
          </p:cNvSpPr>
          <p:nvPr>
            <p:ph type="body" sz="quarter" idx="13"/>
          </p:nvPr>
        </p:nvSpPr>
        <p:spPr>
          <a:xfrm>
            <a:off x="952500" y="2818296"/>
            <a:ext cx="2133600"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15" name="Marcador de texto 29">
            <a:extLst>
              <a:ext uri="{FF2B5EF4-FFF2-40B4-BE49-F238E27FC236}">
                <a16:creationId xmlns:a16="http://schemas.microsoft.com/office/drawing/2014/main" id="{18ABDA74-C3EC-274D-BE87-AC5B825A2A4C}"/>
              </a:ext>
            </a:extLst>
          </p:cNvPr>
          <p:cNvSpPr>
            <a:spLocks noGrp="1"/>
          </p:cNvSpPr>
          <p:nvPr>
            <p:ph type="body" sz="quarter" idx="14"/>
          </p:nvPr>
        </p:nvSpPr>
        <p:spPr>
          <a:xfrm>
            <a:off x="952500" y="2209800"/>
            <a:ext cx="2133600"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cxnSp>
        <p:nvCxnSpPr>
          <p:cNvPr id="16" name="Conector recto 15">
            <a:extLst>
              <a:ext uri="{FF2B5EF4-FFF2-40B4-BE49-F238E27FC236}">
                <a16:creationId xmlns:a16="http://schemas.microsoft.com/office/drawing/2014/main" id="{A3DDE02E-BC75-2645-8725-CA2CFD327A3C}"/>
              </a:ext>
            </a:extLst>
          </p:cNvPr>
          <p:cNvCxnSpPr>
            <a:cxnSpLocks/>
          </p:cNvCxnSpPr>
          <p:nvPr userDrawn="1"/>
        </p:nvCxnSpPr>
        <p:spPr>
          <a:xfrm>
            <a:off x="3663043"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7" name="Marcador de texto 29">
            <a:extLst>
              <a:ext uri="{FF2B5EF4-FFF2-40B4-BE49-F238E27FC236}">
                <a16:creationId xmlns:a16="http://schemas.microsoft.com/office/drawing/2014/main" id="{3ABA9FD1-9B74-F14F-81EF-7B3407196B03}"/>
              </a:ext>
            </a:extLst>
          </p:cNvPr>
          <p:cNvSpPr>
            <a:spLocks noGrp="1"/>
          </p:cNvSpPr>
          <p:nvPr>
            <p:ph type="body" sz="quarter" idx="15"/>
          </p:nvPr>
        </p:nvSpPr>
        <p:spPr>
          <a:xfrm>
            <a:off x="3663042" y="2818296"/>
            <a:ext cx="2128157"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18" name="Marcador de texto 29">
            <a:extLst>
              <a:ext uri="{FF2B5EF4-FFF2-40B4-BE49-F238E27FC236}">
                <a16:creationId xmlns:a16="http://schemas.microsoft.com/office/drawing/2014/main" id="{0E9E9D03-0186-5B4C-A73F-95ADCD08A44A}"/>
              </a:ext>
            </a:extLst>
          </p:cNvPr>
          <p:cNvSpPr>
            <a:spLocks noGrp="1"/>
          </p:cNvSpPr>
          <p:nvPr>
            <p:ph type="body" sz="quarter" idx="16"/>
          </p:nvPr>
        </p:nvSpPr>
        <p:spPr>
          <a:xfrm>
            <a:off x="3663042" y="2209800"/>
            <a:ext cx="2128157"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cxnSp>
        <p:nvCxnSpPr>
          <p:cNvPr id="20" name="Conector recto 19">
            <a:extLst>
              <a:ext uri="{FF2B5EF4-FFF2-40B4-BE49-F238E27FC236}">
                <a16:creationId xmlns:a16="http://schemas.microsoft.com/office/drawing/2014/main" id="{E01EE6FD-FABB-AD48-92DA-19805B502918}"/>
              </a:ext>
            </a:extLst>
          </p:cNvPr>
          <p:cNvCxnSpPr>
            <a:cxnSpLocks/>
          </p:cNvCxnSpPr>
          <p:nvPr userDrawn="1"/>
        </p:nvCxnSpPr>
        <p:spPr>
          <a:xfrm>
            <a:off x="952500" y="4248119"/>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1" name="Marcador de texto 29">
            <a:extLst>
              <a:ext uri="{FF2B5EF4-FFF2-40B4-BE49-F238E27FC236}">
                <a16:creationId xmlns:a16="http://schemas.microsoft.com/office/drawing/2014/main" id="{F953BCFF-5CB8-784F-ACC1-A14670E62196}"/>
              </a:ext>
            </a:extLst>
          </p:cNvPr>
          <p:cNvSpPr>
            <a:spLocks noGrp="1"/>
          </p:cNvSpPr>
          <p:nvPr>
            <p:ph type="body" sz="quarter" idx="19"/>
          </p:nvPr>
        </p:nvSpPr>
        <p:spPr>
          <a:xfrm>
            <a:off x="952500" y="5131299"/>
            <a:ext cx="2133600"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22" name="Marcador de texto 29">
            <a:extLst>
              <a:ext uri="{FF2B5EF4-FFF2-40B4-BE49-F238E27FC236}">
                <a16:creationId xmlns:a16="http://schemas.microsoft.com/office/drawing/2014/main" id="{97DCC038-CDD3-1D48-B8BA-2617616935C5}"/>
              </a:ext>
            </a:extLst>
          </p:cNvPr>
          <p:cNvSpPr>
            <a:spLocks noGrp="1"/>
          </p:cNvSpPr>
          <p:nvPr>
            <p:ph type="body" sz="quarter" idx="20"/>
          </p:nvPr>
        </p:nvSpPr>
        <p:spPr>
          <a:xfrm>
            <a:off x="952500" y="4522803"/>
            <a:ext cx="2133600"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cxnSp>
        <p:nvCxnSpPr>
          <p:cNvPr id="23" name="Conector recto 22">
            <a:extLst>
              <a:ext uri="{FF2B5EF4-FFF2-40B4-BE49-F238E27FC236}">
                <a16:creationId xmlns:a16="http://schemas.microsoft.com/office/drawing/2014/main" id="{93BB36CC-7349-334D-A028-58D01025E726}"/>
              </a:ext>
            </a:extLst>
          </p:cNvPr>
          <p:cNvCxnSpPr>
            <a:cxnSpLocks/>
          </p:cNvCxnSpPr>
          <p:nvPr userDrawn="1"/>
        </p:nvCxnSpPr>
        <p:spPr>
          <a:xfrm>
            <a:off x="3663043"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4" name="Marcador de texto 29">
            <a:extLst>
              <a:ext uri="{FF2B5EF4-FFF2-40B4-BE49-F238E27FC236}">
                <a16:creationId xmlns:a16="http://schemas.microsoft.com/office/drawing/2014/main" id="{C20DFC6E-CE65-E94B-921D-38F386E173F2}"/>
              </a:ext>
            </a:extLst>
          </p:cNvPr>
          <p:cNvSpPr>
            <a:spLocks noGrp="1"/>
          </p:cNvSpPr>
          <p:nvPr>
            <p:ph type="body" sz="quarter" idx="21"/>
          </p:nvPr>
        </p:nvSpPr>
        <p:spPr>
          <a:xfrm>
            <a:off x="3663042" y="5131299"/>
            <a:ext cx="2128157"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25" name="Marcador de texto 29">
            <a:extLst>
              <a:ext uri="{FF2B5EF4-FFF2-40B4-BE49-F238E27FC236}">
                <a16:creationId xmlns:a16="http://schemas.microsoft.com/office/drawing/2014/main" id="{773FBF72-A3D8-2F4E-BAD2-2755F0BE4A47}"/>
              </a:ext>
            </a:extLst>
          </p:cNvPr>
          <p:cNvSpPr>
            <a:spLocks noGrp="1"/>
          </p:cNvSpPr>
          <p:nvPr>
            <p:ph type="body" sz="quarter" idx="22"/>
          </p:nvPr>
        </p:nvSpPr>
        <p:spPr>
          <a:xfrm>
            <a:off x="3663042" y="4522803"/>
            <a:ext cx="2128157"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cxnSp>
        <p:nvCxnSpPr>
          <p:cNvPr id="26" name="Conector recto 25">
            <a:extLst>
              <a:ext uri="{FF2B5EF4-FFF2-40B4-BE49-F238E27FC236}">
                <a16:creationId xmlns:a16="http://schemas.microsoft.com/office/drawing/2014/main" id="{C402C0D4-D9C4-F547-B996-38177302A3DC}"/>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7" name="Marcador de texto 29">
            <a:extLst>
              <a:ext uri="{FF2B5EF4-FFF2-40B4-BE49-F238E27FC236}">
                <a16:creationId xmlns:a16="http://schemas.microsoft.com/office/drawing/2014/main" id="{9B18A1DC-4A61-514B-9F70-1DCC893EBB17}"/>
              </a:ext>
            </a:extLst>
          </p:cNvPr>
          <p:cNvSpPr>
            <a:spLocks noGrp="1"/>
          </p:cNvSpPr>
          <p:nvPr>
            <p:ph type="body" sz="quarter" idx="23"/>
          </p:nvPr>
        </p:nvSpPr>
        <p:spPr>
          <a:xfrm>
            <a:off x="6367054" y="5131299"/>
            <a:ext cx="2129245"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28" name="Marcador de texto 29">
            <a:extLst>
              <a:ext uri="{FF2B5EF4-FFF2-40B4-BE49-F238E27FC236}">
                <a16:creationId xmlns:a16="http://schemas.microsoft.com/office/drawing/2014/main" id="{DD138509-2AA1-D540-90D6-288474956619}"/>
              </a:ext>
            </a:extLst>
          </p:cNvPr>
          <p:cNvSpPr>
            <a:spLocks noGrp="1"/>
          </p:cNvSpPr>
          <p:nvPr>
            <p:ph type="body" sz="quarter" idx="24"/>
          </p:nvPr>
        </p:nvSpPr>
        <p:spPr>
          <a:xfrm>
            <a:off x="6367054" y="4522803"/>
            <a:ext cx="2129245"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2" name="Marcador de fecha 1">
            <a:extLst>
              <a:ext uri="{FF2B5EF4-FFF2-40B4-BE49-F238E27FC236}">
                <a16:creationId xmlns:a16="http://schemas.microsoft.com/office/drawing/2014/main" id="{62655503-4608-4F79-A5D4-B2F67958F263}"/>
              </a:ext>
            </a:extLst>
          </p:cNvPr>
          <p:cNvSpPr>
            <a:spLocks noGrp="1"/>
          </p:cNvSpPr>
          <p:nvPr>
            <p:ph type="dt" sz="half" idx="25"/>
          </p:nvPr>
        </p:nvSpPr>
        <p:spPr/>
        <p:txBody>
          <a:bodyPr rtlCol="0"/>
          <a:lstStyle/>
          <a:p>
            <a:pPr rtl="0"/>
            <a:fld id="{0CFFE12A-8763-4EB7-9CEB-5B78076C5C21}" type="datetime4">
              <a:rPr lang="es-ES" noProof="0" smtClean="0">
                <a:latin typeface="+mn-lt"/>
              </a:rPr>
              <a:t>22 de marzo de 2023</a:t>
            </a:fld>
            <a:endParaRPr lang="es-ES" noProof="0" dirty="0">
              <a:latin typeface="+mn-lt"/>
            </a:endParaRPr>
          </a:p>
        </p:txBody>
      </p:sp>
      <p:sp>
        <p:nvSpPr>
          <p:cNvPr id="3" name="Marcador de pie de página 2">
            <a:extLst>
              <a:ext uri="{FF2B5EF4-FFF2-40B4-BE49-F238E27FC236}">
                <a16:creationId xmlns:a16="http://schemas.microsoft.com/office/drawing/2014/main" id="{9DAFA395-FE4C-4A99-A74E-57757D8473E1}"/>
              </a:ext>
            </a:extLst>
          </p:cNvPr>
          <p:cNvSpPr>
            <a:spLocks noGrp="1"/>
          </p:cNvSpPr>
          <p:nvPr>
            <p:ph type="ftr" sz="quarter" idx="26"/>
          </p:nvPr>
        </p:nvSpPr>
        <p:spPr/>
        <p:txBody>
          <a:bodyPr rtlCol="0"/>
          <a:lstStyle/>
          <a:p>
            <a:pPr rtl="0"/>
            <a:r>
              <a:rPr lang="es-ES" noProof="0" dirty="0"/>
              <a:t>Revisión anual</a:t>
            </a:r>
            <a:endParaRPr lang="es-ES" b="0" noProof="0" dirty="0"/>
          </a:p>
        </p:txBody>
      </p:sp>
      <p:sp>
        <p:nvSpPr>
          <p:cNvPr id="4" name="Marcador de número de diapositiva 3">
            <a:extLst>
              <a:ext uri="{FF2B5EF4-FFF2-40B4-BE49-F238E27FC236}">
                <a16:creationId xmlns:a16="http://schemas.microsoft.com/office/drawing/2014/main" id="{30A6A117-A0E8-43E1-9120-CE3B8B97667F}"/>
              </a:ext>
            </a:extLst>
          </p:cNvPr>
          <p:cNvSpPr>
            <a:spLocks noGrp="1"/>
          </p:cNvSpPr>
          <p:nvPr>
            <p:ph type="sldNum" sz="quarter" idx="27"/>
          </p:nvPr>
        </p:nvSpPr>
        <p:spPr/>
        <p:txBody>
          <a:bodyPr rtlCol="0"/>
          <a:lstStyle/>
          <a:p>
            <a:pPr rtl="0"/>
            <a:fld id="{294A09A9-5501-47C1-A89A-A340965A2BE2}" type="slidenum">
              <a:rPr lang="es-ES" noProof="0" smtClean="0"/>
              <a:pPr rtl="0"/>
              <a:t>‹Nº›</a:t>
            </a:fld>
            <a:endParaRPr lang="es-ES" noProof="0" dirty="0"/>
          </a:p>
        </p:txBody>
      </p:sp>
    </p:spTree>
    <p:extLst>
      <p:ext uri="{BB962C8B-B14F-4D97-AF65-F5344CB8AC3E}">
        <p14:creationId xmlns:p14="http://schemas.microsoft.com/office/powerpoint/2010/main" val="409306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ción">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orma libre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16" name="Forma libre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19" name="Forma libre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sp>
        <p:nvSpPr>
          <p:cNvPr id="14" name="Marcador de posición de imagen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p:spPr>
        <p:txBody>
          <a:bodyPr rtlCol="0"/>
          <a:lstStyle/>
          <a:p>
            <a:pPr rtl="0"/>
            <a:r>
              <a:rPr lang="es-ES" noProof="0"/>
              <a:t>Haga clic en el icono para agregar una imagen</a:t>
            </a:r>
            <a:endParaRPr lang="es-ES" noProof="0" dirty="0"/>
          </a:p>
        </p:txBody>
      </p:sp>
      <p:sp>
        <p:nvSpPr>
          <p:cNvPr id="9" name="Título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es-ES" noProof="0"/>
              <a:t>Haga clic para modificar el estilo de título del patrón</a:t>
            </a:r>
            <a:endParaRPr lang="es-ES" noProof="0" dirty="0"/>
          </a:p>
        </p:txBody>
      </p:sp>
      <p:cxnSp>
        <p:nvCxnSpPr>
          <p:cNvPr id="17" name="Conector recto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48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Marcador de texto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p:spPr>
        <p:txBody>
          <a:bodyPr lIns="0" tIns="0" rIns="0" bIns="0" rtlCol="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2" name="Marcador de fecha 1">
            <a:extLst>
              <a:ext uri="{FF2B5EF4-FFF2-40B4-BE49-F238E27FC236}">
                <a16:creationId xmlns:a16="http://schemas.microsoft.com/office/drawing/2014/main" id="{CA64E0B3-57C5-4DAF-8531-F39610E77C09}"/>
              </a:ext>
            </a:extLst>
          </p:cNvPr>
          <p:cNvSpPr>
            <a:spLocks noGrp="1"/>
          </p:cNvSpPr>
          <p:nvPr>
            <p:ph type="dt" sz="half" idx="14"/>
          </p:nvPr>
        </p:nvSpPr>
        <p:spPr/>
        <p:txBody>
          <a:bodyPr rtlCol="0"/>
          <a:lstStyle/>
          <a:p>
            <a:pPr rtl="0"/>
            <a:fld id="{845086BA-4771-4251-A1A0-95AEDDEBD7A7}" type="datetime4">
              <a:rPr lang="es-ES" noProof="0" smtClean="0">
                <a:latin typeface="+mn-lt"/>
              </a:rPr>
              <a:t>22 de marzo de 2023</a:t>
            </a:fld>
            <a:endParaRPr lang="es-ES" noProof="0" dirty="0">
              <a:latin typeface="+mn-lt"/>
            </a:endParaRPr>
          </a:p>
        </p:txBody>
      </p:sp>
      <p:sp>
        <p:nvSpPr>
          <p:cNvPr id="3" name="Marcador de pie de página 2">
            <a:extLst>
              <a:ext uri="{FF2B5EF4-FFF2-40B4-BE49-F238E27FC236}">
                <a16:creationId xmlns:a16="http://schemas.microsoft.com/office/drawing/2014/main" id="{B7E0EC46-C626-4D58-AB64-0B3B850D1482}"/>
              </a:ext>
            </a:extLst>
          </p:cNvPr>
          <p:cNvSpPr>
            <a:spLocks noGrp="1"/>
          </p:cNvSpPr>
          <p:nvPr>
            <p:ph type="ftr" sz="quarter" idx="15"/>
          </p:nvPr>
        </p:nvSpPr>
        <p:spPr/>
        <p:txBody>
          <a:bodyPr rtlCol="0"/>
          <a:lstStyle/>
          <a:p>
            <a:pPr rtl="0"/>
            <a:r>
              <a:rPr lang="es-ES" noProof="0" dirty="0"/>
              <a:t>Revisión anual</a:t>
            </a:r>
            <a:endParaRPr lang="es-ES" b="0" noProof="0" dirty="0"/>
          </a:p>
        </p:txBody>
      </p:sp>
      <p:sp>
        <p:nvSpPr>
          <p:cNvPr id="4" name="Marcador de número de diapositiva 3">
            <a:extLst>
              <a:ext uri="{FF2B5EF4-FFF2-40B4-BE49-F238E27FC236}">
                <a16:creationId xmlns:a16="http://schemas.microsoft.com/office/drawing/2014/main" id="{8F25D00C-8F5C-4528-87FA-F9431D967555}"/>
              </a:ext>
            </a:extLst>
          </p:cNvPr>
          <p:cNvSpPr>
            <a:spLocks noGrp="1"/>
          </p:cNvSpPr>
          <p:nvPr>
            <p:ph type="sldNum" sz="quarter" idx="16"/>
          </p:nvPr>
        </p:nvSpPr>
        <p:spPr/>
        <p:txBody>
          <a:bodyPr rtlCol="0"/>
          <a:lstStyle/>
          <a:p>
            <a:pPr rtl="0"/>
            <a:fld id="{294A09A9-5501-47C1-A89A-A340965A2BE2}" type="slidenum">
              <a:rPr lang="es-ES" noProof="0" smtClean="0"/>
              <a:pPr rtl="0"/>
              <a:t>‹Nº›</a:t>
            </a:fld>
            <a:endParaRPr lang="es-ES" noProof="0" dirty="0"/>
          </a:p>
        </p:txBody>
      </p:sp>
    </p:spTree>
    <p:extLst>
      <p:ext uri="{BB962C8B-B14F-4D97-AF65-F5344CB8AC3E}">
        <p14:creationId xmlns:p14="http://schemas.microsoft.com/office/powerpoint/2010/main" val="3073769527"/>
      </p:ext>
    </p:extLst>
  </p:cSld>
  <p:clrMapOvr>
    <a:masterClrMapping/>
  </p:clrMapOvr>
  <p:extLst>
    <p:ext uri="{DCECCB84-F9BA-43D5-87BE-67443E8EF086}">
      <p15:sldGuideLst xmlns:p15="http://schemas.microsoft.com/office/powerpoint/2012/main">
        <p15:guide id="1" pos="600">
          <p15:clr>
            <a:srgbClr val="FBAE40"/>
          </p15:clr>
        </p15:guide>
        <p15:guide id="6" pos="3480" userDrawn="1">
          <p15:clr>
            <a:srgbClr val="FBAE40"/>
          </p15:clr>
        </p15:guide>
        <p15:guide id="7" orient="horz" pos="1440" userDrawn="1">
          <p15:clr>
            <a:srgbClr val="FBAE40"/>
          </p15:clr>
        </p15:guide>
        <p15:guide id="9" orient="horz" pos="1224" userDrawn="1">
          <p15:clr>
            <a:srgbClr val="FBAE40"/>
          </p15:clr>
        </p15:guide>
        <p15:guide id="10" orient="horz" pos="55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scanso">
    <p:bg>
      <p:bgPr>
        <a:solidFill>
          <a:schemeClr val="tx1"/>
        </a:solidFill>
        <a:effectLst/>
      </p:bgPr>
    </p:bg>
    <p:spTree>
      <p:nvGrpSpPr>
        <p:cNvPr id="1" name=""/>
        <p:cNvGrpSpPr/>
        <p:nvPr/>
      </p:nvGrpSpPr>
      <p:grpSpPr>
        <a:xfrm>
          <a:off x="0" y="0"/>
          <a:ext cx="0" cy="0"/>
          <a:chOff x="0" y="0"/>
          <a:chExt cx="0" cy="0"/>
        </a:xfrm>
      </p:grpSpPr>
      <p:sp>
        <p:nvSpPr>
          <p:cNvPr id="21" name="Marcador de posición de imagen 2">
            <a:extLst>
              <a:ext uri="{FF2B5EF4-FFF2-40B4-BE49-F238E27FC236}">
                <a16:creationId xmlns:a16="http://schemas.microsoft.com/office/drawing/2014/main" id="{50E2385F-F6FA-D345-AF77-A9EE8E49310D}"/>
              </a:ext>
            </a:extLst>
          </p:cNvPr>
          <p:cNvSpPr>
            <a:spLocks noGrp="1"/>
          </p:cNvSpPr>
          <p:nvPr>
            <p:ph type="pic" sz="quarter" idx="13"/>
          </p:nvPr>
        </p:nvSpPr>
        <p:spPr>
          <a:xfrm>
            <a:off x="0" y="0"/>
            <a:ext cx="12191998" cy="6858000"/>
          </a:xfrm>
          <a:solidFill>
            <a:schemeClr val="accent2"/>
          </a:solidFill>
        </p:spPr>
        <p:txBody>
          <a:bodyPr rtlCol="0"/>
          <a:lstStyle/>
          <a:p>
            <a:pPr rtl="0"/>
            <a:r>
              <a:rPr lang="es-ES" noProof="0"/>
              <a:t>Haga clic en el icono para agregar una imagen</a:t>
            </a:r>
            <a:endParaRPr lang="es-ES" noProof="0" dirty="0"/>
          </a:p>
        </p:txBody>
      </p:sp>
      <p:sp>
        <p:nvSpPr>
          <p:cNvPr id="18" name="Título 1">
            <a:extLst>
              <a:ext uri="{FF2B5EF4-FFF2-40B4-BE49-F238E27FC236}">
                <a16:creationId xmlns:a16="http://schemas.microsoft.com/office/drawing/2014/main" id="{8D492973-78E3-D34E-835E-CF2D4517016D}"/>
              </a:ext>
            </a:extLst>
          </p:cNvPr>
          <p:cNvSpPr>
            <a:spLocks noGrp="1"/>
          </p:cNvSpPr>
          <p:nvPr>
            <p:ph type="title"/>
          </p:nvPr>
        </p:nvSpPr>
        <p:spPr>
          <a:xfrm>
            <a:off x="7193943" y="3045437"/>
            <a:ext cx="4941477" cy="610863"/>
          </a:xfrm>
          <a:prstGeom prst="rect">
            <a:avLst/>
          </a:prstGeom>
        </p:spPr>
        <p:txBody>
          <a:bodyPr lIns="0" tIns="0" rIns="0" bIns="0" rtlCol="0" anchor="b" anchorCtr="0">
            <a:normAutofit/>
          </a:bodyPr>
          <a:lstStyle>
            <a:lvl1pPr>
              <a:defRPr sz="4100" b="1" i="0" baseline="0">
                <a:solidFill>
                  <a:schemeClr val="tx1"/>
                </a:solidFill>
                <a:latin typeface="+mj-lt"/>
              </a:defRPr>
            </a:lvl1pPr>
          </a:lstStyle>
          <a:p>
            <a:pPr rtl="0"/>
            <a:r>
              <a:rPr lang="es-ES" noProof="0"/>
              <a:t>Haga clic para modificar el estilo de título del patrón</a:t>
            </a:r>
            <a:endParaRPr lang="es-ES" noProof="0" dirty="0"/>
          </a:p>
        </p:txBody>
      </p:sp>
      <p:cxnSp>
        <p:nvCxnSpPr>
          <p:cNvPr id="20" name="Conector recto 19">
            <a:extLst>
              <a:ext uri="{FF2B5EF4-FFF2-40B4-BE49-F238E27FC236}">
                <a16:creationId xmlns:a16="http://schemas.microsoft.com/office/drawing/2014/main" id="{4BE3A3D6-A0AD-C84D-8B2A-743F5F95432E}"/>
              </a:ext>
            </a:extLst>
          </p:cNvPr>
          <p:cNvCxnSpPr>
            <a:cxnSpLocks/>
          </p:cNvCxnSpPr>
          <p:nvPr userDrawn="1"/>
        </p:nvCxnSpPr>
        <p:spPr>
          <a:xfrm>
            <a:off x="7154721" y="4003877"/>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grpSp>
        <p:nvGrpSpPr>
          <p:cNvPr id="22" name="Grupo 21">
            <a:extLst>
              <a:ext uri="{FF2B5EF4-FFF2-40B4-BE49-F238E27FC236}">
                <a16:creationId xmlns:a16="http://schemas.microsoft.com/office/drawing/2014/main" id="{F4CB38BE-0FF2-694C-AA3C-D73DBF7C332C}"/>
              </a:ext>
            </a:extLst>
          </p:cNvPr>
          <p:cNvGrpSpPr>
            <a:grpSpLocks/>
          </p:cNvGrpSpPr>
          <p:nvPr userDrawn="1"/>
        </p:nvGrpSpPr>
        <p:grpSpPr bwMode="auto">
          <a:xfrm rot="10800000">
            <a:off x="9509760" y="-3"/>
            <a:ext cx="2682238" cy="2682238"/>
            <a:chOff x="0" y="12289"/>
            <a:chExt cx="3550" cy="3551"/>
          </a:xfrm>
          <a:solidFill>
            <a:schemeClr val="tx1"/>
          </a:solidFill>
        </p:grpSpPr>
        <p:sp>
          <p:nvSpPr>
            <p:cNvPr id="23" name="Forma libre 22">
              <a:extLst>
                <a:ext uri="{FF2B5EF4-FFF2-40B4-BE49-F238E27FC236}">
                  <a16:creationId xmlns:a16="http://schemas.microsoft.com/office/drawing/2014/main" id="{F0257420-2EA0-6348-8B9E-1414F529726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24" name="Forma libre 23">
              <a:extLst>
                <a:ext uri="{FF2B5EF4-FFF2-40B4-BE49-F238E27FC236}">
                  <a16:creationId xmlns:a16="http://schemas.microsoft.com/office/drawing/2014/main" id="{7FE65C23-C0EF-BB41-884A-01C2A7356159}"/>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25" name="Forma libre 24">
              <a:extLst>
                <a:ext uri="{FF2B5EF4-FFF2-40B4-BE49-F238E27FC236}">
                  <a16:creationId xmlns:a16="http://schemas.microsoft.com/office/drawing/2014/main" id="{F73F5EB6-53C7-D44C-9003-FB5A81F9890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spTree>
    <p:extLst>
      <p:ext uri="{BB962C8B-B14F-4D97-AF65-F5344CB8AC3E}">
        <p14:creationId xmlns:p14="http://schemas.microsoft.com/office/powerpoint/2010/main" val="2357889184"/>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áfico">
    <p:bg>
      <p:bgPr>
        <a:solidFill>
          <a:schemeClr val="tx1"/>
        </a:solidFill>
        <a:effectLst/>
      </p:bgPr>
    </p:bg>
    <p:spTree>
      <p:nvGrpSpPr>
        <p:cNvPr id="1" name=""/>
        <p:cNvGrpSpPr/>
        <p:nvPr/>
      </p:nvGrpSpPr>
      <p:grpSpPr>
        <a:xfrm>
          <a:off x="0" y="0"/>
          <a:ext cx="0" cy="0"/>
          <a:chOff x="0" y="0"/>
          <a:chExt cx="0" cy="0"/>
        </a:xfrm>
      </p:grpSpPr>
      <p:sp>
        <p:nvSpPr>
          <p:cNvPr id="6" name="Marcador de posición de gráfico 5">
            <a:extLst>
              <a:ext uri="{FF2B5EF4-FFF2-40B4-BE49-F238E27FC236}">
                <a16:creationId xmlns:a16="http://schemas.microsoft.com/office/drawing/2014/main" id="{75992517-0394-6B43-B15D-2A86A34512F3}"/>
              </a:ext>
            </a:extLst>
          </p:cNvPr>
          <p:cNvSpPr>
            <a:spLocks noGrp="1"/>
          </p:cNvSpPr>
          <p:nvPr>
            <p:ph type="chart" sz="quarter" idx="10"/>
          </p:nvPr>
        </p:nvSpPr>
        <p:spPr>
          <a:xfrm>
            <a:off x="952500" y="1939108"/>
            <a:ext cx="10352810" cy="4110702"/>
          </a:xfrm>
        </p:spPr>
        <p:txBody>
          <a:bodyPr rtlCol="0"/>
          <a:lstStyle>
            <a:lvl1pPr>
              <a:defRPr>
                <a:solidFill>
                  <a:schemeClr val="tx1"/>
                </a:solidFill>
              </a:defRPr>
            </a:lvl1pPr>
          </a:lstStyle>
          <a:p>
            <a:pPr rtl="0"/>
            <a:r>
              <a:rPr lang="es-ES" noProof="0"/>
              <a:t>Haga clic en el icono para agregar un gráfico</a:t>
            </a:r>
          </a:p>
        </p:txBody>
      </p:sp>
      <p:sp>
        <p:nvSpPr>
          <p:cNvPr id="16" name="Título 1">
            <a:extLst>
              <a:ext uri="{FF2B5EF4-FFF2-40B4-BE49-F238E27FC236}">
                <a16:creationId xmlns:a16="http://schemas.microsoft.com/office/drawing/2014/main" id="{109B023A-F28F-184D-BA48-3F1C0502AE0A}"/>
              </a:ext>
            </a:extLst>
          </p:cNvPr>
          <p:cNvSpPr>
            <a:spLocks noGrp="1"/>
          </p:cNvSpPr>
          <p:nvPr>
            <p:ph type="title" hasCustomPrompt="1"/>
          </p:nvPr>
        </p:nvSpPr>
        <p:spPr>
          <a:xfrm>
            <a:off x="964023" y="879063"/>
            <a:ext cx="49414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es-ES" noProof="0"/>
              <a:t>Haga clic para editar </a:t>
            </a:r>
          </a:p>
        </p:txBody>
      </p:sp>
      <p:sp>
        <p:nvSpPr>
          <p:cNvPr id="2" name="Marcador de fecha 1">
            <a:extLst>
              <a:ext uri="{FF2B5EF4-FFF2-40B4-BE49-F238E27FC236}">
                <a16:creationId xmlns:a16="http://schemas.microsoft.com/office/drawing/2014/main" id="{371012B1-809A-45CE-9FED-46D08DC8C42B}"/>
              </a:ext>
            </a:extLst>
          </p:cNvPr>
          <p:cNvSpPr>
            <a:spLocks noGrp="1"/>
          </p:cNvSpPr>
          <p:nvPr>
            <p:ph type="dt" sz="half" idx="11"/>
          </p:nvPr>
        </p:nvSpPr>
        <p:spPr/>
        <p:txBody>
          <a:bodyPr rtlCol="0"/>
          <a:lstStyle/>
          <a:p>
            <a:pPr rtl="0"/>
            <a:fld id="{6A99CD11-04C6-421F-AE19-E5D29CCF776B}" type="datetime4">
              <a:rPr lang="es-ES" noProof="0" smtClean="0">
                <a:latin typeface="+mn-lt"/>
              </a:rPr>
              <a:t>22 de marzo de 2023</a:t>
            </a:fld>
            <a:endParaRPr lang="es-ES" noProof="0">
              <a:latin typeface="+mn-lt"/>
            </a:endParaRPr>
          </a:p>
        </p:txBody>
      </p:sp>
      <p:sp>
        <p:nvSpPr>
          <p:cNvPr id="3" name="Marcador de pie de página 2">
            <a:extLst>
              <a:ext uri="{FF2B5EF4-FFF2-40B4-BE49-F238E27FC236}">
                <a16:creationId xmlns:a16="http://schemas.microsoft.com/office/drawing/2014/main" id="{3FB6FA27-6601-4107-A3C9-808CB4430246}"/>
              </a:ext>
            </a:extLst>
          </p:cNvPr>
          <p:cNvSpPr>
            <a:spLocks noGrp="1"/>
          </p:cNvSpPr>
          <p:nvPr>
            <p:ph type="ftr" sz="quarter" idx="12"/>
          </p:nvPr>
        </p:nvSpPr>
        <p:spPr/>
        <p:txBody>
          <a:bodyPr rtlCol="0"/>
          <a:lstStyle/>
          <a:p>
            <a:pPr rtl="0"/>
            <a:r>
              <a:rPr lang="es-ES" noProof="0"/>
              <a:t>Revisión anual</a:t>
            </a:r>
            <a:endParaRPr lang="es-ES" b="0" noProof="0"/>
          </a:p>
        </p:txBody>
      </p:sp>
      <p:sp>
        <p:nvSpPr>
          <p:cNvPr id="4" name="Marcador de número de diapositiva 3">
            <a:extLst>
              <a:ext uri="{FF2B5EF4-FFF2-40B4-BE49-F238E27FC236}">
                <a16:creationId xmlns:a16="http://schemas.microsoft.com/office/drawing/2014/main" id="{0919432A-F8B5-4A96-AEE6-2E159658D5DD}"/>
              </a:ext>
            </a:extLst>
          </p:cNvPr>
          <p:cNvSpPr>
            <a:spLocks noGrp="1"/>
          </p:cNvSpPr>
          <p:nvPr>
            <p:ph type="sldNum" sz="quarter" idx="13"/>
          </p:nvPr>
        </p:nvSpPr>
        <p:spPr/>
        <p:txBody>
          <a:bodyPr rtlCol="0"/>
          <a:lstStyle/>
          <a:p>
            <a:pPr rtl="0"/>
            <a:fld id="{294A09A9-5501-47C1-A89A-A340965A2BE2}" type="slidenum">
              <a:rPr lang="es-ES" noProof="0" smtClean="0"/>
              <a:pPr rtl="0"/>
              <a:t>‹Nº›</a:t>
            </a:fld>
            <a:endParaRPr lang="es-ES" noProof="0">
              <a:latin typeface="+mn-lt"/>
            </a:endParaRPr>
          </a:p>
        </p:txBody>
      </p:sp>
    </p:spTree>
    <p:extLst>
      <p:ext uri="{BB962C8B-B14F-4D97-AF65-F5344CB8AC3E}">
        <p14:creationId xmlns:p14="http://schemas.microsoft.com/office/powerpoint/2010/main" val="2065862895"/>
      </p:ext>
    </p:extLst>
  </p:cSld>
  <p:clrMapOvr>
    <a:masterClrMapping/>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1392" userDrawn="1">
          <p15:clr>
            <a:srgbClr val="FBAE40"/>
          </p15:clr>
        </p15:guide>
        <p15:guide id="10" orient="horz" pos="55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a">
    <p:bg>
      <p:bgPr>
        <a:solidFill>
          <a:schemeClr val="tx1"/>
        </a:solidFill>
        <a:effectLst/>
      </p:bgPr>
    </p:bg>
    <p:spTree>
      <p:nvGrpSpPr>
        <p:cNvPr id="1" name=""/>
        <p:cNvGrpSpPr/>
        <p:nvPr/>
      </p:nvGrpSpPr>
      <p:grpSpPr>
        <a:xfrm>
          <a:off x="0" y="0"/>
          <a:ext cx="0" cy="0"/>
          <a:chOff x="0" y="0"/>
          <a:chExt cx="0" cy="0"/>
        </a:xfrm>
      </p:grpSpPr>
      <p:sp>
        <p:nvSpPr>
          <p:cNvPr id="16" name="Título 1">
            <a:extLst>
              <a:ext uri="{FF2B5EF4-FFF2-40B4-BE49-F238E27FC236}">
                <a16:creationId xmlns:a16="http://schemas.microsoft.com/office/drawing/2014/main" id="{109B023A-F28F-184D-BA48-3F1C0502AE0A}"/>
              </a:ext>
            </a:extLst>
          </p:cNvPr>
          <p:cNvSpPr>
            <a:spLocks noGrp="1"/>
          </p:cNvSpPr>
          <p:nvPr>
            <p:ph type="title" hasCustomPrompt="1"/>
          </p:nvPr>
        </p:nvSpPr>
        <p:spPr>
          <a:xfrm>
            <a:off x="964023" y="879063"/>
            <a:ext cx="49414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es-ES" noProof="0"/>
              <a:t>Haga clic para editar </a:t>
            </a:r>
          </a:p>
        </p:txBody>
      </p:sp>
      <p:sp>
        <p:nvSpPr>
          <p:cNvPr id="9" name="Marcador de título 2">
            <a:extLst>
              <a:ext uri="{FF2B5EF4-FFF2-40B4-BE49-F238E27FC236}">
                <a16:creationId xmlns:a16="http://schemas.microsoft.com/office/drawing/2014/main" id="{1506B022-475A-6647-98FF-D5C319A0C7C4}"/>
              </a:ext>
            </a:extLst>
          </p:cNvPr>
          <p:cNvSpPr>
            <a:spLocks noGrp="1"/>
          </p:cNvSpPr>
          <p:nvPr>
            <p:ph type="tbl" sz="quarter" idx="10"/>
          </p:nvPr>
        </p:nvSpPr>
        <p:spPr>
          <a:xfrm>
            <a:off x="952500" y="2209800"/>
            <a:ext cx="10287000" cy="2593109"/>
          </a:xfrm>
        </p:spPr>
        <p:txBody>
          <a:bodyPr rtlCol="0"/>
          <a:lstStyle/>
          <a:p>
            <a:pPr rtl="0"/>
            <a:r>
              <a:rPr lang="es-ES" noProof="0"/>
              <a:t>Haga clic en el icono para agregar una tabla</a:t>
            </a:r>
          </a:p>
        </p:txBody>
      </p:sp>
      <p:sp>
        <p:nvSpPr>
          <p:cNvPr id="2" name="Marcador de fecha 1">
            <a:extLst>
              <a:ext uri="{FF2B5EF4-FFF2-40B4-BE49-F238E27FC236}">
                <a16:creationId xmlns:a16="http://schemas.microsoft.com/office/drawing/2014/main" id="{9B2411D2-78FE-46C1-9EA9-C6A882903B53}"/>
              </a:ext>
            </a:extLst>
          </p:cNvPr>
          <p:cNvSpPr>
            <a:spLocks noGrp="1"/>
          </p:cNvSpPr>
          <p:nvPr>
            <p:ph type="dt" sz="half" idx="11"/>
          </p:nvPr>
        </p:nvSpPr>
        <p:spPr/>
        <p:txBody>
          <a:bodyPr rtlCol="0"/>
          <a:lstStyle/>
          <a:p>
            <a:pPr rtl="0"/>
            <a:fld id="{68820299-DC87-4039-A7B5-9AC50CF7A216}" type="datetime4">
              <a:rPr lang="es-ES" noProof="0" smtClean="0">
                <a:latin typeface="+mn-lt"/>
              </a:rPr>
              <a:t>22 de marzo de 2023</a:t>
            </a:fld>
            <a:endParaRPr lang="es-ES" noProof="0">
              <a:latin typeface="+mn-lt"/>
            </a:endParaRPr>
          </a:p>
        </p:txBody>
      </p:sp>
      <p:sp>
        <p:nvSpPr>
          <p:cNvPr id="3" name="Marcador de pie de página 2">
            <a:extLst>
              <a:ext uri="{FF2B5EF4-FFF2-40B4-BE49-F238E27FC236}">
                <a16:creationId xmlns:a16="http://schemas.microsoft.com/office/drawing/2014/main" id="{C04DAF8F-82DB-4DBE-9041-71217A4516CB}"/>
              </a:ext>
            </a:extLst>
          </p:cNvPr>
          <p:cNvSpPr>
            <a:spLocks noGrp="1"/>
          </p:cNvSpPr>
          <p:nvPr>
            <p:ph type="ftr" sz="quarter" idx="12"/>
          </p:nvPr>
        </p:nvSpPr>
        <p:spPr/>
        <p:txBody>
          <a:bodyPr rtlCol="0"/>
          <a:lstStyle/>
          <a:p>
            <a:pPr rtl="0"/>
            <a:r>
              <a:rPr lang="es-ES" noProof="0"/>
              <a:t>Revisión anual</a:t>
            </a:r>
            <a:endParaRPr lang="es-ES" b="0" noProof="0"/>
          </a:p>
        </p:txBody>
      </p:sp>
      <p:sp>
        <p:nvSpPr>
          <p:cNvPr id="4" name="Marcador de número de diapositiva 3">
            <a:extLst>
              <a:ext uri="{FF2B5EF4-FFF2-40B4-BE49-F238E27FC236}">
                <a16:creationId xmlns:a16="http://schemas.microsoft.com/office/drawing/2014/main" id="{782F761B-6706-439D-9C75-43E751AB195C}"/>
              </a:ext>
            </a:extLst>
          </p:cNvPr>
          <p:cNvSpPr>
            <a:spLocks noGrp="1"/>
          </p:cNvSpPr>
          <p:nvPr>
            <p:ph type="sldNum" sz="quarter" idx="13"/>
          </p:nvPr>
        </p:nvSpPr>
        <p:spPr/>
        <p:txBody>
          <a:bodyPr rtlCol="0"/>
          <a:lstStyle/>
          <a:p>
            <a:pPr rtl="0"/>
            <a:fld id="{294A09A9-5501-47C1-A89A-A340965A2BE2}" type="slidenum">
              <a:rPr lang="es-ES" noProof="0" smtClean="0"/>
              <a:pPr rtl="0"/>
              <a:t>‹Nº›</a:t>
            </a:fld>
            <a:endParaRPr lang="es-ES" noProof="0">
              <a:latin typeface="+mn-lt"/>
            </a:endParaRPr>
          </a:p>
        </p:txBody>
      </p:sp>
    </p:spTree>
    <p:extLst>
      <p:ext uri="{BB962C8B-B14F-4D97-AF65-F5344CB8AC3E}">
        <p14:creationId xmlns:p14="http://schemas.microsoft.com/office/powerpoint/2010/main" val="340131073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ta">
    <p:bg>
      <p:bgPr>
        <a:solidFill>
          <a:schemeClr val="tx1"/>
        </a:solid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A5C37098-CEB2-1E45-989B-3DD92F3B1A30}"/>
              </a:ext>
            </a:extLst>
          </p:cNvPr>
          <p:cNvSpPr>
            <a:spLocks noGrp="1"/>
          </p:cNvSpPr>
          <p:nvPr>
            <p:ph type="title"/>
          </p:nvPr>
        </p:nvSpPr>
        <p:spPr>
          <a:xfrm>
            <a:off x="964022" y="2476500"/>
            <a:ext cx="7132320" cy="3289971"/>
          </a:xfrm>
          <a:prstGeom prst="rect">
            <a:avLst/>
          </a:prstGeom>
          <a:ln>
            <a:noFill/>
          </a:ln>
        </p:spPr>
        <p:txBody>
          <a:bodyPr lIns="0" tIns="0" rIns="0" bIns="0" rtlCol="0" anchor="t" anchorCtr="0">
            <a:normAutofit/>
          </a:bodyPr>
          <a:lstStyle>
            <a:lvl1pPr>
              <a:lnSpc>
                <a:spcPct val="100000"/>
              </a:lnSpc>
              <a:defRPr sz="2800" b="0" i="0">
                <a:solidFill>
                  <a:schemeClr val="bg1"/>
                </a:solidFill>
                <a:latin typeface="+mn-lt"/>
              </a:defRPr>
            </a:lvl1pPr>
          </a:lstStyle>
          <a:p>
            <a:pPr rtl="0"/>
            <a:r>
              <a:rPr lang="es-ES" noProof="0"/>
              <a:t>Haga clic para modificar el estilo de título del patrón</a:t>
            </a:r>
            <a:endParaRPr lang="es-ES" noProof="0" dirty="0"/>
          </a:p>
        </p:txBody>
      </p:sp>
      <p:sp>
        <p:nvSpPr>
          <p:cNvPr id="10" name="Cuadro de texto 9">
            <a:extLst>
              <a:ext uri="{FF2B5EF4-FFF2-40B4-BE49-F238E27FC236}">
                <a16:creationId xmlns:a16="http://schemas.microsoft.com/office/drawing/2014/main" id="{E902327D-DBD4-7A4E-ABF2-A946A559A8AD}"/>
              </a:ext>
            </a:extLst>
          </p:cNvPr>
          <p:cNvSpPr txBox="1"/>
          <p:nvPr userDrawn="1"/>
        </p:nvSpPr>
        <p:spPr>
          <a:xfrm>
            <a:off x="699948" y="548291"/>
            <a:ext cx="1589372" cy="3170099"/>
          </a:xfrm>
          <a:prstGeom prst="rect">
            <a:avLst/>
          </a:prstGeom>
          <a:noFill/>
        </p:spPr>
        <p:txBody>
          <a:bodyPr wrap="square" rtlCol="0">
            <a:spAutoFit/>
          </a:bodyPr>
          <a:lstStyle/>
          <a:p>
            <a:pPr rtl="0"/>
            <a:r>
              <a:rPr lang="es-ES" sz="20000" b="1" noProof="0" dirty="0">
                <a:solidFill>
                  <a:schemeClr val="bg1"/>
                </a:solidFill>
              </a:rPr>
              <a:t>“</a:t>
            </a:r>
          </a:p>
        </p:txBody>
      </p:sp>
      <p:grpSp>
        <p:nvGrpSpPr>
          <p:cNvPr id="18" name="Grupo 17">
            <a:extLst>
              <a:ext uri="{FF2B5EF4-FFF2-40B4-BE49-F238E27FC236}">
                <a16:creationId xmlns:a16="http://schemas.microsoft.com/office/drawing/2014/main" id="{6ACB4ADD-D9F4-984E-B29D-A2CF6D19E810}"/>
              </a:ext>
            </a:extLst>
          </p:cNvPr>
          <p:cNvGrpSpPr/>
          <p:nvPr userDrawn="1"/>
        </p:nvGrpSpPr>
        <p:grpSpPr>
          <a:xfrm>
            <a:off x="6362700" y="0"/>
            <a:ext cx="5829298" cy="3235602"/>
            <a:chOff x="5612972" y="1"/>
            <a:chExt cx="6615961" cy="3672246"/>
          </a:xfrm>
        </p:grpSpPr>
        <p:sp>
          <p:nvSpPr>
            <p:cNvPr id="19" name="Autoforma 24">
              <a:extLst>
                <a:ext uri="{FF2B5EF4-FFF2-40B4-BE49-F238E27FC236}">
                  <a16:creationId xmlns:a16="http://schemas.microsoft.com/office/drawing/2014/main" id="{5017C477-A988-7041-8A67-3D8294D6AD7C}"/>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20" name="Forma libre 19">
              <a:extLst>
                <a:ext uri="{FF2B5EF4-FFF2-40B4-BE49-F238E27FC236}">
                  <a16:creationId xmlns:a16="http://schemas.microsoft.com/office/drawing/2014/main" id="{206D7F37-5DD1-A24E-9CCA-84B2A168554D}"/>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21" name="Forma libre 20">
              <a:extLst>
                <a:ext uri="{FF2B5EF4-FFF2-40B4-BE49-F238E27FC236}">
                  <a16:creationId xmlns:a16="http://schemas.microsoft.com/office/drawing/2014/main" id="{A6E321C8-096C-1B41-B14F-4CA7AE04BB1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22" name="Forma libre 21">
              <a:extLst>
                <a:ext uri="{FF2B5EF4-FFF2-40B4-BE49-F238E27FC236}">
                  <a16:creationId xmlns:a16="http://schemas.microsoft.com/office/drawing/2014/main" id="{32B3FDD4-EB13-F44F-99D0-BFAB06F00B3A}"/>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p>
              <a:pPr rtl="0"/>
              <a:endParaRPr lang="es-ES" noProof="0" dirty="0"/>
            </a:p>
          </p:txBody>
        </p:sp>
        <p:sp>
          <p:nvSpPr>
            <p:cNvPr id="23" name="Forma libre 22">
              <a:extLst>
                <a:ext uri="{FF2B5EF4-FFF2-40B4-BE49-F238E27FC236}">
                  <a16:creationId xmlns:a16="http://schemas.microsoft.com/office/drawing/2014/main" id="{A20BCBD2-A735-0C43-8C55-B384372AC62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grpSp>
        <p:nvGrpSpPr>
          <p:cNvPr id="24" name="Grupo 23">
            <a:extLst>
              <a:ext uri="{FF2B5EF4-FFF2-40B4-BE49-F238E27FC236}">
                <a16:creationId xmlns:a16="http://schemas.microsoft.com/office/drawing/2014/main" id="{669A90A7-BF26-684E-8C8B-638053DA1234}"/>
              </a:ext>
            </a:extLst>
          </p:cNvPr>
          <p:cNvGrpSpPr>
            <a:grpSpLocks/>
          </p:cNvGrpSpPr>
          <p:nvPr userDrawn="1"/>
        </p:nvGrpSpPr>
        <p:grpSpPr bwMode="auto">
          <a:xfrm rot="16200000" flipV="1">
            <a:off x="0" y="3900132"/>
            <a:ext cx="2959226" cy="2959226"/>
            <a:chOff x="0" y="12289"/>
            <a:chExt cx="3550" cy="3551"/>
          </a:xfrm>
        </p:grpSpPr>
        <p:sp>
          <p:nvSpPr>
            <p:cNvPr id="25" name="Forma libre 24">
              <a:extLst>
                <a:ext uri="{FF2B5EF4-FFF2-40B4-BE49-F238E27FC236}">
                  <a16:creationId xmlns:a16="http://schemas.microsoft.com/office/drawing/2014/main" id="{861D8E86-886A-8744-BC4C-FE82B02438F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26" name="Forma libre 25">
              <a:extLst>
                <a:ext uri="{FF2B5EF4-FFF2-40B4-BE49-F238E27FC236}">
                  <a16:creationId xmlns:a16="http://schemas.microsoft.com/office/drawing/2014/main" id="{2D967470-E96E-8843-AAD2-E0C8B807793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27" name="Forma libre 26">
              <a:extLst>
                <a:ext uri="{FF2B5EF4-FFF2-40B4-BE49-F238E27FC236}">
                  <a16:creationId xmlns:a16="http://schemas.microsoft.com/office/drawing/2014/main" id="{C8A27D09-765D-3949-BCCA-238C3514D4CF}"/>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spTree>
    <p:extLst>
      <p:ext uri="{BB962C8B-B14F-4D97-AF65-F5344CB8AC3E}">
        <p14:creationId xmlns:p14="http://schemas.microsoft.com/office/powerpoint/2010/main" val="14478292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560">
          <p15:clr>
            <a:srgbClr val="FBAE40"/>
          </p15:clr>
        </p15:guide>
        <p15:guide id="8" orient="horz" pos="1752" userDrawn="1">
          <p15:clr>
            <a:srgbClr val="FBAE40"/>
          </p15:clr>
        </p15:guide>
        <p15:guide id="9" orient="horz" pos="124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quipo">
    <p:bg>
      <p:bgPr>
        <a:solidFill>
          <a:schemeClr val="tx1"/>
        </a:solidFill>
        <a:effectLst/>
      </p:bgPr>
    </p:bg>
    <p:spTree>
      <p:nvGrpSpPr>
        <p:cNvPr id="1" name=""/>
        <p:cNvGrpSpPr/>
        <p:nvPr/>
      </p:nvGrpSpPr>
      <p:grpSpPr>
        <a:xfrm>
          <a:off x="0" y="0"/>
          <a:ext cx="0" cy="0"/>
          <a:chOff x="0" y="0"/>
          <a:chExt cx="0" cy="0"/>
        </a:xfrm>
      </p:grpSpPr>
      <p:grpSp>
        <p:nvGrpSpPr>
          <p:cNvPr id="25" name="Grupo 24">
            <a:extLst>
              <a:ext uri="{FF2B5EF4-FFF2-40B4-BE49-F238E27FC236}">
                <a16:creationId xmlns:a16="http://schemas.microsoft.com/office/drawing/2014/main" id="{A7D9F21A-75CF-6045-8FA1-C4F4E21B699C}"/>
              </a:ext>
            </a:extLst>
          </p:cNvPr>
          <p:cNvGrpSpPr>
            <a:grpSpLocks/>
          </p:cNvGrpSpPr>
          <p:nvPr userDrawn="1"/>
        </p:nvGrpSpPr>
        <p:grpSpPr bwMode="auto">
          <a:xfrm rot="16200000" flipV="1">
            <a:off x="0" y="3900132"/>
            <a:ext cx="2959226" cy="2959226"/>
            <a:chOff x="0" y="12289"/>
            <a:chExt cx="3550" cy="3551"/>
          </a:xfrm>
        </p:grpSpPr>
        <p:sp>
          <p:nvSpPr>
            <p:cNvPr id="26" name="Forma libre 25">
              <a:extLst>
                <a:ext uri="{FF2B5EF4-FFF2-40B4-BE49-F238E27FC236}">
                  <a16:creationId xmlns:a16="http://schemas.microsoft.com/office/drawing/2014/main" id="{AEA7E377-BB07-FA43-B532-10A92EE030B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27" name="Forma libre 26">
              <a:extLst>
                <a:ext uri="{FF2B5EF4-FFF2-40B4-BE49-F238E27FC236}">
                  <a16:creationId xmlns:a16="http://schemas.microsoft.com/office/drawing/2014/main" id="{F18DE645-B3D5-2F4E-AAD6-002FEF13A310}"/>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36" name="Forma libre 35">
              <a:extLst>
                <a:ext uri="{FF2B5EF4-FFF2-40B4-BE49-F238E27FC236}">
                  <a16:creationId xmlns:a16="http://schemas.microsoft.com/office/drawing/2014/main" id="{B90F6499-BA50-2340-A026-32C79B6BFAF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sp>
        <p:nvSpPr>
          <p:cNvPr id="38" name="Marcador de posición de imagen 25">
            <a:extLst>
              <a:ext uri="{FF2B5EF4-FFF2-40B4-BE49-F238E27FC236}">
                <a16:creationId xmlns:a16="http://schemas.microsoft.com/office/drawing/2014/main" id="{2274C164-503B-E746-A155-849A9BC2406E}"/>
              </a:ext>
            </a:extLst>
          </p:cNvPr>
          <p:cNvSpPr>
            <a:spLocks noGrp="1"/>
          </p:cNvSpPr>
          <p:nvPr>
            <p:ph type="pic" sz="quarter" idx="18"/>
          </p:nvPr>
        </p:nvSpPr>
        <p:spPr>
          <a:xfrm>
            <a:off x="954268" y="2572883"/>
            <a:ext cx="2118245" cy="2037217"/>
          </a:xfrm>
          <a:prstGeom prst="rect">
            <a:avLst/>
          </a:prstGeom>
        </p:spPr>
        <p:txBody>
          <a:bodyPr rtlCol="0"/>
          <a:lstStyle/>
          <a:p>
            <a:pPr rtl="0"/>
            <a:r>
              <a:rPr lang="es-ES" noProof="0"/>
              <a:t>Haga clic en el icono para agregar una imagen</a:t>
            </a:r>
            <a:endParaRPr lang="es-ES" noProof="0" dirty="0"/>
          </a:p>
        </p:txBody>
      </p:sp>
      <p:sp>
        <p:nvSpPr>
          <p:cNvPr id="61" name="Título 1">
            <a:extLst>
              <a:ext uri="{FF2B5EF4-FFF2-40B4-BE49-F238E27FC236}">
                <a16:creationId xmlns:a16="http://schemas.microsoft.com/office/drawing/2014/main" id="{E2F20AFE-B282-5146-B0D6-F2FC1B6D303E}"/>
              </a:ext>
            </a:extLst>
          </p:cNvPr>
          <p:cNvSpPr>
            <a:spLocks noGrp="1"/>
          </p:cNvSpPr>
          <p:nvPr>
            <p:ph type="title"/>
          </p:nvPr>
        </p:nvSpPr>
        <p:spPr>
          <a:xfrm>
            <a:off x="964022" y="879063"/>
            <a:ext cx="75322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es-ES" noProof="0"/>
              <a:t>Haga clic para modificar el estilo de título del patrón</a:t>
            </a:r>
            <a:endParaRPr lang="es-ES" noProof="0" dirty="0"/>
          </a:p>
        </p:txBody>
      </p:sp>
      <p:cxnSp>
        <p:nvCxnSpPr>
          <p:cNvPr id="62" name="Conector recto 61">
            <a:extLst>
              <a:ext uri="{FF2B5EF4-FFF2-40B4-BE49-F238E27FC236}">
                <a16:creationId xmlns:a16="http://schemas.microsoft.com/office/drawing/2014/main" id="{F777D2F0-DE3F-8343-B97A-E7FA440532FD}"/>
              </a:ext>
            </a:extLst>
          </p:cNvPr>
          <p:cNvCxnSpPr>
            <a:cxnSpLocks/>
          </p:cNvCxnSpPr>
          <p:nvPr userDrawn="1"/>
        </p:nvCxnSpPr>
        <p:spPr>
          <a:xfrm>
            <a:off x="952500" y="1939108"/>
            <a:ext cx="2133600" cy="0"/>
          </a:xfrm>
          <a:prstGeom prst="line">
            <a:avLst/>
          </a:prstGeom>
          <a:ln w="101600">
            <a:solidFill>
              <a:schemeClr val="tx1"/>
            </a:solidFill>
          </a:ln>
        </p:spPr>
        <p:style>
          <a:lnRef idx="1">
            <a:schemeClr val="dk1"/>
          </a:lnRef>
          <a:fillRef idx="0">
            <a:schemeClr val="dk1"/>
          </a:fillRef>
          <a:effectRef idx="0">
            <a:schemeClr val="dk1"/>
          </a:effectRef>
          <a:fontRef idx="minor">
            <a:schemeClr val="tx1"/>
          </a:fontRef>
        </p:style>
      </p:cxnSp>
      <p:sp>
        <p:nvSpPr>
          <p:cNvPr id="63" name="Marcador de posición de imagen 25">
            <a:extLst>
              <a:ext uri="{FF2B5EF4-FFF2-40B4-BE49-F238E27FC236}">
                <a16:creationId xmlns:a16="http://schemas.microsoft.com/office/drawing/2014/main" id="{AF1B5ED8-33F6-FB44-AA92-F0D227BB310C}"/>
              </a:ext>
            </a:extLst>
          </p:cNvPr>
          <p:cNvSpPr>
            <a:spLocks noGrp="1"/>
          </p:cNvSpPr>
          <p:nvPr>
            <p:ph type="pic" sz="quarter" idx="24"/>
          </p:nvPr>
        </p:nvSpPr>
        <p:spPr>
          <a:xfrm>
            <a:off x="3658280" y="2572883"/>
            <a:ext cx="2118245" cy="2037217"/>
          </a:xfrm>
          <a:prstGeom prst="rect">
            <a:avLst/>
          </a:prstGeom>
        </p:spPr>
        <p:txBody>
          <a:bodyPr rtlCol="0"/>
          <a:lstStyle/>
          <a:p>
            <a:pPr rtl="0"/>
            <a:r>
              <a:rPr lang="es-ES" noProof="0"/>
              <a:t>Haga clic en el icono para agregar una imagen</a:t>
            </a:r>
            <a:endParaRPr lang="es-ES" noProof="0" dirty="0"/>
          </a:p>
        </p:txBody>
      </p:sp>
      <p:sp>
        <p:nvSpPr>
          <p:cNvPr id="72" name="Marcador de texto 29">
            <a:extLst>
              <a:ext uri="{FF2B5EF4-FFF2-40B4-BE49-F238E27FC236}">
                <a16:creationId xmlns:a16="http://schemas.microsoft.com/office/drawing/2014/main" id="{0D824BDD-2D23-C943-8FE9-60B7B23B5ECD}"/>
              </a:ext>
            </a:extLst>
          </p:cNvPr>
          <p:cNvSpPr>
            <a:spLocks noGrp="1"/>
          </p:cNvSpPr>
          <p:nvPr>
            <p:ph type="body" sz="quarter" idx="12"/>
          </p:nvPr>
        </p:nvSpPr>
        <p:spPr>
          <a:xfrm>
            <a:off x="952500" y="5393169"/>
            <a:ext cx="2133600"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73" name="Marcador de texto 29">
            <a:extLst>
              <a:ext uri="{FF2B5EF4-FFF2-40B4-BE49-F238E27FC236}">
                <a16:creationId xmlns:a16="http://schemas.microsoft.com/office/drawing/2014/main" id="{2F3D441E-DFB1-084B-8192-C6CBECCA40B9}"/>
              </a:ext>
            </a:extLst>
          </p:cNvPr>
          <p:cNvSpPr>
            <a:spLocks noGrp="1"/>
          </p:cNvSpPr>
          <p:nvPr>
            <p:ph type="body" sz="quarter" idx="11"/>
          </p:nvPr>
        </p:nvSpPr>
        <p:spPr>
          <a:xfrm>
            <a:off x="952500" y="4986745"/>
            <a:ext cx="2133600"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74" name="Marcador de texto 29">
            <a:extLst>
              <a:ext uri="{FF2B5EF4-FFF2-40B4-BE49-F238E27FC236}">
                <a16:creationId xmlns:a16="http://schemas.microsoft.com/office/drawing/2014/main" id="{25797825-E7AE-2C41-A965-E6F0D70D9747}"/>
              </a:ext>
            </a:extLst>
          </p:cNvPr>
          <p:cNvSpPr>
            <a:spLocks noGrp="1"/>
          </p:cNvSpPr>
          <p:nvPr>
            <p:ph type="body" sz="quarter" idx="13"/>
          </p:nvPr>
        </p:nvSpPr>
        <p:spPr>
          <a:xfrm>
            <a:off x="3663042" y="5393169"/>
            <a:ext cx="2128157"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75" name="Marcador de texto 29">
            <a:extLst>
              <a:ext uri="{FF2B5EF4-FFF2-40B4-BE49-F238E27FC236}">
                <a16:creationId xmlns:a16="http://schemas.microsoft.com/office/drawing/2014/main" id="{63C1927C-E23B-204E-9F3A-2A67D2BF702C}"/>
              </a:ext>
            </a:extLst>
          </p:cNvPr>
          <p:cNvSpPr>
            <a:spLocks noGrp="1"/>
          </p:cNvSpPr>
          <p:nvPr>
            <p:ph type="body" sz="quarter" idx="15"/>
          </p:nvPr>
        </p:nvSpPr>
        <p:spPr>
          <a:xfrm>
            <a:off x="3663042" y="4986745"/>
            <a:ext cx="2128157"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76" name="Marcador de texto 29">
            <a:extLst>
              <a:ext uri="{FF2B5EF4-FFF2-40B4-BE49-F238E27FC236}">
                <a16:creationId xmlns:a16="http://schemas.microsoft.com/office/drawing/2014/main" id="{EC81F0F5-C204-7248-A336-A655814A8A34}"/>
              </a:ext>
            </a:extLst>
          </p:cNvPr>
          <p:cNvSpPr>
            <a:spLocks noGrp="1"/>
          </p:cNvSpPr>
          <p:nvPr>
            <p:ph type="body" sz="quarter" idx="16"/>
          </p:nvPr>
        </p:nvSpPr>
        <p:spPr>
          <a:xfrm>
            <a:off x="6367054" y="5393169"/>
            <a:ext cx="2129245"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77" name="Marcador de texto 29">
            <a:extLst>
              <a:ext uri="{FF2B5EF4-FFF2-40B4-BE49-F238E27FC236}">
                <a16:creationId xmlns:a16="http://schemas.microsoft.com/office/drawing/2014/main" id="{C9FEF82E-4E9C-8343-9D36-C4A00D7137CC}"/>
              </a:ext>
            </a:extLst>
          </p:cNvPr>
          <p:cNvSpPr>
            <a:spLocks noGrp="1"/>
          </p:cNvSpPr>
          <p:nvPr>
            <p:ph type="body" sz="quarter" idx="31"/>
          </p:nvPr>
        </p:nvSpPr>
        <p:spPr>
          <a:xfrm>
            <a:off x="6367054" y="4986745"/>
            <a:ext cx="2129245"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78" name="Marcador de texto 29">
            <a:extLst>
              <a:ext uri="{FF2B5EF4-FFF2-40B4-BE49-F238E27FC236}">
                <a16:creationId xmlns:a16="http://schemas.microsoft.com/office/drawing/2014/main" id="{F8AF6664-A005-7A42-9AEF-C5AA5603E49D}"/>
              </a:ext>
            </a:extLst>
          </p:cNvPr>
          <p:cNvSpPr>
            <a:spLocks noGrp="1"/>
          </p:cNvSpPr>
          <p:nvPr>
            <p:ph type="body" sz="quarter" idx="19"/>
          </p:nvPr>
        </p:nvSpPr>
        <p:spPr>
          <a:xfrm>
            <a:off x="9110254" y="5393169"/>
            <a:ext cx="2129245"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sp>
        <p:nvSpPr>
          <p:cNvPr id="79" name="Marcador de texto 29">
            <a:extLst>
              <a:ext uri="{FF2B5EF4-FFF2-40B4-BE49-F238E27FC236}">
                <a16:creationId xmlns:a16="http://schemas.microsoft.com/office/drawing/2014/main" id="{5F6C1E52-E2B6-5F45-A863-5BB35ABAFCD6}"/>
              </a:ext>
            </a:extLst>
          </p:cNvPr>
          <p:cNvSpPr>
            <a:spLocks noGrp="1"/>
          </p:cNvSpPr>
          <p:nvPr>
            <p:ph type="body" sz="quarter" idx="21"/>
          </p:nvPr>
        </p:nvSpPr>
        <p:spPr>
          <a:xfrm>
            <a:off x="9110254" y="4986745"/>
            <a:ext cx="2129245"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s-ES" noProof="0"/>
              <a:t>Haga clic para modificar los estilos de texto del patrón</a:t>
            </a:r>
          </a:p>
        </p:txBody>
      </p:sp>
      <p:grpSp>
        <p:nvGrpSpPr>
          <p:cNvPr id="23" name="Grupo 22">
            <a:extLst>
              <a:ext uri="{FF2B5EF4-FFF2-40B4-BE49-F238E27FC236}">
                <a16:creationId xmlns:a16="http://schemas.microsoft.com/office/drawing/2014/main" id="{EFD0B2D5-B3C2-D847-A220-86CB6A37E418}"/>
              </a:ext>
            </a:extLst>
          </p:cNvPr>
          <p:cNvGrpSpPr/>
          <p:nvPr userDrawn="1"/>
        </p:nvGrpSpPr>
        <p:grpSpPr>
          <a:xfrm>
            <a:off x="6362700" y="0"/>
            <a:ext cx="5829298" cy="3235602"/>
            <a:chOff x="5612972" y="1"/>
            <a:chExt cx="6615961" cy="3672246"/>
          </a:xfrm>
        </p:grpSpPr>
        <p:sp>
          <p:nvSpPr>
            <p:cNvPr id="28" name="Autoforma 24">
              <a:extLst>
                <a:ext uri="{FF2B5EF4-FFF2-40B4-BE49-F238E27FC236}">
                  <a16:creationId xmlns:a16="http://schemas.microsoft.com/office/drawing/2014/main" id="{A7FD25A4-760F-814C-915F-DD6E89CA3A40}"/>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29" name="Forma libre 28">
              <a:extLst>
                <a:ext uri="{FF2B5EF4-FFF2-40B4-BE49-F238E27FC236}">
                  <a16:creationId xmlns:a16="http://schemas.microsoft.com/office/drawing/2014/main" id="{A0CC8369-E81F-D447-87D8-1AF0C58EAC07}"/>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30" name="Forma libre 29">
              <a:extLst>
                <a:ext uri="{FF2B5EF4-FFF2-40B4-BE49-F238E27FC236}">
                  <a16:creationId xmlns:a16="http://schemas.microsoft.com/office/drawing/2014/main" id="{C41CA81E-EF54-D048-8775-CD4AB37A7DF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sp>
          <p:nvSpPr>
            <p:cNvPr id="31" name="Forma libre 30">
              <a:extLst>
                <a:ext uri="{FF2B5EF4-FFF2-40B4-BE49-F238E27FC236}">
                  <a16:creationId xmlns:a16="http://schemas.microsoft.com/office/drawing/2014/main" id="{D95A4B85-923E-B641-B239-2A1999AB294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p>
              <a:pPr rtl="0"/>
              <a:endParaRPr lang="es-ES" noProof="0" dirty="0"/>
            </a:p>
          </p:txBody>
        </p:sp>
        <p:sp>
          <p:nvSpPr>
            <p:cNvPr id="32" name="Forma libre 31">
              <a:extLst>
                <a:ext uri="{FF2B5EF4-FFF2-40B4-BE49-F238E27FC236}">
                  <a16:creationId xmlns:a16="http://schemas.microsoft.com/office/drawing/2014/main" id="{501386DC-76EB-F34E-AD0E-22957D3B38D5}"/>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s-ES" noProof="0" dirty="0"/>
            </a:p>
          </p:txBody>
        </p:sp>
      </p:grpSp>
      <p:sp>
        <p:nvSpPr>
          <p:cNvPr id="66" name="Marcador de posición de imagen 25">
            <a:extLst>
              <a:ext uri="{FF2B5EF4-FFF2-40B4-BE49-F238E27FC236}">
                <a16:creationId xmlns:a16="http://schemas.microsoft.com/office/drawing/2014/main" id="{2D21D633-C51E-E94E-BAE3-96F52F76E496}"/>
              </a:ext>
            </a:extLst>
          </p:cNvPr>
          <p:cNvSpPr>
            <a:spLocks noGrp="1"/>
          </p:cNvSpPr>
          <p:nvPr>
            <p:ph type="pic" sz="quarter" idx="27"/>
          </p:nvPr>
        </p:nvSpPr>
        <p:spPr>
          <a:xfrm>
            <a:off x="6362292" y="2572883"/>
            <a:ext cx="2118245" cy="2037217"/>
          </a:xfrm>
          <a:prstGeom prst="rect">
            <a:avLst/>
          </a:prstGeom>
        </p:spPr>
        <p:txBody>
          <a:bodyPr rtlCol="0"/>
          <a:lstStyle/>
          <a:p>
            <a:pPr rtl="0"/>
            <a:r>
              <a:rPr lang="es-ES" noProof="0"/>
              <a:t>Haga clic en el icono para agregar una imagen</a:t>
            </a:r>
            <a:endParaRPr lang="es-ES" noProof="0" dirty="0"/>
          </a:p>
        </p:txBody>
      </p:sp>
      <p:sp>
        <p:nvSpPr>
          <p:cNvPr id="69" name="Marcador de posición de imagen 25">
            <a:extLst>
              <a:ext uri="{FF2B5EF4-FFF2-40B4-BE49-F238E27FC236}">
                <a16:creationId xmlns:a16="http://schemas.microsoft.com/office/drawing/2014/main" id="{639EFA5A-9C69-DF4D-81B7-FA1F8CCCF934}"/>
              </a:ext>
            </a:extLst>
          </p:cNvPr>
          <p:cNvSpPr>
            <a:spLocks noGrp="1"/>
          </p:cNvSpPr>
          <p:nvPr>
            <p:ph type="pic" sz="quarter" idx="30"/>
          </p:nvPr>
        </p:nvSpPr>
        <p:spPr>
          <a:xfrm>
            <a:off x="9112023" y="2572883"/>
            <a:ext cx="2118245" cy="2037217"/>
          </a:xfrm>
          <a:prstGeom prst="rect">
            <a:avLst/>
          </a:prstGeom>
        </p:spPr>
        <p:txBody>
          <a:bodyPr rtlCol="0"/>
          <a:lstStyle/>
          <a:p>
            <a:pPr rtl="0"/>
            <a:r>
              <a:rPr lang="es-ES" noProof="0"/>
              <a:t>Haga clic en el icono para agregar una imagen</a:t>
            </a:r>
            <a:endParaRPr lang="es-ES" noProof="0" dirty="0"/>
          </a:p>
        </p:txBody>
      </p:sp>
      <p:sp>
        <p:nvSpPr>
          <p:cNvPr id="2" name="Marcador de fecha 1">
            <a:extLst>
              <a:ext uri="{FF2B5EF4-FFF2-40B4-BE49-F238E27FC236}">
                <a16:creationId xmlns:a16="http://schemas.microsoft.com/office/drawing/2014/main" id="{8ED89364-B1CB-4E72-A6BB-95A34B50661C}"/>
              </a:ext>
            </a:extLst>
          </p:cNvPr>
          <p:cNvSpPr>
            <a:spLocks noGrp="1"/>
          </p:cNvSpPr>
          <p:nvPr>
            <p:ph type="dt" sz="half" idx="32"/>
          </p:nvPr>
        </p:nvSpPr>
        <p:spPr/>
        <p:txBody>
          <a:bodyPr rtlCol="0"/>
          <a:lstStyle/>
          <a:p>
            <a:pPr rtl="0"/>
            <a:fld id="{7BEA095D-F9AB-465B-A2BC-526B797F4865}" type="datetime4">
              <a:rPr lang="es-ES" noProof="0" smtClean="0">
                <a:latin typeface="+mn-lt"/>
              </a:rPr>
              <a:t>22 de marzo de 2023</a:t>
            </a:fld>
            <a:endParaRPr lang="es-ES" noProof="0" dirty="0">
              <a:latin typeface="+mn-lt"/>
            </a:endParaRPr>
          </a:p>
        </p:txBody>
      </p:sp>
      <p:sp>
        <p:nvSpPr>
          <p:cNvPr id="3" name="Marcador de pie de página 2">
            <a:extLst>
              <a:ext uri="{FF2B5EF4-FFF2-40B4-BE49-F238E27FC236}">
                <a16:creationId xmlns:a16="http://schemas.microsoft.com/office/drawing/2014/main" id="{8E09328F-B310-4BF3-883E-BA9A39676AF2}"/>
              </a:ext>
            </a:extLst>
          </p:cNvPr>
          <p:cNvSpPr>
            <a:spLocks noGrp="1"/>
          </p:cNvSpPr>
          <p:nvPr>
            <p:ph type="ftr" sz="quarter" idx="33"/>
          </p:nvPr>
        </p:nvSpPr>
        <p:spPr/>
        <p:txBody>
          <a:bodyPr rtlCol="0"/>
          <a:lstStyle/>
          <a:p>
            <a:pPr rtl="0"/>
            <a:r>
              <a:rPr lang="es-ES" noProof="0" dirty="0"/>
              <a:t>Revisión anual</a:t>
            </a:r>
            <a:endParaRPr lang="es-ES" b="0" noProof="0" dirty="0"/>
          </a:p>
        </p:txBody>
      </p:sp>
      <p:sp>
        <p:nvSpPr>
          <p:cNvPr id="4" name="Marcador de número de diapositiva 3">
            <a:extLst>
              <a:ext uri="{FF2B5EF4-FFF2-40B4-BE49-F238E27FC236}">
                <a16:creationId xmlns:a16="http://schemas.microsoft.com/office/drawing/2014/main" id="{04192EF2-9336-43EF-A365-1F54000F7DE9}"/>
              </a:ext>
            </a:extLst>
          </p:cNvPr>
          <p:cNvSpPr>
            <a:spLocks noGrp="1"/>
          </p:cNvSpPr>
          <p:nvPr>
            <p:ph type="sldNum" sz="quarter" idx="34"/>
          </p:nvPr>
        </p:nvSpPr>
        <p:spPr/>
        <p:txBody>
          <a:bodyPr rtlCol="0"/>
          <a:lstStyle/>
          <a:p>
            <a:pPr rtl="0"/>
            <a:fld id="{294A09A9-5501-47C1-A89A-A340965A2BE2}" type="slidenum">
              <a:rPr lang="es-ES" noProof="0" smtClean="0"/>
              <a:pPr rtl="0"/>
              <a:t>‹Nº›</a:t>
            </a:fld>
            <a:endParaRPr lang="es-ES" noProof="0" dirty="0"/>
          </a:p>
        </p:txBody>
      </p:sp>
    </p:spTree>
    <p:extLst>
      <p:ext uri="{BB962C8B-B14F-4D97-AF65-F5344CB8AC3E}">
        <p14:creationId xmlns:p14="http://schemas.microsoft.com/office/powerpoint/2010/main" val="9963624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304" userDrawn="1">
          <p15:clr>
            <a:srgbClr val="FBAE40"/>
          </p15:clr>
        </p15:guide>
        <p15:guide id="4" pos="4008" userDrawn="1">
          <p15:clr>
            <a:srgbClr val="FBAE40"/>
          </p15:clr>
        </p15:guide>
        <p15:guide id="5" pos="1944" userDrawn="1">
          <p15:clr>
            <a:srgbClr val="FBAE40"/>
          </p15:clr>
        </p15:guide>
        <p15:guide id="6" pos="3648" userDrawn="1">
          <p15:clr>
            <a:srgbClr val="FBAE40"/>
          </p15:clr>
        </p15:guide>
        <p15:guide id="7" orient="horz" pos="1392" userDrawn="1">
          <p15:clr>
            <a:srgbClr val="FBAE40"/>
          </p15:clr>
        </p15:guide>
        <p15:guide id="8" orient="horz" pos="552" userDrawn="1">
          <p15:clr>
            <a:srgbClr val="FBAE40"/>
          </p15:clr>
        </p15:guide>
        <p15:guide id="9" orient="horz" pos="1224" userDrawn="1">
          <p15:clr>
            <a:srgbClr val="FBAE40"/>
          </p15:clr>
        </p15:guide>
        <p15:guide id="10" pos="5352" userDrawn="1">
          <p15:clr>
            <a:srgbClr val="FBAE40"/>
          </p15:clr>
        </p15:guide>
        <p15:guide id="11" pos="5736" userDrawn="1">
          <p15:clr>
            <a:srgbClr val="FBAE40"/>
          </p15:clr>
        </p15:guide>
        <p15:guide id="12" orient="horz" pos="2904" userDrawn="1">
          <p15:clr>
            <a:srgbClr val="FBAE40"/>
          </p15:clr>
        </p15:guide>
        <p15:guide id="13" orient="horz" pos="160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scala de tiempo ">
    <p:bg>
      <p:bgPr>
        <a:solidFill>
          <a:schemeClr val="tx1"/>
        </a:solidFill>
        <a:effectLst/>
      </p:bgPr>
    </p:bg>
    <p:spTree>
      <p:nvGrpSpPr>
        <p:cNvPr id="1" name=""/>
        <p:cNvGrpSpPr/>
        <p:nvPr/>
      </p:nvGrpSpPr>
      <p:grpSpPr>
        <a:xfrm>
          <a:off x="0" y="0"/>
          <a:ext cx="0" cy="0"/>
          <a:chOff x="0" y="0"/>
          <a:chExt cx="0" cy="0"/>
        </a:xfrm>
      </p:grpSpPr>
      <p:cxnSp>
        <p:nvCxnSpPr>
          <p:cNvPr id="21" name="Conector recto 20">
            <a:extLst>
              <a:ext uri="{FF2B5EF4-FFF2-40B4-BE49-F238E27FC236}">
                <a16:creationId xmlns:a16="http://schemas.microsoft.com/office/drawing/2014/main" id="{040046AF-E5BF-854D-9986-7C3019770FE7}"/>
              </a:ext>
            </a:extLst>
          </p:cNvPr>
          <p:cNvCxnSpPr>
            <a:cxnSpLocks/>
          </p:cNvCxnSpPr>
          <p:nvPr userDrawn="1"/>
        </p:nvCxnSpPr>
        <p:spPr>
          <a:xfrm flipH="1">
            <a:off x="1045959" y="2213783"/>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76CA14A6-0144-BC49-A8D4-C979D13258C0}"/>
              </a:ext>
            </a:extLst>
          </p:cNvPr>
          <p:cNvCxnSpPr>
            <a:cxnSpLocks/>
          </p:cNvCxnSpPr>
          <p:nvPr userDrawn="1"/>
        </p:nvCxnSpPr>
        <p:spPr>
          <a:xfrm flipH="1">
            <a:off x="6180493" y="2213783"/>
            <a:ext cx="11102"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FA582FC2-A135-5743-B9C0-6AC7225B42E1}"/>
              </a:ext>
            </a:extLst>
          </p:cNvPr>
          <p:cNvCxnSpPr>
            <a:cxnSpLocks/>
          </p:cNvCxnSpPr>
          <p:nvPr userDrawn="1"/>
        </p:nvCxnSpPr>
        <p:spPr>
          <a:xfrm flipH="1">
            <a:off x="8745623" y="3904712"/>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77C43222-5868-0247-838F-58F4F6C8EE75}"/>
              </a:ext>
            </a:extLst>
          </p:cNvPr>
          <p:cNvCxnSpPr>
            <a:cxnSpLocks/>
          </p:cNvCxnSpPr>
          <p:nvPr userDrawn="1"/>
        </p:nvCxnSpPr>
        <p:spPr>
          <a:xfrm flipH="1">
            <a:off x="3611089" y="3895941"/>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Título 1">
            <a:extLst>
              <a:ext uri="{FF2B5EF4-FFF2-40B4-BE49-F238E27FC236}">
                <a16:creationId xmlns:a16="http://schemas.microsoft.com/office/drawing/2014/main" id="{46EEE005-F78A-9D4F-B159-964376C387DD}"/>
              </a:ext>
            </a:extLst>
          </p:cNvPr>
          <p:cNvSpPr>
            <a:spLocks noGrp="1"/>
          </p:cNvSpPr>
          <p:nvPr>
            <p:ph type="title" hasCustomPrompt="1"/>
          </p:nvPr>
        </p:nvSpPr>
        <p:spPr>
          <a:xfrm>
            <a:off x="964023" y="879063"/>
            <a:ext cx="49414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es-ES" noProof="0"/>
              <a:t>Haga clic para editar </a:t>
            </a:r>
          </a:p>
        </p:txBody>
      </p:sp>
      <p:sp>
        <p:nvSpPr>
          <p:cNvPr id="96" name="Marcador de texto 29">
            <a:extLst>
              <a:ext uri="{FF2B5EF4-FFF2-40B4-BE49-F238E27FC236}">
                <a16:creationId xmlns:a16="http://schemas.microsoft.com/office/drawing/2014/main" id="{FC61536F-8EA7-5A48-AF76-8B0E251BD8CB}"/>
              </a:ext>
            </a:extLst>
          </p:cNvPr>
          <p:cNvSpPr>
            <a:spLocks noGrp="1"/>
          </p:cNvSpPr>
          <p:nvPr>
            <p:ph type="body" sz="quarter" idx="12" hasCustomPrompt="1"/>
          </p:nvPr>
        </p:nvSpPr>
        <p:spPr>
          <a:xfrm>
            <a:off x="1296955" y="2934856"/>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editar </a:t>
            </a:r>
          </a:p>
        </p:txBody>
      </p:sp>
      <p:sp>
        <p:nvSpPr>
          <p:cNvPr id="97" name="Marcador de texto 29">
            <a:extLst>
              <a:ext uri="{FF2B5EF4-FFF2-40B4-BE49-F238E27FC236}">
                <a16:creationId xmlns:a16="http://schemas.microsoft.com/office/drawing/2014/main" id="{64FFD994-BD97-ED49-8607-286ECBB1CDA3}"/>
              </a:ext>
            </a:extLst>
          </p:cNvPr>
          <p:cNvSpPr>
            <a:spLocks noGrp="1"/>
          </p:cNvSpPr>
          <p:nvPr>
            <p:ph type="body" sz="quarter" idx="11" hasCustomPrompt="1"/>
          </p:nvPr>
        </p:nvSpPr>
        <p:spPr>
          <a:xfrm>
            <a:off x="1296955" y="2568686"/>
            <a:ext cx="2133600" cy="205837"/>
          </a:xfrm>
          <a:ln>
            <a:noFill/>
          </a:ln>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s-ES" noProof="0"/>
              <a:t>Haga clic para editar </a:t>
            </a:r>
          </a:p>
        </p:txBody>
      </p:sp>
      <p:sp>
        <p:nvSpPr>
          <p:cNvPr id="102" name="Marcador de texto 29">
            <a:extLst>
              <a:ext uri="{FF2B5EF4-FFF2-40B4-BE49-F238E27FC236}">
                <a16:creationId xmlns:a16="http://schemas.microsoft.com/office/drawing/2014/main" id="{D1ADE805-BFBC-ED47-B9CB-6CB2FF02E868}"/>
              </a:ext>
            </a:extLst>
          </p:cNvPr>
          <p:cNvSpPr>
            <a:spLocks noGrp="1"/>
          </p:cNvSpPr>
          <p:nvPr>
            <p:ph type="body" sz="quarter" idx="30" hasCustomPrompt="1"/>
          </p:nvPr>
        </p:nvSpPr>
        <p:spPr>
          <a:xfrm>
            <a:off x="3897799" y="5087328"/>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editar </a:t>
            </a:r>
          </a:p>
        </p:txBody>
      </p:sp>
      <p:sp>
        <p:nvSpPr>
          <p:cNvPr id="103" name="Marcador de texto 29">
            <a:extLst>
              <a:ext uri="{FF2B5EF4-FFF2-40B4-BE49-F238E27FC236}">
                <a16:creationId xmlns:a16="http://schemas.microsoft.com/office/drawing/2014/main" id="{334A3589-641F-F547-891B-149579153B75}"/>
              </a:ext>
            </a:extLst>
          </p:cNvPr>
          <p:cNvSpPr>
            <a:spLocks noGrp="1"/>
          </p:cNvSpPr>
          <p:nvPr>
            <p:ph type="body" sz="quarter" idx="31" hasCustomPrompt="1"/>
          </p:nvPr>
        </p:nvSpPr>
        <p:spPr>
          <a:xfrm>
            <a:off x="3897799"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rtl="0">
              <a:spcBef>
                <a:spcPts val="400"/>
              </a:spcBef>
              <a:buNone/>
            </a:pPr>
            <a:r>
              <a:rPr lang="es-ES" noProof="0"/>
              <a:t>Haga clic para editar </a:t>
            </a:r>
          </a:p>
        </p:txBody>
      </p:sp>
      <p:sp>
        <p:nvSpPr>
          <p:cNvPr id="106" name="Marcador de texto 29">
            <a:extLst>
              <a:ext uri="{FF2B5EF4-FFF2-40B4-BE49-F238E27FC236}">
                <a16:creationId xmlns:a16="http://schemas.microsoft.com/office/drawing/2014/main" id="{A63F8454-D12E-A641-ABD0-8977D3F5EC05}"/>
              </a:ext>
            </a:extLst>
          </p:cNvPr>
          <p:cNvSpPr>
            <a:spLocks noGrp="1"/>
          </p:cNvSpPr>
          <p:nvPr>
            <p:ph type="body" sz="quarter" idx="32" hasCustomPrompt="1"/>
          </p:nvPr>
        </p:nvSpPr>
        <p:spPr>
          <a:xfrm>
            <a:off x="9001711" y="5087328"/>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editar </a:t>
            </a:r>
          </a:p>
        </p:txBody>
      </p:sp>
      <p:sp>
        <p:nvSpPr>
          <p:cNvPr id="107" name="Marcador de texto 29">
            <a:extLst>
              <a:ext uri="{FF2B5EF4-FFF2-40B4-BE49-F238E27FC236}">
                <a16:creationId xmlns:a16="http://schemas.microsoft.com/office/drawing/2014/main" id="{F35AA15D-DBAD-9840-8764-A5B6D486A234}"/>
              </a:ext>
            </a:extLst>
          </p:cNvPr>
          <p:cNvSpPr>
            <a:spLocks noGrp="1"/>
          </p:cNvSpPr>
          <p:nvPr>
            <p:ph type="body" sz="quarter" idx="33" hasCustomPrompt="1"/>
          </p:nvPr>
        </p:nvSpPr>
        <p:spPr>
          <a:xfrm>
            <a:off x="9001711"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rtl="0">
              <a:spcBef>
                <a:spcPts val="400"/>
              </a:spcBef>
              <a:buNone/>
            </a:pPr>
            <a:r>
              <a:rPr lang="es-ES" noProof="0"/>
              <a:t>Haga clic para editar </a:t>
            </a:r>
          </a:p>
        </p:txBody>
      </p:sp>
      <p:sp>
        <p:nvSpPr>
          <p:cNvPr id="108" name="Marcador de texto 29">
            <a:extLst>
              <a:ext uri="{FF2B5EF4-FFF2-40B4-BE49-F238E27FC236}">
                <a16:creationId xmlns:a16="http://schemas.microsoft.com/office/drawing/2014/main" id="{8357CA0F-1A55-B145-8305-562F0DF22543}"/>
              </a:ext>
            </a:extLst>
          </p:cNvPr>
          <p:cNvSpPr>
            <a:spLocks noGrp="1"/>
          </p:cNvSpPr>
          <p:nvPr>
            <p:ph type="body" sz="quarter" idx="34" hasCustomPrompt="1"/>
          </p:nvPr>
        </p:nvSpPr>
        <p:spPr>
          <a:xfrm>
            <a:off x="6438143" y="2934856"/>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editar </a:t>
            </a:r>
          </a:p>
        </p:txBody>
      </p:sp>
      <p:sp>
        <p:nvSpPr>
          <p:cNvPr id="109" name="Marcador de texto 29">
            <a:extLst>
              <a:ext uri="{FF2B5EF4-FFF2-40B4-BE49-F238E27FC236}">
                <a16:creationId xmlns:a16="http://schemas.microsoft.com/office/drawing/2014/main" id="{D6C49F6F-AF28-8942-8442-8F54A1DC388B}"/>
              </a:ext>
            </a:extLst>
          </p:cNvPr>
          <p:cNvSpPr>
            <a:spLocks noGrp="1"/>
          </p:cNvSpPr>
          <p:nvPr>
            <p:ph type="body" sz="quarter" idx="35" hasCustomPrompt="1"/>
          </p:nvPr>
        </p:nvSpPr>
        <p:spPr>
          <a:xfrm>
            <a:off x="6438143" y="2568686"/>
            <a:ext cx="2133600" cy="205837"/>
          </a:xfrm>
          <a:ln>
            <a:noFill/>
          </a:ln>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s-ES" noProof="0"/>
              <a:t>Haga clic para editar </a:t>
            </a:r>
          </a:p>
        </p:txBody>
      </p:sp>
      <p:cxnSp>
        <p:nvCxnSpPr>
          <p:cNvPr id="8" name="Conector recto 7">
            <a:extLst>
              <a:ext uri="{FF2B5EF4-FFF2-40B4-BE49-F238E27FC236}">
                <a16:creationId xmlns:a16="http://schemas.microsoft.com/office/drawing/2014/main" id="{4CE2724A-BCA1-604F-9D18-BF05746408C2}"/>
              </a:ext>
            </a:extLst>
          </p:cNvPr>
          <p:cNvCxnSpPr/>
          <p:nvPr userDrawn="1"/>
        </p:nvCxnSpPr>
        <p:spPr>
          <a:xfrm>
            <a:off x="967689" y="3968780"/>
            <a:ext cx="10275477" cy="0"/>
          </a:xfrm>
          <a:prstGeom prst="line">
            <a:avLst/>
          </a:prstGeom>
          <a:ln w="165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4" name="Rectángulo 43">
            <a:extLst>
              <a:ext uri="{FF2B5EF4-FFF2-40B4-BE49-F238E27FC236}">
                <a16:creationId xmlns:a16="http://schemas.microsoft.com/office/drawing/2014/main" id="{4923D7D1-A9CC-C34C-86FF-43B5C8978712}"/>
              </a:ext>
            </a:extLst>
          </p:cNvPr>
          <p:cNvSpPr/>
          <p:nvPr userDrawn="1"/>
        </p:nvSpPr>
        <p:spPr>
          <a:xfrm>
            <a:off x="964323"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Rectángulo 46">
            <a:extLst>
              <a:ext uri="{FF2B5EF4-FFF2-40B4-BE49-F238E27FC236}">
                <a16:creationId xmlns:a16="http://schemas.microsoft.com/office/drawing/2014/main" id="{6119FF13-13AB-3448-B24E-58E18B3CE2B6}"/>
              </a:ext>
            </a:extLst>
          </p:cNvPr>
          <p:cNvSpPr/>
          <p:nvPr userDrawn="1"/>
        </p:nvSpPr>
        <p:spPr>
          <a:xfrm>
            <a:off x="3531590"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Rectángulo 26">
            <a:extLst>
              <a:ext uri="{FF2B5EF4-FFF2-40B4-BE49-F238E27FC236}">
                <a16:creationId xmlns:a16="http://schemas.microsoft.com/office/drawing/2014/main" id="{22F8F982-870E-AE44-B0D3-B3313BC48DB7}"/>
              </a:ext>
            </a:extLst>
          </p:cNvPr>
          <p:cNvSpPr/>
          <p:nvPr userDrawn="1"/>
        </p:nvSpPr>
        <p:spPr>
          <a:xfrm>
            <a:off x="6098857"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Rectángulo 28">
            <a:extLst>
              <a:ext uri="{FF2B5EF4-FFF2-40B4-BE49-F238E27FC236}">
                <a16:creationId xmlns:a16="http://schemas.microsoft.com/office/drawing/2014/main" id="{C549A137-DB5E-9C40-8C0A-ED607212022C}"/>
              </a:ext>
            </a:extLst>
          </p:cNvPr>
          <p:cNvSpPr/>
          <p:nvPr userDrawn="1"/>
        </p:nvSpPr>
        <p:spPr>
          <a:xfrm>
            <a:off x="8666124"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Marcador de fecha 1">
            <a:extLst>
              <a:ext uri="{FF2B5EF4-FFF2-40B4-BE49-F238E27FC236}">
                <a16:creationId xmlns:a16="http://schemas.microsoft.com/office/drawing/2014/main" id="{21DC2552-C347-4C3D-8C92-4A6981227C0E}"/>
              </a:ext>
            </a:extLst>
          </p:cNvPr>
          <p:cNvSpPr>
            <a:spLocks noGrp="1"/>
          </p:cNvSpPr>
          <p:nvPr>
            <p:ph type="dt" sz="half" idx="36"/>
          </p:nvPr>
        </p:nvSpPr>
        <p:spPr/>
        <p:txBody>
          <a:bodyPr rtlCol="0"/>
          <a:lstStyle/>
          <a:p>
            <a:pPr rtl="0"/>
            <a:fld id="{F99D83C0-D2D5-496F-A305-9D3513BEF95B}" type="datetime4">
              <a:rPr lang="es-ES" noProof="0" smtClean="0">
                <a:latin typeface="+mn-lt"/>
              </a:rPr>
              <a:t>22 de marzo de 2023</a:t>
            </a:fld>
            <a:endParaRPr lang="es-ES" noProof="0">
              <a:latin typeface="+mn-lt"/>
            </a:endParaRPr>
          </a:p>
        </p:txBody>
      </p:sp>
      <p:sp>
        <p:nvSpPr>
          <p:cNvPr id="3" name="Marcador de pie de página 2">
            <a:extLst>
              <a:ext uri="{FF2B5EF4-FFF2-40B4-BE49-F238E27FC236}">
                <a16:creationId xmlns:a16="http://schemas.microsoft.com/office/drawing/2014/main" id="{A5B7C35C-F3E4-4522-8711-16E4F9052C2C}"/>
              </a:ext>
            </a:extLst>
          </p:cNvPr>
          <p:cNvSpPr>
            <a:spLocks noGrp="1"/>
          </p:cNvSpPr>
          <p:nvPr>
            <p:ph type="ftr" sz="quarter" idx="37"/>
          </p:nvPr>
        </p:nvSpPr>
        <p:spPr/>
        <p:txBody>
          <a:bodyPr rtlCol="0"/>
          <a:lstStyle/>
          <a:p>
            <a:pPr rtl="0"/>
            <a:r>
              <a:rPr lang="es-ES" noProof="0"/>
              <a:t>Revisión anual</a:t>
            </a:r>
            <a:endParaRPr lang="es-ES" b="0" noProof="0"/>
          </a:p>
        </p:txBody>
      </p:sp>
      <p:sp>
        <p:nvSpPr>
          <p:cNvPr id="4" name="Marcador de número de diapositiva 3">
            <a:extLst>
              <a:ext uri="{FF2B5EF4-FFF2-40B4-BE49-F238E27FC236}">
                <a16:creationId xmlns:a16="http://schemas.microsoft.com/office/drawing/2014/main" id="{1F4D6BAD-56F4-42F1-A2B3-FDB73364FD40}"/>
              </a:ext>
            </a:extLst>
          </p:cNvPr>
          <p:cNvSpPr>
            <a:spLocks noGrp="1"/>
          </p:cNvSpPr>
          <p:nvPr>
            <p:ph type="sldNum" sz="quarter" idx="38"/>
          </p:nvPr>
        </p:nvSpPr>
        <p:spPr/>
        <p:txBody>
          <a:bodyPr rtlCol="0"/>
          <a:lstStyle/>
          <a:p>
            <a:pPr rtl="0"/>
            <a:fld id="{294A09A9-5501-47C1-A89A-A340965A2BE2}" type="slidenum">
              <a:rPr lang="es-ES" noProof="0" smtClean="0"/>
              <a:pPr rtl="0"/>
              <a:t>‹Nº›</a:t>
            </a:fld>
            <a:endParaRPr lang="es-ES" noProof="0">
              <a:latin typeface="+mn-lt"/>
            </a:endParaRPr>
          </a:p>
        </p:txBody>
      </p:sp>
    </p:spTree>
    <p:extLst>
      <p:ext uri="{BB962C8B-B14F-4D97-AF65-F5344CB8AC3E}">
        <p14:creationId xmlns:p14="http://schemas.microsoft.com/office/powerpoint/2010/main" val="29861552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3768" userDrawn="1">
          <p15:clr>
            <a:srgbClr val="FBAE40"/>
          </p15:clr>
        </p15:guide>
        <p15:guide id="9" orient="horz" pos="552" userDrawn="1">
          <p15:clr>
            <a:srgbClr val="FBAE40"/>
          </p15:clr>
        </p15:guide>
        <p15:guide id="10" orient="horz" pos="1512" userDrawn="1">
          <p15:clr>
            <a:srgbClr val="FBAE40"/>
          </p15:clr>
        </p15:guide>
        <p15:guide id="11" orient="horz" pos="283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8EED84C6-50E6-6C43-8031-AFF6268E0C06}"/>
              </a:ext>
            </a:extLst>
          </p:cNvPr>
          <p:cNvSpPr>
            <a:spLocks noGrp="1"/>
          </p:cNvSpPr>
          <p:nvPr>
            <p:ph type="body" idx="1"/>
          </p:nvPr>
        </p:nvSpPr>
        <p:spPr>
          <a:xfrm>
            <a:off x="971550" y="1825625"/>
            <a:ext cx="10382250" cy="4351338"/>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2" name="Marcador de título 11">
            <a:extLst>
              <a:ext uri="{FF2B5EF4-FFF2-40B4-BE49-F238E27FC236}">
                <a16:creationId xmlns:a16="http://schemas.microsoft.com/office/drawing/2014/main" id="{D41FC0AE-253D-D242-9C88-017078F8A23A}"/>
              </a:ext>
            </a:extLst>
          </p:cNvPr>
          <p:cNvSpPr>
            <a:spLocks noGrp="1"/>
          </p:cNvSpPr>
          <p:nvPr>
            <p:ph type="title"/>
          </p:nvPr>
        </p:nvSpPr>
        <p:spPr>
          <a:xfrm>
            <a:off x="952500" y="365125"/>
            <a:ext cx="10401300" cy="1325563"/>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0" name="Marcador de fecha 3">
            <a:extLst>
              <a:ext uri="{FF2B5EF4-FFF2-40B4-BE49-F238E27FC236}">
                <a16:creationId xmlns:a16="http://schemas.microsoft.com/office/drawing/2014/main" id="{EF47083A-6D76-4B4D-87CA-E08E212F781D}"/>
              </a:ext>
            </a:extLst>
          </p:cNvPr>
          <p:cNvSpPr>
            <a:spLocks noGrp="1"/>
          </p:cNvSpPr>
          <p:nvPr>
            <p:ph type="dt" sz="half" idx="2"/>
          </p:nvPr>
        </p:nvSpPr>
        <p:spPr>
          <a:xfrm>
            <a:off x="2992120"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pPr rtl="0"/>
            <a:fld id="{7BF5E43A-1348-4597-A2F5-11856AA9D9CF}" type="datetime4">
              <a:rPr lang="es-ES" noProof="0" smtClean="0">
                <a:latin typeface="+mn-lt"/>
              </a:rPr>
              <a:t>22 de marzo de 2023</a:t>
            </a:fld>
            <a:endParaRPr lang="es-ES" noProof="0">
              <a:latin typeface="+mn-lt"/>
            </a:endParaRPr>
          </a:p>
        </p:txBody>
      </p:sp>
      <p:sp>
        <p:nvSpPr>
          <p:cNvPr id="31" name="Marcador de pie de página 4">
            <a:extLst>
              <a:ext uri="{FF2B5EF4-FFF2-40B4-BE49-F238E27FC236}">
                <a16:creationId xmlns:a16="http://schemas.microsoft.com/office/drawing/2014/main" id="{C9955F1C-C0B1-BA44-8905-6991FA0D1EF3}"/>
              </a:ext>
            </a:extLst>
          </p:cNvPr>
          <p:cNvSpPr>
            <a:spLocks noGrp="1"/>
          </p:cNvSpPr>
          <p:nvPr>
            <p:ph type="ftr" sz="quarter" idx="3"/>
          </p:nvPr>
        </p:nvSpPr>
        <p:spPr>
          <a:xfrm>
            <a:off x="1494790" y="6332220"/>
            <a:ext cx="1497330" cy="247651"/>
          </a:xfrm>
          <a:prstGeom prst="rect">
            <a:avLst/>
          </a:prstGeom>
        </p:spPr>
        <p:txBody>
          <a:bodyPr vert="horz" lIns="0" tIns="0" rIns="0" bIns="0" rtlCol="0" anchor="t" anchorCtr="0"/>
          <a:lstStyle>
            <a:lvl1pPr algn="l">
              <a:defRPr sz="1100" b="0" i="0">
                <a:solidFill>
                  <a:schemeClr val="bg1"/>
                </a:solidFill>
                <a:latin typeface="+mj-lt"/>
              </a:defRPr>
            </a:lvl1pPr>
          </a:lstStyle>
          <a:p>
            <a:pPr rtl="0"/>
            <a:r>
              <a:rPr lang="es-ES" noProof="0"/>
              <a:t>Revisión anual</a:t>
            </a:r>
            <a:endParaRPr lang="es-ES" b="0" noProof="0"/>
          </a:p>
        </p:txBody>
      </p:sp>
      <p:sp>
        <p:nvSpPr>
          <p:cNvPr id="32" name="Marcador de posición de número de diapositiva 5">
            <a:extLst>
              <a:ext uri="{FF2B5EF4-FFF2-40B4-BE49-F238E27FC236}">
                <a16:creationId xmlns:a16="http://schemas.microsoft.com/office/drawing/2014/main" id="{C8ADA0DF-3751-9A48-8A21-59F01C782D7C}"/>
              </a:ext>
            </a:extLst>
          </p:cNvPr>
          <p:cNvSpPr>
            <a:spLocks noGrp="1"/>
          </p:cNvSpPr>
          <p:nvPr>
            <p:ph type="sldNum" sz="quarter" idx="4"/>
          </p:nvPr>
        </p:nvSpPr>
        <p:spPr>
          <a:xfrm>
            <a:off x="971550" y="6332220"/>
            <a:ext cx="523240" cy="247651"/>
          </a:xfrm>
          <a:prstGeom prst="rect">
            <a:avLst/>
          </a:prstGeom>
        </p:spPr>
        <p:txBody>
          <a:bodyPr vert="horz" lIns="0" tIns="0" rIns="0" bIns="0" rtlCol="0" anchor="t" anchorCtr="0"/>
          <a:lstStyle>
            <a:lvl1pPr algn="l">
              <a:defRPr sz="1100" b="0" i="0">
                <a:solidFill>
                  <a:schemeClr val="bg1"/>
                </a:solidFill>
                <a:latin typeface="+mn-lt"/>
              </a:defRPr>
            </a:lvl1pPr>
          </a:lstStyle>
          <a:p>
            <a:pPr rtl="0"/>
            <a:fld id="{294A09A9-5501-47C1-A89A-A340965A2BE2}" type="slidenum">
              <a:rPr lang="es-ES" noProof="0" smtClean="0"/>
              <a:pPr rtl="0"/>
              <a:t>‹Nº›</a:t>
            </a:fld>
            <a:endParaRPr lang="es-ES" noProof="0">
              <a:latin typeface="+mn-lt"/>
            </a:endParaRPr>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659" r:id="rId1"/>
    <p:sldLayoutId id="2147483693" r:id="rId2"/>
    <p:sldLayoutId id="2147483671" r:id="rId3"/>
    <p:sldLayoutId id="2147483672" r:id="rId4"/>
    <p:sldLayoutId id="2147483673" r:id="rId5"/>
    <p:sldLayoutId id="2147483684" r:id="rId6"/>
    <p:sldLayoutId id="2147483675" r:id="rId7"/>
    <p:sldLayoutId id="2147483676" r:id="rId8"/>
    <p:sldLayoutId id="2147483677" r:id="rId9"/>
    <p:sldLayoutId id="2147483685" r:id="rId10"/>
    <p:sldLayoutId id="2147483688" r:id="rId11"/>
    <p:sldLayoutId id="2147483692" r:id="rId12"/>
    <p:sldLayoutId id="2147483682" r:id="rId13"/>
  </p:sldLayoutIdLst>
  <p:hf hdr="0"/>
  <p:txStyles>
    <p:title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sv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7.jp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0.xml"/><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33.jpg"/><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704A28-E62C-2E4A-A2A4-AD85CB6126A2}"/>
              </a:ext>
            </a:extLst>
          </p:cNvPr>
          <p:cNvSpPr>
            <a:spLocks noGrp="1"/>
          </p:cNvSpPr>
          <p:nvPr>
            <p:ph type="title"/>
          </p:nvPr>
        </p:nvSpPr>
        <p:spPr>
          <a:xfrm>
            <a:off x="7193943" y="3045437"/>
            <a:ext cx="4941477" cy="610863"/>
          </a:xfrm>
        </p:spPr>
        <p:txBody>
          <a:bodyPr rtlCol="0"/>
          <a:lstStyle/>
          <a:p>
            <a:pPr rtl="0"/>
            <a:r>
              <a:rPr lang="es-ES" dirty="0"/>
              <a:t>El año pasado</a:t>
            </a:r>
          </a:p>
        </p:txBody>
      </p:sp>
      <p:cxnSp>
        <p:nvCxnSpPr>
          <p:cNvPr id="6" name="Conector recto 5">
            <a:extLst>
              <a:ext uri="{FF2B5EF4-FFF2-40B4-BE49-F238E27FC236}">
                <a16:creationId xmlns:a16="http://schemas.microsoft.com/office/drawing/2014/main" id="{4D6EE753-BEBB-4348-896E-73627FDDCF64}"/>
              </a:ext>
              <a:ext uri="{C183D7F6-B498-43B3-948B-1728B52AA6E4}">
                <adec:decorative xmlns:adec="http://schemas.microsoft.com/office/drawing/2017/decorative" val="1"/>
              </a:ext>
            </a:extLst>
          </p:cNvPr>
          <p:cNvCxnSpPr>
            <a:cxnSpLocks/>
          </p:cNvCxnSpPr>
          <p:nvPr/>
        </p:nvCxnSpPr>
        <p:spPr>
          <a:xfrm>
            <a:off x="8400229" y="3915996"/>
            <a:ext cx="2050284" cy="1397"/>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7F9532F8-AB01-5024-35A1-4D6942168AA8}"/>
              </a:ext>
            </a:extLst>
          </p:cNvPr>
          <p:cNvPicPr>
            <a:picLocks noChangeAspect="1"/>
          </p:cNvPicPr>
          <p:nvPr/>
        </p:nvPicPr>
        <p:blipFill rotWithShape="1">
          <a:blip r:embed="rId3">
            <a:alphaModFix amt="89000"/>
          </a:blip>
          <a:srcRect l="1639" t="5726" r="2082" b="7058"/>
          <a:stretch/>
        </p:blipFill>
        <p:spPr>
          <a:xfrm>
            <a:off x="17359" y="-1"/>
            <a:ext cx="12157282" cy="6858001"/>
          </a:xfrm>
          <a:prstGeom prst="rect">
            <a:avLst/>
          </a:prstGeom>
        </p:spPr>
      </p:pic>
      <p:pic>
        <p:nvPicPr>
          <p:cNvPr id="7" name="Picture 18">
            <a:extLst>
              <a:ext uri="{FF2B5EF4-FFF2-40B4-BE49-F238E27FC236}">
                <a16:creationId xmlns:a16="http://schemas.microsoft.com/office/drawing/2014/main" id="{967C2620-ED46-06D0-FD04-4839D2A4F3C5}"/>
              </a:ext>
            </a:extLst>
          </p:cNvPr>
          <p:cNvPicPr>
            <a:picLocks noChangeAspect="1"/>
          </p:cNvPicPr>
          <p:nvPr/>
        </p:nvPicPr>
        <p:blipFill rotWithShape="1">
          <a:blip r:embed="rId4">
            <a:alphaModFix amt="79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62" r="38956" b="62"/>
          <a:stretch/>
        </p:blipFill>
        <p:spPr>
          <a:xfrm>
            <a:off x="-1302" y="3656300"/>
            <a:ext cx="7431930" cy="3201700"/>
          </a:xfrm>
          <a:prstGeom prst="rect">
            <a:avLst/>
          </a:prstGeom>
        </p:spPr>
      </p:pic>
      <p:sp>
        <p:nvSpPr>
          <p:cNvPr id="9" name="TextBox 64">
            <a:extLst>
              <a:ext uri="{FF2B5EF4-FFF2-40B4-BE49-F238E27FC236}">
                <a16:creationId xmlns:a16="http://schemas.microsoft.com/office/drawing/2014/main" id="{32345917-8EEC-0272-1DBB-3F4E8BC716FB}"/>
              </a:ext>
            </a:extLst>
          </p:cNvPr>
          <p:cNvSpPr txBox="1"/>
          <p:nvPr/>
        </p:nvSpPr>
        <p:spPr>
          <a:xfrm>
            <a:off x="672445" y="1318452"/>
            <a:ext cx="7622644" cy="2462213"/>
          </a:xfrm>
          <a:prstGeom prst="rect">
            <a:avLst/>
          </a:prstGeom>
        </p:spPr>
        <p:txBody>
          <a:bodyPr wrap="square" lIns="0" tIns="0" rIns="0" bIns="0" rtlCol="0" anchor="t">
            <a:spAutoFit/>
          </a:bodyPr>
          <a:lstStyle/>
          <a:p>
            <a:r>
              <a:rPr lang="en-US" sz="3200" b="1" dirty="0">
                <a:solidFill>
                  <a:srgbClr val="000000"/>
                </a:solidFill>
                <a:latin typeface="Lucida Bright" panose="02040602050505020304" pitchFamily="18" charset="0"/>
                <a:cs typeface="Kokila" panose="020B0502040204020203" pitchFamily="34" charset="0"/>
              </a:rPr>
              <a:t>ANÁLISIS Y VISUALIZACIÓN DINÁMICA DEL CAMBIO TEMPORAL DE LAS QUEBRADAS DE QUITO</a:t>
            </a:r>
            <a:br>
              <a:rPr lang="en-US" sz="3200" b="1" dirty="0">
                <a:solidFill>
                  <a:srgbClr val="000000"/>
                </a:solidFill>
                <a:latin typeface="Lucida Bright" panose="02040602050505020304" pitchFamily="18" charset="0"/>
                <a:cs typeface="Kokila" panose="020B0502040204020203" pitchFamily="34" charset="0"/>
              </a:rPr>
            </a:br>
            <a:r>
              <a:rPr lang="en-US" sz="3200" b="1" dirty="0">
                <a:solidFill>
                  <a:srgbClr val="000000"/>
                </a:solidFill>
                <a:latin typeface="Lucida Bright" panose="02040602050505020304" pitchFamily="18" charset="0"/>
                <a:cs typeface="Kokila" panose="020B0502040204020203" pitchFamily="34" charset="0"/>
              </a:rPr>
              <a:t>MEDIANTE EL USO DE CARTOGRAFIA HISTÓRICA </a:t>
            </a:r>
          </a:p>
        </p:txBody>
      </p:sp>
      <p:pic>
        <p:nvPicPr>
          <p:cNvPr id="10" name="Imagen 9">
            <a:extLst>
              <a:ext uri="{FF2B5EF4-FFF2-40B4-BE49-F238E27FC236}">
                <a16:creationId xmlns:a16="http://schemas.microsoft.com/office/drawing/2014/main" id="{74450C9A-DBF6-9122-B434-847B7E06D1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3767" y="195306"/>
            <a:ext cx="2857240" cy="737933"/>
          </a:xfrm>
          <a:prstGeom prst="rect">
            <a:avLst/>
          </a:prstGeom>
        </p:spPr>
      </p:pic>
      <p:pic>
        <p:nvPicPr>
          <p:cNvPr id="49" name="Picture 18">
            <a:extLst>
              <a:ext uri="{FF2B5EF4-FFF2-40B4-BE49-F238E27FC236}">
                <a16:creationId xmlns:a16="http://schemas.microsoft.com/office/drawing/2014/main" id="{FCA4785B-1EBF-EC1B-2C2F-E10176D0F879}"/>
              </a:ext>
            </a:extLst>
          </p:cNvPr>
          <p:cNvPicPr>
            <a:picLocks noChangeAspect="1"/>
          </p:cNvPicPr>
          <p:nvPr/>
        </p:nvPicPr>
        <p:blipFill rotWithShape="1">
          <a:blip r:embed="rId4">
            <a:alphaModFix amt="79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l="69174" t="-1645" r="141" b="1769"/>
          <a:stretch/>
        </p:blipFill>
        <p:spPr>
          <a:xfrm>
            <a:off x="7427256" y="1880168"/>
            <a:ext cx="4774075" cy="4977832"/>
          </a:xfrm>
          <a:prstGeom prst="rect">
            <a:avLst/>
          </a:prstGeom>
        </p:spPr>
      </p:pic>
      <p:sp>
        <p:nvSpPr>
          <p:cNvPr id="31" name="Diagrama de flujo: terminador 30">
            <a:extLst>
              <a:ext uri="{FF2B5EF4-FFF2-40B4-BE49-F238E27FC236}">
                <a16:creationId xmlns:a16="http://schemas.microsoft.com/office/drawing/2014/main" id="{3111CBE5-2593-87D7-2E05-B6885BFE67EE}"/>
              </a:ext>
            </a:extLst>
          </p:cNvPr>
          <p:cNvSpPr/>
          <p:nvPr/>
        </p:nvSpPr>
        <p:spPr>
          <a:xfrm>
            <a:off x="7722067" y="4119439"/>
            <a:ext cx="3787607" cy="379516"/>
          </a:xfrm>
          <a:prstGeom prst="flowChartTerminator">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C" dirty="0"/>
          </a:p>
        </p:txBody>
      </p:sp>
      <p:sp>
        <p:nvSpPr>
          <p:cNvPr id="32" name="Diagrama de flujo: proceso alternativo 31">
            <a:extLst>
              <a:ext uri="{FF2B5EF4-FFF2-40B4-BE49-F238E27FC236}">
                <a16:creationId xmlns:a16="http://schemas.microsoft.com/office/drawing/2014/main" id="{679B2565-43B1-6C78-8BB9-B2BDD4D4B847}"/>
              </a:ext>
            </a:extLst>
          </p:cNvPr>
          <p:cNvSpPr/>
          <p:nvPr/>
        </p:nvSpPr>
        <p:spPr>
          <a:xfrm>
            <a:off x="8095647" y="4398462"/>
            <a:ext cx="2113972" cy="261131"/>
          </a:xfrm>
          <a:prstGeom prst="flowChartAlternateProcess">
            <a:avLst/>
          </a:prstGeom>
          <a:solidFill>
            <a:srgbClr val="CA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accent6">
                  <a:lumMod val="40000"/>
                  <a:lumOff val="60000"/>
                </a:schemeClr>
              </a:solidFill>
            </a:endParaRPr>
          </a:p>
        </p:txBody>
      </p:sp>
      <p:grpSp>
        <p:nvGrpSpPr>
          <p:cNvPr id="16" name="Group 11">
            <a:extLst>
              <a:ext uri="{FF2B5EF4-FFF2-40B4-BE49-F238E27FC236}">
                <a16:creationId xmlns:a16="http://schemas.microsoft.com/office/drawing/2014/main" id="{186B044E-E5AF-A911-5D56-00DEB8E7206B}"/>
              </a:ext>
            </a:extLst>
          </p:cNvPr>
          <p:cNvGrpSpPr>
            <a:grpSpLocks noChangeAspect="1"/>
          </p:cNvGrpSpPr>
          <p:nvPr/>
        </p:nvGrpSpPr>
        <p:grpSpPr>
          <a:xfrm>
            <a:off x="7434196" y="4035758"/>
            <a:ext cx="704699" cy="704696"/>
            <a:chOff x="0" y="0"/>
            <a:chExt cx="6350000" cy="6349975"/>
          </a:xfrm>
        </p:grpSpPr>
        <p:sp>
          <p:nvSpPr>
            <p:cNvPr id="17" name="Freeform 12">
              <a:extLst>
                <a:ext uri="{FF2B5EF4-FFF2-40B4-BE49-F238E27FC236}">
                  <a16:creationId xmlns:a16="http://schemas.microsoft.com/office/drawing/2014/main" id="{6BA9640F-86A8-7861-E288-61A4AD2A0519}"/>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t="-4624" b="-28709"/>
              </a:stretch>
            </a:blipFill>
          </p:spPr>
        </p:sp>
      </p:grpSp>
      <p:sp>
        <p:nvSpPr>
          <p:cNvPr id="29" name="TextBox 59">
            <a:extLst>
              <a:ext uri="{FF2B5EF4-FFF2-40B4-BE49-F238E27FC236}">
                <a16:creationId xmlns:a16="http://schemas.microsoft.com/office/drawing/2014/main" id="{3D77D9C5-EB52-BC83-2217-4C830F756297}"/>
              </a:ext>
            </a:extLst>
          </p:cNvPr>
          <p:cNvSpPr txBox="1"/>
          <p:nvPr/>
        </p:nvSpPr>
        <p:spPr>
          <a:xfrm>
            <a:off x="7851024" y="4088935"/>
            <a:ext cx="3677249" cy="310983"/>
          </a:xfrm>
          <a:prstGeom prst="rect">
            <a:avLst/>
          </a:prstGeom>
        </p:spPr>
        <p:txBody>
          <a:bodyPr wrap="square" lIns="0" tIns="0" rIns="0" bIns="0" rtlCol="0" anchor="t">
            <a:spAutoFit/>
          </a:bodyPr>
          <a:lstStyle/>
          <a:p>
            <a:pPr algn="ctr">
              <a:lnSpc>
                <a:spcPts val="2557"/>
              </a:lnSpc>
            </a:pPr>
            <a:r>
              <a:rPr lang="en-US" dirty="0">
                <a:solidFill>
                  <a:srgbClr val="000000"/>
                </a:solidFill>
                <a:latin typeface="Candara Light" panose="020E0502030303020204" pitchFamily="34" charset="0"/>
                <a:ea typeface="STKaiti" panose="020B0503020204020204" pitchFamily="2" charset="-122"/>
                <a:cs typeface="Angsana New" panose="020B0502040204020203" pitchFamily="18" charset="-34"/>
              </a:rPr>
              <a:t>David Benalcazar Heredia</a:t>
            </a:r>
          </a:p>
        </p:txBody>
      </p:sp>
      <p:sp>
        <p:nvSpPr>
          <p:cNvPr id="35" name="Diagrama de flujo: terminador 34">
            <a:extLst>
              <a:ext uri="{FF2B5EF4-FFF2-40B4-BE49-F238E27FC236}">
                <a16:creationId xmlns:a16="http://schemas.microsoft.com/office/drawing/2014/main" id="{FDF85F69-91C9-EE8D-571A-E5C02189D81C}"/>
              </a:ext>
            </a:extLst>
          </p:cNvPr>
          <p:cNvSpPr/>
          <p:nvPr/>
        </p:nvSpPr>
        <p:spPr>
          <a:xfrm>
            <a:off x="7472723" y="4791557"/>
            <a:ext cx="3787607" cy="367733"/>
          </a:xfrm>
          <a:prstGeom prst="flowChartTerminator">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C" dirty="0"/>
          </a:p>
        </p:txBody>
      </p:sp>
      <p:sp>
        <p:nvSpPr>
          <p:cNvPr id="36" name="Diagrama de flujo: proceso alternativo 35">
            <a:extLst>
              <a:ext uri="{FF2B5EF4-FFF2-40B4-BE49-F238E27FC236}">
                <a16:creationId xmlns:a16="http://schemas.microsoft.com/office/drawing/2014/main" id="{A30AABAD-1613-33ED-4ADB-461E83AA184C}"/>
              </a:ext>
            </a:extLst>
          </p:cNvPr>
          <p:cNvSpPr/>
          <p:nvPr/>
        </p:nvSpPr>
        <p:spPr>
          <a:xfrm>
            <a:off x="8757059" y="5055304"/>
            <a:ext cx="2113972" cy="261131"/>
          </a:xfrm>
          <a:prstGeom prst="flowChartAlternateProcess">
            <a:avLst/>
          </a:prstGeom>
          <a:solidFill>
            <a:srgbClr val="CA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accent6">
                  <a:lumMod val="40000"/>
                  <a:lumOff val="60000"/>
                </a:schemeClr>
              </a:solidFill>
            </a:endParaRPr>
          </a:p>
        </p:txBody>
      </p:sp>
      <p:sp>
        <p:nvSpPr>
          <p:cNvPr id="30" name="TextBox 67">
            <a:extLst>
              <a:ext uri="{FF2B5EF4-FFF2-40B4-BE49-F238E27FC236}">
                <a16:creationId xmlns:a16="http://schemas.microsoft.com/office/drawing/2014/main" id="{1C840BAF-335F-05A5-D611-C17A8D9FCAFB}"/>
              </a:ext>
            </a:extLst>
          </p:cNvPr>
          <p:cNvSpPr txBox="1"/>
          <p:nvPr/>
        </p:nvSpPr>
        <p:spPr>
          <a:xfrm>
            <a:off x="7626820" y="4453100"/>
            <a:ext cx="2162856" cy="179986"/>
          </a:xfrm>
          <a:prstGeom prst="rect">
            <a:avLst/>
          </a:prstGeom>
        </p:spPr>
        <p:txBody>
          <a:bodyPr wrap="square" lIns="0" tIns="0" rIns="0" bIns="0" rtlCol="0" anchor="t">
            <a:spAutoFit/>
          </a:bodyPr>
          <a:lstStyle/>
          <a:p>
            <a:pPr algn="ctr">
              <a:lnSpc>
                <a:spcPts val="1505"/>
              </a:lnSpc>
            </a:pPr>
            <a:r>
              <a:rPr lang="en-US" sz="1223" b="1" dirty="0">
                <a:solidFill>
                  <a:srgbClr val="000000"/>
                </a:solidFill>
                <a:latin typeface="Source Serif Pro Bold"/>
              </a:rPr>
              <a:t>TESISTA</a:t>
            </a:r>
          </a:p>
        </p:txBody>
      </p:sp>
      <p:grpSp>
        <p:nvGrpSpPr>
          <p:cNvPr id="18" name="Group 40">
            <a:extLst>
              <a:ext uri="{FF2B5EF4-FFF2-40B4-BE49-F238E27FC236}">
                <a16:creationId xmlns:a16="http://schemas.microsoft.com/office/drawing/2014/main" id="{6F98C18C-07DB-3A39-90EC-D2FE3A5C8FC1}"/>
              </a:ext>
            </a:extLst>
          </p:cNvPr>
          <p:cNvGrpSpPr>
            <a:grpSpLocks noChangeAspect="1"/>
          </p:cNvGrpSpPr>
          <p:nvPr/>
        </p:nvGrpSpPr>
        <p:grpSpPr>
          <a:xfrm>
            <a:off x="10816402" y="4699370"/>
            <a:ext cx="711871" cy="711868"/>
            <a:chOff x="0" y="0"/>
            <a:chExt cx="6350000" cy="6349975"/>
          </a:xfrm>
        </p:grpSpPr>
        <p:sp>
          <p:nvSpPr>
            <p:cNvPr id="19" name="Freeform 41">
              <a:extLst>
                <a:ext uri="{FF2B5EF4-FFF2-40B4-BE49-F238E27FC236}">
                  <a16:creationId xmlns:a16="http://schemas.microsoft.com/office/drawing/2014/main" id="{54D61CE1-7220-FFC5-1F2B-2046FF77CBB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540688" t="-114278" r="-55284" b="-307703"/>
              </a:stretch>
            </a:blipFill>
          </p:spPr>
        </p:sp>
      </p:grpSp>
      <p:sp>
        <p:nvSpPr>
          <p:cNvPr id="37" name="TextBox 59">
            <a:extLst>
              <a:ext uri="{FF2B5EF4-FFF2-40B4-BE49-F238E27FC236}">
                <a16:creationId xmlns:a16="http://schemas.microsoft.com/office/drawing/2014/main" id="{5F89F7E9-8573-AEE3-ABA6-D9D81C11669B}"/>
              </a:ext>
            </a:extLst>
          </p:cNvPr>
          <p:cNvSpPr txBox="1"/>
          <p:nvPr/>
        </p:nvSpPr>
        <p:spPr>
          <a:xfrm>
            <a:off x="7417925" y="4770363"/>
            <a:ext cx="3677249" cy="310983"/>
          </a:xfrm>
          <a:prstGeom prst="rect">
            <a:avLst/>
          </a:prstGeom>
        </p:spPr>
        <p:txBody>
          <a:bodyPr wrap="square" lIns="0" tIns="0" rIns="0" bIns="0" rtlCol="0" anchor="t">
            <a:spAutoFit/>
          </a:bodyPr>
          <a:lstStyle/>
          <a:p>
            <a:pPr algn="ctr">
              <a:lnSpc>
                <a:spcPts val="2557"/>
              </a:lnSpc>
            </a:pPr>
            <a:r>
              <a:rPr lang="en-US" dirty="0" err="1">
                <a:solidFill>
                  <a:srgbClr val="000000"/>
                </a:solidFill>
                <a:latin typeface="Candara Light" panose="020E0502030303020204" pitchFamily="34" charset="0"/>
                <a:ea typeface="STKaiti" panose="020B0503020204020204" pitchFamily="2" charset="-122"/>
                <a:cs typeface="Angsana New" panose="020B0502040204020203" pitchFamily="18" charset="-34"/>
              </a:rPr>
              <a:t>Ph.D</a:t>
            </a:r>
            <a:r>
              <a:rPr lang="en-US" dirty="0">
                <a:solidFill>
                  <a:srgbClr val="000000"/>
                </a:solidFill>
                <a:latin typeface="Candara Light" panose="020E0502030303020204" pitchFamily="34" charset="0"/>
                <a:ea typeface="STKaiti" panose="020B0503020204020204" pitchFamily="2" charset="-122"/>
                <a:cs typeface="Angsana New" panose="020B0502040204020203" pitchFamily="18" charset="-34"/>
              </a:rPr>
              <a:t> Oswaldo Padilla Almeida</a:t>
            </a:r>
          </a:p>
        </p:txBody>
      </p:sp>
      <p:sp>
        <p:nvSpPr>
          <p:cNvPr id="39" name="Diagrama de flujo: terminador 38">
            <a:extLst>
              <a:ext uri="{FF2B5EF4-FFF2-40B4-BE49-F238E27FC236}">
                <a16:creationId xmlns:a16="http://schemas.microsoft.com/office/drawing/2014/main" id="{80BA2934-752B-58FE-EA41-8754F58414D3}"/>
              </a:ext>
            </a:extLst>
          </p:cNvPr>
          <p:cNvSpPr/>
          <p:nvPr/>
        </p:nvSpPr>
        <p:spPr>
          <a:xfrm>
            <a:off x="7703778" y="5455408"/>
            <a:ext cx="3787607" cy="379516"/>
          </a:xfrm>
          <a:prstGeom prst="flowChartTerminator">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C" dirty="0"/>
          </a:p>
        </p:txBody>
      </p:sp>
      <p:sp>
        <p:nvSpPr>
          <p:cNvPr id="40" name="Diagrama de flujo: proceso alternativo 39">
            <a:extLst>
              <a:ext uri="{FF2B5EF4-FFF2-40B4-BE49-F238E27FC236}">
                <a16:creationId xmlns:a16="http://schemas.microsoft.com/office/drawing/2014/main" id="{F5CAFCD5-DBB6-B143-47E1-D3A40F0E61C9}"/>
              </a:ext>
            </a:extLst>
          </p:cNvPr>
          <p:cNvSpPr/>
          <p:nvPr/>
        </p:nvSpPr>
        <p:spPr>
          <a:xfrm>
            <a:off x="8077358" y="5734431"/>
            <a:ext cx="2113972" cy="261131"/>
          </a:xfrm>
          <a:prstGeom prst="flowChartAlternateProcess">
            <a:avLst/>
          </a:prstGeom>
          <a:solidFill>
            <a:srgbClr val="CA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accent6">
                  <a:lumMod val="40000"/>
                  <a:lumOff val="60000"/>
                </a:schemeClr>
              </a:solidFill>
            </a:endParaRPr>
          </a:p>
        </p:txBody>
      </p:sp>
      <p:sp>
        <p:nvSpPr>
          <p:cNvPr id="41" name="TextBox 59">
            <a:extLst>
              <a:ext uri="{FF2B5EF4-FFF2-40B4-BE49-F238E27FC236}">
                <a16:creationId xmlns:a16="http://schemas.microsoft.com/office/drawing/2014/main" id="{EF3E901D-428D-246B-BC34-D72AFD38824E}"/>
              </a:ext>
            </a:extLst>
          </p:cNvPr>
          <p:cNvSpPr txBox="1"/>
          <p:nvPr/>
        </p:nvSpPr>
        <p:spPr>
          <a:xfrm>
            <a:off x="7737922" y="5431381"/>
            <a:ext cx="3677249" cy="310983"/>
          </a:xfrm>
          <a:prstGeom prst="rect">
            <a:avLst/>
          </a:prstGeom>
        </p:spPr>
        <p:txBody>
          <a:bodyPr wrap="square" lIns="0" tIns="0" rIns="0" bIns="0" rtlCol="0" anchor="t">
            <a:spAutoFit/>
          </a:bodyPr>
          <a:lstStyle/>
          <a:p>
            <a:pPr algn="ctr">
              <a:lnSpc>
                <a:spcPts val="2557"/>
              </a:lnSpc>
            </a:pPr>
            <a:r>
              <a:rPr lang="en-US" dirty="0" err="1">
                <a:solidFill>
                  <a:srgbClr val="000000"/>
                </a:solidFill>
                <a:latin typeface="Candara Light" panose="020E0502030303020204" pitchFamily="34" charset="0"/>
                <a:ea typeface="STKaiti" panose="020B0503020204020204" pitchFamily="2" charset="-122"/>
                <a:cs typeface="Angsana New" panose="020B0502040204020203" pitchFamily="18" charset="-34"/>
              </a:rPr>
              <a:t>Msc</a:t>
            </a:r>
            <a:r>
              <a:rPr lang="en-US" dirty="0">
                <a:solidFill>
                  <a:srgbClr val="000000"/>
                </a:solidFill>
                <a:latin typeface="Candara Light" panose="020E0502030303020204" pitchFamily="34" charset="0"/>
                <a:ea typeface="STKaiti" panose="020B0503020204020204" pitchFamily="2" charset="-122"/>
                <a:cs typeface="Angsana New" panose="020B0502040204020203" pitchFamily="18" charset="-34"/>
              </a:rPr>
              <a:t>. </a:t>
            </a:r>
            <a:r>
              <a:rPr lang="en-US" dirty="0" err="1">
                <a:solidFill>
                  <a:srgbClr val="000000"/>
                </a:solidFill>
                <a:latin typeface="Candara Light" panose="020E0502030303020204" pitchFamily="34" charset="0"/>
                <a:ea typeface="STKaiti" panose="020B0503020204020204" pitchFamily="2" charset="-122"/>
                <a:cs typeface="Angsana New" panose="020B0502040204020203" pitchFamily="18" charset="-34"/>
              </a:rPr>
              <a:t>Ginella</a:t>
            </a:r>
            <a:r>
              <a:rPr lang="en-US" dirty="0">
                <a:solidFill>
                  <a:srgbClr val="000000"/>
                </a:solidFill>
                <a:latin typeface="Candara Light" panose="020E0502030303020204" pitchFamily="34" charset="0"/>
                <a:ea typeface="STKaiti" panose="020B0503020204020204" pitchFamily="2" charset="-122"/>
                <a:cs typeface="Angsana New" panose="020B0502040204020203" pitchFamily="18" charset="-34"/>
              </a:rPr>
              <a:t> </a:t>
            </a:r>
            <a:r>
              <a:rPr lang="en-US" dirty="0" err="1">
                <a:solidFill>
                  <a:srgbClr val="000000"/>
                </a:solidFill>
                <a:latin typeface="Candara Light" panose="020E0502030303020204" pitchFamily="34" charset="0"/>
                <a:ea typeface="STKaiti" panose="020B0503020204020204" pitchFamily="2" charset="-122"/>
                <a:cs typeface="Angsana New" panose="020B0502040204020203" pitchFamily="18" charset="-34"/>
              </a:rPr>
              <a:t>Jácome</a:t>
            </a:r>
            <a:r>
              <a:rPr lang="en-US" dirty="0">
                <a:solidFill>
                  <a:srgbClr val="000000"/>
                </a:solidFill>
                <a:latin typeface="Candara Light" panose="020E0502030303020204" pitchFamily="34" charset="0"/>
                <a:ea typeface="STKaiti" panose="020B0503020204020204" pitchFamily="2" charset="-122"/>
                <a:cs typeface="Angsana New" panose="020B0502040204020203" pitchFamily="18" charset="-34"/>
              </a:rPr>
              <a:t> </a:t>
            </a:r>
            <a:r>
              <a:rPr lang="en-US" dirty="0" err="1">
                <a:solidFill>
                  <a:srgbClr val="000000"/>
                </a:solidFill>
                <a:latin typeface="Candara Light" panose="020E0502030303020204" pitchFamily="34" charset="0"/>
                <a:ea typeface="STKaiti" panose="020B0503020204020204" pitchFamily="2" charset="-122"/>
                <a:cs typeface="Angsana New" panose="020B0502040204020203" pitchFamily="18" charset="-34"/>
              </a:rPr>
              <a:t>Loor</a:t>
            </a:r>
            <a:endParaRPr lang="en-US" dirty="0">
              <a:solidFill>
                <a:srgbClr val="000000"/>
              </a:solidFill>
              <a:latin typeface="Candara Light" panose="020E0502030303020204" pitchFamily="34" charset="0"/>
              <a:ea typeface="STKaiti" panose="020B0503020204020204" pitchFamily="2" charset="-122"/>
              <a:cs typeface="Angsana New" panose="020B0502040204020203" pitchFamily="18" charset="-34"/>
            </a:endParaRPr>
          </a:p>
        </p:txBody>
      </p:sp>
      <p:sp>
        <p:nvSpPr>
          <p:cNvPr id="42" name="TextBox 67">
            <a:extLst>
              <a:ext uri="{FF2B5EF4-FFF2-40B4-BE49-F238E27FC236}">
                <a16:creationId xmlns:a16="http://schemas.microsoft.com/office/drawing/2014/main" id="{1E148C5B-3E2C-0301-04EE-2F5BE9713E2E}"/>
              </a:ext>
            </a:extLst>
          </p:cNvPr>
          <p:cNvSpPr txBox="1"/>
          <p:nvPr/>
        </p:nvSpPr>
        <p:spPr>
          <a:xfrm>
            <a:off x="8028474" y="5781932"/>
            <a:ext cx="2162856" cy="179986"/>
          </a:xfrm>
          <a:prstGeom prst="rect">
            <a:avLst/>
          </a:prstGeom>
        </p:spPr>
        <p:txBody>
          <a:bodyPr wrap="square" lIns="0" tIns="0" rIns="0" bIns="0" rtlCol="0" anchor="t">
            <a:spAutoFit/>
          </a:bodyPr>
          <a:lstStyle/>
          <a:p>
            <a:pPr algn="ctr">
              <a:lnSpc>
                <a:spcPts val="1505"/>
              </a:lnSpc>
            </a:pPr>
            <a:r>
              <a:rPr lang="en-US" sz="1223" b="1" dirty="0">
                <a:solidFill>
                  <a:srgbClr val="000000"/>
                </a:solidFill>
                <a:latin typeface="Source Serif Pro Bold"/>
              </a:rPr>
              <a:t>DOCENTE EVALUADOR</a:t>
            </a:r>
          </a:p>
        </p:txBody>
      </p:sp>
      <p:grpSp>
        <p:nvGrpSpPr>
          <p:cNvPr id="23" name="Group 61">
            <a:extLst>
              <a:ext uri="{FF2B5EF4-FFF2-40B4-BE49-F238E27FC236}">
                <a16:creationId xmlns:a16="http://schemas.microsoft.com/office/drawing/2014/main" id="{C89F4941-964E-089B-2C5F-ADA6162AB9EB}"/>
              </a:ext>
            </a:extLst>
          </p:cNvPr>
          <p:cNvGrpSpPr>
            <a:grpSpLocks noChangeAspect="1"/>
          </p:cNvGrpSpPr>
          <p:nvPr/>
        </p:nvGrpSpPr>
        <p:grpSpPr>
          <a:xfrm>
            <a:off x="7434196" y="5327091"/>
            <a:ext cx="734608" cy="734605"/>
            <a:chOff x="0" y="0"/>
            <a:chExt cx="6350000" cy="6349975"/>
          </a:xfrm>
        </p:grpSpPr>
        <p:sp>
          <p:nvSpPr>
            <p:cNvPr id="24" name="Freeform 62">
              <a:extLst>
                <a:ext uri="{FF2B5EF4-FFF2-40B4-BE49-F238E27FC236}">
                  <a16:creationId xmlns:a16="http://schemas.microsoft.com/office/drawing/2014/main" id="{244E0F76-37E6-2855-45E7-3F441B6C6AB6}"/>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t="-4463" b="-4463"/>
              </a:stretch>
            </a:blipFill>
          </p:spPr>
        </p:sp>
      </p:grpSp>
      <p:sp>
        <p:nvSpPr>
          <p:cNvPr id="43" name="TextBox 67">
            <a:extLst>
              <a:ext uri="{FF2B5EF4-FFF2-40B4-BE49-F238E27FC236}">
                <a16:creationId xmlns:a16="http://schemas.microsoft.com/office/drawing/2014/main" id="{D6C458D5-6C2E-2161-4107-E8CA0433A8F2}"/>
              </a:ext>
            </a:extLst>
          </p:cNvPr>
          <p:cNvSpPr txBox="1"/>
          <p:nvPr/>
        </p:nvSpPr>
        <p:spPr>
          <a:xfrm>
            <a:off x="8764461" y="5119017"/>
            <a:ext cx="2162856" cy="179986"/>
          </a:xfrm>
          <a:prstGeom prst="rect">
            <a:avLst/>
          </a:prstGeom>
        </p:spPr>
        <p:txBody>
          <a:bodyPr wrap="square" lIns="0" tIns="0" rIns="0" bIns="0" rtlCol="0" anchor="t">
            <a:spAutoFit/>
          </a:bodyPr>
          <a:lstStyle/>
          <a:p>
            <a:pPr algn="ctr">
              <a:lnSpc>
                <a:spcPts val="1505"/>
              </a:lnSpc>
            </a:pPr>
            <a:r>
              <a:rPr lang="en-US" sz="1223" b="1" dirty="0">
                <a:solidFill>
                  <a:srgbClr val="000000"/>
                </a:solidFill>
                <a:latin typeface="Source Serif Pro Bold"/>
              </a:rPr>
              <a:t>DIRECTOR DE PROYECTO</a:t>
            </a:r>
          </a:p>
        </p:txBody>
      </p:sp>
      <p:sp>
        <p:nvSpPr>
          <p:cNvPr id="44" name="Diagrama de flujo: terminador 43">
            <a:extLst>
              <a:ext uri="{FF2B5EF4-FFF2-40B4-BE49-F238E27FC236}">
                <a16:creationId xmlns:a16="http://schemas.microsoft.com/office/drawing/2014/main" id="{99A4CA55-4F89-D775-87EC-B3B850088E67}"/>
              </a:ext>
            </a:extLst>
          </p:cNvPr>
          <p:cNvSpPr/>
          <p:nvPr/>
        </p:nvSpPr>
        <p:spPr>
          <a:xfrm>
            <a:off x="7536411" y="6143135"/>
            <a:ext cx="3787607" cy="367733"/>
          </a:xfrm>
          <a:prstGeom prst="flowChartTerminator">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C" dirty="0"/>
          </a:p>
        </p:txBody>
      </p:sp>
      <p:sp>
        <p:nvSpPr>
          <p:cNvPr id="45" name="Diagrama de flujo: proceso alternativo 44">
            <a:extLst>
              <a:ext uri="{FF2B5EF4-FFF2-40B4-BE49-F238E27FC236}">
                <a16:creationId xmlns:a16="http://schemas.microsoft.com/office/drawing/2014/main" id="{8D9E0BD6-4A81-2BC1-6122-D0596FCD0A48}"/>
              </a:ext>
            </a:extLst>
          </p:cNvPr>
          <p:cNvSpPr/>
          <p:nvPr/>
        </p:nvSpPr>
        <p:spPr>
          <a:xfrm>
            <a:off x="8820747" y="6406882"/>
            <a:ext cx="2113972" cy="261131"/>
          </a:xfrm>
          <a:prstGeom prst="flowChartAlternateProcess">
            <a:avLst/>
          </a:prstGeom>
          <a:solidFill>
            <a:srgbClr val="CA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accent6">
                  <a:lumMod val="40000"/>
                  <a:lumOff val="60000"/>
                </a:schemeClr>
              </a:solidFill>
            </a:endParaRPr>
          </a:p>
        </p:txBody>
      </p:sp>
      <p:sp>
        <p:nvSpPr>
          <p:cNvPr id="46" name="TextBox 59">
            <a:extLst>
              <a:ext uri="{FF2B5EF4-FFF2-40B4-BE49-F238E27FC236}">
                <a16:creationId xmlns:a16="http://schemas.microsoft.com/office/drawing/2014/main" id="{98049B75-C955-C007-0AB3-AA2034534469}"/>
              </a:ext>
            </a:extLst>
          </p:cNvPr>
          <p:cNvSpPr txBox="1"/>
          <p:nvPr/>
        </p:nvSpPr>
        <p:spPr>
          <a:xfrm>
            <a:off x="7436379" y="6115695"/>
            <a:ext cx="3677249" cy="310983"/>
          </a:xfrm>
          <a:prstGeom prst="rect">
            <a:avLst/>
          </a:prstGeom>
        </p:spPr>
        <p:txBody>
          <a:bodyPr wrap="square" lIns="0" tIns="0" rIns="0" bIns="0" rtlCol="0" anchor="t">
            <a:spAutoFit/>
          </a:bodyPr>
          <a:lstStyle/>
          <a:p>
            <a:pPr algn="ctr">
              <a:lnSpc>
                <a:spcPts val="2557"/>
              </a:lnSpc>
            </a:pPr>
            <a:r>
              <a:rPr lang="en-US" dirty="0" err="1">
                <a:solidFill>
                  <a:srgbClr val="000000"/>
                </a:solidFill>
                <a:latin typeface="Candara Light" panose="020E0502030303020204" pitchFamily="34" charset="0"/>
                <a:ea typeface="STKaiti" panose="020B0503020204020204" pitchFamily="2" charset="-122"/>
                <a:cs typeface="Angsana New" panose="020B0502040204020203" pitchFamily="18" charset="-34"/>
              </a:rPr>
              <a:t>Msc</a:t>
            </a:r>
            <a:r>
              <a:rPr lang="en-US" dirty="0">
                <a:solidFill>
                  <a:srgbClr val="000000"/>
                </a:solidFill>
                <a:latin typeface="Candara Light" panose="020E0502030303020204" pitchFamily="34" charset="0"/>
                <a:ea typeface="STKaiti" panose="020B0503020204020204" pitchFamily="2" charset="-122"/>
                <a:cs typeface="Angsana New" panose="020B0502040204020203" pitchFamily="18" charset="-34"/>
              </a:rPr>
              <a:t>. Alexander </a:t>
            </a:r>
            <a:r>
              <a:rPr lang="en-US" dirty="0" err="1">
                <a:solidFill>
                  <a:srgbClr val="000000"/>
                </a:solidFill>
                <a:latin typeface="Candara Light" panose="020E0502030303020204" pitchFamily="34" charset="0"/>
                <a:ea typeface="STKaiti" panose="020B0503020204020204" pitchFamily="2" charset="-122"/>
                <a:cs typeface="Angsana New" panose="020B0502040204020203" pitchFamily="18" charset="-34"/>
              </a:rPr>
              <a:t>Robayo</a:t>
            </a:r>
            <a:r>
              <a:rPr lang="en-US" dirty="0">
                <a:solidFill>
                  <a:srgbClr val="000000"/>
                </a:solidFill>
                <a:latin typeface="Candara Light" panose="020E0502030303020204" pitchFamily="34" charset="0"/>
                <a:ea typeface="STKaiti" panose="020B0503020204020204" pitchFamily="2" charset="-122"/>
                <a:cs typeface="Angsana New" panose="020B0502040204020203" pitchFamily="18" charset="-34"/>
              </a:rPr>
              <a:t> Nieto</a:t>
            </a:r>
          </a:p>
        </p:txBody>
      </p:sp>
      <p:sp>
        <p:nvSpPr>
          <p:cNvPr id="47" name="TextBox 67">
            <a:extLst>
              <a:ext uri="{FF2B5EF4-FFF2-40B4-BE49-F238E27FC236}">
                <a16:creationId xmlns:a16="http://schemas.microsoft.com/office/drawing/2014/main" id="{815D05D5-BD32-FCE1-1797-413513E4173C}"/>
              </a:ext>
            </a:extLst>
          </p:cNvPr>
          <p:cNvSpPr txBox="1"/>
          <p:nvPr/>
        </p:nvSpPr>
        <p:spPr>
          <a:xfrm>
            <a:off x="8764461" y="6445787"/>
            <a:ext cx="2162856" cy="179986"/>
          </a:xfrm>
          <a:prstGeom prst="rect">
            <a:avLst/>
          </a:prstGeom>
        </p:spPr>
        <p:txBody>
          <a:bodyPr wrap="square" lIns="0" tIns="0" rIns="0" bIns="0" rtlCol="0" anchor="t">
            <a:spAutoFit/>
          </a:bodyPr>
          <a:lstStyle/>
          <a:p>
            <a:pPr algn="ctr">
              <a:lnSpc>
                <a:spcPts val="1505"/>
              </a:lnSpc>
            </a:pPr>
            <a:r>
              <a:rPr lang="en-US" sz="1223" b="1" dirty="0">
                <a:solidFill>
                  <a:srgbClr val="000000"/>
                </a:solidFill>
                <a:latin typeface="Source Serif Pro Bold"/>
              </a:rPr>
              <a:t>DIRECTOR DE CARRERA</a:t>
            </a:r>
          </a:p>
        </p:txBody>
      </p:sp>
      <p:grpSp>
        <p:nvGrpSpPr>
          <p:cNvPr id="21" name="Group 59">
            <a:extLst>
              <a:ext uri="{FF2B5EF4-FFF2-40B4-BE49-F238E27FC236}">
                <a16:creationId xmlns:a16="http://schemas.microsoft.com/office/drawing/2014/main" id="{37174DA7-3EFE-91C1-F8BB-817BD0CA69DD}"/>
              </a:ext>
            </a:extLst>
          </p:cNvPr>
          <p:cNvGrpSpPr>
            <a:grpSpLocks noChangeAspect="1"/>
          </p:cNvGrpSpPr>
          <p:nvPr/>
        </p:nvGrpSpPr>
        <p:grpSpPr>
          <a:xfrm>
            <a:off x="10746324" y="5975671"/>
            <a:ext cx="734608" cy="734605"/>
            <a:chOff x="0" y="0"/>
            <a:chExt cx="6350000" cy="6349975"/>
          </a:xfrm>
        </p:grpSpPr>
        <p:sp>
          <p:nvSpPr>
            <p:cNvPr id="22" name="Freeform 60">
              <a:extLst>
                <a:ext uri="{FF2B5EF4-FFF2-40B4-BE49-F238E27FC236}">
                  <a16:creationId xmlns:a16="http://schemas.microsoft.com/office/drawing/2014/main" id="{536A5928-FBC7-9792-F382-547A9638BB62}"/>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a:stretch>
            </a:blipFill>
          </p:spPr>
        </p:sp>
      </p:grpSp>
      <p:sp>
        <p:nvSpPr>
          <p:cNvPr id="53" name="CuadroTexto 52">
            <a:extLst>
              <a:ext uri="{FF2B5EF4-FFF2-40B4-BE49-F238E27FC236}">
                <a16:creationId xmlns:a16="http://schemas.microsoft.com/office/drawing/2014/main" id="{E7EE2013-EE73-1D0D-4E47-C53644ECEFE4}"/>
              </a:ext>
            </a:extLst>
          </p:cNvPr>
          <p:cNvSpPr txBox="1"/>
          <p:nvPr/>
        </p:nvSpPr>
        <p:spPr>
          <a:xfrm>
            <a:off x="869981" y="3722786"/>
            <a:ext cx="6097554" cy="584775"/>
          </a:xfrm>
          <a:prstGeom prst="rect">
            <a:avLst/>
          </a:prstGeom>
          <a:noFill/>
        </p:spPr>
        <p:txBody>
          <a:bodyPr wrap="square">
            <a:spAutoFit/>
          </a:bodyPr>
          <a:lstStyle/>
          <a:p>
            <a:r>
              <a:rPr lang="en-US" sz="3200" b="1" dirty="0">
                <a:solidFill>
                  <a:srgbClr val="000000"/>
                </a:solidFill>
                <a:latin typeface="Lucida Bright" panose="02040602050505020304" pitchFamily="18" charset="0"/>
                <a:cs typeface="Kokila" panose="020B0502040204020203" pitchFamily="34" charset="0"/>
              </a:rPr>
              <a:t>Y TECNOLOGIAS </a:t>
            </a:r>
          </a:p>
        </p:txBody>
      </p:sp>
      <p:sp>
        <p:nvSpPr>
          <p:cNvPr id="55" name="CuadroTexto 54">
            <a:extLst>
              <a:ext uri="{FF2B5EF4-FFF2-40B4-BE49-F238E27FC236}">
                <a16:creationId xmlns:a16="http://schemas.microsoft.com/office/drawing/2014/main" id="{EADE4E5E-3EE4-3FB7-A0FC-D7F8031047AA}"/>
              </a:ext>
            </a:extLst>
          </p:cNvPr>
          <p:cNvSpPr txBox="1"/>
          <p:nvPr/>
        </p:nvSpPr>
        <p:spPr>
          <a:xfrm>
            <a:off x="17359" y="5903458"/>
            <a:ext cx="7199507" cy="104644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r"/>
            <a:r>
              <a:rPr lang="es-EC" sz="1400" dirty="0">
                <a:solidFill>
                  <a:schemeClr val="bg1"/>
                </a:solidFill>
                <a:latin typeface="Kokila" panose="020B0604020202020204" pitchFamily="34" charset="0"/>
                <a:ea typeface="Calibri Light" panose="020F0302020204030204" pitchFamily="34" charset="0"/>
                <a:cs typeface="Kokila" panose="020B0604020202020204" pitchFamily="34" charset="0"/>
              </a:rPr>
              <a:t>CARRERA DE INGENIERÍA GEOGRÁFICA Y DEL MEDIO AMBIENTE</a:t>
            </a:r>
          </a:p>
          <a:p>
            <a:pPr algn="r"/>
            <a:r>
              <a:rPr lang="es-EC" sz="1600" dirty="0">
                <a:solidFill>
                  <a:schemeClr val="bg1"/>
                </a:solidFill>
                <a:latin typeface="Kokila" panose="020B0604020202020204" pitchFamily="34" charset="0"/>
                <a:ea typeface="Calibri Light" panose="020F0302020204030204" pitchFamily="34" charset="0"/>
                <a:cs typeface="Kokila" panose="020B0604020202020204" pitchFamily="34" charset="0"/>
              </a:rPr>
              <a:t>			Trabajo de titulación, previo a la obtención del título de Ingeniero Geógrafo y del Medio Ambiente</a:t>
            </a:r>
            <a:br>
              <a:rPr lang="es-EC" sz="1600" dirty="0">
                <a:solidFill>
                  <a:schemeClr val="bg1"/>
                </a:solidFill>
                <a:latin typeface="Kokila" panose="020B0604020202020204" pitchFamily="34" charset="0"/>
                <a:ea typeface="Calibri Light" panose="020F0302020204030204" pitchFamily="34" charset="0"/>
                <a:cs typeface="Kokila" panose="020B0604020202020204" pitchFamily="34" charset="0"/>
              </a:rPr>
            </a:br>
            <a:r>
              <a:rPr lang="es-EC" sz="1600" dirty="0">
                <a:solidFill>
                  <a:schemeClr val="bg1"/>
                </a:solidFill>
                <a:latin typeface="Kokila" panose="020B0604020202020204" pitchFamily="34" charset="0"/>
                <a:ea typeface="Calibri Light" panose="020F0302020204030204" pitchFamily="34" charset="0"/>
                <a:cs typeface="Kokila" panose="020B0604020202020204" pitchFamily="34" charset="0"/>
              </a:rPr>
              <a:t>Marzo 2023</a:t>
            </a:r>
          </a:p>
        </p:txBody>
      </p:sp>
      <p:pic>
        <p:nvPicPr>
          <p:cNvPr id="11" name="Picture 55">
            <a:extLst>
              <a:ext uri="{FF2B5EF4-FFF2-40B4-BE49-F238E27FC236}">
                <a16:creationId xmlns:a16="http://schemas.microsoft.com/office/drawing/2014/main" id="{5F84CDD2-A3D9-9699-7067-D6A42C686057}"/>
              </a:ext>
            </a:extLst>
          </p:cNvPr>
          <p:cNvPicPr>
            <a:picLocks noChangeAspect="1"/>
          </p:cNvPicPr>
          <p:nvPr/>
        </p:nvPicPr>
        <p:blipFill>
          <a:blip r:embed="rId11"/>
          <a:srcRect/>
          <a:stretch>
            <a:fillRect/>
          </a:stretch>
        </p:blipFill>
        <p:spPr>
          <a:xfrm>
            <a:off x="375737" y="5955538"/>
            <a:ext cx="767545" cy="769240"/>
          </a:xfrm>
          <a:prstGeom prst="rect">
            <a:avLst/>
          </a:prstGeom>
        </p:spPr>
      </p:pic>
      <p:pic>
        <p:nvPicPr>
          <p:cNvPr id="12" name="Picture 17">
            <a:extLst>
              <a:ext uri="{FF2B5EF4-FFF2-40B4-BE49-F238E27FC236}">
                <a16:creationId xmlns:a16="http://schemas.microsoft.com/office/drawing/2014/main" id="{EF85670D-A7D6-1788-85E5-C886837A57C7}"/>
              </a:ext>
            </a:extLst>
          </p:cNvPr>
          <p:cNvPicPr>
            <a:picLocks noChangeAspect="1"/>
          </p:cNvPicPr>
          <p:nvPr/>
        </p:nvPicPr>
        <p:blipFill>
          <a:blip r:embed="rId12"/>
          <a:srcRect/>
          <a:stretch>
            <a:fillRect/>
          </a:stretch>
        </p:blipFill>
        <p:spPr>
          <a:xfrm>
            <a:off x="1231779" y="6063842"/>
            <a:ext cx="625092" cy="612159"/>
          </a:xfrm>
          <a:prstGeom prst="rect">
            <a:avLst/>
          </a:prstGeom>
        </p:spPr>
      </p:pic>
      <p:pic>
        <p:nvPicPr>
          <p:cNvPr id="54" name="12 Imagen">
            <a:extLst>
              <a:ext uri="{FF2B5EF4-FFF2-40B4-BE49-F238E27FC236}">
                <a16:creationId xmlns:a16="http://schemas.microsoft.com/office/drawing/2014/main" id="{0F735546-43AB-C4AC-B727-185AE5EAF1F3}"/>
              </a:ext>
            </a:extLst>
          </p:cNvPr>
          <p:cNvPicPr/>
          <p:nvPr/>
        </p:nvPicPr>
        <p:blipFill>
          <a:blip r:embed="rId13" cstate="print">
            <a:clrChange>
              <a:clrFrom>
                <a:srgbClr val="FFFFFF"/>
              </a:clrFrom>
              <a:clrTo>
                <a:srgbClr val="FFFFFF">
                  <a:alpha val="0"/>
                </a:srgbClr>
              </a:clrTo>
            </a:clrChange>
          </a:blip>
          <a:srcRect/>
          <a:stretch>
            <a:fillRect/>
          </a:stretch>
        </p:blipFill>
        <p:spPr bwMode="auto">
          <a:xfrm>
            <a:off x="1871670" y="6051490"/>
            <a:ext cx="767545" cy="615553"/>
          </a:xfrm>
          <a:prstGeom prst="rect">
            <a:avLst/>
          </a:prstGeom>
          <a:noFill/>
          <a:ln w="9525">
            <a:noFill/>
            <a:miter lim="800000"/>
            <a:headEnd/>
            <a:tailEnd/>
          </a:ln>
        </p:spPr>
      </p:pic>
      <p:pic>
        <p:nvPicPr>
          <p:cNvPr id="56" name="Picture 56">
            <a:extLst>
              <a:ext uri="{FF2B5EF4-FFF2-40B4-BE49-F238E27FC236}">
                <a16:creationId xmlns:a16="http://schemas.microsoft.com/office/drawing/2014/main" id="{82BCE5CC-819E-ABE2-3872-F99A0D85D62B}"/>
              </a:ext>
            </a:extLst>
          </p:cNvPr>
          <p:cNvPicPr>
            <a:picLocks noChangeAspect="1"/>
          </p:cNvPicPr>
          <p:nvPr/>
        </p:nvPicPr>
        <p:blipFill>
          <a:blip r:embed="rId14">
            <a:duotone>
              <a:prstClr val="black"/>
              <a:schemeClr val="accent2">
                <a:tint val="45000"/>
                <a:satMod val="400000"/>
              </a:schemeClr>
            </a:duotone>
          </a:blip>
          <a:srcRect/>
          <a:stretch>
            <a:fillRect/>
          </a:stretch>
        </p:blipFill>
        <p:spPr>
          <a:xfrm>
            <a:off x="4401532" y="4015173"/>
            <a:ext cx="2821009" cy="2067304"/>
          </a:xfrm>
          <a:prstGeom prst="rect">
            <a:avLst/>
          </a:prstGeom>
        </p:spPr>
      </p:pic>
      <p:sp>
        <p:nvSpPr>
          <p:cNvPr id="51" name="CuadroTexto 50">
            <a:extLst>
              <a:ext uri="{FF2B5EF4-FFF2-40B4-BE49-F238E27FC236}">
                <a16:creationId xmlns:a16="http://schemas.microsoft.com/office/drawing/2014/main" id="{AFD3F8C4-A389-BAB8-AF56-CFEF4B6CD281}"/>
              </a:ext>
            </a:extLst>
          </p:cNvPr>
          <p:cNvSpPr txBox="1"/>
          <p:nvPr/>
        </p:nvSpPr>
        <p:spPr>
          <a:xfrm>
            <a:off x="1406011" y="3756023"/>
            <a:ext cx="6067482" cy="1077218"/>
          </a:xfrm>
          <a:prstGeom prst="rect">
            <a:avLst/>
          </a:prstGeom>
          <a:noFill/>
        </p:spPr>
        <p:txBody>
          <a:bodyPr wrap="square">
            <a:spAutoFit/>
          </a:bodyPr>
          <a:lstStyle/>
          <a:p>
            <a:endParaRPr lang="en-US" sz="3200" b="1" dirty="0">
              <a:solidFill>
                <a:srgbClr val="000000"/>
              </a:solidFill>
              <a:latin typeface="Lucida Bright" panose="02040602050505020304" pitchFamily="18" charset="0"/>
              <a:cs typeface="Kokila" panose="020B0502040204020203" pitchFamily="34" charset="0"/>
            </a:endParaRPr>
          </a:p>
          <a:p>
            <a:r>
              <a:rPr lang="en-US" sz="3200" b="1" dirty="0">
                <a:solidFill>
                  <a:srgbClr val="000000"/>
                </a:solidFill>
                <a:latin typeface="Lucida Bright" panose="02040602050505020304" pitchFamily="18" charset="0"/>
                <a:cs typeface="Kokila" panose="020B0502040204020203" pitchFamily="34" charset="0"/>
              </a:rPr>
              <a:t>GEOESPACIALES</a:t>
            </a:r>
          </a:p>
        </p:txBody>
      </p:sp>
    </p:spTree>
    <p:extLst>
      <p:ext uri="{BB962C8B-B14F-4D97-AF65-F5344CB8AC3E}">
        <p14:creationId xmlns:p14="http://schemas.microsoft.com/office/powerpoint/2010/main" val="2105465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7">
            <a:extLst>
              <a:ext uri="{FF2B5EF4-FFF2-40B4-BE49-F238E27FC236}">
                <a16:creationId xmlns:a16="http://schemas.microsoft.com/office/drawing/2014/main" id="{87065293-353A-CCBE-0AC8-26DEFDA2E648}"/>
              </a:ext>
            </a:extLst>
          </p:cNvPr>
          <p:cNvSpPr>
            <a:spLocks noGrp="1"/>
          </p:cNvSpPr>
          <p:nvPr>
            <p:ph type="title"/>
          </p:nvPr>
        </p:nvSpPr>
        <p:spPr/>
        <p:txBody>
          <a:bodyPr/>
          <a:lstStyle/>
          <a:p>
            <a:r>
              <a:rPr lang="es-EC" dirty="0"/>
              <a:t>Qué se busca?</a:t>
            </a:r>
          </a:p>
        </p:txBody>
      </p:sp>
      <p:sp>
        <p:nvSpPr>
          <p:cNvPr id="19" name="Marcador de texto 18">
            <a:extLst>
              <a:ext uri="{FF2B5EF4-FFF2-40B4-BE49-F238E27FC236}">
                <a16:creationId xmlns:a16="http://schemas.microsoft.com/office/drawing/2014/main" id="{5FEA33AC-968C-EFE6-04C9-6F62F596783F}"/>
              </a:ext>
            </a:extLst>
          </p:cNvPr>
          <p:cNvSpPr>
            <a:spLocks noGrp="1"/>
          </p:cNvSpPr>
          <p:nvPr>
            <p:ph type="body" sz="quarter" idx="13"/>
          </p:nvPr>
        </p:nvSpPr>
        <p:spPr>
          <a:xfrm>
            <a:off x="862692" y="4825947"/>
            <a:ext cx="3587388" cy="610704"/>
          </a:xfrm>
        </p:spPr>
        <p:txBody>
          <a:bodyPr/>
          <a:lstStyle/>
          <a:p>
            <a:r>
              <a:rPr lang="es-EC" sz="2000" dirty="0"/>
              <a:t>Analizar el cambio de las quebradas de Quito a lo largo del tiempo en base a su </a:t>
            </a:r>
            <a:r>
              <a:rPr lang="es-EC" sz="2000" b="1" dirty="0">
                <a:highlight>
                  <a:srgbClr val="FFFF00"/>
                </a:highlight>
              </a:rPr>
              <a:t>cartografía histórica </a:t>
            </a:r>
            <a:r>
              <a:rPr lang="es-EC" sz="2000" dirty="0"/>
              <a:t>disponible y generar su visualización dinámica espacial.</a:t>
            </a:r>
          </a:p>
        </p:txBody>
      </p:sp>
      <p:sp>
        <p:nvSpPr>
          <p:cNvPr id="20" name="Marcador de texto 19">
            <a:extLst>
              <a:ext uri="{FF2B5EF4-FFF2-40B4-BE49-F238E27FC236}">
                <a16:creationId xmlns:a16="http://schemas.microsoft.com/office/drawing/2014/main" id="{D4D4FB5F-242A-11B0-3D34-BB82D93EDCFF}"/>
              </a:ext>
            </a:extLst>
          </p:cNvPr>
          <p:cNvSpPr>
            <a:spLocks noGrp="1"/>
          </p:cNvSpPr>
          <p:nvPr>
            <p:ph type="body" sz="quarter" idx="14"/>
          </p:nvPr>
        </p:nvSpPr>
        <p:spPr/>
        <p:txBody>
          <a:bodyPr/>
          <a:lstStyle/>
          <a:p>
            <a:r>
              <a:rPr lang="es-EC" dirty="0"/>
              <a:t>PROBLEMA</a:t>
            </a:r>
          </a:p>
        </p:txBody>
      </p:sp>
      <p:sp>
        <p:nvSpPr>
          <p:cNvPr id="26" name="Marcador de texto 25">
            <a:extLst>
              <a:ext uri="{FF2B5EF4-FFF2-40B4-BE49-F238E27FC236}">
                <a16:creationId xmlns:a16="http://schemas.microsoft.com/office/drawing/2014/main" id="{9CA8A036-5773-74E6-5C2C-8755CC1334C1}"/>
              </a:ext>
            </a:extLst>
          </p:cNvPr>
          <p:cNvSpPr>
            <a:spLocks noGrp="1"/>
          </p:cNvSpPr>
          <p:nvPr>
            <p:ph type="body" sz="quarter" idx="22"/>
          </p:nvPr>
        </p:nvSpPr>
        <p:spPr>
          <a:xfrm>
            <a:off x="964023" y="4460240"/>
            <a:ext cx="2128157" cy="205837"/>
          </a:xfrm>
        </p:spPr>
        <p:txBody>
          <a:bodyPr/>
          <a:lstStyle/>
          <a:p>
            <a:r>
              <a:rPr lang="es-EC" dirty="0"/>
              <a:t>OBJETIVO</a:t>
            </a:r>
          </a:p>
        </p:txBody>
      </p:sp>
      <p:sp>
        <p:nvSpPr>
          <p:cNvPr id="27" name="Marcador de texto 26">
            <a:extLst>
              <a:ext uri="{FF2B5EF4-FFF2-40B4-BE49-F238E27FC236}">
                <a16:creationId xmlns:a16="http://schemas.microsoft.com/office/drawing/2014/main" id="{56DA7E25-C547-70FD-B120-3D79CB8F6062}"/>
              </a:ext>
            </a:extLst>
          </p:cNvPr>
          <p:cNvSpPr>
            <a:spLocks noGrp="1"/>
          </p:cNvSpPr>
          <p:nvPr>
            <p:ph type="body" sz="quarter" idx="23"/>
          </p:nvPr>
        </p:nvSpPr>
        <p:spPr>
          <a:xfrm>
            <a:off x="5179968" y="4680166"/>
            <a:ext cx="6473551" cy="2306715"/>
          </a:xfrm>
        </p:spPr>
        <p:txBody>
          <a:bodyPr/>
          <a:lstStyle/>
          <a:p>
            <a:r>
              <a:rPr lang="es-EC" b="1" i="1" dirty="0"/>
              <a:t>•	Georreferenciación de la cartografía histórica recopilada de diferentes proyectos y obtener su ajuste espacial.</a:t>
            </a:r>
          </a:p>
          <a:p>
            <a:r>
              <a:rPr lang="es-EC" b="1" i="1" dirty="0"/>
              <a:t>•	Identificar las quebradas haciendo uso de cartografía histórica disponible del </a:t>
            </a:r>
            <a:r>
              <a:rPr lang="es-EC" b="1" i="1" dirty="0" err="1"/>
              <a:t>s.XVII</a:t>
            </a:r>
            <a:r>
              <a:rPr lang="es-EC" b="1" i="1" dirty="0"/>
              <a:t> al </a:t>
            </a:r>
            <a:r>
              <a:rPr lang="es-EC" b="1" i="1" dirty="0" err="1"/>
              <a:t>s.XX</a:t>
            </a:r>
            <a:r>
              <a:rPr lang="es-EC" b="1" i="1" dirty="0"/>
              <a:t>.</a:t>
            </a:r>
          </a:p>
          <a:p>
            <a:r>
              <a:rPr lang="es-EC" b="1" i="1" dirty="0"/>
              <a:t>•	Identificar las quebradas existentes en las laderas de Quito mediante fotointerpretación de la ortofotografía del año 2018.</a:t>
            </a:r>
          </a:p>
          <a:p>
            <a:r>
              <a:rPr lang="es-EC" b="1" i="1" dirty="0"/>
              <a:t>•	Hacer un análisis histórico de la evolución de las quebradas de Quito previa a su identificación.</a:t>
            </a:r>
          </a:p>
          <a:p>
            <a:endParaRPr lang="es-EC" b="1" i="1" dirty="0"/>
          </a:p>
        </p:txBody>
      </p:sp>
      <p:sp>
        <p:nvSpPr>
          <p:cNvPr id="28" name="Marcador de texto 27">
            <a:extLst>
              <a:ext uri="{FF2B5EF4-FFF2-40B4-BE49-F238E27FC236}">
                <a16:creationId xmlns:a16="http://schemas.microsoft.com/office/drawing/2014/main" id="{48E9E6E8-D9CD-8A17-8955-0B327E5DEB8E}"/>
              </a:ext>
            </a:extLst>
          </p:cNvPr>
          <p:cNvSpPr>
            <a:spLocks noGrp="1"/>
          </p:cNvSpPr>
          <p:nvPr>
            <p:ph type="body" sz="quarter" idx="24"/>
          </p:nvPr>
        </p:nvSpPr>
        <p:spPr>
          <a:xfrm>
            <a:off x="4914899" y="4396711"/>
            <a:ext cx="3192780" cy="63529"/>
          </a:xfrm>
        </p:spPr>
        <p:txBody>
          <a:bodyPr/>
          <a:lstStyle/>
          <a:p>
            <a:r>
              <a:rPr lang="es-EC" dirty="0"/>
              <a:t>ESPECÍFICOS Y METAS</a:t>
            </a:r>
          </a:p>
        </p:txBody>
      </p:sp>
      <p:sp>
        <p:nvSpPr>
          <p:cNvPr id="29" name="Marcador de texto 18">
            <a:extLst>
              <a:ext uri="{FF2B5EF4-FFF2-40B4-BE49-F238E27FC236}">
                <a16:creationId xmlns:a16="http://schemas.microsoft.com/office/drawing/2014/main" id="{24C14621-1FA5-5E29-F441-1EA1DC67DC9A}"/>
              </a:ext>
            </a:extLst>
          </p:cNvPr>
          <p:cNvSpPr txBox="1">
            <a:spLocks/>
          </p:cNvSpPr>
          <p:nvPr/>
        </p:nvSpPr>
        <p:spPr>
          <a:xfrm>
            <a:off x="862692" y="2609110"/>
            <a:ext cx="6422028" cy="610704"/>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EC" sz="2000" dirty="0"/>
          </a:p>
        </p:txBody>
      </p:sp>
      <p:sp>
        <p:nvSpPr>
          <p:cNvPr id="32" name="Marcador de texto 18">
            <a:extLst>
              <a:ext uri="{FF2B5EF4-FFF2-40B4-BE49-F238E27FC236}">
                <a16:creationId xmlns:a16="http://schemas.microsoft.com/office/drawing/2014/main" id="{99B5AC5C-1C42-3E06-13DB-2036C565D60B}"/>
              </a:ext>
            </a:extLst>
          </p:cNvPr>
          <p:cNvSpPr txBox="1">
            <a:spLocks/>
          </p:cNvSpPr>
          <p:nvPr/>
        </p:nvSpPr>
        <p:spPr>
          <a:xfrm>
            <a:off x="1010920" y="2545074"/>
            <a:ext cx="6974840" cy="610704"/>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s-EC" dirty="0"/>
              <a:t>las quebradas son poco estudiadas desde el tejido social que se forma en ellas o desde las formas de ocupación del suelo y sus cambios a lo largo del tiempo. (Bustamante, 2020)</a:t>
            </a:r>
          </a:p>
          <a:p>
            <a:pPr marL="285750" indent="-285750">
              <a:buFont typeface="Arial" panose="020B0604020202020204" pitchFamily="34" charset="0"/>
              <a:buChar char="•"/>
            </a:pPr>
            <a:r>
              <a:rPr lang="es-EC" dirty="0"/>
              <a:t>Diversos estudios con enfoque sociocultural que abordan la temática a través de un marco metodológico cualitativo, sin embargo, es útil e indispensable contar con estudios cuantitativos que permitan abstraer de forma geoespacial los fenómenos referentes a la dinámica de las quebradas.</a:t>
            </a:r>
          </a:p>
        </p:txBody>
      </p:sp>
    </p:spTree>
    <p:extLst>
      <p:ext uri="{BB962C8B-B14F-4D97-AF65-F5344CB8AC3E}">
        <p14:creationId xmlns:p14="http://schemas.microsoft.com/office/powerpoint/2010/main" val="1515514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C0231A9-CF94-691C-649E-9CC7D4C22CB8}"/>
              </a:ext>
            </a:extLst>
          </p:cNvPr>
          <p:cNvSpPr>
            <a:spLocks noGrp="1"/>
          </p:cNvSpPr>
          <p:nvPr>
            <p:ph type="title"/>
          </p:nvPr>
        </p:nvSpPr>
        <p:spPr>
          <a:xfrm>
            <a:off x="964022" y="879063"/>
            <a:ext cx="8444138" cy="1650777"/>
          </a:xfrm>
        </p:spPr>
        <p:txBody>
          <a:bodyPr>
            <a:normAutofit/>
          </a:bodyPr>
          <a:lstStyle/>
          <a:p>
            <a:r>
              <a:rPr lang="es-EC" sz="6600" dirty="0"/>
              <a:t>METODOLOGÍA</a:t>
            </a:r>
          </a:p>
        </p:txBody>
      </p:sp>
      <p:graphicFrame>
        <p:nvGraphicFramePr>
          <p:cNvPr id="22" name="5 Diagrama">
            <a:extLst>
              <a:ext uri="{FF2B5EF4-FFF2-40B4-BE49-F238E27FC236}">
                <a16:creationId xmlns:a16="http://schemas.microsoft.com/office/drawing/2014/main" id="{B586C684-18B2-593A-9B93-6B5EAFBC06BE}"/>
              </a:ext>
            </a:extLst>
          </p:cNvPr>
          <p:cNvGraphicFramePr/>
          <p:nvPr>
            <p:extLst>
              <p:ext uri="{D42A27DB-BD31-4B8C-83A1-F6EECF244321}">
                <p14:modId xmlns:p14="http://schemas.microsoft.com/office/powerpoint/2010/main" val="4097304394"/>
              </p:ext>
            </p:extLst>
          </p:nvPr>
        </p:nvGraphicFramePr>
        <p:xfrm>
          <a:off x="-129089" y="-114300"/>
          <a:ext cx="12277546" cy="9212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0891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C0231A9-CF94-691C-649E-9CC7D4C22CB8}"/>
              </a:ext>
            </a:extLst>
          </p:cNvPr>
          <p:cNvSpPr>
            <a:spLocks noGrp="1"/>
          </p:cNvSpPr>
          <p:nvPr>
            <p:ph type="title"/>
          </p:nvPr>
        </p:nvSpPr>
        <p:spPr>
          <a:xfrm>
            <a:off x="964022" y="879063"/>
            <a:ext cx="8230777" cy="610863"/>
          </a:xfrm>
        </p:spPr>
        <p:txBody>
          <a:bodyPr>
            <a:normAutofit fontScale="90000"/>
          </a:bodyPr>
          <a:lstStyle/>
          <a:p>
            <a:r>
              <a:rPr lang="es-EC" dirty="0"/>
              <a:t>RECOPILACIÓN DE INFORMACIÓN</a:t>
            </a:r>
          </a:p>
        </p:txBody>
      </p:sp>
      <p:graphicFrame>
        <p:nvGraphicFramePr>
          <p:cNvPr id="8" name="Marcador de tabla 7">
            <a:extLst>
              <a:ext uri="{FF2B5EF4-FFF2-40B4-BE49-F238E27FC236}">
                <a16:creationId xmlns:a16="http://schemas.microsoft.com/office/drawing/2014/main" id="{EDB929B3-DD55-3153-E1CC-B7FEDD757CD8}"/>
              </a:ext>
            </a:extLst>
          </p:cNvPr>
          <p:cNvGraphicFramePr>
            <a:graphicFrameLocks noGrp="1"/>
          </p:cNvGraphicFramePr>
          <p:nvPr>
            <p:ph type="tbl" sz="quarter" idx="10"/>
            <p:extLst>
              <p:ext uri="{D42A27DB-BD31-4B8C-83A1-F6EECF244321}">
                <p14:modId xmlns:p14="http://schemas.microsoft.com/office/powerpoint/2010/main" val="2248123600"/>
              </p:ext>
            </p:extLst>
          </p:nvPr>
        </p:nvGraphicFramePr>
        <p:xfrm>
          <a:off x="721360" y="1849120"/>
          <a:ext cx="10982961" cy="4704079"/>
        </p:xfrm>
        <a:graphic>
          <a:graphicData uri="http://schemas.openxmlformats.org/drawingml/2006/table">
            <a:tbl>
              <a:tblPr>
                <a:tableStyleId>{8EC20E35-A176-4012-BC5E-935CFFF8708E}</a:tableStyleId>
              </a:tblPr>
              <a:tblGrid>
                <a:gridCol w="3660987">
                  <a:extLst>
                    <a:ext uri="{9D8B030D-6E8A-4147-A177-3AD203B41FA5}">
                      <a16:colId xmlns:a16="http://schemas.microsoft.com/office/drawing/2014/main" val="2601634554"/>
                    </a:ext>
                  </a:extLst>
                </a:gridCol>
                <a:gridCol w="3660987">
                  <a:extLst>
                    <a:ext uri="{9D8B030D-6E8A-4147-A177-3AD203B41FA5}">
                      <a16:colId xmlns:a16="http://schemas.microsoft.com/office/drawing/2014/main" val="3013465143"/>
                    </a:ext>
                  </a:extLst>
                </a:gridCol>
                <a:gridCol w="3660987">
                  <a:extLst>
                    <a:ext uri="{9D8B030D-6E8A-4147-A177-3AD203B41FA5}">
                      <a16:colId xmlns:a16="http://schemas.microsoft.com/office/drawing/2014/main" val="1324111521"/>
                    </a:ext>
                  </a:extLst>
                </a:gridCol>
              </a:tblGrid>
              <a:tr h="713248">
                <a:tc>
                  <a:txBody>
                    <a:bodyPr/>
                    <a:lstStyle/>
                    <a:p>
                      <a:pPr algn="ctr" fontAlgn="ctr"/>
                      <a:r>
                        <a:rPr lang="es-EC" sz="1100" b="1" u="none" strike="noStrike" dirty="0">
                          <a:effectLst/>
                        </a:rPr>
                        <a:t>EJE DE INFORMACIÓN</a:t>
                      </a:r>
                      <a:endParaRPr lang="es-EC" sz="1100" b="1" i="0" u="none" strike="noStrike" dirty="0">
                        <a:solidFill>
                          <a:srgbClr val="000000"/>
                        </a:solidFill>
                        <a:effectLst/>
                        <a:latin typeface="Calibri" panose="020F0502020204030204" pitchFamily="34" charset="0"/>
                      </a:endParaRPr>
                    </a:p>
                  </a:txBody>
                  <a:tcPr marL="5611" marR="5611" marT="5611" marB="0" anchor="ctr"/>
                </a:tc>
                <a:tc>
                  <a:txBody>
                    <a:bodyPr/>
                    <a:lstStyle/>
                    <a:p>
                      <a:pPr algn="ctr" fontAlgn="ctr"/>
                      <a:r>
                        <a:rPr lang="es-EC" sz="1100" b="1" u="none" strike="noStrike" dirty="0">
                          <a:effectLst/>
                        </a:rPr>
                        <a:t>FUENTE</a:t>
                      </a:r>
                      <a:endParaRPr lang="es-EC" sz="1100" b="1" i="0" u="none" strike="noStrike" dirty="0">
                        <a:solidFill>
                          <a:srgbClr val="000000"/>
                        </a:solidFill>
                        <a:effectLst/>
                        <a:latin typeface="Calibri" panose="020F0502020204030204" pitchFamily="34" charset="0"/>
                      </a:endParaRPr>
                    </a:p>
                  </a:txBody>
                  <a:tcPr marL="5611" marR="5611" marT="5611" marB="0" anchor="ctr"/>
                </a:tc>
                <a:tc>
                  <a:txBody>
                    <a:bodyPr/>
                    <a:lstStyle/>
                    <a:p>
                      <a:pPr algn="l" fontAlgn="ctr"/>
                      <a:r>
                        <a:rPr lang="es-EC" sz="1100" b="1" u="none" strike="noStrike" dirty="0">
                          <a:effectLst/>
                        </a:rPr>
                        <a:t>MATERIAL/DATO RECOGIDO</a:t>
                      </a:r>
                      <a:endParaRPr lang="es-EC" sz="1100" b="1" i="0" u="none" strike="noStrike" dirty="0">
                        <a:solidFill>
                          <a:srgbClr val="000000"/>
                        </a:solidFill>
                        <a:effectLst/>
                        <a:latin typeface="Calibri" panose="020F0502020204030204" pitchFamily="34" charset="0"/>
                      </a:endParaRPr>
                    </a:p>
                  </a:txBody>
                  <a:tcPr marL="5611" marR="5611" marT="5611" marB="0" anchor="ctr"/>
                </a:tc>
                <a:extLst>
                  <a:ext uri="{0D108BD9-81ED-4DB2-BD59-A6C34878D82A}">
                    <a16:rowId xmlns:a16="http://schemas.microsoft.com/office/drawing/2014/main" val="1129633222"/>
                  </a:ext>
                </a:extLst>
              </a:tr>
              <a:tr h="244264">
                <a:tc rowSpan="13">
                  <a:txBody>
                    <a:bodyPr/>
                    <a:lstStyle/>
                    <a:p>
                      <a:pPr algn="ctr" fontAlgn="ctr"/>
                      <a:r>
                        <a:rPr lang="es-EC" sz="1100" b="1" u="none" strike="noStrike" dirty="0">
                          <a:effectLst/>
                        </a:rPr>
                        <a:t>MAPAS Y PLANOS HISTÓRICOS DE LA CIUDAD DE QUITO</a:t>
                      </a:r>
                      <a:endParaRPr lang="es-EC" sz="1100" b="1" i="0" u="none" strike="noStrike" dirty="0">
                        <a:solidFill>
                          <a:srgbClr val="000000"/>
                        </a:solidFill>
                        <a:effectLst/>
                        <a:latin typeface="Calibri" panose="020F0502020204030204" pitchFamily="34" charset="0"/>
                      </a:endParaRPr>
                    </a:p>
                  </a:txBody>
                  <a:tcPr marL="5611" marR="5611" marT="5611" marB="0" anchor="ctr"/>
                </a:tc>
                <a:tc>
                  <a:txBody>
                    <a:bodyPr/>
                    <a:lstStyle/>
                    <a:p>
                      <a:pPr algn="ctr" fontAlgn="ctr"/>
                      <a:r>
                        <a:rPr lang="es-EC" sz="1100" u="none" strike="noStrike">
                          <a:effectLst/>
                        </a:rPr>
                        <a:t>Grupo de Investigación Geoespacial – UFA ESPE</a:t>
                      </a:r>
                      <a:endParaRPr lang="es-EC" sz="1100" b="0" i="0" u="none" strike="noStrike">
                        <a:solidFill>
                          <a:srgbClr val="000000"/>
                        </a:solidFill>
                        <a:effectLst/>
                        <a:latin typeface="Calibri" panose="020F0502020204030204" pitchFamily="34" charset="0"/>
                      </a:endParaRPr>
                    </a:p>
                  </a:txBody>
                  <a:tcPr marL="5611" marR="5611" marT="5611" marB="0" anchor="ctr"/>
                </a:tc>
                <a:tc>
                  <a:txBody>
                    <a:bodyPr/>
                    <a:lstStyle/>
                    <a:p>
                      <a:pPr algn="l" fontAlgn="ctr"/>
                      <a:r>
                        <a:rPr lang="es-EC" sz="1100" u="none" strike="noStrike">
                          <a:effectLst/>
                        </a:rPr>
                        <a:t> </a:t>
                      </a:r>
                      <a:endParaRPr lang="es-EC" sz="1100" b="0" i="0" u="none" strike="noStrike">
                        <a:solidFill>
                          <a:srgbClr val="000000"/>
                        </a:solidFill>
                        <a:effectLst/>
                        <a:latin typeface="Calibri" panose="020F0502020204030204" pitchFamily="34" charset="0"/>
                      </a:endParaRPr>
                    </a:p>
                  </a:txBody>
                  <a:tcPr marL="5611" marR="5611" marT="5611" marB="0" anchor="ctr"/>
                </a:tc>
                <a:extLst>
                  <a:ext uri="{0D108BD9-81ED-4DB2-BD59-A6C34878D82A}">
                    <a16:rowId xmlns:a16="http://schemas.microsoft.com/office/drawing/2014/main" val="3253590457"/>
                  </a:ext>
                </a:extLst>
              </a:tr>
              <a:tr h="244264">
                <a:tc vMerge="1">
                  <a:txBody>
                    <a:bodyPr/>
                    <a:lstStyle/>
                    <a:p>
                      <a:endParaRPr lang="es-EC"/>
                    </a:p>
                  </a:txBody>
                  <a:tcPr/>
                </a:tc>
                <a:tc>
                  <a:txBody>
                    <a:bodyPr/>
                    <a:lstStyle/>
                    <a:p>
                      <a:pPr algn="ctr" fontAlgn="ctr"/>
                      <a:r>
                        <a:rPr lang="es-EC" sz="1100" u="none" strike="noStrike">
                          <a:effectLst/>
                        </a:rPr>
                        <a:t>Instituto Geográfico Militar - IGM</a:t>
                      </a:r>
                      <a:endParaRPr lang="es-EC" sz="1100" b="0" i="0" u="none" strike="noStrike">
                        <a:solidFill>
                          <a:srgbClr val="000000"/>
                        </a:solidFill>
                        <a:effectLst/>
                        <a:latin typeface="Calibri" panose="020F0502020204030204" pitchFamily="34" charset="0"/>
                      </a:endParaRPr>
                    </a:p>
                  </a:txBody>
                  <a:tcPr marL="5611" marR="5611" marT="5611" marB="0" anchor="ctr"/>
                </a:tc>
                <a:tc>
                  <a:txBody>
                    <a:bodyPr/>
                    <a:lstStyle/>
                    <a:p>
                      <a:pPr algn="l" fontAlgn="ctr"/>
                      <a:r>
                        <a:rPr lang="es-EC" sz="1100" u="none" strike="noStrike">
                          <a:effectLst/>
                        </a:rPr>
                        <a:t> </a:t>
                      </a:r>
                      <a:endParaRPr lang="es-EC" sz="1100" b="0" i="0" u="none" strike="noStrike">
                        <a:solidFill>
                          <a:srgbClr val="000000"/>
                        </a:solidFill>
                        <a:effectLst/>
                        <a:latin typeface="Calibri" panose="020F0502020204030204" pitchFamily="34" charset="0"/>
                      </a:endParaRPr>
                    </a:p>
                  </a:txBody>
                  <a:tcPr marL="5611" marR="5611" marT="5611" marB="0" anchor="ctr"/>
                </a:tc>
                <a:extLst>
                  <a:ext uri="{0D108BD9-81ED-4DB2-BD59-A6C34878D82A}">
                    <a16:rowId xmlns:a16="http://schemas.microsoft.com/office/drawing/2014/main" val="2963748510"/>
                  </a:ext>
                </a:extLst>
              </a:tr>
              <a:tr h="244264">
                <a:tc vMerge="1">
                  <a:txBody>
                    <a:bodyPr/>
                    <a:lstStyle/>
                    <a:p>
                      <a:endParaRPr lang="es-EC"/>
                    </a:p>
                  </a:txBody>
                  <a:tcPr/>
                </a:tc>
                <a:tc>
                  <a:txBody>
                    <a:bodyPr/>
                    <a:lstStyle/>
                    <a:p>
                      <a:pPr algn="ctr" fontAlgn="ctr"/>
                      <a:r>
                        <a:rPr lang="es-EC" sz="1100" u="none" strike="noStrike">
                          <a:effectLst/>
                        </a:rPr>
                        <a:t>Municipio del Distrito Metropolitano de Quito</a:t>
                      </a:r>
                      <a:endParaRPr lang="es-EC" sz="1100" b="0" i="0" u="none" strike="noStrike">
                        <a:solidFill>
                          <a:srgbClr val="000000"/>
                        </a:solidFill>
                        <a:effectLst/>
                        <a:latin typeface="Calibri" panose="020F0502020204030204" pitchFamily="34" charset="0"/>
                      </a:endParaRPr>
                    </a:p>
                  </a:txBody>
                  <a:tcPr marL="5611" marR="5611" marT="5611" marB="0" anchor="ctr"/>
                </a:tc>
                <a:tc>
                  <a:txBody>
                    <a:bodyPr/>
                    <a:lstStyle/>
                    <a:p>
                      <a:pPr algn="l" fontAlgn="ctr"/>
                      <a:r>
                        <a:rPr lang="es-EC" sz="1100" u="none" strike="noStrike" dirty="0">
                          <a:effectLst/>
                        </a:rPr>
                        <a:t> </a:t>
                      </a:r>
                      <a:endParaRPr lang="es-EC" sz="1100" b="0" i="0" u="none" strike="noStrike" dirty="0">
                        <a:solidFill>
                          <a:srgbClr val="000000"/>
                        </a:solidFill>
                        <a:effectLst/>
                        <a:latin typeface="Calibri" panose="020F0502020204030204" pitchFamily="34" charset="0"/>
                      </a:endParaRPr>
                    </a:p>
                  </a:txBody>
                  <a:tcPr marL="5611" marR="5611" marT="5611" marB="0" anchor="ctr"/>
                </a:tc>
                <a:extLst>
                  <a:ext uri="{0D108BD9-81ED-4DB2-BD59-A6C34878D82A}">
                    <a16:rowId xmlns:a16="http://schemas.microsoft.com/office/drawing/2014/main" val="1406890643"/>
                  </a:ext>
                </a:extLst>
              </a:tr>
              <a:tr h="244264">
                <a:tc vMerge="1">
                  <a:txBody>
                    <a:bodyPr/>
                    <a:lstStyle/>
                    <a:p>
                      <a:endParaRPr lang="es-EC"/>
                    </a:p>
                  </a:txBody>
                  <a:tcPr/>
                </a:tc>
                <a:tc>
                  <a:txBody>
                    <a:bodyPr/>
                    <a:lstStyle/>
                    <a:p>
                      <a:pPr algn="ctr" fontAlgn="ctr"/>
                      <a:r>
                        <a:rPr lang="es-EC" sz="1100" u="none" strike="noStrike">
                          <a:effectLst/>
                        </a:rPr>
                        <a:t>Ex Secretaria de Territorio, Hábitat y Vivienda - STHV</a:t>
                      </a:r>
                      <a:endParaRPr lang="es-EC" sz="1100" b="0" i="0" u="none" strike="noStrike">
                        <a:solidFill>
                          <a:srgbClr val="000000"/>
                        </a:solidFill>
                        <a:effectLst/>
                        <a:latin typeface="Calibri" panose="020F0502020204030204" pitchFamily="34" charset="0"/>
                      </a:endParaRPr>
                    </a:p>
                  </a:txBody>
                  <a:tcPr marL="5611" marR="5611" marT="5611" marB="0" anchor="ctr"/>
                </a:tc>
                <a:tc>
                  <a:txBody>
                    <a:bodyPr/>
                    <a:lstStyle/>
                    <a:p>
                      <a:pPr algn="l" fontAlgn="ctr"/>
                      <a:r>
                        <a:rPr lang="es-EC" sz="1100" u="none" strike="noStrike">
                          <a:effectLst/>
                        </a:rPr>
                        <a:t> </a:t>
                      </a:r>
                      <a:endParaRPr lang="es-EC" sz="1100" b="0" i="0" u="none" strike="noStrike">
                        <a:solidFill>
                          <a:srgbClr val="000000"/>
                        </a:solidFill>
                        <a:effectLst/>
                        <a:latin typeface="Calibri" panose="020F0502020204030204" pitchFamily="34" charset="0"/>
                      </a:endParaRPr>
                    </a:p>
                  </a:txBody>
                  <a:tcPr marL="5611" marR="5611" marT="5611" marB="0" anchor="ctr"/>
                </a:tc>
                <a:extLst>
                  <a:ext uri="{0D108BD9-81ED-4DB2-BD59-A6C34878D82A}">
                    <a16:rowId xmlns:a16="http://schemas.microsoft.com/office/drawing/2014/main" val="1858932740"/>
                  </a:ext>
                </a:extLst>
              </a:tr>
              <a:tr h="244264">
                <a:tc vMerge="1">
                  <a:txBody>
                    <a:bodyPr/>
                    <a:lstStyle/>
                    <a:p>
                      <a:endParaRPr lang="es-EC"/>
                    </a:p>
                  </a:txBody>
                  <a:tcPr/>
                </a:tc>
                <a:tc>
                  <a:txBody>
                    <a:bodyPr/>
                    <a:lstStyle/>
                    <a:p>
                      <a:pPr algn="ctr" fontAlgn="ctr"/>
                      <a:r>
                        <a:rPr lang="es-EC" sz="1100" u="none" strike="noStrike">
                          <a:effectLst/>
                        </a:rPr>
                        <a:t>Repositorio de la Academia de Ciencias de Paris</a:t>
                      </a:r>
                      <a:endParaRPr lang="es-EC" sz="1100" b="0" i="0" u="none" strike="noStrike">
                        <a:solidFill>
                          <a:srgbClr val="000000"/>
                        </a:solidFill>
                        <a:effectLst/>
                        <a:latin typeface="Calibri" panose="020F0502020204030204" pitchFamily="34" charset="0"/>
                      </a:endParaRPr>
                    </a:p>
                  </a:txBody>
                  <a:tcPr marL="5611" marR="5611" marT="5611" marB="0" anchor="ctr"/>
                </a:tc>
                <a:tc>
                  <a:txBody>
                    <a:bodyPr/>
                    <a:lstStyle/>
                    <a:p>
                      <a:pPr algn="l" fontAlgn="ctr"/>
                      <a:r>
                        <a:rPr lang="es-EC" sz="1100" u="none" strike="noStrike">
                          <a:effectLst/>
                        </a:rPr>
                        <a:t> </a:t>
                      </a:r>
                      <a:endParaRPr lang="es-EC" sz="1100" b="0" i="0" u="none" strike="noStrike">
                        <a:solidFill>
                          <a:srgbClr val="000000"/>
                        </a:solidFill>
                        <a:effectLst/>
                        <a:latin typeface="Calibri" panose="020F0502020204030204" pitchFamily="34" charset="0"/>
                      </a:endParaRPr>
                    </a:p>
                  </a:txBody>
                  <a:tcPr marL="5611" marR="5611" marT="5611" marB="0" anchor="ctr"/>
                </a:tc>
                <a:extLst>
                  <a:ext uri="{0D108BD9-81ED-4DB2-BD59-A6C34878D82A}">
                    <a16:rowId xmlns:a16="http://schemas.microsoft.com/office/drawing/2014/main" val="2677144799"/>
                  </a:ext>
                </a:extLst>
              </a:tr>
              <a:tr h="434356">
                <a:tc vMerge="1">
                  <a:txBody>
                    <a:bodyPr/>
                    <a:lstStyle/>
                    <a:p>
                      <a:endParaRPr lang="es-EC"/>
                    </a:p>
                  </a:txBody>
                  <a:tcPr/>
                </a:tc>
                <a:tc>
                  <a:txBody>
                    <a:bodyPr/>
                    <a:lstStyle/>
                    <a:p>
                      <a:pPr algn="ctr" fontAlgn="ctr"/>
                      <a:r>
                        <a:rPr lang="es-EC" sz="1100" u="none" strike="noStrike">
                          <a:effectLst/>
                        </a:rPr>
                        <a:t>Fondo Antiguo de la Biblioteca de la Universidad de Sevilla</a:t>
                      </a:r>
                      <a:endParaRPr lang="es-EC" sz="1100" b="0" i="0" u="none" strike="noStrike">
                        <a:solidFill>
                          <a:srgbClr val="000000"/>
                        </a:solidFill>
                        <a:effectLst/>
                        <a:latin typeface="Calibri" panose="020F0502020204030204" pitchFamily="34" charset="0"/>
                      </a:endParaRPr>
                    </a:p>
                  </a:txBody>
                  <a:tcPr marL="5611" marR="5611" marT="5611" marB="0" anchor="ctr"/>
                </a:tc>
                <a:tc>
                  <a:txBody>
                    <a:bodyPr/>
                    <a:lstStyle/>
                    <a:p>
                      <a:pPr algn="l" fontAlgn="ctr"/>
                      <a:r>
                        <a:rPr lang="es-EC" sz="1100" u="none" strike="noStrike">
                          <a:effectLst/>
                        </a:rPr>
                        <a:t> </a:t>
                      </a:r>
                      <a:endParaRPr lang="es-EC" sz="1100" b="0" i="0" u="none" strike="noStrike">
                        <a:solidFill>
                          <a:srgbClr val="000000"/>
                        </a:solidFill>
                        <a:effectLst/>
                        <a:latin typeface="Calibri" panose="020F0502020204030204" pitchFamily="34" charset="0"/>
                      </a:endParaRPr>
                    </a:p>
                  </a:txBody>
                  <a:tcPr marL="5611" marR="5611" marT="5611" marB="0" anchor="ctr"/>
                </a:tc>
                <a:extLst>
                  <a:ext uri="{0D108BD9-81ED-4DB2-BD59-A6C34878D82A}">
                    <a16:rowId xmlns:a16="http://schemas.microsoft.com/office/drawing/2014/main" val="968349359"/>
                  </a:ext>
                </a:extLst>
              </a:tr>
              <a:tr h="244264">
                <a:tc vMerge="1">
                  <a:txBody>
                    <a:bodyPr/>
                    <a:lstStyle/>
                    <a:p>
                      <a:endParaRPr lang="es-EC"/>
                    </a:p>
                  </a:txBody>
                  <a:tcPr/>
                </a:tc>
                <a:tc>
                  <a:txBody>
                    <a:bodyPr/>
                    <a:lstStyle/>
                    <a:p>
                      <a:pPr algn="ctr" fontAlgn="ctr"/>
                      <a:r>
                        <a:rPr lang="es-EC" sz="1100" u="none" strike="noStrike">
                          <a:effectLst/>
                        </a:rPr>
                        <a:t>Houghton Library de la Universidad de Harvard</a:t>
                      </a:r>
                      <a:endParaRPr lang="es-EC" sz="1100" b="0" i="0" u="none" strike="noStrike">
                        <a:solidFill>
                          <a:srgbClr val="000000"/>
                        </a:solidFill>
                        <a:effectLst/>
                        <a:latin typeface="Calibri" panose="020F0502020204030204" pitchFamily="34" charset="0"/>
                      </a:endParaRPr>
                    </a:p>
                  </a:txBody>
                  <a:tcPr marL="5611" marR="5611" marT="5611" marB="0" anchor="ctr"/>
                </a:tc>
                <a:tc>
                  <a:txBody>
                    <a:bodyPr/>
                    <a:lstStyle/>
                    <a:p>
                      <a:pPr algn="l" fontAlgn="ctr"/>
                      <a:r>
                        <a:rPr lang="es-EC" sz="1100" u="none" strike="noStrike">
                          <a:effectLst/>
                        </a:rPr>
                        <a:t> </a:t>
                      </a:r>
                      <a:endParaRPr lang="es-EC" sz="1100" b="0" i="0" u="none" strike="noStrike">
                        <a:solidFill>
                          <a:srgbClr val="000000"/>
                        </a:solidFill>
                        <a:effectLst/>
                        <a:latin typeface="Calibri" panose="020F0502020204030204" pitchFamily="34" charset="0"/>
                      </a:endParaRPr>
                    </a:p>
                  </a:txBody>
                  <a:tcPr marL="5611" marR="5611" marT="5611" marB="0" anchor="ctr"/>
                </a:tc>
                <a:extLst>
                  <a:ext uri="{0D108BD9-81ED-4DB2-BD59-A6C34878D82A}">
                    <a16:rowId xmlns:a16="http://schemas.microsoft.com/office/drawing/2014/main" val="4048197107"/>
                  </a:ext>
                </a:extLst>
              </a:tr>
              <a:tr h="244264">
                <a:tc vMerge="1">
                  <a:txBody>
                    <a:bodyPr/>
                    <a:lstStyle/>
                    <a:p>
                      <a:endParaRPr lang="es-EC"/>
                    </a:p>
                  </a:txBody>
                  <a:tcPr/>
                </a:tc>
                <a:tc>
                  <a:txBody>
                    <a:bodyPr/>
                    <a:lstStyle/>
                    <a:p>
                      <a:pPr algn="ctr" fontAlgn="ctr"/>
                      <a:r>
                        <a:rPr lang="es-EC" sz="1100" u="none" strike="noStrike">
                          <a:effectLst/>
                        </a:rPr>
                        <a:t>Portal Wikimedia Commons</a:t>
                      </a:r>
                      <a:endParaRPr lang="es-EC" sz="1100" b="0" i="0" u="none" strike="noStrike">
                        <a:solidFill>
                          <a:srgbClr val="000000"/>
                        </a:solidFill>
                        <a:effectLst/>
                        <a:latin typeface="Calibri" panose="020F0502020204030204" pitchFamily="34" charset="0"/>
                      </a:endParaRPr>
                    </a:p>
                  </a:txBody>
                  <a:tcPr marL="5611" marR="5611" marT="5611" marB="0" anchor="ctr"/>
                </a:tc>
                <a:tc>
                  <a:txBody>
                    <a:bodyPr/>
                    <a:lstStyle/>
                    <a:p>
                      <a:pPr algn="l" fontAlgn="ctr"/>
                      <a:r>
                        <a:rPr lang="es-EC" sz="1100" u="none" strike="noStrike">
                          <a:effectLst/>
                        </a:rPr>
                        <a:t> </a:t>
                      </a:r>
                      <a:endParaRPr lang="es-EC" sz="1100" b="0" i="0" u="none" strike="noStrike">
                        <a:solidFill>
                          <a:srgbClr val="000000"/>
                        </a:solidFill>
                        <a:effectLst/>
                        <a:latin typeface="Calibri" panose="020F0502020204030204" pitchFamily="34" charset="0"/>
                      </a:endParaRPr>
                    </a:p>
                  </a:txBody>
                  <a:tcPr marL="5611" marR="5611" marT="5611" marB="0" anchor="ctr"/>
                </a:tc>
                <a:extLst>
                  <a:ext uri="{0D108BD9-81ED-4DB2-BD59-A6C34878D82A}">
                    <a16:rowId xmlns:a16="http://schemas.microsoft.com/office/drawing/2014/main" val="3983796164"/>
                  </a:ext>
                </a:extLst>
              </a:tr>
              <a:tr h="478755">
                <a:tc vMerge="1">
                  <a:txBody>
                    <a:bodyPr/>
                    <a:lstStyle/>
                    <a:p>
                      <a:endParaRPr lang="es-EC"/>
                    </a:p>
                  </a:txBody>
                  <a:tcPr/>
                </a:tc>
                <a:tc>
                  <a:txBody>
                    <a:bodyPr/>
                    <a:lstStyle/>
                    <a:p>
                      <a:pPr algn="ctr" fontAlgn="ctr"/>
                      <a:r>
                        <a:rPr lang="es-EC" sz="1100" u="none" strike="noStrike">
                          <a:effectLst/>
                        </a:rPr>
                        <a:t>Repositorio Digital “Gallica” de la Biblioteca Nacional de Francia - BnF</a:t>
                      </a:r>
                      <a:endParaRPr lang="es-EC" sz="1100" b="0" i="0" u="none" strike="noStrike">
                        <a:solidFill>
                          <a:srgbClr val="000000"/>
                        </a:solidFill>
                        <a:effectLst/>
                        <a:latin typeface="Calibri" panose="020F0502020204030204" pitchFamily="34" charset="0"/>
                      </a:endParaRPr>
                    </a:p>
                  </a:txBody>
                  <a:tcPr marL="5611" marR="5611" marT="5611" marB="0" anchor="ctr"/>
                </a:tc>
                <a:tc>
                  <a:txBody>
                    <a:bodyPr/>
                    <a:lstStyle/>
                    <a:p>
                      <a:pPr algn="l" fontAlgn="ctr"/>
                      <a:r>
                        <a:rPr lang="es-EC" sz="1100" u="none" strike="noStrike">
                          <a:effectLst/>
                        </a:rPr>
                        <a:t> </a:t>
                      </a:r>
                      <a:endParaRPr lang="es-EC" sz="1100" b="0" i="0" u="none" strike="noStrike">
                        <a:solidFill>
                          <a:srgbClr val="000000"/>
                        </a:solidFill>
                        <a:effectLst/>
                        <a:latin typeface="Calibri" panose="020F0502020204030204" pitchFamily="34" charset="0"/>
                      </a:endParaRPr>
                    </a:p>
                  </a:txBody>
                  <a:tcPr marL="5611" marR="5611" marT="5611" marB="0" anchor="ctr"/>
                </a:tc>
                <a:extLst>
                  <a:ext uri="{0D108BD9-81ED-4DB2-BD59-A6C34878D82A}">
                    <a16:rowId xmlns:a16="http://schemas.microsoft.com/office/drawing/2014/main" val="3020870554"/>
                  </a:ext>
                </a:extLst>
              </a:tr>
              <a:tr h="244264">
                <a:tc vMerge="1">
                  <a:txBody>
                    <a:bodyPr/>
                    <a:lstStyle/>
                    <a:p>
                      <a:endParaRPr lang="es-EC"/>
                    </a:p>
                  </a:txBody>
                  <a:tcPr/>
                </a:tc>
                <a:tc>
                  <a:txBody>
                    <a:bodyPr/>
                    <a:lstStyle/>
                    <a:p>
                      <a:pPr algn="ctr" fontAlgn="ctr"/>
                      <a:r>
                        <a:rPr lang="es-EC" sz="1100" u="none" strike="noStrike">
                          <a:effectLst/>
                        </a:rPr>
                        <a:t>British Library</a:t>
                      </a:r>
                      <a:endParaRPr lang="es-EC" sz="1100" b="0" i="0" u="none" strike="noStrike">
                        <a:solidFill>
                          <a:srgbClr val="000000"/>
                        </a:solidFill>
                        <a:effectLst/>
                        <a:latin typeface="Calibri" panose="020F0502020204030204" pitchFamily="34" charset="0"/>
                      </a:endParaRPr>
                    </a:p>
                  </a:txBody>
                  <a:tcPr marL="5611" marR="5611" marT="5611" marB="0" anchor="ctr"/>
                </a:tc>
                <a:tc>
                  <a:txBody>
                    <a:bodyPr/>
                    <a:lstStyle/>
                    <a:p>
                      <a:pPr algn="l" fontAlgn="ctr"/>
                      <a:r>
                        <a:rPr lang="es-EC" sz="1100" u="none" strike="noStrike">
                          <a:effectLst/>
                        </a:rPr>
                        <a:t> </a:t>
                      </a:r>
                      <a:endParaRPr lang="es-EC" sz="1100" b="0" i="0" u="none" strike="noStrike">
                        <a:solidFill>
                          <a:srgbClr val="000000"/>
                        </a:solidFill>
                        <a:effectLst/>
                        <a:latin typeface="Calibri" panose="020F0502020204030204" pitchFamily="34" charset="0"/>
                      </a:endParaRPr>
                    </a:p>
                  </a:txBody>
                  <a:tcPr marL="5611" marR="5611" marT="5611" marB="0" anchor="ctr"/>
                </a:tc>
                <a:extLst>
                  <a:ext uri="{0D108BD9-81ED-4DB2-BD59-A6C34878D82A}">
                    <a16:rowId xmlns:a16="http://schemas.microsoft.com/office/drawing/2014/main" val="3368577068"/>
                  </a:ext>
                </a:extLst>
              </a:tr>
              <a:tr h="244264">
                <a:tc vMerge="1">
                  <a:txBody>
                    <a:bodyPr/>
                    <a:lstStyle/>
                    <a:p>
                      <a:endParaRPr lang="es-EC"/>
                    </a:p>
                  </a:txBody>
                  <a:tcPr/>
                </a:tc>
                <a:tc>
                  <a:txBody>
                    <a:bodyPr/>
                    <a:lstStyle/>
                    <a:p>
                      <a:pPr algn="ctr" fontAlgn="ctr"/>
                      <a:r>
                        <a:rPr lang="es-EC" sz="1100" u="none" strike="noStrike">
                          <a:effectLst/>
                        </a:rPr>
                        <a:t>Spanish Encyclopedia</a:t>
                      </a:r>
                      <a:endParaRPr lang="es-EC" sz="1100" b="0" i="0" u="none" strike="noStrike">
                        <a:solidFill>
                          <a:srgbClr val="000000"/>
                        </a:solidFill>
                        <a:effectLst/>
                        <a:latin typeface="Calibri" panose="020F0502020204030204" pitchFamily="34" charset="0"/>
                      </a:endParaRPr>
                    </a:p>
                  </a:txBody>
                  <a:tcPr marL="5611" marR="5611" marT="5611" marB="0" anchor="ctr"/>
                </a:tc>
                <a:tc>
                  <a:txBody>
                    <a:bodyPr/>
                    <a:lstStyle/>
                    <a:p>
                      <a:pPr algn="l" fontAlgn="ctr"/>
                      <a:r>
                        <a:rPr lang="es-EC" sz="1100" u="none" strike="noStrike">
                          <a:effectLst/>
                        </a:rPr>
                        <a:t> </a:t>
                      </a:r>
                      <a:endParaRPr lang="es-EC" sz="1100" b="0" i="0" u="none" strike="noStrike">
                        <a:solidFill>
                          <a:srgbClr val="000000"/>
                        </a:solidFill>
                        <a:effectLst/>
                        <a:latin typeface="Calibri" panose="020F0502020204030204" pitchFamily="34" charset="0"/>
                      </a:endParaRPr>
                    </a:p>
                  </a:txBody>
                  <a:tcPr marL="5611" marR="5611" marT="5611" marB="0" anchor="ctr"/>
                </a:tc>
                <a:extLst>
                  <a:ext uri="{0D108BD9-81ED-4DB2-BD59-A6C34878D82A}">
                    <a16:rowId xmlns:a16="http://schemas.microsoft.com/office/drawing/2014/main" val="257248468"/>
                  </a:ext>
                </a:extLst>
              </a:tr>
              <a:tr h="439672">
                <a:tc vMerge="1">
                  <a:txBody>
                    <a:bodyPr/>
                    <a:lstStyle/>
                    <a:p>
                      <a:endParaRPr lang="es-EC"/>
                    </a:p>
                  </a:txBody>
                  <a:tcPr/>
                </a:tc>
                <a:tc rowSpan="2">
                  <a:txBody>
                    <a:bodyPr/>
                    <a:lstStyle/>
                    <a:p>
                      <a:pPr algn="ctr" fontAlgn="ctr"/>
                      <a:r>
                        <a:rPr lang="es-EC" sz="1100" u="none" strike="noStrike" dirty="0">
                          <a:effectLst/>
                        </a:rPr>
                        <a:t>Fuentes Independientes</a:t>
                      </a:r>
                      <a:endParaRPr lang="es-EC" sz="1100" b="0" i="0" u="none" strike="noStrike" dirty="0">
                        <a:solidFill>
                          <a:srgbClr val="000000"/>
                        </a:solidFill>
                        <a:effectLst/>
                        <a:latin typeface="Calibri" panose="020F0502020204030204" pitchFamily="34" charset="0"/>
                      </a:endParaRPr>
                    </a:p>
                  </a:txBody>
                  <a:tcPr marL="5611" marR="5611" marT="5611" marB="0" anchor="ctr"/>
                </a:tc>
                <a:tc>
                  <a:txBody>
                    <a:bodyPr/>
                    <a:lstStyle/>
                    <a:p>
                      <a:pPr algn="l" fontAlgn="ctr"/>
                      <a:r>
                        <a:rPr lang="es-EC" sz="1100" u="none" strike="noStrike">
                          <a:effectLst/>
                        </a:rPr>
                        <a:t>-</a:t>
                      </a:r>
                      <a:r>
                        <a:rPr lang="es-EC" sz="900" u="none" strike="noStrike">
                          <a:effectLst/>
                        </a:rPr>
                        <a:t>        </a:t>
                      </a:r>
                      <a:r>
                        <a:rPr lang="es-EC" sz="1100" u="none" strike="noStrike">
                          <a:effectLst/>
                        </a:rPr>
                        <a:t>Dr. Rafael Racines Cuesta (Quito de Aldea a Ciudad)</a:t>
                      </a:r>
                      <a:endParaRPr lang="es-EC" sz="1100" b="0" i="0" u="none" strike="noStrike">
                        <a:solidFill>
                          <a:srgbClr val="000000"/>
                        </a:solidFill>
                        <a:effectLst/>
                        <a:latin typeface="Calibri" panose="020F0502020204030204" pitchFamily="34" charset="0"/>
                      </a:endParaRPr>
                    </a:p>
                  </a:txBody>
                  <a:tcPr marL="336674" marR="5611" marT="5611" marB="0" anchor="ctr"/>
                </a:tc>
                <a:extLst>
                  <a:ext uri="{0D108BD9-81ED-4DB2-BD59-A6C34878D82A}">
                    <a16:rowId xmlns:a16="http://schemas.microsoft.com/office/drawing/2014/main" val="3216212604"/>
                  </a:ext>
                </a:extLst>
              </a:tr>
              <a:tr h="439672">
                <a:tc vMerge="1">
                  <a:txBody>
                    <a:bodyPr/>
                    <a:lstStyle/>
                    <a:p>
                      <a:endParaRPr lang="es-EC"/>
                    </a:p>
                  </a:txBody>
                  <a:tcPr/>
                </a:tc>
                <a:tc vMerge="1">
                  <a:txBody>
                    <a:bodyPr/>
                    <a:lstStyle/>
                    <a:p>
                      <a:endParaRPr lang="es-EC"/>
                    </a:p>
                  </a:txBody>
                  <a:tcPr/>
                </a:tc>
                <a:tc>
                  <a:txBody>
                    <a:bodyPr/>
                    <a:lstStyle/>
                    <a:p>
                      <a:pPr algn="l" fontAlgn="ctr"/>
                      <a:r>
                        <a:rPr lang="es-EC" sz="1100" u="none" strike="noStrike" dirty="0">
                          <a:effectLst/>
                        </a:rPr>
                        <a:t>-</a:t>
                      </a:r>
                      <a:r>
                        <a:rPr lang="es-EC" sz="900" u="none" strike="noStrike" dirty="0">
                          <a:effectLst/>
                        </a:rPr>
                        <a:t>        </a:t>
                      </a:r>
                      <a:r>
                        <a:rPr lang="es-EC" sz="1100" u="none" strike="noStrike" dirty="0">
                          <a:effectLst/>
                        </a:rPr>
                        <a:t>Ing. Paola Ananganó (Ingeniería Geográfica UFA -ESPE)</a:t>
                      </a:r>
                      <a:endParaRPr lang="es-EC" sz="1100" b="0" i="0" u="none" strike="noStrike" dirty="0">
                        <a:solidFill>
                          <a:srgbClr val="000000"/>
                        </a:solidFill>
                        <a:effectLst/>
                        <a:latin typeface="Calibri" panose="020F0502020204030204" pitchFamily="34" charset="0"/>
                      </a:endParaRPr>
                    </a:p>
                  </a:txBody>
                  <a:tcPr marL="336674" marR="5611" marT="5611" marB="0" anchor="ctr"/>
                </a:tc>
                <a:extLst>
                  <a:ext uri="{0D108BD9-81ED-4DB2-BD59-A6C34878D82A}">
                    <a16:rowId xmlns:a16="http://schemas.microsoft.com/office/drawing/2014/main" val="572142830"/>
                  </a:ext>
                </a:extLst>
              </a:tr>
            </a:tbl>
          </a:graphicData>
        </a:graphic>
      </p:graphicFrame>
    </p:spTree>
    <p:extLst>
      <p:ext uri="{BB962C8B-B14F-4D97-AF65-F5344CB8AC3E}">
        <p14:creationId xmlns:p14="http://schemas.microsoft.com/office/powerpoint/2010/main" val="1452217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C0231A9-CF94-691C-649E-9CC7D4C22CB8}"/>
              </a:ext>
            </a:extLst>
          </p:cNvPr>
          <p:cNvSpPr>
            <a:spLocks noGrp="1"/>
          </p:cNvSpPr>
          <p:nvPr>
            <p:ph type="title"/>
          </p:nvPr>
        </p:nvSpPr>
        <p:spPr>
          <a:xfrm>
            <a:off x="964022" y="879063"/>
            <a:ext cx="8230777" cy="610863"/>
          </a:xfrm>
        </p:spPr>
        <p:txBody>
          <a:bodyPr>
            <a:normAutofit fontScale="90000"/>
          </a:bodyPr>
          <a:lstStyle/>
          <a:p>
            <a:r>
              <a:rPr lang="es-EC" dirty="0"/>
              <a:t>RECOPILACIÓN DE INFORMACIÓN</a:t>
            </a:r>
          </a:p>
        </p:txBody>
      </p:sp>
      <p:graphicFrame>
        <p:nvGraphicFramePr>
          <p:cNvPr id="5" name="Marcador de tabla 4">
            <a:extLst>
              <a:ext uri="{FF2B5EF4-FFF2-40B4-BE49-F238E27FC236}">
                <a16:creationId xmlns:a16="http://schemas.microsoft.com/office/drawing/2014/main" id="{75641FAD-9D16-50E7-3B30-50DA2932D92E}"/>
              </a:ext>
            </a:extLst>
          </p:cNvPr>
          <p:cNvGraphicFramePr>
            <a:graphicFrameLocks noGrp="1"/>
          </p:cNvGraphicFramePr>
          <p:nvPr>
            <p:ph type="tbl" sz="quarter" idx="10"/>
            <p:extLst>
              <p:ext uri="{D42A27DB-BD31-4B8C-83A1-F6EECF244321}">
                <p14:modId xmlns:p14="http://schemas.microsoft.com/office/powerpoint/2010/main" val="807291686"/>
              </p:ext>
            </p:extLst>
          </p:nvPr>
        </p:nvGraphicFramePr>
        <p:xfrm>
          <a:off x="670560" y="1808480"/>
          <a:ext cx="10718799" cy="4725032"/>
        </p:xfrm>
        <a:graphic>
          <a:graphicData uri="http://schemas.openxmlformats.org/drawingml/2006/table">
            <a:tbl>
              <a:tblPr>
                <a:tableStyleId>{793D81CF-94F2-401A-BA57-92F5A7B2D0C5}</a:tableStyleId>
              </a:tblPr>
              <a:tblGrid>
                <a:gridCol w="3572933">
                  <a:extLst>
                    <a:ext uri="{9D8B030D-6E8A-4147-A177-3AD203B41FA5}">
                      <a16:colId xmlns:a16="http://schemas.microsoft.com/office/drawing/2014/main" val="2121701750"/>
                    </a:ext>
                  </a:extLst>
                </a:gridCol>
                <a:gridCol w="3572933">
                  <a:extLst>
                    <a:ext uri="{9D8B030D-6E8A-4147-A177-3AD203B41FA5}">
                      <a16:colId xmlns:a16="http://schemas.microsoft.com/office/drawing/2014/main" val="1197028177"/>
                    </a:ext>
                  </a:extLst>
                </a:gridCol>
                <a:gridCol w="3572933">
                  <a:extLst>
                    <a:ext uri="{9D8B030D-6E8A-4147-A177-3AD203B41FA5}">
                      <a16:colId xmlns:a16="http://schemas.microsoft.com/office/drawing/2014/main" val="2128077213"/>
                    </a:ext>
                  </a:extLst>
                </a:gridCol>
              </a:tblGrid>
              <a:tr h="226119">
                <a:tc rowSpan="10">
                  <a:txBody>
                    <a:bodyPr/>
                    <a:lstStyle/>
                    <a:p>
                      <a:pPr algn="ctr" fontAlgn="ctr"/>
                      <a:r>
                        <a:rPr lang="es-EC" sz="1000" b="1" u="none" strike="noStrike" dirty="0">
                          <a:effectLst/>
                        </a:rPr>
                        <a:t>CARTOGRAFÍA BASE DEL DISTRITO METROPOLITANO DE QUITO DMQ</a:t>
                      </a:r>
                      <a:endParaRPr lang="es-EC" sz="1000" b="1" i="0" u="none" strike="noStrike" dirty="0">
                        <a:solidFill>
                          <a:srgbClr val="000000"/>
                        </a:solidFill>
                        <a:effectLst/>
                        <a:latin typeface="Calibri" panose="020F0502020204030204" pitchFamily="34" charset="0"/>
                      </a:endParaRPr>
                    </a:p>
                  </a:txBody>
                  <a:tcPr marL="3371" marR="3371" marT="3371" marB="0" anchor="ctr"/>
                </a:tc>
                <a:tc>
                  <a:txBody>
                    <a:bodyPr/>
                    <a:lstStyle/>
                    <a:p>
                      <a:pPr algn="ctr" fontAlgn="ctr"/>
                      <a:r>
                        <a:rPr lang="es-EC" sz="1000" u="none" strike="noStrike">
                          <a:effectLst/>
                        </a:rPr>
                        <a:t>Grupo de Investigación Geoespacial – UFA ESPE</a:t>
                      </a:r>
                      <a:endParaRPr lang="es-EC" sz="1000" b="0" i="0" u="none" strike="noStrike">
                        <a:solidFill>
                          <a:srgbClr val="000000"/>
                        </a:solidFill>
                        <a:effectLst/>
                        <a:latin typeface="Calibri" panose="020F0502020204030204" pitchFamily="34" charset="0"/>
                      </a:endParaRPr>
                    </a:p>
                  </a:txBody>
                  <a:tcPr marL="3371" marR="3371" marT="3371" marB="0" anchor="ctr"/>
                </a:tc>
                <a:tc>
                  <a:txBody>
                    <a:bodyPr/>
                    <a:lstStyle/>
                    <a:p>
                      <a:pPr algn="l" fontAlgn="ctr"/>
                      <a:r>
                        <a:rPr lang="es-EC" sz="1000" u="none" strike="noStrike">
                          <a:effectLst/>
                        </a:rPr>
                        <a:t>-</a:t>
                      </a:r>
                      <a:r>
                        <a:rPr lang="es-EC" sz="800" u="none" strike="noStrike">
                          <a:effectLst/>
                        </a:rPr>
                        <a:t>        </a:t>
                      </a:r>
                      <a:r>
                        <a:rPr lang="es-EC" sz="1000" u="none" strike="noStrike">
                          <a:effectLst/>
                        </a:rPr>
                        <a:t>Cartografía Base y Temática de Quito 1, 2, 3, 4, formato .gdb</a:t>
                      </a:r>
                      <a:endParaRPr lang="es-EC" sz="1000" b="0" i="0" u="none" strike="noStrike">
                        <a:solidFill>
                          <a:srgbClr val="000000"/>
                        </a:solidFill>
                        <a:effectLst/>
                        <a:latin typeface="Calibri" panose="020F0502020204030204" pitchFamily="34" charset="0"/>
                      </a:endParaRPr>
                    </a:p>
                  </a:txBody>
                  <a:tcPr marL="202267" marR="3371" marT="3371" marB="0" anchor="ctr"/>
                </a:tc>
                <a:extLst>
                  <a:ext uri="{0D108BD9-81ED-4DB2-BD59-A6C34878D82A}">
                    <a16:rowId xmlns:a16="http://schemas.microsoft.com/office/drawing/2014/main" val="2156635730"/>
                  </a:ext>
                </a:extLst>
              </a:tr>
              <a:tr h="226119">
                <a:tc vMerge="1">
                  <a:txBody>
                    <a:bodyPr/>
                    <a:lstStyle/>
                    <a:p>
                      <a:endParaRPr lang="es-EC"/>
                    </a:p>
                  </a:txBody>
                  <a:tcPr/>
                </a:tc>
                <a:tc rowSpan="5">
                  <a:txBody>
                    <a:bodyPr/>
                    <a:lstStyle/>
                    <a:p>
                      <a:pPr algn="ctr" fontAlgn="ctr"/>
                      <a:r>
                        <a:rPr lang="es-EC" sz="1000" u="none" strike="noStrike">
                          <a:effectLst/>
                        </a:rPr>
                        <a:t>Geoportal del Municipio del Distrito Metropolitano de Quito</a:t>
                      </a:r>
                      <a:endParaRPr lang="es-EC" sz="1000" b="0" i="0" u="none" strike="noStrike">
                        <a:solidFill>
                          <a:srgbClr val="000000"/>
                        </a:solidFill>
                        <a:effectLst/>
                        <a:latin typeface="Calibri" panose="020F0502020204030204" pitchFamily="34" charset="0"/>
                      </a:endParaRPr>
                    </a:p>
                  </a:txBody>
                  <a:tcPr marL="3371" marR="3371" marT="3371" marB="0" anchor="ctr"/>
                </a:tc>
                <a:tc>
                  <a:txBody>
                    <a:bodyPr/>
                    <a:lstStyle/>
                    <a:p>
                      <a:pPr algn="l" fontAlgn="ctr"/>
                      <a:r>
                        <a:rPr lang="es-EC" sz="1000" u="none" strike="noStrike">
                          <a:effectLst/>
                        </a:rPr>
                        <a:t>-</a:t>
                      </a:r>
                      <a:r>
                        <a:rPr lang="es-EC" sz="800" u="none" strike="noStrike">
                          <a:effectLst/>
                        </a:rPr>
                        <a:t>        </a:t>
                      </a:r>
                      <a:r>
                        <a:rPr lang="es-EC" sz="1000" u="none" strike="noStrike">
                          <a:effectLst/>
                        </a:rPr>
                        <a:t>Clasificación del Suelo del DMQ formato .shp</a:t>
                      </a:r>
                      <a:endParaRPr lang="es-EC" sz="1000" b="0" i="0" u="none" strike="noStrike">
                        <a:solidFill>
                          <a:srgbClr val="000000"/>
                        </a:solidFill>
                        <a:effectLst/>
                        <a:latin typeface="Calibri" panose="020F0502020204030204" pitchFamily="34" charset="0"/>
                      </a:endParaRPr>
                    </a:p>
                  </a:txBody>
                  <a:tcPr marL="202267" marR="3371" marT="3371" marB="0" anchor="ctr"/>
                </a:tc>
                <a:extLst>
                  <a:ext uri="{0D108BD9-81ED-4DB2-BD59-A6C34878D82A}">
                    <a16:rowId xmlns:a16="http://schemas.microsoft.com/office/drawing/2014/main" val="369594264"/>
                  </a:ext>
                </a:extLst>
              </a:tr>
              <a:tr h="226119">
                <a:tc vMerge="1">
                  <a:txBody>
                    <a:bodyPr/>
                    <a:lstStyle/>
                    <a:p>
                      <a:endParaRPr lang="es-EC"/>
                    </a:p>
                  </a:txBody>
                  <a:tcPr/>
                </a:tc>
                <a:tc vMerge="1">
                  <a:txBody>
                    <a:bodyPr/>
                    <a:lstStyle/>
                    <a:p>
                      <a:endParaRPr lang="es-EC"/>
                    </a:p>
                  </a:txBody>
                  <a:tcPr/>
                </a:tc>
                <a:tc>
                  <a:txBody>
                    <a:bodyPr/>
                    <a:lstStyle/>
                    <a:p>
                      <a:pPr algn="l" fontAlgn="ctr"/>
                      <a:r>
                        <a:rPr lang="es-EC" sz="1000" u="none" strike="noStrike">
                          <a:effectLst/>
                        </a:rPr>
                        <a:t>-</a:t>
                      </a:r>
                      <a:r>
                        <a:rPr lang="es-EC" sz="800" u="none" strike="noStrike">
                          <a:effectLst/>
                        </a:rPr>
                        <a:t>        </a:t>
                      </a:r>
                      <a:r>
                        <a:rPr lang="es-EC" sz="1000" u="none" strike="noStrike">
                          <a:effectLst/>
                        </a:rPr>
                        <a:t>Cobertura de Administraciones Zonales formato .shp</a:t>
                      </a:r>
                      <a:endParaRPr lang="es-EC" sz="1000" b="0" i="0" u="none" strike="noStrike">
                        <a:solidFill>
                          <a:srgbClr val="000000"/>
                        </a:solidFill>
                        <a:effectLst/>
                        <a:latin typeface="Calibri" panose="020F0502020204030204" pitchFamily="34" charset="0"/>
                      </a:endParaRPr>
                    </a:p>
                  </a:txBody>
                  <a:tcPr marL="202267" marR="3371" marT="3371" marB="0" anchor="ctr"/>
                </a:tc>
                <a:extLst>
                  <a:ext uri="{0D108BD9-81ED-4DB2-BD59-A6C34878D82A}">
                    <a16:rowId xmlns:a16="http://schemas.microsoft.com/office/drawing/2014/main" val="2749592864"/>
                  </a:ext>
                </a:extLst>
              </a:tr>
              <a:tr h="226119">
                <a:tc vMerge="1">
                  <a:txBody>
                    <a:bodyPr/>
                    <a:lstStyle/>
                    <a:p>
                      <a:endParaRPr lang="es-EC"/>
                    </a:p>
                  </a:txBody>
                  <a:tcPr/>
                </a:tc>
                <a:tc vMerge="1">
                  <a:txBody>
                    <a:bodyPr/>
                    <a:lstStyle/>
                    <a:p>
                      <a:endParaRPr lang="es-EC"/>
                    </a:p>
                  </a:txBody>
                  <a:tcPr/>
                </a:tc>
                <a:tc>
                  <a:txBody>
                    <a:bodyPr/>
                    <a:lstStyle/>
                    <a:p>
                      <a:pPr algn="l" fontAlgn="ctr"/>
                      <a:r>
                        <a:rPr lang="es-EC" sz="1000" u="none" strike="noStrike">
                          <a:effectLst/>
                        </a:rPr>
                        <a:t>-</a:t>
                      </a:r>
                      <a:r>
                        <a:rPr lang="es-EC" sz="800" u="none" strike="noStrike">
                          <a:effectLst/>
                        </a:rPr>
                        <a:t>        </a:t>
                      </a:r>
                      <a:r>
                        <a:rPr lang="es-EC" sz="1000" u="none" strike="noStrike">
                          <a:effectLst/>
                        </a:rPr>
                        <a:t>Cobertura de Barrios y Sectores formato .shp</a:t>
                      </a:r>
                      <a:endParaRPr lang="es-EC" sz="1000" b="0" i="0" u="none" strike="noStrike">
                        <a:solidFill>
                          <a:srgbClr val="000000"/>
                        </a:solidFill>
                        <a:effectLst/>
                        <a:latin typeface="Calibri" panose="020F0502020204030204" pitchFamily="34" charset="0"/>
                      </a:endParaRPr>
                    </a:p>
                  </a:txBody>
                  <a:tcPr marL="202267" marR="3371" marT="3371" marB="0" anchor="ctr"/>
                </a:tc>
                <a:extLst>
                  <a:ext uri="{0D108BD9-81ED-4DB2-BD59-A6C34878D82A}">
                    <a16:rowId xmlns:a16="http://schemas.microsoft.com/office/drawing/2014/main" val="2865122852"/>
                  </a:ext>
                </a:extLst>
              </a:tr>
              <a:tr h="153699">
                <a:tc vMerge="1">
                  <a:txBody>
                    <a:bodyPr/>
                    <a:lstStyle/>
                    <a:p>
                      <a:endParaRPr lang="es-EC"/>
                    </a:p>
                  </a:txBody>
                  <a:tcPr/>
                </a:tc>
                <a:tc vMerge="1">
                  <a:txBody>
                    <a:bodyPr/>
                    <a:lstStyle/>
                    <a:p>
                      <a:endParaRPr lang="es-EC"/>
                    </a:p>
                  </a:txBody>
                  <a:tcPr/>
                </a:tc>
                <a:tc>
                  <a:txBody>
                    <a:bodyPr/>
                    <a:lstStyle/>
                    <a:p>
                      <a:pPr algn="l" fontAlgn="ctr"/>
                      <a:r>
                        <a:rPr lang="es-EC" sz="1000" u="none" strike="noStrike">
                          <a:effectLst/>
                        </a:rPr>
                        <a:t>-</a:t>
                      </a:r>
                      <a:r>
                        <a:rPr lang="es-EC" sz="800" u="none" strike="noStrike">
                          <a:effectLst/>
                        </a:rPr>
                        <a:t>        </a:t>
                      </a:r>
                      <a:r>
                        <a:rPr lang="es-EC" sz="1000" u="none" strike="noStrike">
                          <a:effectLst/>
                        </a:rPr>
                        <a:t>Cobertura de Ejes Viales formato .shp</a:t>
                      </a:r>
                      <a:endParaRPr lang="es-EC" sz="1000" b="0" i="0" u="none" strike="noStrike">
                        <a:solidFill>
                          <a:srgbClr val="000000"/>
                        </a:solidFill>
                        <a:effectLst/>
                        <a:latin typeface="Calibri" panose="020F0502020204030204" pitchFamily="34" charset="0"/>
                      </a:endParaRPr>
                    </a:p>
                  </a:txBody>
                  <a:tcPr marL="202267" marR="3371" marT="3371" marB="0" anchor="ctr"/>
                </a:tc>
                <a:extLst>
                  <a:ext uri="{0D108BD9-81ED-4DB2-BD59-A6C34878D82A}">
                    <a16:rowId xmlns:a16="http://schemas.microsoft.com/office/drawing/2014/main" val="628088162"/>
                  </a:ext>
                </a:extLst>
              </a:tr>
              <a:tr h="153699">
                <a:tc vMerge="1">
                  <a:txBody>
                    <a:bodyPr/>
                    <a:lstStyle/>
                    <a:p>
                      <a:endParaRPr lang="es-EC"/>
                    </a:p>
                  </a:txBody>
                  <a:tcPr/>
                </a:tc>
                <a:tc vMerge="1">
                  <a:txBody>
                    <a:bodyPr/>
                    <a:lstStyle/>
                    <a:p>
                      <a:endParaRPr lang="es-EC"/>
                    </a:p>
                  </a:txBody>
                  <a:tcPr/>
                </a:tc>
                <a:tc>
                  <a:txBody>
                    <a:bodyPr/>
                    <a:lstStyle/>
                    <a:p>
                      <a:pPr algn="l" fontAlgn="ctr"/>
                      <a:r>
                        <a:rPr lang="pt-BR" sz="1000" u="none" strike="noStrike">
                          <a:effectLst/>
                        </a:rPr>
                        <a:t>-</a:t>
                      </a:r>
                      <a:r>
                        <a:rPr lang="pt-BR" sz="800" u="none" strike="noStrike">
                          <a:effectLst/>
                        </a:rPr>
                        <a:t>        </a:t>
                      </a:r>
                      <a:r>
                        <a:rPr lang="pt-BR" sz="1000" u="none" strike="noStrike">
                          <a:effectLst/>
                        </a:rPr>
                        <a:t>Cobertura de Parroquias formato .shp</a:t>
                      </a:r>
                      <a:endParaRPr lang="pt-BR" sz="1000" b="0" i="0" u="none" strike="noStrike">
                        <a:solidFill>
                          <a:srgbClr val="000000"/>
                        </a:solidFill>
                        <a:effectLst/>
                        <a:latin typeface="Calibri" panose="020F0502020204030204" pitchFamily="34" charset="0"/>
                      </a:endParaRPr>
                    </a:p>
                  </a:txBody>
                  <a:tcPr marL="202267" marR="3371" marT="3371" marB="0" anchor="ctr"/>
                </a:tc>
                <a:extLst>
                  <a:ext uri="{0D108BD9-81ED-4DB2-BD59-A6C34878D82A}">
                    <a16:rowId xmlns:a16="http://schemas.microsoft.com/office/drawing/2014/main" val="2299684374"/>
                  </a:ext>
                </a:extLst>
              </a:tr>
              <a:tr h="303710">
                <a:tc vMerge="1">
                  <a:txBody>
                    <a:bodyPr/>
                    <a:lstStyle/>
                    <a:p>
                      <a:endParaRPr lang="es-EC"/>
                    </a:p>
                  </a:txBody>
                  <a:tcPr/>
                </a:tc>
                <a:tc>
                  <a:txBody>
                    <a:bodyPr/>
                    <a:lstStyle/>
                    <a:p>
                      <a:pPr algn="ctr" fontAlgn="ctr"/>
                      <a:r>
                        <a:rPr lang="es-EC" sz="1000" u="none" strike="noStrike">
                          <a:effectLst/>
                        </a:rPr>
                        <a:t>Secretaría de Territorio Hábitat y Vivienda del Distrito Metropolitano de Quito</a:t>
                      </a:r>
                      <a:endParaRPr lang="es-EC" sz="1000" b="0" i="0" u="none" strike="noStrike">
                        <a:solidFill>
                          <a:srgbClr val="000000"/>
                        </a:solidFill>
                        <a:effectLst/>
                        <a:latin typeface="Calibri" panose="020F0502020204030204" pitchFamily="34" charset="0"/>
                      </a:endParaRPr>
                    </a:p>
                  </a:txBody>
                  <a:tcPr marL="3371" marR="3371" marT="3371" marB="0" anchor="ctr"/>
                </a:tc>
                <a:tc>
                  <a:txBody>
                    <a:bodyPr/>
                    <a:lstStyle/>
                    <a:p>
                      <a:pPr algn="l" fontAlgn="ctr"/>
                      <a:r>
                        <a:rPr lang="es-EC" sz="1000" u="none" strike="noStrike">
                          <a:effectLst/>
                        </a:rPr>
                        <a:t>-</a:t>
                      </a:r>
                      <a:r>
                        <a:rPr lang="es-EC" sz="800" u="none" strike="noStrike">
                          <a:effectLst/>
                        </a:rPr>
                        <a:t>        </a:t>
                      </a:r>
                      <a:r>
                        <a:rPr lang="es-EC" sz="1000" u="none" strike="noStrike">
                          <a:effectLst/>
                        </a:rPr>
                        <a:t>Clasificación y Subclasificación del Suelo PUGS del DMQ formato .gdb</a:t>
                      </a:r>
                      <a:endParaRPr lang="es-EC" sz="1000" b="0" i="0" u="none" strike="noStrike">
                        <a:solidFill>
                          <a:srgbClr val="000000"/>
                        </a:solidFill>
                        <a:effectLst/>
                        <a:latin typeface="Calibri" panose="020F0502020204030204" pitchFamily="34" charset="0"/>
                      </a:endParaRPr>
                    </a:p>
                  </a:txBody>
                  <a:tcPr marL="202267" marR="3371" marT="3371" marB="0" anchor="ctr"/>
                </a:tc>
                <a:extLst>
                  <a:ext uri="{0D108BD9-81ED-4DB2-BD59-A6C34878D82A}">
                    <a16:rowId xmlns:a16="http://schemas.microsoft.com/office/drawing/2014/main" val="1363777588"/>
                  </a:ext>
                </a:extLst>
              </a:tr>
              <a:tr h="226119">
                <a:tc vMerge="1">
                  <a:txBody>
                    <a:bodyPr/>
                    <a:lstStyle/>
                    <a:p>
                      <a:endParaRPr lang="es-EC"/>
                    </a:p>
                  </a:txBody>
                  <a:tcPr/>
                </a:tc>
                <a:tc>
                  <a:txBody>
                    <a:bodyPr/>
                    <a:lstStyle/>
                    <a:p>
                      <a:pPr algn="ctr" fontAlgn="ctr"/>
                      <a:r>
                        <a:rPr lang="es-EC" sz="1000" u="none" strike="noStrike">
                          <a:effectLst/>
                        </a:rPr>
                        <a:t>Secretaría de Planificación del Distrito Metropolitano de Quito</a:t>
                      </a:r>
                      <a:endParaRPr lang="es-EC" sz="1000" b="0" i="0" u="none" strike="noStrike">
                        <a:solidFill>
                          <a:srgbClr val="000000"/>
                        </a:solidFill>
                        <a:effectLst/>
                        <a:latin typeface="Calibri" panose="020F0502020204030204" pitchFamily="34" charset="0"/>
                      </a:endParaRPr>
                    </a:p>
                  </a:txBody>
                  <a:tcPr marL="3371" marR="3371" marT="3371" marB="0" anchor="ctr"/>
                </a:tc>
                <a:tc>
                  <a:txBody>
                    <a:bodyPr/>
                    <a:lstStyle/>
                    <a:p>
                      <a:pPr algn="l" fontAlgn="ctr"/>
                      <a:r>
                        <a:rPr lang="es-EC" sz="1000" u="none" strike="noStrike">
                          <a:effectLst/>
                        </a:rPr>
                        <a:t>-</a:t>
                      </a:r>
                      <a:r>
                        <a:rPr lang="es-EC" sz="800" u="none" strike="noStrike">
                          <a:effectLst/>
                        </a:rPr>
                        <a:t>        </a:t>
                      </a:r>
                      <a:r>
                        <a:rPr lang="es-EC" sz="1000" u="none" strike="noStrike">
                          <a:effectLst/>
                        </a:rPr>
                        <a:t>Cobertura Digital de las Manzanas de Quito formato .shp</a:t>
                      </a:r>
                      <a:endParaRPr lang="es-EC" sz="1000" b="0" i="0" u="none" strike="noStrike">
                        <a:solidFill>
                          <a:srgbClr val="000000"/>
                        </a:solidFill>
                        <a:effectLst/>
                        <a:latin typeface="Calibri" panose="020F0502020204030204" pitchFamily="34" charset="0"/>
                      </a:endParaRPr>
                    </a:p>
                  </a:txBody>
                  <a:tcPr marL="202267" marR="3371" marT="3371" marB="0" anchor="ctr"/>
                </a:tc>
                <a:extLst>
                  <a:ext uri="{0D108BD9-81ED-4DB2-BD59-A6C34878D82A}">
                    <a16:rowId xmlns:a16="http://schemas.microsoft.com/office/drawing/2014/main" val="78965006"/>
                  </a:ext>
                </a:extLst>
              </a:tr>
              <a:tr h="226119">
                <a:tc vMerge="1">
                  <a:txBody>
                    <a:bodyPr/>
                    <a:lstStyle/>
                    <a:p>
                      <a:endParaRPr lang="es-EC"/>
                    </a:p>
                  </a:txBody>
                  <a:tcPr/>
                </a:tc>
                <a:tc>
                  <a:txBody>
                    <a:bodyPr/>
                    <a:lstStyle/>
                    <a:p>
                      <a:pPr algn="ctr" fontAlgn="ctr"/>
                      <a:r>
                        <a:rPr lang="es-EC" sz="1000" u="none" strike="noStrike">
                          <a:effectLst/>
                        </a:rPr>
                        <a:t>Ex Instituto Ecuatoriano Espacial – IEE</a:t>
                      </a:r>
                      <a:endParaRPr lang="es-EC" sz="1000" b="0" i="0" u="none" strike="noStrike">
                        <a:solidFill>
                          <a:srgbClr val="000000"/>
                        </a:solidFill>
                        <a:effectLst/>
                        <a:latin typeface="Calibri" panose="020F0502020204030204" pitchFamily="34" charset="0"/>
                      </a:endParaRPr>
                    </a:p>
                  </a:txBody>
                  <a:tcPr marL="3371" marR="3371" marT="3371" marB="0" anchor="ctr"/>
                </a:tc>
                <a:tc>
                  <a:txBody>
                    <a:bodyPr/>
                    <a:lstStyle/>
                    <a:p>
                      <a:pPr algn="l" fontAlgn="ctr"/>
                      <a:r>
                        <a:rPr lang="es-EC" sz="1000" u="none" strike="noStrike">
                          <a:effectLst/>
                        </a:rPr>
                        <a:t>-</a:t>
                      </a:r>
                      <a:r>
                        <a:rPr lang="es-EC" sz="800" u="none" strike="noStrike">
                          <a:effectLst/>
                        </a:rPr>
                        <a:t>        </a:t>
                      </a:r>
                      <a:r>
                        <a:rPr lang="es-EC" sz="1000" u="none" strike="noStrike">
                          <a:effectLst/>
                        </a:rPr>
                        <a:t>Cartografía Base y Temática de Quito formato .gdb</a:t>
                      </a:r>
                      <a:endParaRPr lang="es-EC" sz="1000" b="0" i="0" u="none" strike="noStrike">
                        <a:solidFill>
                          <a:srgbClr val="000000"/>
                        </a:solidFill>
                        <a:effectLst/>
                        <a:latin typeface="Calibri" panose="020F0502020204030204" pitchFamily="34" charset="0"/>
                      </a:endParaRPr>
                    </a:p>
                  </a:txBody>
                  <a:tcPr marL="202267" marR="3371" marT="3371" marB="0" anchor="ctr"/>
                </a:tc>
                <a:extLst>
                  <a:ext uri="{0D108BD9-81ED-4DB2-BD59-A6C34878D82A}">
                    <a16:rowId xmlns:a16="http://schemas.microsoft.com/office/drawing/2014/main" val="4020971132"/>
                  </a:ext>
                </a:extLst>
              </a:tr>
              <a:tr h="226119">
                <a:tc vMerge="1">
                  <a:txBody>
                    <a:bodyPr/>
                    <a:lstStyle/>
                    <a:p>
                      <a:endParaRPr lang="es-EC"/>
                    </a:p>
                  </a:txBody>
                  <a:tcPr/>
                </a:tc>
                <a:tc>
                  <a:txBody>
                    <a:bodyPr/>
                    <a:lstStyle/>
                    <a:p>
                      <a:pPr algn="ctr" fontAlgn="ctr"/>
                      <a:r>
                        <a:rPr lang="es-EC" sz="1000" u="none" strike="noStrike">
                          <a:effectLst/>
                        </a:rPr>
                        <a:t>Instituto Geográfico Militar - IGM</a:t>
                      </a:r>
                      <a:endParaRPr lang="es-EC" sz="1000" b="0" i="0" u="none" strike="noStrike">
                        <a:solidFill>
                          <a:srgbClr val="000000"/>
                        </a:solidFill>
                        <a:effectLst/>
                        <a:latin typeface="Calibri" panose="020F0502020204030204" pitchFamily="34" charset="0"/>
                      </a:endParaRPr>
                    </a:p>
                  </a:txBody>
                  <a:tcPr marL="3371" marR="3371" marT="3371" marB="0" anchor="ctr"/>
                </a:tc>
                <a:tc>
                  <a:txBody>
                    <a:bodyPr/>
                    <a:lstStyle/>
                    <a:p>
                      <a:pPr algn="l" fontAlgn="ctr"/>
                      <a:r>
                        <a:rPr lang="es-EC" sz="1000" u="none" strike="noStrike">
                          <a:effectLst/>
                        </a:rPr>
                        <a:t>-</a:t>
                      </a:r>
                      <a:r>
                        <a:rPr lang="es-EC" sz="800" u="none" strike="noStrike">
                          <a:effectLst/>
                        </a:rPr>
                        <a:t>        </a:t>
                      </a:r>
                      <a:r>
                        <a:rPr lang="es-EC" sz="1000" u="none" strike="noStrike">
                          <a:effectLst/>
                        </a:rPr>
                        <a:t>Cartas Topográficas de Quito escala 1:50.000 formato .shp</a:t>
                      </a:r>
                      <a:endParaRPr lang="es-EC" sz="1000" b="0" i="0" u="none" strike="noStrike">
                        <a:solidFill>
                          <a:srgbClr val="000000"/>
                        </a:solidFill>
                        <a:effectLst/>
                        <a:latin typeface="Calibri" panose="020F0502020204030204" pitchFamily="34" charset="0"/>
                      </a:endParaRPr>
                    </a:p>
                  </a:txBody>
                  <a:tcPr marL="202267" marR="3371" marT="3371" marB="0" anchor="ctr"/>
                </a:tc>
                <a:extLst>
                  <a:ext uri="{0D108BD9-81ED-4DB2-BD59-A6C34878D82A}">
                    <a16:rowId xmlns:a16="http://schemas.microsoft.com/office/drawing/2014/main" val="2595154623"/>
                  </a:ext>
                </a:extLst>
              </a:tr>
              <a:tr h="303710">
                <a:tc rowSpan="8">
                  <a:txBody>
                    <a:bodyPr/>
                    <a:lstStyle/>
                    <a:p>
                      <a:pPr algn="ctr" fontAlgn="ctr"/>
                      <a:r>
                        <a:rPr lang="pt-BR" sz="1000" b="1" u="none" strike="noStrike" dirty="0">
                          <a:effectLst/>
                        </a:rPr>
                        <a:t>CARTOGRAFIA DIGITAL HIDROGRÁFICA E HIDROLÓGICA DE QUITO</a:t>
                      </a:r>
                      <a:endParaRPr lang="pt-BR" sz="1000" b="1" i="0" u="none" strike="noStrike" dirty="0">
                        <a:solidFill>
                          <a:srgbClr val="000000"/>
                        </a:solidFill>
                        <a:effectLst/>
                        <a:latin typeface="Calibri" panose="020F0502020204030204" pitchFamily="34" charset="0"/>
                      </a:endParaRPr>
                    </a:p>
                  </a:txBody>
                  <a:tcPr marL="3371" marR="3371" marT="3371" marB="0" anchor="ctr"/>
                </a:tc>
                <a:tc rowSpan="2">
                  <a:txBody>
                    <a:bodyPr/>
                    <a:lstStyle/>
                    <a:p>
                      <a:pPr algn="ctr" fontAlgn="ctr"/>
                      <a:r>
                        <a:rPr lang="es-EC" sz="1000" u="none" strike="noStrike">
                          <a:effectLst/>
                        </a:rPr>
                        <a:t>Instituto Geográfico Militar IGM – Ex Instituto Ecuatoriano Espacial</a:t>
                      </a:r>
                      <a:endParaRPr lang="es-EC" sz="1000" b="0" i="0" u="none" strike="noStrike">
                        <a:solidFill>
                          <a:srgbClr val="000000"/>
                        </a:solidFill>
                        <a:effectLst/>
                        <a:latin typeface="Calibri" panose="020F0502020204030204" pitchFamily="34" charset="0"/>
                      </a:endParaRPr>
                    </a:p>
                  </a:txBody>
                  <a:tcPr marL="3371" marR="3371" marT="3371" marB="0" anchor="ctr"/>
                </a:tc>
                <a:tc>
                  <a:txBody>
                    <a:bodyPr/>
                    <a:lstStyle/>
                    <a:p>
                      <a:pPr algn="l" fontAlgn="ctr"/>
                      <a:r>
                        <a:rPr lang="es-EC" sz="1000" u="none" strike="noStrike">
                          <a:effectLst/>
                        </a:rPr>
                        <a:t>-</a:t>
                      </a:r>
                      <a:r>
                        <a:rPr lang="es-EC" sz="800" u="none" strike="noStrike">
                          <a:effectLst/>
                        </a:rPr>
                        <a:t>        </a:t>
                      </a:r>
                      <a:r>
                        <a:rPr lang="es-EC" sz="1000" u="none" strike="noStrike">
                          <a:effectLst/>
                        </a:rPr>
                        <a:t>Cobertura de la Red de Drenaje del DMQ formato .shp, levantada por el Ex IEE</a:t>
                      </a:r>
                      <a:endParaRPr lang="es-EC" sz="1000" b="0" i="0" u="none" strike="noStrike">
                        <a:solidFill>
                          <a:srgbClr val="000000"/>
                        </a:solidFill>
                        <a:effectLst/>
                        <a:latin typeface="Calibri" panose="020F0502020204030204" pitchFamily="34" charset="0"/>
                      </a:endParaRPr>
                    </a:p>
                  </a:txBody>
                  <a:tcPr marL="202267" marR="3371" marT="3371" marB="0" anchor="ctr"/>
                </a:tc>
                <a:extLst>
                  <a:ext uri="{0D108BD9-81ED-4DB2-BD59-A6C34878D82A}">
                    <a16:rowId xmlns:a16="http://schemas.microsoft.com/office/drawing/2014/main" val="3506675737"/>
                  </a:ext>
                </a:extLst>
              </a:tr>
              <a:tr h="336730">
                <a:tc vMerge="1">
                  <a:txBody>
                    <a:bodyPr/>
                    <a:lstStyle/>
                    <a:p>
                      <a:endParaRPr lang="es-EC"/>
                    </a:p>
                  </a:txBody>
                  <a:tcPr/>
                </a:tc>
                <a:tc vMerge="1">
                  <a:txBody>
                    <a:bodyPr/>
                    <a:lstStyle/>
                    <a:p>
                      <a:endParaRPr lang="es-EC"/>
                    </a:p>
                  </a:txBody>
                  <a:tcPr/>
                </a:tc>
                <a:tc>
                  <a:txBody>
                    <a:bodyPr/>
                    <a:lstStyle/>
                    <a:p>
                      <a:pPr algn="l" fontAlgn="ctr"/>
                      <a:r>
                        <a:rPr lang="es-EC" sz="1000" u="none" strike="noStrike">
                          <a:effectLst/>
                        </a:rPr>
                        <a:t>-</a:t>
                      </a:r>
                      <a:r>
                        <a:rPr lang="es-EC" sz="800" u="none" strike="noStrike">
                          <a:effectLst/>
                        </a:rPr>
                        <a:t>        </a:t>
                      </a:r>
                      <a:r>
                        <a:rPr lang="es-EC" sz="1000" u="none" strike="noStrike">
                          <a:effectLst/>
                        </a:rPr>
                        <a:t>Geodatabase de Clima e Hidrología (Cuencas, Subcuencas y microcuencas hidrográficas) formato .gdb</a:t>
                      </a:r>
                      <a:endParaRPr lang="es-EC" sz="1000" b="0" i="0" u="none" strike="noStrike">
                        <a:solidFill>
                          <a:srgbClr val="000000"/>
                        </a:solidFill>
                        <a:effectLst/>
                        <a:latin typeface="Calibri" panose="020F0502020204030204" pitchFamily="34" charset="0"/>
                      </a:endParaRPr>
                    </a:p>
                  </a:txBody>
                  <a:tcPr marL="202267" marR="3371" marT="3371" marB="0" anchor="ctr"/>
                </a:tc>
                <a:extLst>
                  <a:ext uri="{0D108BD9-81ED-4DB2-BD59-A6C34878D82A}">
                    <a16:rowId xmlns:a16="http://schemas.microsoft.com/office/drawing/2014/main" val="4216731749"/>
                  </a:ext>
                </a:extLst>
              </a:tr>
              <a:tr h="239784">
                <a:tc vMerge="1">
                  <a:txBody>
                    <a:bodyPr/>
                    <a:lstStyle/>
                    <a:p>
                      <a:endParaRPr lang="es-EC"/>
                    </a:p>
                  </a:txBody>
                  <a:tcPr/>
                </a:tc>
                <a:tc>
                  <a:txBody>
                    <a:bodyPr/>
                    <a:lstStyle/>
                    <a:p>
                      <a:pPr algn="ctr" fontAlgn="ctr"/>
                      <a:r>
                        <a:rPr lang="es-EC" sz="1000" u="none" strike="noStrike">
                          <a:effectLst/>
                        </a:rPr>
                        <a:t>Dirección de Patrimonio Natural de la Secretaría de Ambiente de Quito</a:t>
                      </a:r>
                      <a:endParaRPr lang="es-EC" sz="1000" b="0" i="0" u="none" strike="noStrike">
                        <a:solidFill>
                          <a:srgbClr val="000000"/>
                        </a:solidFill>
                        <a:effectLst/>
                        <a:latin typeface="Calibri" panose="020F0502020204030204" pitchFamily="34" charset="0"/>
                      </a:endParaRPr>
                    </a:p>
                  </a:txBody>
                  <a:tcPr marL="3371" marR="3371" marT="3371" marB="0" anchor="ctr"/>
                </a:tc>
                <a:tc>
                  <a:txBody>
                    <a:bodyPr/>
                    <a:lstStyle/>
                    <a:p>
                      <a:pPr algn="l" fontAlgn="ctr"/>
                      <a:r>
                        <a:rPr lang="es-EC" sz="1000" u="none" strike="noStrike">
                          <a:effectLst/>
                        </a:rPr>
                        <a:t>-</a:t>
                      </a:r>
                      <a:r>
                        <a:rPr lang="es-EC" sz="800" u="none" strike="noStrike">
                          <a:effectLst/>
                        </a:rPr>
                        <a:t>        </a:t>
                      </a:r>
                      <a:r>
                        <a:rPr lang="es-EC" sz="1000" u="none" strike="noStrike">
                          <a:effectLst/>
                        </a:rPr>
                        <a:t>Red Hídrica del DMQ formato .kmz</a:t>
                      </a:r>
                      <a:endParaRPr lang="es-EC" sz="1000" b="0" i="0" u="none" strike="noStrike">
                        <a:solidFill>
                          <a:srgbClr val="000000"/>
                        </a:solidFill>
                        <a:effectLst/>
                        <a:latin typeface="Calibri" panose="020F0502020204030204" pitchFamily="34" charset="0"/>
                      </a:endParaRPr>
                    </a:p>
                  </a:txBody>
                  <a:tcPr marL="202267" marR="3371" marT="3371" marB="0" anchor="ctr"/>
                </a:tc>
                <a:extLst>
                  <a:ext uri="{0D108BD9-81ED-4DB2-BD59-A6C34878D82A}">
                    <a16:rowId xmlns:a16="http://schemas.microsoft.com/office/drawing/2014/main" val="3212301149"/>
                  </a:ext>
                </a:extLst>
              </a:tr>
              <a:tr h="336730">
                <a:tc vMerge="1">
                  <a:txBody>
                    <a:bodyPr/>
                    <a:lstStyle/>
                    <a:p>
                      <a:endParaRPr lang="es-EC"/>
                    </a:p>
                  </a:txBody>
                  <a:tcPr/>
                </a:tc>
                <a:tc>
                  <a:txBody>
                    <a:bodyPr/>
                    <a:lstStyle/>
                    <a:p>
                      <a:pPr algn="ctr" fontAlgn="ctr"/>
                      <a:r>
                        <a:rPr lang="es-EC" sz="1000" u="none" strike="noStrike">
                          <a:effectLst/>
                        </a:rPr>
                        <a:t>Ministerio del Ambiente, Agua y Transición Ecológica</a:t>
                      </a:r>
                      <a:endParaRPr lang="es-EC" sz="1000" b="0" i="0" u="none" strike="noStrike">
                        <a:solidFill>
                          <a:srgbClr val="000000"/>
                        </a:solidFill>
                        <a:effectLst/>
                        <a:latin typeface="Calibri" panose="020F0502020204030204" pitchFamily="34" charset="0"/>
                      </a:endParaRPr>
                    </a:p>
                  </a:txBody>
                  <a:tcPr marL="3371" marR="3371" marT="3371" marB="0" anchor="ctr"/>
                </a:tc>
                <a:tc>
                  <a:txBody>
                    <a:bodyPr/>
                    <a:lstStyle/>
                    <a:p>
                      <a:pPr algn="l" fontAlgn="ctr"/>
                      <a:r>
                        <a:rPr lang="es-EC" sz="1000" u="none" strike="noStrike">
                          <a:effectLst/>
                        </a:rPr>
                        <a:t>-</a:t>
                      </a:r>
                      <a:r>
                        <a:rPr lang="es-EC" sz="800" u="none" strike="noStrike">
                          <a:effectLst/>
                        </a:rPr>
                        <a:t>        </a:t>
                      </a:r>
                      <a:r>
                        <a:rPr lang="es-EC" sz="1000" u="none" strike="noStrike">
                          <a:effectLst/>
                        </a:rPr>
                        <a:t>Cobertura de Unidades Hídricas N6 escala 1:50.000 formato .shp, levantada por la Ex Secretaria del Agua en 2020.</a:t>
                      </a:r>
                      <a:endParaRPr lang="es-EC" sz="1000" b="0" i="0" u="none" strike="noStrike">
                        <a:solidFill>
                          <a:srgbClr val="000000"/>
                        </a:solidFill>
                        <a:effectLst/>
                        <a:latin typeface="Calibri" panose="020F0502020204030204" pitchFamily="34" charset="0"/>
                      </a:endParaRPr>
                    </a:p>
                  </a:txBody>
                  <a:tcPr marL="202267" marR="3371" marT="3371" marB="0" anchor="ctr"/>
                </a:tc>
                <a:extLst>
                  <a:ext uri="{0D108BD9-81ED-4DB2-BD59-A6C34878D82A}">
                    <a16:rowId xmlns:a16="http://schemas.microsoft.com/office/drawing/2014/main" val="1990253649"/>
                  </a:ext>
                </a:extLst>
              </a:tr>
              <a:tr h="303710">
                <a:tc vMerge="1">
                  <a:txBody>
                    <a:bodyPr/>
                    <a:lstStyle/>
                    <a:p>
                      <a:endParaRPr lang="es-EC"/>
                    </a:p>
                  </a:txBody>
                  <a:tcPr/>
                </a:tc>
                <a:tc>
                  <a:txBody>
                    <a:bodyPr/>
                    <a:lstStyle/>
                    <a:p>
                      <a:pPr algn="ctr" fontAlgn="ctr"/>
                      <a:r>
                        <a:rPr lang="es-EC" sz="1000" u="none" strike="noStrike">
                          <a:effectLst/>
                        </a:rPr>
                        <a:t>Dirección Metropolitana de Catastros de la Secretaria General de Planificación</a:t>
                      </a:r>
                      <a:endParaRPr lang="es-EC" sz="1000" b="0" i="0" u="none" strike="noStrike">
                        <a:solidFill>
                          <a:srgbClr val="000000"/>
                        </a:solidFill>
                        <a:effectLst/>
                        <a:latin typeface="Calibri" panose="020F0502020204030204" pitchFamily="34" charset="0"/>
                      </a:endParaRPr>
                    </a:p>
                  </a:txBody>
                  <a:tcPr marL="3371" marR="3371" marT="3371" marB="0" anchor="ctr"/>
                </a:tc>
                <a:tc>
                  <a:txBody>
                    <a:bodyPr/>
                    <a:lstStyle/>
                    <a:p>
                      <a:pPr algn="l" fontAlgn="ctr"/>
                      <a:r>
                        <a:rPr lang="pt-BR" sz="1000" u="none" strike="noStrike">
                          <a:effectLst/>
                        </a:rPr>
                        <a:t>-</a:t>
                      </a:r>
                      <a:r>
                        <a:rPr lang="pt-BR" sz="800" u="none" strike="noStrike">
                          <a:effectLst/>
                        </a:rPr>
                        <a:t>        </a:t>
                      </a:r>
                      <a:r>
                        <a:rPr lang="pt-BR" sz="1000" u="none" strike="noStrike">
                          <a:effectLst/>
                        </a:rPr>
                        <a:t>Cobertura de Accidentes Geográficos formato .shp</a:t>
                      </a:r>
                      <a:endParaRPr lang="pt-BR" sz="1000" b="0" i="0" u="none" strike="noStrike">
                        <a:solidFill>
                          <a:srgbClr val="000000"/>
                        </a:solidFill>
                        <a:effectLst/>
                        <a:latin typeface="Calibri" panose="020F0502020204030204" pitchFamily="34" charset="0"/>
                      </a:endParaRPr>
                    </a:p>
                  </a:txBody>
                  <a:tcPr marL="202267" marR="3371" marT="3371" marB="0" anchor="ctr"/>
                </a:tc>
                <a:extLst>
                  <a:ext uri="{0D108BD9-81ED-4DB2-BD59-A6C34878D82A}">
                    <a16:rowId xmlns:a16="http://schemas.microsoft.com/office/drawing/2014/main" val="909919384"/>
                  </a:ext>
                </a:extLst>
              </a:tr>
              <a:tr h="226119">
                <a:tc vMerge="1">
                  <a:txBody>
                    <a:bodyPr/>
                    <a:lstStyle/>
                    <a:p>
                      <a:endParaRPr lang="es-EC"/>
                    </a:p>
                  </a:txBody>
                  <a:tcPr/>
                </a:tc>
                <a:tc>
                  <a:txBody>
                    <a:bodyPr/>
                    <a:lstStyle/>
                    <a:p>
                      <a:pPr algn="ctr" fontAlgn="ctr"/>
                      <a:r>
                        <a:rPr lang="es-EC" sz="1000" u="none" strike="noStrike">
                          <a:effectLst/>
                        </a:rPr>
                        <a:t>Geoportal del Municipio del Distrito Metropolitano de Quito</a:t>
                      </a:r>
                      <a:endParaRPr lang="es-EC" sz="1000" b="0" i="0" u="none" strike="noStrike">
                        <a:solidFill>
                          <a:srgbClr val="000000"/>
                        </a:solidFill>
                        <a:effectLst/>
                        <a:latin typeface="Calibri" panose="020F0502020204030204" pitchFamily="34" charset="0"/>
                      </a:endParaRPr>
                    </a:p>
                  </a:txBody>
                  <a:tcPr marL="3371" marR="3371" marT="3371" marB="0" anchor="ctr"/>
                </a:tc>
                <a:tc>
                  <a:txBody>
                    <a:bodyPr/>
                    <a:lstStyle/>
                    <a:p>
                      <a:pPr algn="l" fontAlgn="ctr"/>
                      <a:r>
                        <a:rPr lang="pt-BR" sz="1000" u="none" strike="noStrike">
                          <a:effectLst/>
                        </a:rPr>
                        <a:t>-</a:t>
                      </a:r>
                      <a:r>
                        <a:rPr lang="pt-BR" sz="800" u="none" strike="noStrike">
                          <a:effectLst/>
                        </a:rPr>
                        <a:t>        </a:t>
                      </a:r>
                      <a:r>
                        <a:rPr lang="pt-BR" sz="1000" u="none" strike="noStrike">
                          <a:effectLst/>
                        </a:rPr>
                        <a:t>Cobertura de Accidentes Geográficos formato .shp</a:t>
                      </a:r>
                      <a:endParaRPr lang="pt-BR" sz="1000" b="0" i="0" u="none" strike="noStrike">
                        <a:solidFill>
                          <a:srgbClr val="000000"/>
                        </a:solidFill>
                        <a:effectLst/>
                        <a:latin typeface="Calibri" panose="020F0502020204030204" pitchFamily="34" charset="0"/>
                      </a:endParaRPr>
                    </a:p>
                  </a:txBody>
                  <a:tcPr marL="202267" marR="3371" marT="3371" marB="0" anchor="ctr"/>
                </a:tc>
                <a:extLst>
                  <a:ext uri="{0D108BD9-81ED-4DB2-BD59-A6C34878D82A}">
                    <a16:rowId xmlns:a16="http://schemas.microsoft.com/office/drawing/2014/main" val="4104363095"/>
                  </a:ext>
                </a:extLst>
              </a:tr>
              <a:tr h="226119">
                <a:tc vMerge="1">
                  <a:txBody>
                    <a:bodyPr/>
                    <a:lstStyle/>
                    <a:p>
                      <a:endParaRPr lang="es-EC"/>
                    </a:p>
                  </a:txBody>
                  <a:tcPr/>
                </a:tc>
                <a:tc rowSpan="2">
                  <a:txBody>
                    <a:bodyPr/>
                    <a:lstStyle/>
                    <a:p>
                      <a:pPr algn="ctr" fontAlgn="ctr"/>
                      <a:r>
                        <a:rPr lang="es-EC" sz="1000" u="none" strike="noStrike">
                          <a:effectLst/>
                        </a:rPr>
                        <a:t>Fondo para la Protección del Agua de Quito - FONAG</a:t>
                      </a:r>
                      <a:endParaRPr lang="es-EC" sz="1000" b="0" i="0" u="none" strike="noStrike">
                        <a:solidFill>
                          <a:srgbClr val="000000"/>
                        </a:solidFill>
                        <a:effectLst/>
                        <a:latin typeface="Calibri" panose="020F0502020204030204" pitchFamily="34" charset="0"/>
                      </a:endParaRPr>
                    </a:p>
                  </a:txBody>
                  <a:tcPr marL="3371" marR="3371" marT="3371" marB="0" anchor="ctr"/>
                </a:tc>
                <a:tc>
                  <a:txBody>
                    <a:bodyPr/>
                    <a:lstStyle/>
                    <a:p>
                      <a:pPr algn="l" fontAlgn="ctr"/>
                      <a:r>
                        <a:rPr lang="es-EC" sz="1000" u="none" strike="noStrike">
                          <a:effectLst/>
                        </a:rPr>
                        <a:t>-</a:t>
                      </a:r>
                      <a:r>
                        <a:rPr lang="es-EC" sz="800" u="none" strike="noStrike">
                          <a:effectLst/>
                        </a:rPr>
                        <a:t>        </a:t>
                      </a:r>
                      <a:r>
                        <a:rPr lang="es-EC" sz="1000" u="none" strike="noStrike">
                          <a:effectLst/>
                        </a:rPr>
                        <a:t>Cobertura de Ríos y Quebradas formato .shp</a:t>
                      </a:r>
                      <a:endParaRPr lang="es-EC" sz="1000" b="0" i="0" u="none" strike="noStrike">
                        <a:solidFill>
                          <a:srgbClr val="000000"/>
                        </a:solidFill>
                        <a:effectLst/>
                        <a:latin typeface="Calibri" panose="020F0502020204030204" pitchFamily="34" charset="0"/>
                      </a:endParaRPr>
                    </a:p>
                  </a:txBody>
                  <a:tcPr marL="202267" marR="3371" marT="3371" marB="0" anchor="ctr"/>
                </a:tc>
                <a:extLst>
                  <a:ext uri="{0D108BD9-81ED-4DB2-BD59-A6C34878D82A}">
                    <a16:rowId xmlns:a16="http://schemas.microsoft.com/office/drawing/2014/main" val="3586767952"/>
                  </a:ext>
                </a:extLst>
              </a:tr>
              <a:tr h="303710">
                <a:tc vMerge="1">
                  <a:txBody>
                    <a:bodyPr/>
                    <a:lstStyle/>
                    <a:p>
                      <a:endParaRPr lang="es-EC"/>
                    </a:p>
                  </a:txBody>
                  <a:tcPr/>
                </a:tc>
                <a:tc vMerge="1">
                  <a:txBody>
                    <a:bodyPr/>
                    <a:lstStyle/>
                    <a:p>
                      <a:endParaRPr lang="es-EC"/>
                    </a:p>
                  </a:txBody>
                  <a:tcPr/>
                </a:tc>
                <a:tc>
                  <a:txBody>
                    <a:bodyPr/>
                    <a:lstStyle/>
                    <a:p>
                      <a:pPr algn="l" fontAlgn="ctr"/>
                      <a:r>
                        <a:rPr lang="es-EC" sz="1000" u="none" strike="noStrike" dirty="0">
                          <a:effectLst/>
                        </a:rPr>
                        <a:t>-</a:t>
                      </a:r>
                      <a:r>
                        <a:rPr lang="es-EC" sz="800" u="none" strike="noStrike" dirty="0">
                          <a:effectLst/>
                        </a:rPr>
                        <a:t>        </a:t>
                      </a:r>
                      <a:r>
                        <a:rPr lang="es-EC" sz="1000" u="none" strike="noStrike" dirty="0">
                          <a:effectLst/>
                        </a:rPr>
                        <a:t>Coberturas de División Hidrográfica Pfafstetter Nivel 6, 7 y 8 del DMQ formato .shp</a:t>
                      </a:r>
                      <a:endParaRPr lang="es-EC" sz="1000" b="0" i="0" u="none" strike="noStrike" dirty="0">
                        <a:solidFill>
                          <a:srgbClr val="000000"/>
                        </a:solidFill>
                        <a:effectLst/>
                        <a:latin typeface="Calibri" panose="020F0502020204030204" pitchFamily="34" charset="0"/>
                      </a:endParaRPr>
                    </a:p>
                  </a:txBody>
                  <a:tcPr marL="202267" marR="3371" marT="3371" marB="0" anchor="ctr"/>
                </a:tc>
                <a:extLst>
                  <a:ext uri="{0D108BD9-81ED-4DB2-BD59-A6C34878D82A}">
                    <a16:rowId xmlns:a16="http://schemas.microsoft.com/office/drawing/2014/main" val="216553262"/>
                  </a:ext>
                </a:extLst>
              </a:tr>
            </a:tbl>
          </a:graphicData>
        </a:graphic>
      </p:graphicFrame>
    </p:spTree>
    <p:extLst>
      <p:ext uri="{BB962C8B-B14F-4D97-AF65-F5344CB8AC3E}">
        <p14:creationId xmlns:p14="http://schemas.microsoft.com/office/powerpoint/2010/main" val="1592023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C0231A9-CF94-691C-649E-9CC7D4C22CB8}"/>
              </a:ext>
            </a:extLst>
          </p:cNvPr>
          <p:cNvSpPr>
            <a:spLocks noGrp="1"/>
          </p:cNvSpPr>
          <p:nvPr>
            <p:ph type="title"/>
          </p:nvPr>
        </p:nvSpPr>
        <p:spPr>
          <a:xfrm>
            <a:off x="774700" y="910746"/>
            <a:ext cx="4941477" cy="610863"/>
          </a:xfrm>
        </p:spPr>
        <p:txBody>
          <a:bodyPr>
            <a:normAutofit fontScale="90000"/>
          </a:bodyPr>
          <a:lstStyle/>
          <a:p>
            <a:r>
              <a:rPr lang="es-EC" dirty="0"/>
              <a:t>RECOPILACIÓN DE INFORMACIÓN</a:t>
            </a:r>
          </a:p>
        </p:txBody>
      </p:sp>
      <p:sp>
        <p:nvSpPr>
          <p:cNvPr id="7" name="Marcador de texto 6">
            <a:extLst>
              <a:ext uri="{FF2B5EF4-FFF2-40B4-BE49-F238E27FC236}">
                <a16:creationId xmlns:a16="http://schemas.microsoft.com/office/drawing/2014/main" id="{65910695-41F9-FED5-EEFF-B6CFE0234A44}"/>
              </a:ext>
            </a:extLst>
          </p:cNvPr>
          <p:cNvSpPr>
            <a:spLocks noGrp="1"/>
          </p:cNvSpPr>
          <p:nvPr>
            <p:ph type="body" sz="quarter" idx="10"/>
          </p:nvPr>
        </p:nvSpPr>
        <p:spPr/>
        <p:txBody>
          <a:bodyPr/>
          <a:lstStyle/>
          <a:p>
            <a:endParaRPr lang="es-EC"/>
          </a:p>
        </p:txBody>
      </p:sp>
      <p:sp>
        <p:nvSpPr>
          <p:cNvPr id="9" name="Marcador de texto 8">
            <a:extLst>
              <a:ext uri="{FF2B5EF4-FFF2-40B4-BE49-F238E27FC236}">
                <a16:creationId xmlns:a16="http://schemas.microsoft.com/office/drawing/2014/main" id="{2CD2FE84-A68C-4038-91C6-5B256DCB24A7}"/>
              </a:ext>
            </a:extLst>
          </p:cNvPr>
          <p:cNvSpPr>
            <a:spLocks noGrp="1"/>
          </p:cNvSpPr>
          <p:nvPr>
            <p:ph type="body" sz="quarter" idx="13"/>
          </p:nvPr>
        </p:nvSpPr>
        <p:spPr/>
        <p:txBody>
          <a:bodyPr/>
          <a:lstStyle/>
          <a:p>
            <a:endParaRPr lang="es-EC"/>
          </a:p>
        </p:txBody>
      </p:sp>
      <p:sp>
        <p:nvSpPr>
          <p:cNvPr id="10" name="Marcador de texto 9">
            <a:extLst>
              <a:ext uri="{FF2B5EF4-FFF2-40B4-BE49-F238E27FC236}">
                <a16:creationId xmlns:a16="http://schemas.microsoft.com/office/drawing/2014/main" id="{E6086ED9-5134-C772-0D5A-52F5B6E226B5}"/>
              </a:ext>
            </a:extLst>
          </p:cNvPr>
          <p:cNvSpPr>
            <a:spLocks noGrp="1"/>
          </p:cNvSpPr>
          <p:nvPr>
            <p:ph type="body" sz="quarter" idx="14"/>
          </p:nvPr>
        </p:nvSpPr>
        <p:spPr/>
        <p:txBody>
          <a:bodyPr/>
          <a:lstStyle/>
          <a:p>
            <a:endParaRPr lang="es-EC"/>
          </a:p>
        </p:txBody>
      </p:sp>
      <p:sp>
        <p:nvSpPr>
          <p:cNvPr id="11" name="Marcador de texto 10">
            <a:extLst>
              <a:ext uri="{FF2B5EF4-FFF2-40B4-BE49-F238E27FC236}">
                <a16:creationId xmlns:a16="http://schemas.microsoft.com/office/drawing/2014/main" id="{389610FB-DE51-144E-ACCB-704E180E0E09}"/>
              </a:ext>
            </a:extLst>
          </p:cNvPr>
          <p:cNvSpPr>
            <a:spLocks noGrp="1"/>
          </p:cNvSpPr>
          <p:nvPr>
            <p:ph type="body" sz="quarter" idx="15"/>
          </p:nvPr>
        </p:nvSpPr>
        <p:spPr/>
        <p:txBody>
          <a:bodyPr/>
          <a:lstStyle/>
          <a:p>
            <a:endParaRPr lang="es-EC"/>
          </a:p>
        </p:txBody>
      </p:sp>
      <p:sp>
        <p:nvSpPr>
          <p:cNvPr id="12" name="Marcador de texto 11">
            <a:extLst>
              <a:ext uri="{FF2B5EF4-FFF2-40B4-BE49-F238E27FC236}">
                <a16:creationId xmlns:a16="http://schemas.microsoft.com/office/drawing/2014/main" id="{6E8EBB2A-32AD-88F8-0879-62F122B21054}"/>
              </a:ext>
            </a:extLst>
          </p:cNvPr>
          <p:cNvSpPr>
            <a:spLocks noGrp="1"/>
          </p:cNvSpPr>
          <p:nvPr>
            <p:ph type="body" sz="quarter" idx="16"/>
          </p:nvPr>
        </p:nvSpPr>
        <p:spPr/>
        <p:txBody>
          <a:bodyPr/>
          <a:lstStyle/>
          <a:p>
            <a:endParaRPr lang="es-EC"/>
          </a:p>
        </p:txBody>
      </p:sp>
      <p:sp>
        <p:nvSpPr>
          <p:cNvPr id="13" name="Marcador de texto 12">
            <a:extLst>
              <a:ext uri="{FF2B5EF4-FFF2-40B4-BE49-F238E27FC236}">
                <a16:creationId xmlns:a16="http://schemas.microsoft.com/office/drawing/2014/main" id="{43FD08E1-A405-B9F2-A547-C8B7CB1C5F57}"/>
              </a:ext>
            </a:extLst>
          </p:cNvPr>
          <p:cNvSpPr>
            <a:spLocks noGrp="1"/>
          </p:cNvSpPr>
          <p:nvPr>
            <p:ph type="body" sz="quarter" idx="17"/>
          </p:nvPr>
        </p:nvSpPr>
        <p:spPr/>
        <p:txBody>
          <a:bodyPr/>
          <a:lstStyle/>
          <a:p>
            <a:endParaRPr lang="es-EC"/>
          </a:p>
        </p:txBody>
      </p:sp>
      <p:sp>
        <p:nvSpPr>
          <p:cNvPr id="14" name="Marcador de texto 13">
            <a:extLst>
              <a:ext uri="{FF2B5EF4-FFF2-40B4-BE49-F238E27FC236}">
                <a16:creationId xmlns:a16="http://schemas.microsoft.com/office/drawing/2014/main" id="{19385F54-F223-18F7-2F6C-5CBAF920CC5C}"/>
              </a:ext>
            </a:extLst>
          </p:cNvPr>
          <p:cNvSpPr>
            <a:spLocks noGrp="1"/>
          </p:cNvSpPr>
          <p:nvPr>
            <p:ph type="body" sz="quarter" idx="18"/>
          </p:nvPr>
        </p:nvSpPr>
        <p:spPr/>
        <p:txBody>
          <a:bodyPr/>
          <a:lstStyle/>
          <a:p>
            <a:endParaRPr lang="es-EC"/>
          </a:p>
        </p:txBody>
      </p:sp>
      <p:sp>
        <p:nvSpPr>
          <p:cNvPr id="15" name="Marcador de texto 14">
            <a:extLst>
              <a:ext uri="{FF2B5EF4-FFF2-40B4-BE49-F238E27FC236}">
                <a16:creationId xmlns:a16="http://schemas.microsoft.com/office/drawing/2014/main" id="{3E1ACCB0-98C1-6612-6DC7-0AD279B02BD2}"/>
              </a:ext>
            </a:extLst>
          </p:cNvPr>
          <p:cNvSpPr>
            <a:spLocks noGrp="1"/>
          </p:cNvSpPr>
          <p:nvPr>
            <p:ph type="body" sz="quarter" idx="19"/>
          </p:nvPr>
        </p:nvSpPr>
        <p:spPr/>
        <p:txBody>
          <a:bodyPr/>
          <a:lstStyle/>
          <a:p>
            <a:endParaRPr lang="es-EC"/>
          </a:p>
        </p:txBody>
      </p:sp>
      <p:sp>
        <p:nvSpPr>
          <p:cNvPr id="16" name="Marcador de texto 15">
            <a:extLst>
              <a:ext uri="{FF2B5EF4-FFF2-40B4-BE49-F238E27FC236}">
                <a16:creationId xmlns:a16="http://schemas.microsoft.com/office/drawing/2014/main" id="{AECF7213-CFA7-1D0D-33F0-C5FA76045D35}"/>
              </a:ext>
            </a:extLst>
          </p:cNvPr>
          <p:cNvSpPr>
            <a:spLocks noGrp="1"/>
          </p:cNvSpPr>
          <p:nvPr>
            <p:ph type="body" sz="quarter" idx="20"/>
          </p:nvPr>
        </p:nvSpPr>
        <p:spPr/>
        <p:txBody>
          <a:bodyPr/>
          <a:lstStyle/>
          <a:p>
            <a:endParaRPr lang="es-EC"/>
          </a:p>
        </p:txBody>
      </p:sp>
      <p:graphicFrame>
        <p:nvGraphicFramePr>
          <p:cNvPr id="6" name="Marcador de tabla 5">
            <a:extLst>
              <a:ext uri="{FF2B5EF4-FFF2-40B4-BE49-F238E27FC236}">
                <a16:creationId xmlns:a16="http://schemas.microsoft.com/office/drawing/2014/main" id="{9CF9FA5C-CC58-ECCD-6F41-3B5A53BCECE4}"/>
              </a:ext>
            </a:extLst>
          </p:cNvPr>
          <p:cNvGraphicFramePr>
            <a:graphicFrameLocks noGrp="1"/>
          </p:cNvGraphicFramePr>
          <p:nvPr>
            <p:ph type="tbl" sz="quarter" idx="4294967295"/>
            <p:extLst>
              <p:ext uri="{D42A27DB-BD31-4B8C-83A1-F6EECF244321}">
                <p14:modId xmlns:p14="http://schemas.microsoft.com/office/powerpoint/2010/main" val="3272736573"/>
              </p:ext>
            </p:extLst>
          </p:nvPr>
        </p:nvGraphicFramePr>
        <p:xfrm>
          <a:off x="805180" y="2656904"/>
          <a:ext cx="10032999" cy="3025140"/>
        </p:xfrm>
        <a:graphic>
          <a:graphicData uri="http://schemas.openxmlformats.org/drawingml/2006/table">
            <a:tbl>
              <a:tblPr>
                <a:tableStyleId>{793D81CF-94F2-401A-BA57-92F5A7B2D0C5}</a:tableStyleId>
              </a:tblPr>
              <a:tblGrid>
                <a:gridCol w="3344333">
                  <a:extLst>
                    <a:ext uri="{9D8B030D-6E8A-4147-A177-3AD203B41FA5}">
                      <a16:colId xmlns:a16="http://schemas.microsoft.com/office/drawing/2014/main" val="2862799989"/>
                    </a:ext>
                  </a:extLst>
                </a:gridCol>
                <a:gridCol w="3344333">
                  <a:extLst>
                    <a:ext uri="{9D8B030D-6E8A-4147-A177-3AD203B41FA5}">
                      <a16:colId xmlns:a16="http://schemas.microsoft.com/office/drawing/2014/main" val="2658739252"/>
                    </a:ext>
                  </a:extLst>
                </a:gridCol>
                <a:gridCol w="3344333">
                  <a:extLst>
                    <a:ext uri="{9D8B030D-6E8A-4147-A177-3AD203B41FA5}">
                      <a16:colId xmlns:a16="http://schemas.microsoft.com/office/drawing/2014/main" val="253255043"/>
                    </a:ext>
                  </a:extLst>
                </a:gridCol>
              </a:tblGrid>
              <a:tr h="365760">
                <a:tc rowSpan="3">
                  <a:txBody>
                    <a:bodyPr/>
                    <a:lstStyle/>
                    <a:p>
                      <a:pPr algn="ctr" fontAlgn="ctr"/>
                      <a:r>
                        <a:rPr lang="es-EC" sz="1400" b="1" u="none" strike="noStrike" dirty="0">
                          <a:effectLst/>
                        </a:rPr>
                        <a:t>INFORMACIÓN RASTER DEL DISTRITO METROPOLITANO DE QUITO DMQ</a:t>
                      </a:r>
                      <a:endParaRPr lang="es-EC" sz="1400" b="1" i="0" u="none" strike="noStrike" dirty="0">
                        <a:solidFill>
                          <a:srgbClr val="000000"/>
                        </a:solidFill>
                        <a:effectLst/>
                        <a:latin typeface="Calibri" panose="020F0502020204030204" pitchFamily="34" charset="0"/>
                      </a:endParaRPr>
                    </a:p>
                  </a:txBody>
                  <a:tcPr marL="7620" marR="7620" marT="7620" marB="0" anchor="ctr"/>
                </a:tc>
                <a:tc rowSpan="2">
                  <a:txBody>
                    <a:bodyPr/>
                    <a:lstStyle/>
                    <a:p>
                      <a:pPr algn="ctr" fontAlgn="ctr"/>
                      <a:r>
                        <a:rPr lang="es-EC" sz="1400" u="none" strike="noStrike">
                          <a:effectLst/>
                        </a:rPr>
                        <a:t>Municipio del Distrito Metropolitano de Quito</a:t>
                      </a:r>
                      <a:endParaRPr lang="es-EC" sz="1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s-EC" sz="1400" u="none" strike="noStrike">
                          <a:effectLst/>
                        </a:rPr>
                        <a:t>-</a:t>
                      </a:r>
                      <a:r>
                        <a:rPr lang="es-EC" sz="900" u="none" strike="noStrike">
                          <a:effectLst/>
                        </a:rPr>
                        <a:t>        </a:t>
                      </a:r>
                      <a:r>
                        <a:rPr lang="es-EC" sz="1400" u="none" strike="noStrike">
                          <a:effectLst/>
                        </a:rPr>
                        <a:t>Modelo Digital de Terreno del DMQ, a resolución de 5m, año 2018 formato .tif</a:t>
                      </a:r>
                      <a:endParaRPr lang="es-EC" sz="1400" b="0" i="0" u="none" strike="noStrike">
                        <a:solidFill>
                          <a:srgbClr val="000000"/>
                        </a:solidFill>
                        <a:effectLst/>
                        <a:latin typeface="Calibri" panose="020F0502020204030204" pitchFamily="34" charset="0"/>
                      </a:endParaRPr>
                    </a:p>
                  </a:txBody>
                  <a:tcPr marL="457200" marR="7620" marT="7620" marB="0" anchor="ctr"/>
                </a:tc>
                <a:extLst>
                  <a:ext uri="{0D108BD9-81ED-4DB2-BD59-A6C34878D82A}">
                    <a16:rowId xmlns:a16="http://schemas.microsoft.com/office/drawing/2014/main" val="4291894265"/>
                  </a:ext>
                </a:extLst>
              </a:tr>
              <a:tr h="373380">
                <a:tc vMerge="1">
                  <a:txBody>
                    <a:bodyPr/>
                    <a:lstStyle/>
                    <a:p>
                      <a:endParaRPr lang="es-EC"/>
                    </a:p>
                  </a:txBody>
                  <a:tcPr/>
                </a:tc>
                <a:tc vMerge="1">
                  <a:txBody>
                    <a:bodyPr/>
                    <a:lstStyle/>
                    <a:p>
                      <a:endParaRPr lang="es-EC"/>
                    </a:p>
                  </a:txBody>
                  <a:tcPr/>
                </a:tc>
                <a:tc>
                  <a:txBody>
                    <a:bodyPr/>
                    <a:lstStyle/>
                    <a:p>
                      <a:pPr algn="l" fontAlgn="ctr"/>
                      <a:r>
                        <a:rPr lang="es-EC" sz="1400" u="none" strike="noStrike">
                          <a:effectLst/>
                        </a:rPr>
                        <a:t>-</a:t>
                      </a:r>
                      <a:r>
                        <a:rPr lang="es-EC" sz="900" u="none" strike="noStrike">
                          <a:effectLst/>
                        </a:rPr>
                        <a:t>        </a:t>
                      </a:r>
                      <a:r>
                        <a:rPr lang="es-EC" sz="1400" u="none" strike="noStrike">
                          <a:effectLst/>
                        </a:rPr>
                        <a:t>Ortofotografía del DMQ escala 1:5.000 con resolución 0.3m, año 2018 formato .tif</a:t>
                      </a:r>
                      <a:endParaRPr lang="es-EC" sz="1400" b="0" i="0" u="none" strike="noStrike">
                        <a:solidFill>
                          <a:srgbClr val="000000"/>
                        </a:solidFill>
                        <a:effectLst/>
                        <a:latin typeface="Calibri" panose="020F0502020204030204" pitchFamily="34" charset="0"/>
                      </a:endParaRPr>
                    </a:p>
                  </a:txBody>
                  <a:tcPr marL="457200" marR="7620" marT="7620" marB="0" anchor="ctr"/>
                </a:tc>
                <a:extLst>
                  <a:ext uri="{0D108BD9-81ED-4DB2-BD59-A6C34878D82A}">
                    <a16:rowId xmlns:a16="http://schemas.microsoft.com/office/drawing/2014/main" val="3223310625"/>
                  </a:ext>
                </a:extLst>
              </a:tr>
              <a:tr h="373380">
                <a:tc vMerge="1">
                  <a:txBody>
                    <a:bodyPr/>
                    <a:lstStyle/>
                    <a:p>
                      <a:endParaRPr lang="es-EC"/>
                    </a:p>
                  </a:txBody>
                  <a:tcPr/>
                </a:tc>
                <a:tc>
                  <a:txBody>
                    <a:bodyPr/>
                    <a:lstStyle/>
                    <a:p>
                      <a:pPr algn="ctr" fontAlgn="ctr"/>
                      <a:r>
                        <a:rPr lang="es-EC" sz="1400" u="none" strike="noStrike">
                          <a:effectLst/>
                        </a:rPr>
                        <a:t>Grupo de Investigación Geoespacial – UFA ESPE</a:t>
                      </a:r>
                      <a:endParaRPr lang="es-EC" sz="1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s-EC" sz="1400" u="none" strike="noStrike">
                          <a:effectLst/>
                        </a:rPr>
                        <a:t>-</a:t>
                      </a:r>
                      <a:r>
                        <a:rPr lang="es-EC" sz="900" u="none" strike="noStrike">
                          <a:effectLst/>
                        </a:rPr>
                        <a:t>        </a:t>
                      </a:r>
                      <a:r>
                        <a:rPr lang="es-EC" sz="1400" u="none" strike="noStrike">
                          <a:effectLst/>
                        </a:rPr>
                        <a:t>Modelo Digital de Terreno de la ciudad de Quito a resolución de 2m, formato .tif</a:t>
                      </a:r>
                      <a:endParaRPr lang="es-EC" sz="1400" b="0" i="0" u="none" strike="noStrike">
                        <a:solidFill>
                          <a:srgbClr val="000000"/>
                        </a:solidFill>
                        <a:effectLst/>
                        <a:latin typeface="Calibri" panose="020F0502020204030204" pitchFamily="34" charset="0"/>
                      </a:endParaRPr>
                    </a:p>
                  </a:txBody>
                  <a:tcPr marL="457200" marR="7620" marT="7620" marB="0" anchor="ctr"/>
                </a:tc>
                <a:extLst>
                  <a:ext uri="{0D108BD9-81ED-4DB2-BD59-A6C34878D82A}">
                    <a16:rowId xmlns:a16="http://schemas.microsoft.com/office/drawing/2014/main" val="2936276678"/>
                  </a:ext>
                </a:extLst>
              </a:tr>
              <a:tr h="190500">
                <a:tc rowSpan="2">
                  <a:txBody>
                    <a:bodyPr/>
                    <a:lstStyle/>
                    <a:p>
                      <a:pPr algn="ctr" fontAlgn="ctr"/>
                      <a:r>
                        <a:rPr lang="es-EC" sz="1400" b="1" u="none" strike="noStrike" dirty="0">
                          <a:effectLst/>
                        </a:rPr>
                        <a:t>INFORMACIÓN DE INTERVENCIÓN Y OBRA CIVIL EN LAS QUEBRADAS DE QUITO</a:t>
                      </a:r>
                      <a:endParaRPr lang="es-EC" sz="14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400" u="none" strike="noStrike">
                          <a:effectLst/>
                        </a:rPr>
                        <a:t>EPMAPS</a:t>
                      </a:r>
                      <a:endParaRPr lang="es-EC" sz="1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s-EC" sz="1400" u="none" strike="noStrike">
                          <a:effectLst/>
                        </a:rPr>
                        <a:t>-</a:t>
                      </a:r>
                      <a:r>
                        <a:rPr lang="es-EC" sz="900" u="none" strike="noStrike">
                          <a:effectLst/>
                        </a:rPr>
                        <a:t>        </a:t>
                      </a:r>
                      <a:r>
                        <a:rPr lang="es-EC" sz="1400" u="none" strike="noStrike">
                          <a:effectLst/>
                        </a:rPr>
                        <a:t>Cartografía de equipamiento y obra civil formato .mdb</a:t>
                      </a:r>
                      <a:endParaRPr lang="es-EC" sz="1400" b="0" i="0" u="none" strike="noStrike">
                        <a:solidFill>
                          <a:srgbClr val="000000"/>
                        </a:solidFill>
                        <a:effectLst/>
                        <a:latin typeface="Calibri" panose="020F0502020204030204" pitchFamily="34" charset="0"/>
                      </a:endParaRPr>
                    </a:p>
                  </a:txBody>
                  <a:tcPr marL="457200" marR="7620" marT="7620" marB="0" anchor="ctr"/>
                </a:tc>
                <a:extLst>
                  <a:ext uri="{0D108BD9-81ED-4DB2-BD59-A6C34878D82A}">
                    <a16:rowId xmlns:a16="http://schemas.microsoft.com/office/drawing/2014/main" val="1289557931"/>
                  </a:ext>
                </a:extLst>
              </a:tr>
              <a:tr h="373380">
                <a:tc vMerge="1">
                  <a:txBody>
                    <a:bodyPr/>
                    <a:lstStyle/>
                    <a:p>
                      <a:endParaRPr lang="es-EC"/>
                    </a:p>
                  </a:txBody>
                  <a:tcPr/>
                </a:tc>
                <a:tc>
                  <a:txBody>
                    <a:bodyPr/>
                    <a:lstStyle/>
                    <a:p>
                      <a:pPr algn="ctr" fontAlgn="ctr"/>
                      <a:r>
                        <a:rPr lang="es-EC" sz="1400" u="none" strike="noStrike" dirty="0">
                          <a:effectLst/>
                        </a:rPr>
                        <a:t>FUENTES VARIAS</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l" fontAlgn="ctr"/>
                      <a:r>
                        <a:rPr lang="es-EC" sz="1400" u="none" strike="noStrike" dirty="0">
                          <a:effectLst/>
                        </a:rPr>
                        <a:t>-</a:t>
                      </a:r>
                      <a:r>
                        <a:rPr lang="es-EC" sz="900" u="none" strike="noStrike" dirty="0">
                          <a:effectLst/>
                        </a:rPr>
                        <a:t>        </a:t>
                      </a:r>
                      <a:r>
                        <a:rPr lang="es-EC" sz="1400" u="none" strike="noStrike" dirty="0">
                          <a:effectLst/>
                        </a:rPr>
                        <a:t>Literatura recopilada en base a la intervención de las quebradas de Quito.</a:t>
                      </a:r>
                      <a:endParaRPr lang="es-EC" sz="1400" b="0" i="0" u="none" strike="noStrike" dirty="0">
                        <a:solidFill>
                          <a:srgbClr val="000000"/>
                        </a:solidFill>
                        <a:effectLst/>
                        <a:latin typeface="Calibri" panose="020F0502020204030204" pitchFamily="34" charset="0"/>
                      </a:endParaRPr>
                    </a:p>
                  </a:txBody>
                  <a:tcPr marL="457200" marR="7620" marT="7620" marB="0" anchor="ctr"/>
                </a:tc>
                <a:extLst>
                  <a:ext uri="{0D108BD9-81ED-4DB2-BD59-A6C34878D82A}">
                    <a16:rowId xmlns:a16="http://schemas.microsoft.com/office/drawing/2014/main" val="1707618721"/>
                  </a:ext>
                </a:extLst>
              </a:tr>
            </a:tbl>
          </a:graphicData>
        </a:graphic>
      </p:graphicFrame>
    </p:spTree>
    <p:extLst>
      <p:ext uri="{BB962C8B-B14F-4D97-AF65-F5344CB8AC3E}">
        <p14:creationId xmlns:p14="http://schemas.microsoft.com/office/powerpoint/2010/main" val="1830077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73E273BE-E72F-FE60-B9BF-7A0811D3D145}"/>
              </a:ext>
            </a:extLst>
          </p:cNvPr>
          <p:cNvSpPr>
            <a:spLocks noGrp="1"/>
          </p:cNvSpPr>
          <p:nvPr>
            <p:ph type="title"/>
          </p:nvPr>
        </p:nvSpPr>
        <p:spPr/>
        <p:txBody>
          <a:bodyPr>
            <a:normAutofit fontScale="90000"/>
          </a:bodyPr>
          <a:lstStyle/>
          <a:p>
            <a:r>
              <a:rPr lang="es-EC" dirty="0"/>
              <a:t>Análisis y Selección</a:t>
            </a:r>
          </a:p>
        </p:txBody>
      </p:sp>
      <p:sp>
        <p:nvSpPr>
          <p:cNvPr id="8" name="Marcador de texto 7">
            <a:extLst>
              <a:ext uri="{FF2B5EF4-FFF2-40B4-BE49-F238E27FC236}">
                <a16:creationId xmlns:a16="http://schemas.microsoft.com/office/drawing/2014/main" id="{A2F8648D-76EF-2167-168B-31BB60884C24}"/>
              </a:ext>
            </a:extLst>
          </p:cNvPr>
          <p:cNvSpPr>
            <a:spLocks noGrp="1"/>
          </p:cNvSpPr>
          <p:nvPr>
            <p:ph type="body" idx="1"/>
          </p:nvPr>
        </p:nvSpPr>
        <p:spPr/>
        <p:txBody>
          <a:bodyPr>
            <a:normAutofit fontScale="92500"/>
          </a:bodyPr>
          <a:lstStyle/>
          <a:p>
            <a:r>
              <a:rPr lang="es-EC" dirty="0"/>
              <a:t>Mapas y Planos Históricos de la Ciudad de Quito. </a:t>
            </a:r>
          </a:p>
        </p:txBody>
      </p:sp>
      <p:sp>
        <p:nvSpPr>
          <p:cNvPr id="10" name="Marcador de texto 9">
            <a:extLst>
              <a:ext uri="{FF2B5EF4-FFF2-40B4-BE49-F238E27FC236}">
                <a16:creationId xmlns:a16="http://schemas.microsoft.com/office/drawing/2014/main" id="{38AA5E0B-D7DF-6F56-DABD-63D8FAA9FCC2}"/>
              </a:ext>
            </a:extLst>
          </p:cNvPr>
          <p:cNvSpPr>
            <a:spLocks noGrp="1"/>
          </p:cNvSpPr>
          <p:nvPr>
            <p:ph type="body" idx="10"/>
          </p:nvPr>
        </p:nvSpPr>
        <p:spPr/>
        <p:txBody>
          <a:bodyPr/>
          <a:lstStyle/>
          <a:p>
            <a:r>
              <a:rPr lang="es-EC" dirty="0"/>
              <a:t>CRITERIOS</a:t>
            </a:r>
          </a:p>
        </p:txBody>
      </p:sp>
      <p:sp>
        <p:nvSpPr>
          <p:cNvPr id="9" name="Marcador de contenido 8">
            <a:extLst>
              <a:ext uri="{FF2B5EF4-FFF2-40B4-BE49-F238E27FC236}">
                <a16:creationId xmlns:a16="http://schemas.microsoft.com/office/drawing/2014/main" id="{8AFDF420-9236-0140-0B44-A698E8D77A91}"/>
              </a:ext>
            </a:extLst>
          </p:cNvPr>
          <p:cNvSpPr>
            <a:spLocks noGrp="1"/>
          </p:cNvSpPr>
          <p:nvPr>
            <p:ph sz="half" idx="2"/>
          </p:nvPr>
        </p:nvSpPr>
        <p:spPr>
          <a:xfrm>
            <a:off x="2879772" y="2705200"/>
            <a:ext cx="9037908" cy="4152800"/>
          </a:xfrm>
        </p:spPr>
        <p:txBody>
          <a:bodyPr>
            <a:normAutofit/>
          </a:bodyPr>
          <a:lstStyle/>
          <a:p>
            <a:r>
              <a:rPr lang="es-EC" sz="1400" b="1" dirty="0"/>
              <a:t>Año</a:t>
            </a:r>
          </a:p>
          <a:p>
            <a:r>
              <a:rPr lang="es-EC" sz="1400" b="1" dirty="0"/>
              <a:t>Fuente</a:t>
            </a:r>
            <a:r>
              <a:rPr lang="es-EC" sz="1400" dirty="0"/>
              <a:t>.</a:t>
            </a:r>
          </a:p>
          <a:p>
            <a:r>
              <a:rPr lang="es-EC" sz="1400" b="1" dirty="0"/>
              <a:t>Autor</a:t>
            </a:r>
          </a:p>
          <a:p>
            <a:r>
              <a:rPr lang="es-EC" sz="1400" b="1" dirty="0"/>
              <a:t>Quebradas</a:t>
            </a:r>
            <a:r>
              <a:rPr lang="es-EC" sz="1400" dirty="0"/>
              <a:t>.</a:t>
            </a:r>
          </a:p>
          <a:p>
            <a:r>
              <a:rPr lang="es-EC" sz="1400" b="1" dirty="0"/>
              <a:t>Georreferenciación</a:t>
            </a:r>
            <a:r>
              <a:rPr lang="es-EC" sz="1400" dirty="0"/>
              <a:t>: </a:t>
            </a:r>
          </a:p>
          <a:p>
            <a:r>
              <a:rPr lang="es-EC" sz="1400" b="1" dirty="0"/>
              <a:t>Formato</a:t>
            </a:r>
          </a:p>
          <a:p>
            <a:r>
              <a:rPr lang="es-EC" sz="1400" b="1" dirty="0"/>
              <a:t>Dimensiones</a:t>
            </a:r>
            <a:r>
              <a:rPr lang="es-EC" sz="1400" dirty="0"/>
              <a:t>: </a:t>
            </a:r>
          </a:p>
          <a:p>
            <a:r>
              <a:rPr lang="es-EC" sz="1400" b="1" dirty="0"/>
              <a:t>Resolución</a:t>
            </a:r>
            <a:r>
              <a:rPr lang="es-EC" sz="1400" dirty="0"/>
              <a:t>:</a:t>
            </a:r>
          </a:p>
          <a:p>
            <a:r>
              <a:rPr lang="es-EC" sz="1400" b="1" dirty="0"/>
              <a:t>Peso</a:t>
            </a:r>
            <a:r>
              <a:rPr lang="es-EC" sz="1400" dirty="0"/>
              <a:t>:.</a:t>
            </a:r>
          </a:p>
          <a:p>
            <a:r>
              <a:rPr lang="es-EC" sz="1400" b="1" dirty="0"/>
              <a:t>Escala Numérica</a:t>
            </a:r>
            <a:r>
              <a:rPr lang="es-EC" sz="1400" dirty="0"/>
              <a:t>:.</a:t>
            </a:r>
          </a:p>
          <a:p>
            <a:r>
              <a:rPr lang="es-EC" sz="1400" b="1" dirty="0"/>
              <a:t>Escala Gráfica</a:t>
            </a:r>
            <a:r>
              <a:rPr lang="es-EC" sz="1400" dirty="0"/>
              <a:t>: </a:t>
            </a:r>
          </a:p>
          <a:p>
            <a:r>
              <a:rPr lang="es-EC" sz="1400" b="1" dirty="0"/>
              <a:t>Observaciones</a:t>
            </a:r>
            <a:r>
              <a:rPr lang="es-EC" sz="1400" dirty="0"/>
              <a:t>.</a:t>
            </a:r>
          </a:p>
        </p:txBody>
      </p:sp>
      <p:sp>
        <p:nvSpPr>
          <p:cNvPr id="12" name="Flecha: a la derecha 11">
            <a:extLst>
              <a:ext uri="{FF2B5EF4-FFF2-40B4-BE49-F238E27FC236}">
                <a16:creationId xmlns:a16="http://schemas.microsoft.com/office/drawing/2014/main" id="{EFD2616C-13D5-4049-9842-BC2690A2DA26}"/>
              </a:ext>
            </a:extLst>
          </p:cNvPr>
          <p:cNvSpPr/>
          <p:nvPr/>
        </p:nvSpPr>
        <p:spPr>
          <a:xfrm>
            <a:off x="1341120" y="3429000"/>
            <a:ext cx="1270000" cy="18643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3" name="Imagen 12">
            <a:extLst>
              <a:ext uri="{FF2B5EF4-FFF2-40B4-BE49-F238E27FC236}">
                <a16:creationId xmlns:a16="http://schemas.microsoft.com/office/drawing/2014/main" id="{D0F61175-5082-73B4-8BF1-30C6D400F6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53652" y="2961206"/>
            <a:ext cx="7538348" cy="3134793"/>
          </a:xfrm>
          <a:prstGeom prst="rect">
            <a:avLst/>
          </a:prstGeom>
        </p:spPr>
      </p:pic>
    </p:spTree>
    <p:extLst>
      <p:ext uri="{BB962C8B-B14F-4D97-AF65-F5344CB8AC3E}">
        <p14:creationId xmlns:p14="http://schemas.microsoft.com/office/powerpoint/2010/main" val="2998726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38AA5E0B-D7DF-6F56-DABD-63D8FAA9FCC2}"/>
              </a:ext>
            </a:extLst>
          </p:cNvPr>
          <p:cNvSpPr>
            <a:spLocks noGrp="1"/>
          </p:cNvSpPr>
          <p:nvPr>
            <p:ph type="body" idx="10"/>
          </p:nvPr>
        </p:nvSpPr>
        <p:spPr>
          <a:xfrm>
            <a:off x="1150620" y="1538983"/>
            <a:ext cx="4764829" cy="404216"/>
          </a:xfrm>
        </p:spPr>
        <p:txBody>
          <a:bodyPr/>
          <a:lstStyle/>
          <a:p>
            <a:r>
              <a:rPr lang="es-EC" dirty="0"/>
              <a:t>CRITERIOS</a:t>
            </a:r>
          </a:p>
        </p:txBody>
      </p:sp>
      <p:sp>
        <p:nvSpPr>
          <p:cNvPr id="9" name="Marcador de contenido 8">
            <a:extLst>
              <a:ext uri="{FF2B5EF4-FFF2-40B4-BE49-F238E27FC236}">
                <a16:creationId xmlns:a16="http://schemas.microsoft.com/office/drawing/2014/main" id="{8AFDF420-9236-0140-0B44-A698E8D77A91}"/>
              </a:ext>
            </a:extLst>
          </p:cNvPr>
          <p:cNvSpPr>
            <a:spLocks noGrp="1"/>
          </p:cNvSpPr>
          <p:nvPr>
            <p:ph sz="half" idx="2"/>
          </p:nvPr>
        </p:nvSpPr>
        <p:spPr>
          <a:xfrm>
            <a:off x="770983" y="2300984"/>
            <a:ext cx="9037908" cy="4152800"/>
          </a:xfrm>
        </p:spPr>
        <p:txBody>
          <a:bodyPr>
            <a:normAutofit/>
          </a:bodyPr>
          <a:lstStyle/>
          <a:p>
            <a:r>
              <a:rPr lang="es-EC" sz="1400" b="1" dirty="0"/>
              <a:t>última actualización de datos de la fuente (año de levantamiento de la información y/o año de publicación oficial)</a:t>
            </a:r>
          </a:p>
          <a:p>
            <a:r>
              <a:rPr lang="es-EC" sz="1400" b="1" dirty="0"/>
              <a:t>escala mínima de 1:20.000.</a:t>
            </a:r>
          </a:p>
          <a:p>
            <a:r>
              <a:rPr lang="es-EC" sz="1400" b="1" dirty="0"/>
              <a:t>mayor cantidad de datos (entidades)</a:t>
            </a:r>
          </a:p>
          <a:p>
            <a:r>
              <a:rPr lang="es-EC" sz="1400" b="1" dirty="0"/>
              <a:t>mayor cantidad de información en los atributos.</a:t>
            </a:r>
          </a:p>
          <a:p>
            <a:r>
              <a:rPr lang="es-EC" sz="1400" b="1" dirty="0"/>
              <a:t>Mejor topología</a:t>
            </a:r>
          </a:p>
        </p:txBody>
      </p:sp>
      <p:sp>
        <p:nvSpPr>
          <p:cNvPr id="2" name="Título 6">
            <a:extLst>
              <a:ext uri="{FF2B5EF4-FFF2-40B4-BE49-F238E27FC236}">
                <a16:creationId xmlns:a16="http://schemas.microsoft.com/office/drawing/2014/main" id="{D64CD1F8-4816-1EC6-5A8F-800C903D4DC7}"/>
              </a:ext>
            </a:extLst>
          </p:cNvPr>
          <p:cNvSpPr>
            <a:spLocks noGrp="1"/>
          </p:cNvSpPr>
          <p:nvPr>
            <p:ph type="title"/>
          </p:nvPr>
        </p:nvSpPr>
        <p:spPr>
          <a:xfrm>
            <a:off x="964023" y="879063"/>
            <a:ext cx="4941477" cy="610863"/>
          </a:xfrm>
        </p:spPr>
        <p:txBody>
          <a:bodyPr>
            <a:normAutofit fontScale="90000"/>
          </a:bodyPr>
          <a:lstStyle/>
          <a:p>
            <a:r>
              <a:rPr lang="es-EC" dirty="0"/>
              <a:t>CARTOGRAFÍA BASE</a:t>
            </a:r>
          </a:p>
        </p:txBody>
      </p:sp>
      <p:pic>
        <p:nvPicPr>
          <p:cNvPr id="3" name="Imagen 2" descr="Mapa&#10;&#10;Descripción generada automáticamente">
            <a:extLst>
              <a:ext uri="{FF2B5EF4-FFF2-40B4-BE49-F238E27FC236}">
                <a16:creationId xmlns:a16="http://schemas.microsoft.com/office/drawing/2014/main" id="{C990256C-1AD5-08DB-F307-415BCEC5B6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10535" y="3585930"/>
            <a:ext cx="4650105" cy="3272070"/>
          </a:xfrm>
          <a:prstGeom prst="rect">
            <a:avLst/>
          </a:prstGeom>
        </p:spPr>
      </p:pic>
      <p:pic>
        <p:nvPicPr>
          <p:cNvPr id="4" name="Imagen 3">
            <a:extLst>
              <a:ext uri="{FF2B5EF4-FFF2-40B4-BE49-F238E27FC236}">
                <a16:creationId xmlns:a16="http://schemas.microsoft.com/office/drawing/2014/main" id="{4E932A00-5E24-5C4D-ED6D-95E60A8D4173}"/>
              </a:ext>
            </a:extLst>
          </p:cNvPr>
          <p:cNvPicPr>
            <a:picLocks noChangeAspect="1"/>
          </p:cNvPicPr>
          <p:nvPr/>
        </p:nvPicPr>
        <p:blipFill>
          <a:blip r:embed="rId3"/>
          <a:stretch>
            <a:fillRect/>
          </a:stretch>
        </p:blipFill>
        <p:spPr>
          <a:xfrm>
            <a:off x="6807876" y="2524229"/>
            <a:ext cx="3853780" cy="2900936"/>
          </a:xfrm>
          <a:prstGeom prst="rect">
            <a:avLst/>
          </a:prstGeom>
          <a:ln w="6350">
            <a:solidFill>
              <a:schemeClr val="tx1"/>
            </a:solidFill>
          </a:ln>
        </p:spPr>
      </p:pic>
      <p:pic>
        <p:nvPicPr>
          <p:cNvPr id="5" name="Imagen 4" descr="Mapa&#10;&#10;Descripción generada automáticamente">
            <a:extLst>
              <a:ext uri="{FF2B5EF4-FFF2-40B4-BE49-F238E27FC236}">
                <a16:creationId xmlns:a16="http://schemas.microsoft.com/office/drawing/2014/main" id="{E6C15FA7-16EE-0B54-EF75-33606EC22E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96305" y="5313548"/>
            <a:ext cx="4044226" cy="1498021"/>
          </a:xfrm>
          <a:prstGeom prst="rect">
            <a:avLst/>
          </a:prstGeom>
          <a:ln w="6350">
            <a:solidFill>
              <a:schemeClr val="tx1"/>
            </a:solidFill>
          </a:ln>
        </p:spPr>
      </p:pic>
    </p:spTree>
    <p:extLst>
      <p:ext uri="{BB962C8B-B14F-4D97-AF65-F5344CB8AC3E}">
        <p14:creationId xmlns:p14="http://schemas.microsoft.com/office/powerpoint/2010/main" val="1671407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6">
            <a:extLst>
              <a:ext uri="{FF2B5EF4-FFF2-40B4-BE49-F238E27FC236}">
                <a16:creationId xmlns:a16="http://schemas.microsoft.com/office/drawing/2014/main" id="{D64CD1F8-4816-1EC6-5A8F-800C903D4DC7}"/>
              </a:ext>
            </a:extLst>
          </p:cNvPr>
          <p:cNvSpPr>
            <a:spLocks noGrp="1"/>
          </p:cNvSpPr>
          <p:nvPr>
            <p:ph type="title"/>
          </p:nvPr>
        </p:nvSpPr>
        <p:spPr>
          <a:xfrm>
            <a:off x="964023" y="879063"/>
            <a:ext cx="4941477" cy="610863"/>
          </a:xfrm>
        </p:spPr>
        <p:txBody>
          <a:bodyPr>
            <a:normAutofit fontScale="90000"/>
          </a:bodyPr>
          <a:lstStyle/>
          <a:p>
            <a:r>
              <a:rPr lang="es-EC" dirty="0"/>
              <a:t>CARTOGRAFÍA HIDROGRÁFICA</a:t>
            </a:r>
          </a:p>
        </p:txBody>
      </p:sp>
      <p:pic>
        <p:nvPicPr>
          <p:cNvPr id="8" name="Imagen 7">
            <a:extLst>
              <a:ext uri="{FF2B5EF4-FFF2-40B4-BE49-F238E27FC236}">
                <a16:creationId xmlns:a16="http://schemas.microsoft.com/office/drawing/2014/main" id="{AA32ABF1-4200-5A9D-702A-2107F48B9A5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48360" y="2223371"/>
            <a:ext cx="5521960" cy="4013282"/>
          </a:xfrm>
          <a:prstGeom prst="rect">
            <a:avLst/>
          </a:prstGeom>
          <a:noFill/>
          <a:ln>
            <a:noFill/>
          </a:ln>
        </p:spPr>
      </p:pic>
      <p:pic>
        <p:nvPicPr>
          <p:cNvPr id="14" name="Imagen 13" descr="Mapa&#10;&#10;Descripción generada automáticamente">
            <a:extLst>
              <a:ext uri="{FF2B5EF4-FFF2-40B4-BE49-F238E27FC236}">
                <a16:creationId xmlns:a16="http://schemas.microsoft.com/office/drawing/2014/main" id="{98C10DB2-DC74-19E4-6580-77B25EA9B34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70320" y="2223371"/>
            <a:ext cx="5522393" cy="4013281"/>
          </a:xfrm>
          <a:prstGeom prst="rect">
            <a:avLst/>
          </a:prstGeom>
          <a:noFill/>
          <a:ln>
            <a:noFill/>
          </a:ln>
        </p:spPr>
      </p:pic>
      <p:sp>
        <p:nvSpPr>
          <p:cNvPr id="16" name="Marcador de texto 9">
            <a:extLst>
              <a:ext uri="{FF2B5EF4-FFF2-40B4-BE49-F238E27FC236}">
                <a16:creationId xmlns:a16="http://schemas.microsoft.com/office/drawing/2014/main" id="{CD3D4B62-5AF8-3BBD-F9BA-2A5F997E99FD}"/>
              </a:ext>
            </a:extLst>
          </p:cNvPr>
          <p:cNvSpPr txBox="1">
            <a:spLocks/>
          </p:cNvSpPr>
          <p:nvPr/>
        </p:nvSpPr>
        <p:spPr>
          <a:xfrm>
            <a:off x="1150620" y="1538983"/>
            <a:ext cx="4764829" cy="404216"/>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EC" dirty="0"/>
              <a:t>IGM</a:t>
            </a:r>
          </a:p>
        </p:txBody>
      </p:sp>
    </p:spTree>
    <p:extLst>
      <p:ext uri="{BB962C8B-B14F-4D97-AF65-F5344CB8AC3E}">
        <p14:creationId xmlns:p14="http://schemas.microsoft.com/office/powerpoint/2010/main" val="3942017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6">
            <a:extLst>
              <a:ext uri="{FF2B5EF4-FFF2-40B4-BE49-F238E27FC236}">
                <a16:creationId xmlns:a16="http://schemas.microsoft.com/office/drawing/2014/main" id="{D64CD1F8-4816-1EC6-5A8F-800C903D4DC7}"/>
              </a:ext>
            </a:extLst>
          </p:cNvPr>
          <p:cNvSpPr>
            <a:spLocks noGrp="1"/>
          </p:cNvSpPr>
          <p:nvPr>
            <p:ph type="title"/>
          </p:nvPr>
        </p:nvSpPr>
        <p:spPr>
          <a:xfrm>
            <a:off x="964023" y="879063"/>
            <a:ext cx="4941477" cy="610863"/>
          </a:xfrm>
        </p:spPr>
        <p:txBody>
          <a:bodyPr>
            <a:normAutofit fontScale="90000"/>
          </a:bodyPr>
          <a:lstStyle/>
          <a:p>
            <a:r>
              <a:rPr lang="es-EC" dirty="0"/>
              <a:t>CARTOGRAFÍA HIDROGRÁFICA</a:t>
            </a:r>
          </a:p>
        </p:txBody>
      </p:sp>
      <p:sp>
        <p:nvSpPr>
          <p:cNvPr id="16" name="Marcador de texto 9">
            <a:extLst>
              <a:ext uri="{FF2B5EF4-FFF2-40B4-BE49-F238E27FC236}">
                <a16:creationId xmlns:a16="http://schemas.microsoft.com/office/drawing/2014/main" id="{CD3D4B62-5AF8-3BBD-F9BA-2A5F997E99FD}"/>
              </a:ext>
            </a:extLst>
          </p:cNvPr>
          <p:cNvSpPr txBox="1">
            <a:spLocks/>
          </p:cNvSpPr>
          <p:nvPr/>
        </p:nvSpPr>
        <p:spPr>
          <a:xfrm>
            <a:off x="1150620" y="1538983"/>
            <a:ext cx="4764829" cy="404216"/>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EC" dirty="0"/>
              <a:t>GEO-ESPE</a:t>
            </a:r>
          </a:p>
        </p:txBody>
      </p:sp>
      <p:pic>
        <p:nvPicPr>
          <p:cNvPr id="3" name="Imagen 2" descr="Mapa&#10;&#10;Descripción generada automáticamente">
            <a:extLst>
              <a:ext uri="{FF2B5EF4-FFF2-40B4-BE49-F238E27FC236}">
                <a16:creationId xmlns:a16="http://schemas.microsoft.com/office/drawing/2014/main" id="{EF30449B-05CF-DDED-A7C6-C315136D383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915670" y="1992256"/>
            <a:ext cx="5180330" cy="3640455"/>
          </a:xfrm>
          <a:prstGeom prst="rect">
            <a:avLst/>
          </a:prstGeom>
          <a:noFill/>
          <a:ln>
            <a:noFill/>
          </a:ln>
          <a:extLst>
            <a:ext uri="{53640926-AAD7-44D8-BBD7-CCE9431645EC}">
              <a14:shadowObscured xmlns:a14="http://schemas.microsoft.com/office/drawing/2010/main"/>
            </a:ext>
          </a:extLst>
        </p:spPr>
      </p:pic>
      <p:sp>
        <p:nvSpPr>
          <p:cNvPr id="4" name="Marcador de texto 9">
            <a:extLst>
              <a:ext uri="{FF2B5EF4-FFF2-40B4-BE49-F238E27FC236}">
                <a16:creationId xmlns:a16="http://schemas.microsoft.com/office/drawing/2014/main" id="{2474B51D-82CF-0A00-06AA-5719135316D5}"/>
              </a:ext>
            </a:extLst>
          </p:cNvPr>
          <p:cNvSpPr txBox="1">
            <a:spLocks/>
          </p:cNvSpPr>
          <p:nvPr/>
        </p:nvSpPr>
        <p:spPr>
          <a:xfrm>
            <a:off x="6423660" y="1588040"/>
            <a:ext cx="4764829" cy="404216"/>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EC" dirty="0"/>
              <a:t>FONAG</a:t>
            </a:r>
          </a:p>
        </p:txBody>
      </p:sp>
      <p:pic>
        <p:nvPicPr>
          <p:cNvPr id="5" name="Imagen 4">
            <a:extLst>
              <a:ext uri="{FF2B5EF4-FFF2-40B4-BE49-F238E27FC236}">
                <a16:creationId xmlns:a16="http://schemas.microsoft.com/office/drawing/2014/main" id="{D73A5C3D-E8B2-B5EB-0395-2738D0535EB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2013846"/>
            <a:ext cx="4902200" cy="3562985"/>
          </a:xfrm>
          <a:prstGeom prst="rect">
            <a:avLst/>
          </a:prstGeom>
          <a:noFill/>
          <a:ln>
            <a:noFill/>
          </a:ln>
        </p:spPr>
      </p:pic>
    </p:spTree>
    <p:extLst>
      <p:ext uri="{BB962C8B-B14F-4D97-AF65-F5344CB8AC3E}">
        <p14:creationId xmlns:p14="http://schemas.microsoft.com/office/powerpoint/2010/main" val="2915691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6">
            <a:extLst>
              <a:ext uri="{FF2B5EF4-FFF2-40B4-BE49-F238E27FC236}">
                <a16:creationId xmlns:a16="http://schemas.microsoft.com/office/drawing/2014/main" id="{D64CD1F8-4816-1EC6-5A8F-800C903D4DC7}"/>
              </a:ext>
            </a:extLst>
          </p:cNvPr>
          <p:cNvSpPr>
            <a:spLocks noGrp="1"/>
          </p:cNvSpPr>
          <p:nvPr>
            <p:ph type="title"/>
          </p:nvPr>
        </p:nvSpPr>
        <p:spPr>
          <a:xfrm>
            <a:off x="964023" y="879063"/>
            <a:ext cx="4941477" cy="610863"/>
          </a:xfrm>
        </p:spPr>
        <p:txBody>
          <a:bodyPr>
            <a:normAutofit fontScale="90000"/>
          </a:bodyPr>
          <a:lstStyle/>
          <a:p>
            <a:r>
              <a:rPr lang="es-EC" dirty="0"/>
              <a:t>CARTOGRAFÍA HIDROGRÁFICA</a:t>
            </a:r>
          </a:p>
        </p:txBody>
      </p:sp>
      <p:sp>
        <p:nvSpPr>
          <p:cNvPr id="16" name="Marcador de texto 9">
            <a:extLst>
              <a:ext uri="{FF2B5EF4-FFF2-40B4-BE49-F238E27FC236}">
                <a16:creationId xmlns:a16="http://schemas.microsoft.com/office/drawing/2014/main" id="{CD3D4B62-5AF8-3BBD-F9BA-2A5F997E99FD}"/>
              </a:ext>
            </a:extLst>
          </p:cNvPr>
          <p:cNvSpPr txBox="1">
            <a:spLocks/>
          </p:cNvSpPr>
          <p:nvPr/>
        </p:nvSpPr>
        <p:spPr>
          <a:xfrm>
            <a:off x="1150620" y="1538983"/>
            <a:ext cx="4764829" cy="404216"/>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EC" dirty="0"/>
              <a:t>IEE</a:t>
            </a:r>
          </a:p>
        </p:txBody>
      </p:sp>
      <p:sp>
        <p:nvSpPr>
          <p:cNvPr id="4" name="Marcador de texto 9">
            <a:extLst>
              <a:ext uri="{FF2B5EF4-FFF2-40B4-BE49-F238E27FC236}">
                <a16:creationId xmlns:a16="http://schemas.microsoft.com/office/drawing/2014/main" id="{2474B51D-82CF-0A00-06AA-5719135316D5}"/>
              </a:ext>
            </a:extLst>
          </p:cNvPr>
          <p:cNvSpPr txBox="1">
            <a:spLocks/>
          </p:cNvSpPr>
          <p:nvPr/>
        </p:nvSpPr>
        <p:spPr>
          <a:xfrm>
            <a:off x="6423660" y="1588040"/>
            <a:ext cx="4764829" cy="404216"/>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EC" dirty="0"/>
              <a:t>DPN – SA. DMQ</a:t>
            </a:r>
          </a:p>
        </p:txBody>
      </p:sp>
      <p:pic>
        <p:nvPicPr>
          <p:cNvPr id="6" name="Imagen 5">
            <a:extLst>
              <a:ext uri="{FF2B5EF4-FFF2-40B4-BE49-F238E27FC236}">
                <a16:creationId xmlns:a16="http://schemas.microsoft.com/office/drawing/2014/main" id="{FAAEE871-3AA5-8E2B-F5CD-4227FB70958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1540" y="2206307"/>
            <a:ext cx="4902200" cy="3562985"/>
          </a:xfrm>
          <a:prstGeom prst="rect">
            <a:avLst/>
          </a:prstGeom>
          <a:noFill/>
          <a:ln>
            <a:noFill/>
          </a:ln>
        </p:spPr>
      </p:pic>
      <p:pic>
        <p:nvPicPr>
          <p:cNvPr id="7" name="Imagen 6" descr="Mapa&#10;&#10;Descripción generada automáticamente">
            <a:extLst>
              <a:ext uri="{FF2B5EF4-FFF2-40B4-BE49-F238E27FC236}">
                <a16:creationId xmlns:a16="http://schemas.microsoft.com/office/drawing/2014/main" id="{89ACAB26-4FF1-827E-2907-A6CC0F4557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8261" y="2206307"/>
            <a:ext cx="5079583" cy="3562985"/>
          </a:xfrm>
          <a:prstGeom prst="rect">
            <a:avLst/>
          </a:prstGeom>
        </p:spPr>
      </p:pic>
    </p:spTree>
    <p:extLst>
      <p:ext uri="{BB962C8B-B14F-4D97-AF65-F5344CB8AC3E}">
        <p14:creationId xmlns:p14="http://schemas.microsoft.com/office/powerpoint/2010/main" val="4191487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
            <a:extLst>
              <a:ext uri="{FF2B5EF4-FFF2-40B4-BE49-F238E27FC236}">
                <a16:creationId xmlns:a16="http://schemas.microsoft.com/office/drawing/2014/main" id="{D525D6F8-B93B-CDB4-A35B-AB34EFBE0012}"/>
              </a:ext>
            </a:extLst>
          </p:cNvPr>
          <p:cNvSpPr>
            <a:spLocks noGrp="1"/>
          </p:cNvSpPr>
          <p:nvPr>
            <p:ph type="body" sz="quarter" idx="11"/>
          </p:nvPr>
        </p:nvSpPr>
        <p:spPr>
          <a:xfrm>
            <a:off x="10385174" y="6109228"/>
            <a:ext cx="4914900" cy="588795"/>
          </a:xfrm>
        </p:spPr>
        <p:txBody>
          <a:bodyPr/>
          <a:lstStyle/>
          <a:p>
            <a:r>
              <a:rPr lang="en-US" dirty="0"/>
              <a:t>(Muñoz, 2013)</a:t>
            </a:r>
          </a:p>
        </p:txBody>
      </p:sp>
      <p:sp>
        <p:nvSpPr>
          <p:cNvPr id="23" name="Subtitle 2">
            <a:extLst>
              <a:ext uri="{FF2B5EF4-FFF2-40B4-BE49-F238E27FC236}">
                <a16:creationId xmlns:a16="http://schemas.microsoft.com/office/drawing/2014/main" id="{74B4B93D-8C4C-5D30-FD1A-4BC85C136A2E}"/>
              </a:ext>
            </a:extLst>
          </p:cNvPr>
          <p:cNvSpPr>
            <a:spLocks noGrp="1"/>
          </p:cNvSpPr>
          <p:nvPr>
            <p:ph type="subTitle" idx="1"/>
          </p:nvPr>
        </p:nvSpPr>
        <p:spPr>
          <a:xfrm>
            <a:off x="6907623" y="3591098"/>
            <a:ext cx="4903377" cy="2099760"/>
          </a:xfrm>
        </p:spPr>
        <p:txBody>
          <a:bodyPr>
            <a:normAutofit/>
          </a:bodyPr>
          <a:lstStyle/>
          <a:p>
            <a:pPr marL="285750" indent="-285750">
              <a:buFont typeface="Arial" panose="020B0604020202020204" pitchFamily="34" charset="0"/>
              <a:buChar char="•"/>
            </a:pPr>
            <a:r>
              <a:rPr lang="en-US" dirty="0"/>
              <a:t>RELLENO DE LA QUEBRADA DE EL TEJAR</a:t>
            </a:r>
          </a:p>
          <a:p>
            <a:pPr marL="285750" indent="-285750">
              <a:buFont typeface="Arial" panose="020B0604020202020204" pitchFamily="34" charset="0"/>
              <a:buChar char="•"/>
            </a:pPr>
            <a:r>
              <a:rPr lang="en-US" dirty="0"/>
              <a:t>10 DE AGOSTO Y JUAN LEON MERA</a:t>
            </a:r>
          </a:p>
          <a:p>
            <a:pPr marL="285750" indent="-285750">
              <a:buFont typeface="Arial" panose="020B0604020202020204" pitchFamily="34" charset="0"/>
              <a:buChar char="•"/>
            </a:pPr>
            <a:r>
              <a:rPr lang="en-US" dirty="0"/>
              <a:t>TIERRA Y PIEDRAS</a:t>
            </a:r>
          </a:p>
          <a:p>
            <a:pPr marL="285750" indent="-285750">
              <a:buFont typeface="Arial" panose="020B0604020202020204" pitchFamily="34" charset="0"/>
              <a:buChar char="•"/>
            </a:pPr>
            <a:r>
              <a:rPr lang="en-US" dirty="0"/>
              <a:t>RAZON</a:t>
            </a:r>
          </a:p>
          <a:p>
            <a:pPr marL="285750" indent="-285750">
              <a:buFont typeface="Arial" panose="020B0604020202020204" pitchFamily="34" charset="0"/>
              <a:buChar char="•"/>
            </a:pPr>
            <a:r>
              <a:rPr lang="en-US" dirty="0"/>
              <a:t>INICIO DEL CAMBIO</a:t>
            </a:r>
          </a:p>
        </p:txBody>
      </p:sp>
      <p:sp>
        <p:nvSpPr>
          <p:cNvPr id="4" name="Título 3">
            <a:extLst>
              <a:ext uri="{FF2B5EF4-FFF2-40B4-BE49-F238E27FC236}">
                <a16:creationId xmlns:a16="http://schemas.microsoft.com/office/drawing/2014/main" id="{EC0231A9-CF94-691C-649E-9CC7D4C22CB8}"/>
              </a:ext>
            </a:extLst>
          </p:cNvPr>
          <p:cNvSpPr>
            <a:spLocks noGrp="1"/>
          </p:cNvSpPr>
          <p:nvPr>
            <p:ph type="title"/>
          </p:nvPr>
        </p:nvSpPr>
        <p:spPr>
          <a:xfrm>
            <a:off x="6907623" y="2173658"/>
            <a:ext cx="4903377" cy="610863"/>
          </a:xfrm>
        </p:spPr>
        <p:txBody>
          <a:bodyPr anchor="b">
            <a:normAutofit/>
          </a:bodyPr>
          <a:lstStyle/>
          <a:p>
            <a:r>
              <a:rPr lang="es-EC" sz="2100" dirty="0"/>
              <a:t>1575</a:t>
            </a:r>
          </a:p>
        </p:txBody>
      </p:sp>
      <p:sp>
        <p:nvSpPr>
          <p:cNvPr id="18" name="Título 1">
            <a:extLst>
              <a:ext uri="{FF2B5EF4-FFF2-40B4-BE49-F238E27FC236}">
                <a16:creationId xmlns:a16="http://schemas.microsoft.com/office/drawing/2014/main" id="{F474B675-979C-F96A-5A14-0D7C62CE3DF7}"/>
              </a:ext>
            </a:extLst>
          </p:cNvPr>
          <p:cNvSpPr txBox="1">
            <a:spLocks/>
          </p:cNvSpPr>
          <p:nvPr/>
        </p:nvSpPr>
        <p:spPr>
          <a:xfrm rot="2738494">
            <a:off x="8213188" y="1423300"/>
            <a:ext cx="4339360" cy="850755"/>
          </a:xfrm>
          <a:prstGeom prst="rect">
            <a:avLst/>
          </a:prstGeom>
        </p:spPr>
        <p:txBody>
          <a:bodyPr vert="horz" lIns="0" tIns="0" rIns="0" bIns="0" rtlCol="0" anchor="b" anchorCtr="0">
            <a:normAutofit fontScale="97500"/>
          </a:bodyPr>
          <a:lst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a:solidFill>
                  <a:schemeClr val="tx1">
                    <a:lumMod val="85000"/>
                  </a:schemeClr>
                </a:solidFill>
              </a:rPr>
              <a:t>ANTECEDENTES</a:t>
            </a:r>
          </a:p>
        </p:txBody>
      </p:sp>
      <p:pic>
        <p:nvPicPr>
          <p:cNvPr id="25" name="Imagen 24" descr="Imagen que contiene exterior&#10;&#10;Descripción generada automáticamente">
            <a:extLst>
              <a:ext uri="{FF2B5EF4-FFF2-40B4-BE49-F238E27FC236}">
                <a16:creationId xmlns:a16="http://schemas.microsoft.com/office/drawing/2014/main" id="{D1CBC18B-B945-33B3-67B9-20C194A844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88" y="0"/>
            <a:ext cx="6786175" cy="4989095"/>
          </a:xfrm>
          <a:prstGeom prst="rect">
            <a:avLst/>
          </a:prstGeom>
        </p:spPr>
      </p:pic>
      <p:sp>
        <p:nvSpPr>
          <p:cNvPr id="27" name="Text Placeholder 1">
            <a:extLst>
              <a:ext uri="{FF2B5EF4-FFF2-40B4-BE49-F238E27FC236}">
                <a16:creationId xmlns:a16="http://schemas.microsoft.com/office/drawing/2014/main" id="{F5E93DC8-0D40-697E-6487-C6E571D6DD41}"/>
              </a:ext>
            </a:extLst>
          </p:cNvPr>
          <p:cNvSpPr txBox="1">
            <a:spLocks/>
          </p:cNvSpPr>
          <p:nvPr/>
        </p:nvSpPr>
        <p:spPr>
          <a:xfrm>
            <a:off x="198521" y="4119993"/>
            <a:ext cx="4914900" cy="588795"/>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1868-Quitoen360-Imagen </a:t>
            </a:r>
            <a:r>
              <a:rPr lang="en-US" dirty="0" err="1">
                <a:solidFill>
                  <a:schemeClr val="tx1"/>
                </a:solidFill>
              </a:rPr>
              <a:t>Referencial</a:t>
            </a:r>
            <a:endParaRPr lang="en-US" dirty="0">
              <a:solidFill>
                <a:schemeClr val="tx1"/>
              </a:solidFill>
            </a:endParaRPr>
          </a:p>
        </p:txBody>
      </p:sp>
      <p:sp>
        <p:nvSpPr>
          <p:cNvPr id="29" name="Título 3">
            <a:extLst>
              <a:ext uri="{FF2B5EF4-FFF2-40B4-BE49-F238E27FC236}">
                <a16:creationId xmlns:a16="http://schemas.microsoft.com/office/drawing/2014/main" id="{4CF67AD7-EE00-55A1-34D9-112E30D59E63}"/>
              </a:ext>
            </a:extLst>
          </p:cNvPr>
          <p:cNvSpPr txBox="1">
            <a:spLocks/>
          </p:cNvSpPr>
          <p:nvPr/>
        </p:nvSpPr>
        <p:spPr>
          <a:xfrm>
            <a:off x="3410163" y="5209833"/>
            <a:ext cx="5371673" cy="962049"/>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a:highlight>
                  <a:srgbClr val="FFFF00"/>
                </a:highlight>
              </a:rPr>
              <a:t>PARA QUE ESTOS RELLENOS?</a:t>
            </a:r>
          </a:p>
        </p:txBody>
      </p:sp>
      <p:sp>
        <p:nvSpPr>
          <p:cNvPr id="30" name="Subtitle 2">
            <a:extLst>
              <a:ext uri="{FF2B5EF4-FFF2-40B4-BE49-F238E27FC236}">
                <a16:creationId xmlns:a16="http://schemas.microsoft.com/office/drawing/2014/main" id="{1440BA77-ACE6-AF7C-A67D-5AEC40075ADA}"/>
              </a:ext>
            </a:extLst>
          </p:cNvPr>
          <p:cNvSpPr txBox="1">
            <a:spLocks/>
          </p:cNvSpPr>
          <p:nvPr/>
        </p:nvSpPr>
        <p:spPr>
          <a:xfrm>
            <a:off x="4359774" y="5385426"/>
            <a:ext cx="4903377" cy="209976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buFont typeface="Arial" panose="020B0604020202020204" pitchFamily="34" charset="0"/>
              <a:buChar char="•"/>
            </a:pPr>
            <a:endParaRPr lang="en-US" dirty="0"/>
          </a:p>
        </p:txBody>
      </p:sp>
      <p:sp>
        <p:nvSpPr>
          <p:cNvPr id="32" name="Text Placeholder 1">
            <a:extLst>
              <a:ext uri="{FF2B5EF4-FFF2-40B4-BE49-F238E27FC236}">
                <a16:creationId xmlns:a16="http://schemas.microsoft.com/office/drawing/2014/main" id="{0A9B0BA2-CBD7-E264-98CF-C27A231B0CCB}"/>
              </a:ext>
            </a:extLst>
          </p:cNvPr>
          <p:cNvSpPr txBox="1">
            <a:spLocks/>
          </p:cNvSpPr>
          <p:nvPr/>
        </p:nvSpPr>
        <p:spPr>
          <a:xfrm>
            <a:off x="8872235" y="5421125"/>
            <a:ext cx="4914900" cy="588795"/>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572877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6">
            <a:extLst>
              <a:ext uri="{FF2B5EF4-FFF2-40B4-BE49-F238E27FC236}">
                <a16:creationId xmlns:a16="http://schemas.microsoft.com/office/drawing/2014/main" id="{D64CD1F8-4816-1EC6-5A8F-800C903D4DC7}"/>
              </a:ext>
            </a:extLst>
          </p:cNvPr>
          <p:cNvSpPr>
            <a:spLocks noGrp="1"/>
          </p:cNvSpPr>
          <p:nvPr>
            <p:ph type="title"/>
          </p:nvPr>
        </p:nvSpPr>
        <p:spPr>
          <a:xfrm>
            <a:off x="964023" y="879063"/>
            <a:ext cx="4941477" cy="610863"/>
          </a:xfrm>
        </p:spPr>
        <p:txBody>
          <a:bodyPr>
            <a:normAutofit fontScale="90000"/>
          </a:bodyPr>
          <a:lstStyle/>
          <a:p>
            <a:r>
              <a:rPr lang="es-EC" dirty="0"/>
              <a:t>CARTOGRAFÍA HIDROGRÁFICA</a:t>
            </a:r>
          </a:p>
        </p:txBody>
      </p:sp>
      <p:sp>
        <p:nvSpPr>
          <p:cNvPr id="16" name="Marcador de texto 9">
            <a:extLst>
              <a:ext uri="{FF2B5EF4-FFF2-40B4-BE49-F238E27FC236}">
                <a16:creationId xmlns:a16="http://schemas.microsoft.com/office/drawing/2014/main" id="{CD3D4B62-5AF8-3BBD-F9BA-2A5F997E99FD}"/>
              </a:ext>
            </a:extLst>
          </p:cNvPr>
          <p:cNvSpPr txBox="1">
            <a:spLocks/>
          </p:cNvSpPr>
          <p:nvPr/>
        </p:nvSpPr>
        <p:spPr>
          <a:xfrm>
            <a:off x="1150620" y="1538983"/>
            <a:ext cx="4764829" cy="404216"/>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EC" dirty="0"/>
              <a:t>EPMAPS</a:t>
            </a:r>
          </a:p>
        </p:txBody>
      </p:sp>
      <p:sp>
        <p:nvSpPr>
          <p:cNvPr id="4" name="Marcador de texto 9">
            <a:extLst>
              <a:ext uri="{FF2B5EF4-FFF2-40B4-BE49-F238E27FC236}">
                <a16:creationId xmlns:a16="http://schemas.microsoft.com/office/drawing/2014/main" id="{2474B51D-82CF-0A00-06AA-5719135316D5}"/>
              </a:ext>
            </a:extLst>
          </p:cNvPr>
          <p:cNvSpPr txBox="1">
            <a:spLocks/>
          </p:cNvSpPr>
          <p:nvPr/>
        </p:nvSpPr>
        <p:spPr>
          <a:xfrm>
            <a:off x="6423660" y="1588040"/>
            <a:ext cx="4764829" cy="404216"/>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EC" dirty="0"/>
              <a:t>SIG AGRO</a:t>
            </a:r>
          </a:p>
        </p:txBody>
      </p:sp>
      <p:pic>
        <p:nvPicPr>
          <p:cNvPr id="3" name="Imagen 2">
            <a:extLst>
              <a:ext uri="{FF2B5EF4-FFF2-40B4-BE49-F238E27FC236}">
                <a16:creationId xmlns:a16="http://schemas.microsoft.com/office/drawing/2014/main" id="{32BCFFD1-3842-F5A3-F0E3-38DDDF42D3F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02192" y="2156236"/>
            <a:ext cx="6059488" cy="4403935"/>
          </a:xfrm>
          <a:prstGeom prst="rect">
            <a:avLst/>
          </a:prstGeom>
          <a:noFill/>
          <a:ln>
            <a:noFill/>
          </a:ln>
        </p:spPr>
      </p:pic>
    </p:spTree>
    <p:extLst>
      <p:ext uri="{BB962C8B-B14F-4D97-AF65-F5344CB8AC3E}">
        <p14:creationId xmlns:p14="http://schemas.microsoft.com/office/powerpoint/2010/main" val="2557544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38AA5E0B-D7DF-6F56-DABD-63D8FAA9FCC2}"/>
              </a:ext>
            </a:extLst>
          </p:cNvPr>
          <p:cNvSpPr>
            <a:spLocks noGrp="1"/>
          </p:cNvSpPr>
          <p:nvPr>
            <p:ph type="body" idx="10"/>
          </p:nvPr>
        </p:nvSpPr>
        <p:spPr>
          <a:xfrm>
            <a:off x="1150620" y="1538983"/>
            <a:ext cx="4764829" cy="404216"/>
          </a:xfrm>
        </p:spPr>
        <p:txBody>
          <a:bodyPr/>
          <a:lstStyle/>
          <a:p>
            <a:r>
              <a:rPr lang="es-EC" dirty="0"/>
              <a:t>CRITERIOS</a:t>
            </a:r>
          </a:p>
        </p:txBody>
      </p:sp>
      <p:sp>
        <p:nvSpPr>
          <p:cNvPr id="9" name="Marcador de contenido 8">
            <a:extLst>
              <a:ext uri="{FF2B5EF4-FFF2-40B4-BE49-F238E27FC236}">
                <a16:creationId xmlns:a16="http://schemas.microsoft.com/office/drawing/2014/main" id="{8AFDF420-9236-0140-0B44-A698E8D77A91}"/>
              </a:ext>
            </a:extLst>
          </p:cNvPr>
          <p:cNvSpPr>
            <a:spLocks noGrp="1"/>
          </p:cNvSpPr>
          <p:nvPr>
            <p:ph sz="half" idx="2"/>
          </p:nvPr>
        </p:nvSpPr>
        <p:spPr>
          <a:xfrm>
            <a:off x="770983" y="2300984"/>
            <a:ext cx="5843177" cy="4152800"/>
          </a:xfrm>
        </p:spPr>
        <p:txBody>
          <a:bodyPr>
            <a:normAutofit/>
          </a:bodyPr>
          <a:lstStyle/>
          <a:p>
            <a:pPr marL="0" indent="0">
              <a:buNone/>
            </a:pPr>
            <a:r>
              <a:rPr lang="es-EC" sz="1400" b="1" dirty="0"/>
              <a:t>1. Descarte de capas </a:t>
            </a:r>
            <a:r>
              <a:rPr lang="es-EC" sz="1400" b="1" dirty="0" err="1"/>
              <a:t>incompletas.escala</a:t>
            </a:r>
            <a:r>
              <a:rPr lang="es-EC" sz="1400" b="1" dirty="0"/>
              <a:t> mínima de 1:20.000.</a:t>
            </a:r>
          </a:p>
          <a:p>
            <a:pPr marL="0" indent="0">
              <a:buNone/>
            </a:pPr>
            <a:r>
              <a:rPr lang="es-EC" sz="1400" b="1" dirty="0"/>
              <a:t>2. Evaluación en la precisión de la </a:t>
            </a:r>
            <a:r>
              <a:rPr lang="es-EC" sz="1400" b="1" dirty="0" err="1"/>
              <a:t>digitalización.mayor</a:t>
            </a:r>
            <a:r>
              <a:rPr lang="es-EC" sz="1400" b="1" dirty="0"/>
              <a:t> cantidad de información en los atributos.</a:t>
            </a:r>
          </a:p>
          <a:p>
            <a:pPr marL="0" indent="0">
              <a:buNone/>
            </a:pPr>
            <a:r>
              <a:rPr lang="es-EC" sz="1400" b="1" dirty="0"/>
              <a:t>3. Relación Espacial</a:t>
            </a:r>
          </a:p>
          <a:p>
            <a:pPr marL="0" indent="0">
              <a:buNone/>
            </a:pPr>
            <a:r>
              <a:rPr lang="es-EC" sz="1400" b="1" dirty="0"/>
              <a:t>4. Atributos y Precisión</a:t>
            </a:r>
          </a:p>
          <a:p>
            <a:pPr marL="0" indent="0">
              <a:buNone/>
            </a:pPr>
            <a:endParaRPr lang="es-EC" sz="1400" b="1" dirty="0"/>
          </a:p>
        </p:txBody>
      </p:sp>
      <p:sp>
        <p:nvSpPr>
          <p:cNvPr id="2" name="Título 6">
            <a:extLst>
              <a:ext uri="{FF2B5EF4-FFF2-40B4-BE49-F238E27FC236}">
                <a16:creationId xmlns:a16="http://schemas.microsoft.com/office/drawing/2014/main" id="{D64CD1F8-4816-1EC6-5A8F-800C903D4DC7}"/>
              </a:ext>
            </a:extLst>
          </p:cNvPr>
          <p:cNvSpPr>
            <a:spLocks noGrp="1"/>
          </p:cNvSpPr>
          <p:nvPr>
            <p:ph type="title"/>
          </p:nvPr>
        </p:nvSpPr>
        <p:spPr>
          <a:xfrm>
            <a:off x="964023" y="879063"/>
            <a:ext cx="4941477" cy="610863"/>
          </a:xfrm>
        </p:spPr>
        <p:txBody>
          <a:bodyPr>
            <a:normAutofit/>
          </a:bodyPr>
          <a:lstStyle/>
          <a:p>
            <a:r>
              <a:rPr lang="es-EC" dirty="0"/>
              <a:t>SELECCION</a:t>
            </a:r>
          </a:p>
        </p:txBody>
      </p:sp>
      <p:pic>
        <p:nvPicPr>
          <p:cNvPr id="6" name="Imagen 5">
            <a:extLst>
              <a:ext uri="{FF2B5EF4-FFF2-40B4-BE49-F238E27FC236}">
                <a16:creationId xmlns:a16="http://schemas.microsoft.com/office/drawing/2014/main" id="{27F9C724-443F-4441-34CA-78C85BA1E0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0982" y="3694758"/>
            <a:ext cx="5325017" cy="2955505"/>
          </a:xfrm>
          <a:prstGeom prst="rect">
            <a:avLst/>
          </a:prstGeom>
        </p:spPr>
      </p:pic>
      <p:pic>
        <p:nvPicPr>
          <p:cNvPr id="7" name="Imagen 6">
            <a:extLst>
              <a:ext uri="{FF2B5EF4-FFF2-40B4-BE49-F238E27FC236}">
                <a16:creationId xmlns:a16="http://schemas.microsoft.com/office/drawing/2014/main" id="{AD051A57-8C92-95EB-C3A8-3D8EB92FCED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76553" y="404216"/>
            <a:ext cx="5325017" cy="3739333"/>
          </a:xfrm>
          <a:prstGeom prst="rect">
            <a:avLst/>
          </a:prstGeom>
          <a:noFill/>
          <a:ln>
            <a:noFill/>
          </a:ln>
        </p:spPr>
      </p:pic>
      <p:pic>
        <p:nvPicPr>
          <p:cNvPr id="8" name="Imagen 7">
            <a:extLst>
              <a:ext uri="{FF2B5EF4-FFF2-40B4-BE49-F238E27FC236}">
                <a16:creationId xmlns:a16="http://schemas.microsoft.com/office/drawing/2014/main" id="{3FD91930-948A-B01D-9FC5-792AF90E67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6553" y="4231300"/>
            <a:ext cx="5325017" cy="2460673"/>
          </a:xfrm>
          <a:prstGeom prst="rect">
            <a:avLst/>
          </a:prstGeom>
        </p:spPr>
      </p:pic>
    </p:spTree>
    <p:extLst>
      <p:ext uri="{BB962C8B-B14F-4D97-AF65-F5344CB8AC3E}">
        <p14:creationId xmlns:p14="http://schemas.microsoft.com/office/powerpoint/2010/main" val="2719981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ECD205-535B-F04A-E979-0D57A70A6298}"/>
              </a:ext>
            </a:extLst>
          </p:cNvPr>
          <p:cNvSpPr>
            <a:spLocks noGrp="1"/>
          </p:cNvSpPr>
          <p:nvPr>
            <p:ph type="title"/>
          </p:nvPr>
        </p:nvSpPr>
        <p:spPr>
          <a:xfrm>
            <a:off x="964023" y="879063"/>
            <a:ext cx="7306217" cy="610863"/>
          </a:xfrm>
        </p:spPr>
        <p:txBody>
          <a:bodyPr>
            <a:normAutofit fontScale="90000"/>
          </a:bodyPr>
          <a:lstStyle/>
          <a:p>
            <a:r>
              <a:rPr lang="es-EC" dirty="0"/>
              <a:t>INFORMACIÓN DE OBRA CIVIL</a:t>
            </a:r>
          </a:p>
        </p:txBody>
      </p:sp>
      <p:sp>
        <p:nvSpPr>
          <p:cNvPr id="3" name="Marcador de texto 2">
            <a:extLst>
              <a:ext uri="{FF2B5EF4-FFF2-40B4-BE49-F238E27FC236}">
                <a16:creationId xmlns:a16="http://schemas.microsoft.com/office/drawing/2014/main" id="{6DA500DD-503E-1795-9889-FE7F629D97AB}"/>
              </a:ext>
            </a:extLst>
          </p:cNvPr>
          <p:cNvSpPr>
            <a:spLocks noGrp="1"/>
          </p:cNvSpPr>
          <p:nvPr>
            <p:ph type="body" idx="1"/>
          </p:nvPr>
        </p:nvSpPr>
        <p:spPr/>
        <p:txBody>
          <a:bodyPr/>
          <a:lstStyle/>
          <a:p>
            <a:endParaRPr lang="es-EC"/>
          </a:p>
        </p:txBody>
      </p:sp>
      <p:sp>
        <p:nvSpPr>
          <p:cNvPr id="4" name="Marcador de texto 3">
            <a:extLst>
              <a:ext uri="{FF2B5EF4-FFF2-40B4-BE49-F238E27FC236}">
                <a16:creationId xmlns:a16="http://schemas.microsoft.com/office/drawing/2014/main" id="{714D7974-6FC2-EE1B-48C7-330B9E07A6F9}"/>
              </a:ext>
            </a:extLst>
          </p:cNvPr>
          <p:cNvSpPr>
            <a:spLocks noGrp="1"/>
          </p:cNvSpPr>
          <p:nvPr>
            <p:ph type="body" idx="10"/>
          </p:nvPr>
        </p:nvSpPr>
        <p:spPr/>
        <p:txBody>
          <a:bodyPr/>
          <a:lstStyle/>
          <a:p>
            <a:endParaRPr lang="es-EC"/>
          </a:p>
        </p:txBody>
      </p:sp>
      <p:sp>
        <p:nvSpPr>
          <p:cNvPr id="5" name="Marcador de contenido 4">
            <a:extLst>
              <a:ext uri="{FF2B5EF4-FFF2-40B4-BE49-F238E27FC236}">
                <a16:creationId xmlns:a16="http://schemas.microsoft.com/office/drawing/2014/main" id="{F5D15660-6F1F-CF49-6AC4-DBC28A2ADB17}"/>
              </a:ext>
            </a:extLst>
          </p:cNvPr>
          <p:cNvSpPr>
            <a:spLocks noGrp="1"/>
          </p:cNvSpPr>
          <p:nvPr>
            <p:ph sz="half" idx="2"/>
          </p:nvPr>
        </p:nvSpPr>
        <p:spPr/>
        <p:txBody>
          <a:bodyPr/>
          <a:lstStyle/>
          <a:p>
            <a:endParaRPr lang="es-EC"/>
          </a:p>
        </p:txBody>
      </p:sp>
      <p:sp>
        <p:nvSpPr>
          <p:cNvPr id="6" name="Marcador de contenido 5">
            <a:extLst>
              <a:ext uri="{FF2B5EF4-FFF2-40B4-BE49-F238E27FC236}">
                <a16:creationId xmlns:a16="http://schemas.microsoft.com/office/drawing/2014/main" id="{FB9323F2-09E9-D6B3-5AA1-67825CF70BC0}"/>
              </a:ext>
            </a:extLst>
          </p:cNvPr>
          <p:cNvSpPr>
            <a:spLocks noGrp="1"/>
          </p:cNvSpPr>
          <p:nvPr>
            <p:ph sz="half" idx="13"/>
          </p:nvPr>
        </p:nvSpPr>
        <p:spPr/>
        <p:txBody>
          <a:bodyPr/>
          <a:lstStyle/>
          <a:p>
            <a:endParaRPr lang="es-EC"/>
          </a:p>
        </p:txBody>
      </p:sp>
      <p:pic>
        <p:nvPicPr>
          <p:cNvPr id="10" name="Imagen 9">
            <a:extLst>
              <a:ext uri="{FF2B5EF4-FFF2-40B4-BE49-F238E27FC236}">
                <a16:creationId xmlns:a16="http://schemas.microsoft.com/office/drawing/2014/main" id="{BC3B1F16-BD83-FA73-5EF1-7363031EF18C}"/>
              </a:ext>
            </a:extLst>
          </p:cNvPr>
          <p:cNvPicPr>
            <a:picLocks noChangeAspect="1"/>
          </p:cNvPicPr>
          <p:nvPr/>
        </p:nvPicPr>
        <p:blipFill>
          <a:blip r:embed="rId2"/>
          <a:stretch>
            <a:fillRect/>
          </a:stretch>
        </p:blipFill>
        <p:spPr>
          <a:xfrm>
            <a:off x="964023" y="2217197"/>
            <a:ext cx="4258310" cy="3761740"/>
          </a:xfrm>
          <a:prstGeom prst="rect">
            <a:avLst/>
          </a:prstGeom>
        </p:spPr>
      </p:pic>
      <p:sp>
        <p:nvSpPr>
          <p:cNvPr id="11" name="Marcador de texto 9">
            <a:extLst>
              <a:ext uri="{FF2B5EF4-FFF2-40B4-BE49-F238E27FC236}">
                <a16:creationId xmlns:a16="http://schemas.microsoft.com/office/drawing/2014/main" id="{3520DD7B-B82A-DEA0-26DB-DCE3CFA94C30}"/>
              </a:ext>
            </a:extLst>
          </p:cNvPr>
          <p:cNvSpPr txBox="1">
            <a:spLocks/>
          </p:cNvSpPr>
          <p:nvPr/>
        </p:nvSpPr>
        <p:spPr>
          <a:xfrm>
            <a:off x="1150620" y="1538983"/>
            <a:ext cx="4764829" cy="404216"/>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EC" dirty="0"/>
              <a:t>EPMAPS</a:t>
            </a:r>
          </a:p>
        </p:txBody>
      </p:sp>
      <p:sp>
        <p:nvSpPr>
          <p:cNvPr id="12" name="Marcador de texto 9">
            <a:extLst>
              <a:ext uri="{FF2B5EF4-FFF2-40B4-BE49-F238E27FC236}">
                <a16:creationId xmlns:a16="http://schemas.microsoft.com/office/drawing/2014/main" id="{56ED9911-B093-E646-759F-2EF7ED2CB97B}"/>
              </a:ext>
            </a:extLst>
          </p:cNvPr>
          <p:cNvSpPr txBox="1">
            <a:spLocks/>
          </p:cNvSpPr>
          <p:nvPr/>
        </p:nvSpPr>
        <p:spPr>
          <a:xfrm>
            <a:off x="6362700" y="1583872"/>
            <a:ext cx="4764829" cy="404216"/>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EC" dirty="0"/>
              <a:t>BUSQUEDA BIBLIOGRÁFICA</a:t>
            </a:r>
          </a:p>
        </p:txBody>
      </p:sp>
      <p:pic>
        <p:nvPicPr>
          <p:cNvPr id="13" name="Imagen 12">
            <a:extLst>
              <a:ext uri="{FF2B5EF4-FFF2-40B4-BE49-F238E27FC236}">
                <a16:creationId xmlns:a16="http://schemas.microsoft.com/office/drawing/2014/main" id="{798ECA4B-5A56-BAAA-2F8D-BD46F1CE7B3B}"/>
              </a:ext>
            </a:extLst>
          </p:cNvPr>
          <p:cNvPicPr>
            <a:picLocks noChangeAspect="1"/>
          </p:cNvPicPr>
          <p:nvPr/>
        </p:nvPicPr>
        <p:blipFill>
          <a:blip r:embed="rId3"/>
          <a:stretch>
            <a:fillRect/>
          </a:stretch>
        </p:blipFill>
        <p:spPr>
          <a:xfrm>
            <a:off x="6220623" y="2015630"/>
            <a:ext cx="4071458" cy="4842370"/>
          </a:xfrm>
          <a:prstGeom prst="rect">
            <a:avLst/>
          </a:prstGeom>
        </p:spPr>
      </p:pic>
    </p:spTree>
    <p:extLst>
      <p:ext uri="{BB962C8B-B14F-4D97-AF65-F5344CB8AC3E}">
        <p14:creationId xmlns:p14="http://schemas.microsoft.com/office/powerpoint/2010/main" val="3577539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38AA5E0B-D7DF-6F56-DABD-63D8FAA9FCC2}"/>
              </a:ext>
            </a:extLst>
          </p:cNvPr>
          <p:cNvSpPr>
            <a:spLocks noGrp="1"/>
          </p:cNvSpPr>
          <p:nvPr>
            <p:ph type="body" idx="10"/>
          </p:nvPr>
        </p:nvSpPr>
        <p:spPr>
          <a:xfrm>
            <a:off x="1150620" y="1538983"/>
            <a:ext cx="4764829" cy="404216"/>
          </a:xfrm>
        </p:spPr>
        <p:txBody>
          <a:bodyPr/>
          <a:lstStyle/>
          <a:p>
            <a:r>
              <a:rPr lang="es-EC" dirty="0"/>
              <a:t>CRITERIOS</a:t>
            </a:r>
          </a:p>
        </p:txBody>
      </p:sp>
      <p:sp>
        <p:nvSpPr>
          <p:cNvPr id="9" name="Marcador de contenido 8">
            <a:extLst>
              <a:ext uri="{FF2B5EF4-FFF2-40B4-BE49-F238E27FC236}">
                <a16:creationId xmlns:a16="http://schemas.microsoft.com/office/drawing/2014/main" id="{8AFDF420-9236-0140-0B44-A698E8D77A91}"/>
              </a:ext>
            </a:extLst>
          </p:cNvPr>
          <p:cNvSpPr>
            <a:spLocks noGrp="1"/>
          </p:cNvSpPr>
          <p:nvPr>
            <p:ph sz="half" idx="2"/>
          </p:nvPr>
        </p:nvSpPr>
        <p:spPr>
          <a:xfrm>
            <a:off x="770983" y="2300984"/>
            <a:ext cx="2998377" cy="4152800"/>
          </a:xfrm>
        </p:spPr>
        <p:txBody>
          <a:bodyPr>
            <a:normAutofit/>
          </a:bodyPr>
          <a:lstStyle/>
          <a:p>
            <a:pPr marL="0" indent="0">
              <a:buNone/>
            </a:pPr>
            <a:r>
              <a:rPr lang="es-EC" sz="1400" b="1" dirty="0"/>
              <a:t>•Contención de toda la cobertura base del área urbana de Quito (ver Figura 21-a).</a:t>
            </a:r>
          </a:p>
          <a:p>
            <a:pPr marL="0" indent="0">
              <a:buNone/>
            </a:pPr>
            <a:r>
              <a:rPr lang="es-EC" sz="1400" b="1" dirty="0"/>
              <a:t>•Sincronía espacial con la red hidrográfica base (ver Figura 21-b).</a:t>
            </a:r>
          </a:p>
          <a:p>
            <a:pPr marL="0" indent="0">
              <a:buNone/>
            </a:pPr>
            <a:r>
              <a:rPr lang="es-EC" sz="1400" b="1" dirty="0"/>
              <a:t>•Sincronía espacial con las depresiones y quebradas de la cobertura de accidentes geográficos (ver Figura 21-c).</a:t>
            </a:r>
          </a:p>
          <a:p>
            <a:pPr marL="0" indent="0">
              <a:buNone/>
            </a:pPr>
            <a:endParaRPr lang="es-EC" sz="1400" b="1" dirty="0"/>
          </a:p>
        </p:txBody>
      </p:sp>
      <p:sp>
        <p:nvSpPr>
          <p:cNvPr id="2" name="Título 6">
            <a:extLst>
              <a:ext uri="{FF2B5EF4-FFF2-40B4-BE49-F238E27FC236}">
                <a16:creationId xmlns:a16="http://schemas.microsoft.com/office/drawing/2014/main" id="{D64CD1F8-4816-1EC6-5A8F-800C903D4DC7}"/>
              </a:ext>
            </a:extLst>
          </p:cNvPr>
          <p:cNvSpPr>
            <a:spLocks noGrp="1"/>
          </p:cNvSpPr>
          <p:nvPr>
            <p:ph type="title"/>
          </p:nvPr>
        </p:nvSpPr>
        <p:spPr>
          <a:xfrm>
            <a:off x="964023" y="879063"/>
            <a:ext cx="4941477" cy="610863"/>
          </a:xfrm>
        </p:spPr>
        <p:txBody>
          <a:bodyPr>
            <a:normAutofit/>
          </a:bodyPr>
          <a:lstStyle/>
          <a:p>
            <a:r>
              <a:rPr lang="es-EC" dirty="0"/>
              <a:t>AREA DE TRABAJO</a:t>
            </a:r>
          </a:p>
        </p:txBody>
      </p:sp>
      <p:pic>
        <p:nvPicPr>
          <p:cNvPr id="4" name="Imagen 3">
            <a:extLst>
              <a:ext uri="{FF2B5EF4-FFF2-40B4-BE49-F238E27FC236}">
                <a16:creationId xmlns:a16="http://schemas.microsoft.com/office/drawing/2014/main" id="{1BC2E2B8-2EF3-FF5B-C849-AB01D0604F3E}"/>
              </a:ext>
            </a:extLst>
          </p:cNvPr>
          <p:cNvPicPr>
            <a:picLocks noChangeAspect="1"/>
          </p:cNvPicPr>
          <p:nvPr/>
        </p:nvPicPr>
        <p:blipFill>
          <a:blip r:embed="rId2"/>
          <a:stretch>
            <a:fillRect/>
          </a:stretch>
        </p:blipFill>
        <p:spPr>
          <a:xfrm>
            <a:off x="4284874" y="1489926"/>
            <a:ext cx="6677765" cy="5297636"/>
          </a:xfrm>
          <a:prstGeom prst="rect">
            <a:avLst/>
          </a:prstGeom>
        </p:spPr>
      </p:pic>
    </p:spTree>
    <p:extLst>
      <p:ext uri="{BB962C8B-B14F-4D97-AF65-F5344CB8AC3E}">
        <p14:creationId xmlns:p14="http://schemas.microsoft.com/office/powerpoint/2010/main" val="1432085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38AA5E0B-D7DF-6F56-DABD-63D8FAA9FCC2}"/>
              </a:ext>
            </a:extLst>
          </p:cNvPr>
          <p:cNvSpPr>
            <a:spLocks noGrp="1"/>
          </p:cNvSpPr>
          <p:nvPr>
            <p:ph type="body" idx="10"/>
          </p:nvPr>
        </p:nvSpPr>
        <p:spPr>
          <a:xfrm>
            <a:off x="963612" y="2149846"/>
            <a:ext cx="6835140" cy="404216"/>
          </a:xfrm>
        </p:spPr>
        <p:txBody>
          <a:bodyPr>
            <a:normAutofit/>
          </a:bodyPr>
          <a:lstStyle/>
          <a:p>
            <a:r>
              <a:rPr lang="es-EC" dirty="0"/>
              <a:t>Clasificación de los mapas y planos antiguos de Quito recopilados.</a:t>
            </a:r>
          </a:p>
        </p:txBody>
      </p:sp>
      <p:sp>
        <p:nvSpPr>
          <p:cNvPr id="2" name="Título 6">
            <a:extLst>
              <a:ext uri="{FF2B5EF4-FFF2-40B4-BE49-F238E27FC236}">
                <a16:creationId xmlns:a16="http://schemas.microsoft.com/office/drawing/2014/main" id="{D64CD1F8-4816-1EC6-5A8F-800C903D4DC7}"/>
              </a:ext>
            </a:extLst>
          </p:cNvPr>
          <p:cNvSpPr>
            <a:spLocks noGrp="1"/>
          </p:cNvSpPr>
          <p:nvPr>
            <p:ph type="title"/>
          </p:nvPr>
        </p:nvSpPr>
        <p:spPr>
          <a:xfrm>
            <a:off x="964023" y="879063"/>
            <a:ext cx="4941477" cy="610863"/>
          </a:xfrm>
        </p:spPr>
        <p:txBody>
          <a:bodyPr>
            <a:normAutofit fontScale="90000"/>
          </a:bodyPr>
          <a:lstStyle/>
          <a:p>
            <a:r>
              <a:rPr lang="es-EC" dirty="0"/>
              <a:t>TRATAMIENTO PRELIMINAR</a:t>
            </a:r>
          </a:p>
        </p:txBody>
      </p:sp>
      <p:graphicFrame>
        <p:nvGraphicFramePr>
          <p:cNvPr id="6" name="Marcador de contenido 5">
            <a:extLst>
              <a:ext uri="{FF2B5EF4-FFF2-40B4-BE49-F238E27FC236}">
                <a16:creationId xmlns:a16="http://schemas.microsoft.com/office/drawing/2014/main" id="{08A9F049-7C2F-DB71-10EB-7A334DC0708E}"/>
              </a:ext>
            </a:extLst>
          </p:cNvPr>
          <p:cNvGraphicFramePr>
            <a:graphicFrameLocks noGrp="1"/>
          </p:cNvGraphicFramePr>
          <p:nvPr>
            <p:ph sz="half" idx="2"/>
            <p:extLst>
              <p:ext uri="{D42A27DB-BD31-4B8C-83A1-F6EECF244321}">
                <p14:modId xmlns:p14="http://schemas.microsoft.com/office/powerpoint/2010/main" val="4213296938"/>
              </p:ext>
            </p:extLst>
          </p:nvPr>
        </p:nvGraphicFramePr>
        <p:xfrm>
          <a:off x="2183606" y="2908458"/>
          <a:ext cx="7824788" cy="2562480"/>
        </p:xfrm>
        <a:graphic>
          <a:graphicData uri="http://schemas.openxmlformats.org/drawingml/2006/table">
            <a:tbl>
              <a:tblPr firstRow="1" firstCol="1" bandRow="1">
                <a:tableStyleId>{3B4B98B0-60AC-42C2-AFA5-B58CD77FA1E5}</a:tableStyleId>
              </a:tblPr>
              <a:tblGrid>
                <a:gridCol w="3912394">
                  <a:extLst>
                    <a:ext uri="{9D8B030D-6E8A-4147-A177-3AD203B41FA5}">
                      <a16:colId xmlns:a16="http://schemas.microsoft.com/office/drawing/2014/main" val="1344290141"/>
                    </a:ext>
                  </a:extLst>
                </a:gridCol>
                <a:gridCol w="3912394">
                  <a:extLst>
                    <a:ext uri="{9D8B030D-6E8A-4147-A177-3AD203B41FA5}">
                      <a16:colId xmlns:a16="http://schemas.microsoft.com/office/drawing/2014/main" val="976204509"/>
                    </a:ext>
                  </a:extLst>
                </a:gridCol>
              </a:tblGrid>
              <a:tr h="854160">
                <a:tc>
                  <a:txBody>
                    <a:bodyPr/>
                    <a:lstStyle/>
                    <a:p>
                      <a:pPr indent="457200">
                        <a:lnSpc>
                          <a:spcPct val="200000"/>
                        </a:lnSpc>
                      </a:pPr>
                      <a:r>
                        <a:rPr lang="es-EC" sz="2000" dirty="0">
                          <a:solidFill>
                            <a:schemeClr val="bg1"/>
                          </a:solidFill>
                          <a:effectLst/>
                        </a:rPr>
                        <a:t>GRUPO A</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763" marR="55763" marT="0" marB="0"/>
                </a:tc>
                <a:tc>
                  <a:txBody>
                    <a:bodyPr/>
                    <a:lstStyle/>
                    <a:p>
                      <a:pPr indent="457200">
                        <a:lnSpc>
                          <a:spcPct val="200000"/>
                        </a:lnSpc>
                      </a:pPr>
                      <a:r>
                        <a:rPr lang="es-EC" sz="2000">
                          <a:solidFill>
                            <a:schemeClr val="bg1"/>
                          </a:solidFill>
                          <a:effectLst/>
                        </a:rPr>
                        <a:t>18 mapas</a:t>
                      </a:r>
                      <a:endParaRPr lang="es-EC"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763" marR="55763" marT="0" marB="0"/>
                </a:tc>
                <a:extLst>
                  <a:ext uri="{0D108BD9-81ED-4DB2-BD59-A6C34878D82A}">
                    <a16:rowId xmlns:a16="http://schemas.microsoft.com/office/drawing/2014/main" val="1960170889"/>
                  </a:ext>
                </a:extLst>
              </a:tr>
              <a:tr h="854160">
                <a:tc>
                  <a:txBody>
                    <a:bodyPr/>
                    <a:lstStyle/>
                    <a:p>
                      <a:pPr indent="457200">
                        <a:lnSpc>
                          <a:spcPct val="200000"/>
                        </a:lnSpc>
                      </a:pPr>
                      <a:r>
                        <a:rPr lang="es-EC" sz="2000">
                          <a:solidFill>
                            <a:schemeClr val="bg1"/>
                          </a:solidFill>
                          <a:effectLst/>
                        </a:rPr>
                        <a:t>GRUPO B</a:t>
                      </a:r>
                      <a:endParaRPr lang="es-EC"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763" marR="55763" marT="0" marB="0"/>
                </a:tc>
                <a:tc>
                  <a:txBody>
                    <a:bodyPr/>
                    <a:lstStyle/>
                    <a:p>
                      <a:pPr indent="457200">
                        <a:lnSpc>
                          <a:spcPct val="200000"/>
                        </a:lnSpc>
                      </a:pPr>
                      <a:r>
                        <a:rPr lang="es-EC" sz="2000">
                          <a:solidFill>
                            <a:schemeClr val="bg1"/>
                          </a:solidFill>
                          <a:effectLst/>
                        </a:rPr>
                        <a:t>26 mapas</a:t>
                      </a:r>
                      <a:endParaRPr lang="es-EC"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763" marR="55763" marT="0" marB="0"/>
                </a:tc>
                <a:extLst>
                  <a:ext uri="{0D108BD9-81ED-4DB2-BD59-A6C34878D82A}">
                    <a16:rowId xmlns:a16="http://schemas.microsoft.com/office/drawing/2014/main" val="318846422"/>
                  </a:ext>
                </a:extLst>
              </a:tr>
              <a:tr h="854160">
                <a:tc>
                  <a:txBody>
                    <a:bodyPr/>
                    <a:lstStyle/>
                    <a:p>
                      <a:pPr indent="457200">
                        <a:lnSpc>
                          <a:spcPct val="200000"/>
                        </a:lnSpc>
                      </a:pPr>
                      <a:r>
                        <a:rPr lang="es-EC" sz="2000">
                          <a:solidFill>
                            <a:schemeClr val="bg1"/>
                          </a:solidFill>
                          <a:effectLst/>
                        </a:rPr>
                        <a:t>GRUPO C</a:t>
                      </a:r>
                      <a:endParaRPr lang="es-EC"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763" marR="55763" marT="0" marB="0"/>
                </a:tc>
                <a:tc>
                  <a:txBody>
                    <a:bodyPr/>
                    <a:lstStyle/>
                    <a:p>
                      <a:pPr indent="457200">
                        <a:lnSpc>
                          <a:spcPct val="200000"/>
                        </a:lnSpc>
                      </a:pPr>
                      <a:r>
                        <a:rPr lang="es-EC" sz="2000" dirty="0">
                          <a:solidFill>
                            <a:schemeClr val="bg1"/>
                          </a:solidFill>
                          <a:effectLst/>
                        </a:rPr>
                        <a:t>8 mapas</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763" marR="55763" marT="0" marB="0"/>
                </a:tc>
                <a:extLst>
                  <a:ext uri="{0D108BD9-81ED-4DB2-BD59-A6C34878D82A}">
                    <a16:rowId xmlns:a16="http://schemas.microsoft.com/office/drawing/2014/main" val="205583714"/>
                  </a:ext>
                </a:extLst>
              </a:tr>
            </a:tbl>
          </a:graphicData>
        </a:graphic>
      </p:graphicFrame>
    </p:spTree>
    <p:extLst>
      <p:ext uri="{BB962C8B-B14F-4D97-AF65-F5344CB8AC3E}">
        <p14:creationId xmlns:p14="http://schemas.microsoft.com/office/powerpoint/2010/main" val="3432655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38AA5E0B-D7DF-6F56-DABD-63D8FAA9FCC2}"/>
              </a:ext>
            </a:extLst>
          </p:cNvPr>
          <p:cNvSpPr>
            <a:spLocks noGrp="1"/>
          </p:cNvSpPr>
          <p:nvPr>
            <p:ph type="body" idx="10"/>
          </p:nvPr>
        </p:nvSpPr>
        <p:spPr>
          <a:xfrm>
            <a:off x="963612" y="2149846"/>
            <a:ext cx="6835140" cy="404216"/>
          </a:xfrm>
        </p:spPr>
        <p:txBody>
          <a:bodyPr>
            <a:normAutofit/>
          </a:bodyPr>
          <a:lstStyle/>
          <a:p>
            <a:r>
              <a:rPr lang="es-EC" dirty="0"/>
              <a:t>Coberturas de Trabajo</a:t>
            </a:r>
          </a:p>
        </p:txBody>
      </p:sp>
      <p:sp>
        <p:nvSpPr>
          <p:cNvPr id="2" name="Título 6">
            <a:extLst>
              <a:ext uri="{FF2B5EF4-FFF2-40B4-BE49-F238E27FC236}">
                <a16:creationId xmlns:a16="http://schemas.microsoft.com/office/drawing/2014/main" id="{D64CD1F8-4816-1EC6-5A8F-800C903D4DC7}"/>
              </a:ext>
            </a:extLst>
          </p:cNvPr>
          <p:cNvSpPr>
            <a:spLocks noGrp="1"/>
          </p:cNvSpPr>
          <p:nvPr>
            <p:ph type="title"/>
          </p:nvPr>
        </p:nvSpPr>
        <p:spPr>
          <a:xfrm>
            <a:off x="964023" y="879063"/>
            <a:ext cx="4941477" cy="610863"/>
          </a:xfrm>
        </p:spPr>
        <p:txBody>
          <a:bodyPr>
            <a:normAutofit fontScale="90000"/>
          </a:bodyPr>
          <a:lstStyle/>
          <a:p>
            <a:r>
              <a:rPr lang="es-EC" dirty="0"/>
              <a:t>TRATAMIENTO PRELIMINAR</a:t>
            </a:r>
          </a:p>
        </p:txBody>
      </p:sp>
      <p:sp>
        <p:nvSpPr>
          <p:cNvPr id="9" name="Marcador de contenido 8">
            <a:extLst>
              <a:ext uri="{FF2B5EF4-FFF2-40B4-BE49-F238E27FC236}">
                <a16:creationId xmlns:a16="http://schemas.microsoft.com/office/drawing/2014/main" id="{C3AFC07D-58F5-8B91-C429-C11B24A0D148}"/>
              </a:ext>
            </a:extLst>
          </p:cNvPr>
          <p:cNvSpPr>
            <a:spLocks noGrp="1"/>
          </p:cNvSpPr>
          <p:nvPr>
            <p:ph sz="half" idx="2"/>
          </p:nvPr>
        </p:nvSpPr>
        <p:spPr/>
        <p:txBody>
          <a:bodyPr/>
          <a:lstStyle/>
          <a:p>
            <a:endParaRPr lang="es-EC"/>
          </a:p>
        </p:txBody>
      </p:sp>
      <p:pic>
        <p:nvPicPr>
          <p:cNvPr id="12" name="Imagen 11">
            <a:extLst>
              <a:ext uri="{FF2B5EF4-FFF2-40B4-BE49-F238E27FC236}">
                <a16:creationId xmlns:a16="http://schemas.microsoft.com/office/drawing/2014/main" id="{A753ED74-3372-FB69-B6A2-9D15AA179E5E}"/>
              </a:ext>
            </a:extLst>
          </p:cNvPr>
          <p:cNvPicPr>
            <a:picLocks noChangeAspect="1"/>
          </p:cNvPicPr>
          <p:nvPr/>
        </p:nvPicPr>
        <p:blipFill>
          <a:blip r:embed="rId2"/>
          <a:stretch>
            <a:fillRect/>
          </a:stretch>
        </p:blipFill>
        <p:spPr>
          <a:xfrm>
            <a:off x="2731136" y="2351954"/>
            <a:ext cx="8309338" cy="4165134"/>
          </a:xfrm>
          <a:prstGeom prst="rect">
            <a:avLst/>
          </a:prstGeom>
        </p:spPr>
      </p:pic>
    </p:spTree>
    <p:extLst>
      <p:ext uri="{BB962C8B-B14F-4D97-AF65-F5344CB8AC3E}">
        <p14:creationId xmlns:p14="http://schemas.microsoft.com/office/powerpoint/2010/main" val="881498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704A28-E62C-2E4A-A2A4-AD85CB6126A2}"/>
              </a:ext>
            </a:extLst>
          </p:cNvPr>
          <p:cNvSpPr>
            <a:spLocks noGrp="1"/>
          </p:cNvSpPr>
          <p:nvPr>
            <p:ph type="title"/>
          </p:nvPr>
        </p:nvSpPr>
        <p:spPr>
          <a:xfrm>
            <a:off x="7193943" y="3045437"/>
            <a:ext cx="4941477" cy="610863"/>
          </a:xfrm>
        </p:spPr>
        <p:txBody>
          <a:bodyPr rtlCol="0">
            <a:normAutofit fontScale="90000"/>
          </a:bodyPr>
          <a:lstStyle/>
          <a:p>
            <a:pPr rtl="0"/>
            <a:r>
              <a:rPr lang="es-EC" dirty="0"/>
              <a:t>Georreferenciación de Mapas y Planos Antiguos de Quito</a:t>
            </a:r>
            <a:endParaRPr lang="es-ES" dirty="0"/>
          </a:p>
        </p:txBody>
      </p:sp>
      <p:cxnSp>
        <p:nvCxnSpPr>
          <p:cNvPr id="6" name="Conector recto 5">
            <a:extLst>
              <a:ext uri="{FF2B5EF4-FFF2-40B4-BE49-F238E27FC236}">
                <a16:creationId xmlns:a16="http://schemas.microsoft.com/office/drawing/2014/main" id="{4D6EE753-BEBB-4348-896E-73627FDDCF64}"/>
              </a:ext>
              <a:ext uri="{C183D7F6-B498-43B3-948B-1728B52AA6E4}">
                <adec:decorative xmlns:adec="http://schemas.microsoft.com/office/drawing/2017/decorative" val="1"/>
              </a:ext>
            </a:extLst>
          </p:cNvPr>
          <p:cNvCxnSpPr>
            <a:cxnSpLocks/>
          </p:cNvCxnSpPr>
          <p:nvPr/>
        </p:nvCxnSpPr>
        <p:spPr>
          <a:xfrm>
            <a:off x="7194680" y="4003877"/>
            <a:ext cx="21348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pic>
        <p:nvPicPr>
          <p:cNvPr id="7" name="Imagen 6" descr="Mapa&#10;&#10;Descripción generada automáticamente">
            <a:extLst>
              <a:ext uri="{FF2B5EF4-FFF2-40B4-BE49-F238E27FC236}">
                <a16:creationId xmlns:a16="http://schemas.microsoft.com/office/drawing/2014/main" id="{1E847ABC-CA28-7189-C18A-6FA23D89B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0" y="0"/>
            <a:ext cx="9115805" cy="6858000"/>
          </a:xfrm>
          <a:prstGeom prst="rect">
            <a:avLst/>
          </a:prstGeom>
        </p:spPr>
      </p:pic>
      <p:pic>
        <p:nvPicPr>
          <p:cNvPr id="11" name="Marcador de posición de imagen 10" descr="Mapa&#10;&#10;Descripción generada automáticamente">
            <a:extLst>
              <a:ext uri="{FF2B5EF4-FFF2-40B4-BE49-F238E27FC236}">
                <a16:creationId xmlns:a16="http://schemas.microsoft.com/office/drawing/2014/main" id="{88127C07-3B04-F786-A204-99A906EDC4D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9844" b="9844"/>
          <a:stretch>
            <a:fillRect/>
          </a:stretch>
        </p:blipFill>
        <p:spPr/>
      </p:pic>
      <p:sp>
        <p:nvSpPr>
          <p:cNvPr id="12" name="Título 2">
            <a:extLst>
              <a:ext uri="{FF2B5EF4-FFF2-40B4-BE49-F238E27FC236}">
                <a16:creationId xmlns:a16="http://schemas.microsoft.com/office/drawing/2014/main" id="{1FE848B9-22DE-FFB5-25ED-37936B4D66B2}"/>
              </a:ext>
            </a:extLst>
          </p:cNvPr>
          <p:cNvSpPr txBox="1">
            <a:spLocks/>
          </p:cNvSpPr>
          <p:nvPr/>
        </p:nvSpPr>
        <p:spPr>
          <a:xfrm>
            <a:off x="4997321" y="2854123"/>
            <a:ext cx="7002986" cy="1966592"/>
          </a:xfrm>
          <a:prstGeom prst="rect">
            <a:avLst/>
          </a:prstGeom>
        </p:spPr>
        <p:txBody>
          <a:bodyPr vert="horz" lIns="0" tIns="0" rIns="0" bIns="0" rtlCol="0" anchor="b" anchorCtr="0">
            <a:normAutofit fontScale="97500"/>
          </a:bodyPr>
          <a:lstStyle>
            <a:lvl1pPr algn="l" defTabSz="914400" rtl="0" eaLnBrk="1" latinLnBrk="0" hangingPunct="1">
              <a:lnSpc>
                <a:spcPct val="90000"/>
              </a:lnSpc>
              <a:spcBef>
                <a:spcPct val="0"/>
              </a:spcBef>
              <a:buNone/>
              <a:defRPr sz="4100" b="1" i="0" kern="1200" spc="1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5000">
                <a:solidFill>
                  <a:schemeClr val="tx2">
                    <a:lumMod val="50000"/>
                  </a:schemeClr>
                </a:solidFill>
              </a:rPr>
              <a:t>GEORREFERENCIACION</a:t>
            </a:r>
            <a:endParaRPr lang="es-ES" sz="5000" dirty="0">
              <a:solidFill>
                <a:schemeClr val="tx2">
                  <a:lumMod val="50000"/>
                </a:schemeClr>
              </a:solidFill>
            </a:endParaRPr>
          </a:p>
        </p:txBody>
      </p:sp>
    </p:spTree>
    <p:extLst>
      <p:ext uri="{BB962C8B-B14F-4D97-AF65-F5344CB8AC3E}">
        <p14:creationId xmlns:p14="http://schemas.microsoft.com/office/powerpoint/2010/main" val="3270693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38AA5E0B-D7DF-6F56-DABD-63D8FAA9FCC2}"/>
              </a:ext>
            </a:extLst>
          </p:cNvPr>
          <p:cNvSpPr>
            <a:spLocks noGrp="1"/>
          </p:cNvSpPr>
          <p:nvPr>
            <p:ph type="body" idx="10"/>
          </p:nvPr>
        </p:nvSpPr>
        <p:spPr>
          <a:xfrm>
            <a:off x="1150620" y="1538983"/>
            <a:ext cx="4764829" cy="404216"/>
          </a:xfrm>
        </p:spPr>
        <p:txBody>
          <a:bodyPr/>
          <a:lstStyle/>
          <a:p>
            <a:r>
              <a:rPr lang="es-EC" dirty="0"/>
              <a:t>CRITERIOS</a:t>
            </a:r>
          </a:p>
        </p:txBody>
      </p:sp>
      <p:sp>
        <p:nvSpPr>
          <p:cNvPr id="9" name="Marcador de contenido 8">
            <a:extLst>
              <a:ext uri="{FF2B5EF4-FFF2-40B4-BE49-F238E27FC236}">
                <a16:creationId xmlns:a16="http://schemas.microsoft.com/office/drawing/2014/main" id="{8AFDF420-9236-0140-0B44-A698E8D77A91}"/>
              </a:ext>
            </a:extLst>
          </p:cNvPr>
          <p:cNvSpPr>
            <a:spLocks noGrp="1"/>
          </p:cNvSpPr>
          <p:nvPr>
            <p:ph sz="half" idx="2"/>
          </p:nvPr>
        </p:nvSpPr>
        <p:spPr>
          <a:xfrm>
            <a:off x="1150620" y="2311144"/>
            <a:ext cx="5548537" cy="4152800"/>
          </a:xfrm>
        </p:spPr>
        <p:txBody>
          <a:bodyPr>
            <a:normAutofit/>
          </a:bodyPr>
          <a:lstStyle/>
          <a:p>
            <a:pPr marL="0" indent="0">
              <a:buNone/>
            </a:pPr>
            <a:r>
              <a:rPr lang="es-EC" sz="1400" b="1" dirty="0"/>
              <a:t>Para una mayor precisión, se utilizó como cartografía de referencia principal la cobertura vectorial de manzanas de Quito y la Ortofoto 2018 del Distrito Metropolitano de Quito DMQ, ambas con los siguientes parámetros espaciales:</a:t>
            </a:r>
          </a:p>
          <a:p>
            <a:pPr marL="0" indent="0">
              <a:buNone/>
            </a:pPr>
            <a:r>
              <a:rPr lang="es-EC" sz="1400" b="1" dirty="0"/>
              <a:t>•	Sistema de Coordenadas: WGS84</a:t>
            </a:r>
          </a:p>
          <a:p>
            <a:pPr marL="0" indent="0">
              <a:buNone/>
            </a:pPr>
            <a:r>
              <a:rPr lang="es-EC" sz="1400" b="1" dirty="0"/>
              <a:t>•	Proyección: Universal Transverse Mercator Zona 17 Sur</a:t>
            </a:r>
          </a:p>
          <a:p>
            <a:pPr marL="0" indent="0">
              <a:buNone/>
            </a:pPr>
            <a:r>
              <a:rPr lang="es-EC" sz="1400" b="1" dirty="0"/>
              <a:t>•	Sistema de Coordenadas Proyectadas: EPSG 32717</a:t>
            </a:r>
          </a:p>
          <a:p>
            <a:pPr marL="0" indent="0">
              <a:buNone/>
            </a:pPr>
            <a:r>
              <a:rPr lang="es-EC" sz="1400" b="1" dirty="0"/>
              <a:t>•	Sistema de Coordenadas Geográficas: EPSG 4326 </a:t>
            </a:r>
          </a:p>
          <a:p>
            <a:pPr marL="0" indent="0">
              <a:buNone/>
            </a:pPr>
            <a:r>
              <a:rPr lang="es-EC" sz="1400" b="1" dirty="0"/>
              <a:t>•	Escala: 1:5.000</a:t>
            </a:r>
          </a:p>
          <a:p>
            <a:pPr marL="0" indent="0">
              <a:buNone/>
            </a:pPr>
            <a:r>
              <a:rPr lang="es-EC" sz="1400" b="1" dirty="0"/>
              <a:t>•	Tamaño de píxel del ráster: 0,3m.</a:t>
            </a:r>
          </a:p>
          <a:p>
            <a:pPr marL="0" indent="0">
              <a:buNone/>
            </a:pPr>
            <a:endParaRPr lang="es-EC" sz="1400" b="1" dirty="0"/>
          </a:p>
        </p:txBody>
      </p:sp>
      <p:sp>
        <p:nvSpPr>
          <p:cNvPr id="5" name="Título 4">
            <a:extLst>
              <a:ext uri="{FF2B5EF4-FFF2-40B4-BE49-F238E27FC236}">
                <a16:creationId xmlns:a16="http://schemas.microsoft.com/office/drawing/2014/main" id="{C81632EF-EB64-F757-F12F-1F5BA2004DD8}"/>
              </a:ext>
            </a:extLst>
          </p:cNvPr>
          <p:cNvSpPr>
            <a:spLocks noGrp="1"/>
          </p:cNvSpPr>
          <p:nvPr>
            <p:ph type="title"/>
          </p:nvPr>
        </p:nvSpPr>
        <p:spPr/>
        <p:txBody>
          <a:bodyPr/>
          <a:lstStyle/>
          <a:p>
            <a:r>
              <a:rPr lang="es-EC" dirty="0"/>
              <a:t>Referencia</a:t>
            </a:r>
          </a:p>
        </p:txBody>
      </p:sp>
      <p:pic>
        <p:nvPicPr>
          <p:cNvPr id="8" name="Imagen 7">
            <a:extLst>
              <a:ext uri="{FF2B5EF4-FFF2-40B4-BE49-F238E27FC236}">
                <a16:creationId xmlns:a16="http://schemas.microsoft.com/office/drawing/2014/main" id="{C4E3FF4F-F91F-8EC3-C567-C579AA732C8E}"/>
              </a:ext>
            </a:extLst>
          </p:cNvPr>
          <p:cNvPicPr>
            <a:picLocks noChangeAspect="1"/>
          </p:cNvPicPr>
          <p:nvPr/>
        </p:nvPicPr>
        <p:blipFill>
          <a:blip r:embed="rId2"/>
          <a:stretch>
            <a:fillRect/>
          </a:stretch>
        </p:blipFill>
        <p:spPr>
          <a:xfrm>
            <a:off x="8778240" y="3255255"/>
            <a:ext cx="2952750" cy="3453434"/>
          </a:xfrm>
          <a:prstGeom prst="rect">
            <a:avLst/>
          </a:prstGeom>
        </p:spPr>
      </p:pic>
      <p:pic>
        <p:nvPicPr>
          <p:cNvPr id="7" name="Imagen 6">
            <a:extLst>
              <a:ext uri="{FF2B5EF4-FFF2-40B4-BE49-F238E27FC236}">
                <a16:creationId xmlns:a16="http://schemas.microsoft.com/office/drawing/2014/main" id="{C3F58730-3FC7-F661-D123-8F232B52E5CB}"/>
              </a:ext>
            </a:extLst>
          </p:cNvPr>
          <p:cNvPicPr>
            <a:picLocks noChangeAspect="1"/>
          </p:cNvPicPr>
          <p:nvPr/>
        </p:nvPicPr>
        <p:blipFill>
          <a:blip r:embed="rId3"/>
          <a:stretch>
            <a:fillRect/>
          </a:stretch>
        </p:blipFill>
        <p:spPr>
          <a:xfrm>
            <a:off x="6978332" y="308703"/>
            <a:ext cx="3181668" cy="4157136"/>
          </a:xfrm>
          <a:prstGeom prst="rect">
            <a:avLst/>
          </a:prstGeom>
        </p:spPr>
      </p:pic>
    </p:spTree>
    <p:extLst>
      <p:ext uri="{BB962C8B-B14F-4D97-AF65-F5344CB8AC3E}">
        <p14:creationId xmlns:p14="http://schemas.microsoft.com/office/powerpoint/2010/main" val="792165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38AA5E0B-D7DF-6F56-DABD-63D8FAA9FCC2}"/>
              </a:ext>
            </a:extLst>
          </p:cNvPr>
          <p:cNvSpPr>
            <a:spLocks noGrp="1"/>
          </p:cNvSpPr>
          <p:nvPr>
            <p:ph type="body" idx="10"/>
          </p:nvPr>
        </p:nvSpPr>
        <p:spPr>
          <a:xfrm>
            <a:off x="1150620" y="1538983"/>
            <a:ext cx="4764829" cy="404216"/>
          </a:xfrm>
        </p:spPr>
        <p:txBody>
          <a:bodyPr/>
          <a:lstStyle/>
          <a:p>
            <a:r>
              <a:rPr lang="es-EC" dirty="0"/>
              <a:t>CRITERIOS</a:t>
            </a:r>
          </a:p>
        </p:txBody>
      </p:sp>
      <p:sp>
        <p:nvSpPr>
          <p:cNvPr id="9" name="Marcador de contenido 8">
            <a:extLst>
              <a:ext uri="{FF2B5EF4-FFF2-40B4-BE49-F238E27FC236}">
                <a16:creationId xmlns:a16="http://schemas.microsoft.com/office/drawing/2014/main" id="{8AFDF420-9236-0140-0B44-A698E8D77A91}"/>
              </a:ext>
            </a:extLst>
          </p:cNvPr>
          <p:cNvSpPr>
            <a:spLocks noGrp="1"/>
          </p:cNvSpPr>
          <p:nvPr>
            <p:ph sz="half" idx="2"/>
          </p:nvPr>
        </p:nvSpPr>
        <p:spPr>
          <a:xfrm>
            <a:off x="964023" y="2270504"/>
            <a:ext cx="5548537" cy="3988056"/>
          </a:xfrm>
        </p:spPr>
        <p:txBody>
          <a:bodyPr>
            <a:normAutofit fontScale="77500" lnSpcReduction="20000"/>
          </a:bodyPr>
          <a:lstStyle/>
          <a:p>
            <a:pPr marL="342900" lvl="0" indent="-342900">
              <a:lnSpc>
                <a:spcPct val="200000"/>
              </a:lnSpc>
              <a:buFont typeface="Symbol" panose="05050102010706020507" pitchFamily="18" charset="2"/>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Mínimo 10 puntos de control, con el fin de hacer pruebas con todas las transformaciones posibles y por ser el valor recomendado para una precisión adecuada para una escala de 1:10.000.</a:t>
            </a:r>
          </a:p>
          <a:p>
            <a:pPr marL="342900" lvl="0" indent="-342900">
              <a:lnSpc>
                <a:spcPct val="200000"/>
              </a:lnSpc>
              <a:buFont typeface="Symbol" panose="05050102010706020507" pitchFamily="18" charset="2"/>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Tamaño y calidad de la imagen. (Sugerencia de resolución mínima de 300 dpi para imágenes en color y 600 dpi para imágenes en escala de grises).</a:t>
            </a:r>
          </a:p>
          <a:p>
            <a:pPr marL="342900" lvl="0" indent="-342900">
              <a:lnSpc>
                <a:spcPct val="200000"/>
              </a:lnSpc>
              <a:buFont typeface="Symbol" panose="05050102010706020507" pitchFamily="18" charset="2"/>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Escala del mapa o plano.</a:t>
            </a:r>
          </a:p>
          <a:p>
            <a:pPr marL="342900" lvl="0" indent="-342900">
              <a:lnSpc>
                <a:spcPct val="200000"/>
              </a:lnSpc>
              <a:buFont typeface="Symbol" panose="05050102010706020507" pitchFamily="18" charset="2"/>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Proyección Cartográfica.</a:t>
            </a:r>
          </a:p>
          <a:p>
            <a:pPr marL="342900" lvl="0" indent="-342900">
              <a:lnSpc>
                <a:spcPct val="200000"/>
              </a:lnSpc>
              <a:buFont typeface="Symbol" panose="05050102010706020507" pitchFamily="18" charset="2"/>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Fecha de creación del mapa antiguo.</a:t>
            </a:r>
          </a:p>
          <a:p>
            <a:pPr marL="0" indent="0">
              <a:buNone/>
            </a:pPr>
            <a:endParaRPr lang="es-EC" sz="1400" b="1" dirty="0"/>
          </a:p>
        </p:txBody>
      </p:sp>
      <p:sp>
        <p:nvSpPr>
          <p:cNvPr id="5" name="Título 4">
            <a:extLst>
              <a:ext uri="{FF2B5EF4-FFF2-40B4-BE49-F238E27FC236}">
                <a16:creationId xmlns:a16="http://schemas.microsoft.com/office/drawing/2014/main" id="{C81632EF-EB64-F757-F12F-1F5BA2004DD8}"/>
              </a:ext>
            </a:extLst>
          </p:cNvPr>
          <p:cNvSpPr>
            <a:spLocks noGrp="1"/>
          </p:cNvSpPr>
          <p:nvPr>
            <p:ph type="title"/>
          </p:nvPr>
        </p:nvSpPr>
        <p:spPr/>
        <p:txBody>
          <a:bodyPr>
            <a:normAutofit fontScale="90000"/>
          </a:bodyPr>
          <a:lstStyle/>
          <a:p>
            <a:r>
              <a:rPr lang="es-EC" dirty="0"/>
              <a:t>Toma de Puntos de Control GCP</a:t>
            </a:r>
          </a:p>
        </p:txBody>
      </p:sp>
      <p:pic>
        <p:nvPicPr>
          <p:cNvPr id="2" name="Imagen 1">
            <a:extLst>
              <a:ext uri="{FF2B5EF4-FFF2-40B4-BE49-F238E27FC236}">
                <a16:creationId xmlns:a16="http://schemas.microsoft.com/office/drawing/2014/main" id="{AC693263-7F6F-5692-45BB-16DAFD187B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92490" y="-1"/>
            <a:ext cx="3699510" cy="3665541"/>
          </a:xfrm>
          <a:prstGeom prst="rect">
            <a:avLst/>
          </a:prstGeom>
        </p:spPr>
      </p:pic>
      <p:pic>
        <p:nvPicPr>
          <p:cNvPr id="3" name="Imagen 2" descr="Mapa&#10;&#10;Descripción generada automáticamente">
            <a:extLst>
              <a:ext uri="{FF2B5EF4-FFF2-40B4-BE49-F238E27FC236}">
                <a16:creationId xmlns:a16="http://schemas.microsoft.com/office/drawing/2014/main" id="{F32F75EC-E46C-805F-4DB4-5132889601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92490" y="3211830"/>
            <a:ext cx="3699510" cy="3646170"/>
          </a:xfrm>
          <a:prstGeom prst="rect">
            <a:avLst/>
          </a:prstGeom>
        </p:spPr>
      </p:pic>
      <p:sp>
        <p:nvSpPr>
          <p:cNvPr id="6" name="CuadroTexto 5">
            <a:extLst>
              <a:ext uri="{FF2B5EF4-FFF2-40B4-BE49-F238E27FC236}">
                <a16:creationId xmlns:a16="http://schemas.microsoft.com/office/drawing/2014/main" id="{5DE38AC3-88ED-77E9-54F7-5D779D5033A6}"/>
              </a:ext>
            </a:extLst>
          </p:cNvPr>
          <p:cNvSpPr txBox="1"/>
          <p:nvPr/>
        </p:nvSpPr>
        <p:spPr>
          <a:xfrm>
            <a:off x="4080910" y="5034915"/>
            <a:ext cx="4411580" cy="1676741"/>
          </a:xfrm>
          <a:prstGeom prst="rect">
            <a:avLst/>
          </a:prstGeom>
          <a:noFill/>
        </p:spPr>
        <p:txBody>
          <a:bodyPr wrap="square">
            <a:spAutoFit/>
          </a:bodyPr>
          <a:lstStyle/>
          <a:p>
            <a:pPr indent="457200">
              <a:lnSpc>
                <a:spcPct val="200000"/>
              </a:lnSpc>
            </a:pPr>
            <a:r>
              <a:rPr lang="es-EC" sz="1800" dirty="0">
                <a:solidFill>
                  <a:schemeClr val="tx2">
                    <a:lumMod val="50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25 y 10 puntos respectivamente hasta un máximo de 40 GCP para los mapas menos precisos.</a:t>
            </a:r>
          </a:p>
        </p:txBody>
      </p:sp>
    </p:spTree>
    <p:extLst>
      <p:ext uri="{BB962C8B-B14F-4D97-AF65-F5344CB8AC3E}">
        <p14:creationId xmlns:p14="http://schemas.microsoft.com/office/powerpoint/2010/main" val="3564272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38AA5E0B-D7DF-6F56-DABD-63D8FAA9FCC2}"/>
              </a:ext>
            </a:extLst>
          </p:cNvPr>
          <p:cNvSpPr>
            <a:spLocks noGrp="1"/>
          </p:cNvSpPr>
          <p:nvPr>
            <p:ph type="body" idx="10"/>
          </p:nvPr>
        </p:nvSpPr>
        <p:spPr>
          <a:xfrm>
            <a:off x="1150620" y="1538983"/>
            <a:ext cx="4764829" cy="404216"/>
          </a:xfrm>
        </p:spPr>
        <p:txBody>
          <a:bodyPr/>
          <a:lstStyle/>
          <a:p>
            <a:r>
              <a:rPr lang="es-EC" dirty="0"/>
              <a:t>PRUEBA A</a:t>
            </a:r>
          </a:p>
        </p:txBody>
      </p:sp>
      <p:sp>
        <p:nvSpPr>
          <p:cNvPr id="9" name="Marcador de contenido 8">
            <a:extLst>
              <a:ext uri="{FF2B5EF4-FFF2-40B4-BE49-F238E27FC236}">
                <a16:creationId xmlns:a16="http://schemas.microsoft.com/office/drawing/2014/main" id="{8AFDF420-9236-0140-0B44-A698E8D77A91}"/>
              </a:ext>
            </a:extLst>
          </p:cNvPr>
          <p:cNvSpPr>
            <a:spLocks noGrp="1"/>
          </p:cNvSpPr>
          <p:nvPr>
            <p:ph sz="half" idx="2"/>
          </p:nvPr>
        </p:nvSpPr>
        <p:spPr>
          <a:xfrm>
            <a:off x="964023" y="3211830"/>
            <a:ext cx="5548537" cy="3988056"/>
          </a:xfrm>
        </p:spPr>
        <p:txBody>
          <a:bodyPr>
            <a:normAutofit/>
          </a:bodyPr>
          <a:lstStyle/>
          <a:p>
            <a:pPr marL="342900" lvl="0" indent="-342900">
              <a:lnSpc>
                <a:spcPct val="200000"/>
              </a:lnSpc>
              <a:buFont typeface="Symbol" panose="05050102010706020507" pitchFamily="18" charset="2"/>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transformación afín</a:t>
            </a:r>
          </a:p>
          <a:p>
            <a:pPr marL="0" lvl="0" indent="0">
              <a:lnSpc>
                <a:spcPct val="200000"/>
              </a:lnSpc>
              <a:buNone/>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buFont typeface="Symbol" panose="05050102010706020507" pitchFamily="18" charset="2"/>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 de similitud </a:t>
            </a:r>
          </a:p>
          <a:p>
            <a:pPr marL="0" lvl="0" indent="0">
              <a:lnSpc>
                <a:spcPct val="200000"/>
              </a:lnSpc>
              <a:buNone/>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buFont typeface="Symbol" panose="05050102010706020507" pitchFamily="18" charset="2"/>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la proyectiva</a:t>
            </a:r>
            <a:endParaRPr lang="es-EC" sz="1400" b="1" dirty="0"/>
          </a:p>
        </p:txBody>
      </p:sp>
      <p:sp>
        <p:nvSpPr>
          <p:cNvPr id="5" name="Título 4">
            <a:extLst>
              <a:ext uri="{FF2B5EF4-FFF2-40B4-BE49-F238E27FC236}">
                <a16:creationId xmlns:a16="http://schemas.microsoft.com/office/drawing/2014/main" id="{C81632EF-EB64-F757-F12F-1F5BA2004DD8}"/>
              </a:ext>
            </a:extLst>
          </p:cNvPr>
          <p:cNvSpPr>
            <a:spLocks noGrp="1"/>
          </p:cNvSpPr>
          <p:nvPr>
            <p:ph type="title"/>
          </p:nvPr>
        </p:nvSpPr>
        <p:spPr>
          <a:xfrm>
            <a:off x="964023" y="879063"/>
            <a:ext cx="6206798" cy="610863"/>
          </a:xfrm>
        </p:spPr>
        <p:txBody>
          <a:bodyPr>
            <a:normAutofit fontScale="90000"/>
          </a:bodyPr>
          <a:lstStyle/>
          <a:p>
            <a:r>
              <a:rPr lang="es-EC" dirty="0"/>
              <a:t>Cálculo de las Funciones de Transformación</a:t>
            </a:r>
          </a:p>
        </p:txBody>
      </p:sp>
      <p:sp>
        <p:nvSpPr>
          <p:cNvPr id="4" name="Marcador de texto 9">
            <a:extLst>
              <a:ext uri="{FF2B5EF4-FFF2-40B4-BE49-F238E27FC236}">
                <a16:creationId xmlns:a16="http://schemas.microsoft.com/office/drawing/2014/main" id="{2589C40B-1054-005E-55AE-885DA1761414}"/>
              </a:ext>
            </a:extLst>
          </p:cNvPr>
          <p:cNvSpPr txBox="1">
            <a:spLocks/>
          </p:cNvSpPr>
          <p:nvPr/>
        </p:nvSpPr>
        <p:spPr>
          <a:xfrm>
            <a:off x="6286700" y="1514366"/>
            <a:ext cx="4764829" cy="404216"/>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EC" dirty="0"/>
              <a:t>PRUEBA B</a:t>
            </a:r>
          </a:p>
        </p:txBody>
      </p:sp>
      <p:sp>
        <p:nvSpPr>
          <p:cNvPr id="7" name="Marcador de contenido 8">
            <a:extLst>
              <a:ext uri="{FF2B5EF4-FFF2-40B4-BE49-F238E27FC236}">
                <a16:creationId xmlns:a16="http://schemas.microsoft.com/office/drawing/2014/main" id="{435B49EA-B8BD-5BCD-A186-3B5DCB757A24}"/>
              </a:ext>
            </a:extLst>
          </p:cNvPr>
          <p:cNvSpPr txBox="1">
            <a:spLocks/>
          </p:cNvSpPr>
          <p:nvPr/>
        </p:nvSpPr>
        <p:spPr>
          <a:xfrm>
            <a:off x="5915449" y="3178240"/>
            <a:ext cx="5548537" cy="3988056"/>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buFont typeface="Symbol" panose="05050102010706020507" pitchFamily="18" charset="2"/>
              <a:buChar char=""/>
            </a:pPr>
            <a:r>
              <a:rPr lang="es-EC" sz="1800" dirty="0">
                <a:latin typeface="Calibri" panose="020F0502020204030204" pitchFamily="34" charset="0"/>
                <a:ea typeface="Calibri" panose="020F0502020204030204" pitchFamily="34" charset="0"/>
                <a:cs typeface="Times New Roman" panose="02020603050405020304" pitchFamily="18" charset="0"/>
              </a:rPr>
              <a:t>2do y 3er Orden</a:t>
            </a:r>
          </a:p>
          <a:p>
            <a:pPr marL="0" indent="0">
              <a:lnSpc>
                <a:spcPct val="200000"/>
              </a:lnSpc>
              <a:buNone/>
            </a:pPr>
            <a:endParaRPr lang="es-EC" sz="18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200000"/>
              </a:lnSpc>
              <a:buFont typeface="Symbol" panose="05050102010706020507" pitchFamily="18" charset="2"/>
              <a:buChar char=""/>
            </a:pPr>
            <a:r>
              <a:rPr lang="es-EC" sz="1800" dirty="0">
                <a:latin typeface="Calibri" panose="020F0502020204030204" pitchFamily="34" charset="0"/>
                <a:ea typeface="Calibri" panose="020F0502020204030204" pitchFamily="34" charset="0"/>
                <a:cs typeface="Times New Roman" panose="02020603050405020304" pitchFamily="18" charset="0"/>
              </a:rPr>
              <a:t>Spline</a:t>
            </a:r>
          </a:p>
          <a:p>
            <a:pPr marL="342900" indent="-342900">
              <a:lnSpc>
                <a:spcPct val="200000"/>
              </a:lnSpc>
              <a:buFont typeface="Symbol" panose="05050102010706020507" pitchFamily="18" charset="2"/>
              <a:buChar char=""/>
            </a:pPr>
            <a:endParaRPr lang="es-EC" sz="18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200000"/>
              </a:lnSpc>
              <a:buFont typeface="Symbol" panose="05050102010706020507" pitchFamily="18" charset="2"/>
              <a:buChar char=""/>
            </a:pPr>
            <a:r>
              <a:rPr lang="es-EC" sz="1800" dirty="0">
                <a:latin typeface="Calibri" panose="020F0502020204030204" pitchFamily="34" charset="0"/>
                <a:ea typeface="Calibri" panose="020F0502020204030204" pitchFamily="34" charset="0"/>
                <a:cs typeface="Times New Roman" panose="02020603050405020304" pitchFamily="18" charset="0"/>
              </a:rPr>
              <a:t>Ajustar</a:t>
            </a:r>
            <a:endParaRPr lang="es-EC"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arcador de contenido 8">
            <a:extLst>
              <a:ext uri="{FF2B5EF4-FFF2-40B4-BE49-F238E27FC236}">
                <a16:creationId xmlns:a16="http://schemas.microsoft.com/office/drawing/2014/main" id="{26046B36-F6FD-3EFA-54F6-C57409E7B0BB}"/>
              </a:ext>
            </a:extLst>
          </p:cNvPr>
          <p:cNvSpPr txBox="1">
            <a:spLocks/>
          </p:cNvSpPr>
          <p:nvPr/>
        </p:nvSpPr>
        <p:spPr>
          <a:xfrm>
            <a:off x="758765" y="2334083"/>
            <a:ext cx="5548537" cy="3988056"/>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None/>
            </a:pPr>
            <a:r>
              <a:rPr lang="es-EC" sz="1800" b="1" dirty="0">
                <a:latin typeface="Calibri" panose="020F0502020204030204" pitchFamily="34" charset="0"/>
                <a:ea typeface="Calibri" panose="020F0502020204030204" pitchFamily="34" charset="0"/>
                <a:cs typeface="Times New Roman" panose="02020603050405020304" pitchFamily="18" charset="0"/>
              </a:rPr>
              <a:t>SIN DISTORSION</a:t>
            </a:r>
            <a:endParaRPr lang="es-EC" sz="1400" b="1" dirty="0"/>
          </a:p>
        </p:txBody>
      </p:sp>
      <p:sp>
        <p:nvSpPr>
          <p:cNvPr id="11" name="Marcador de contenido 8">
            <a:extLst>
              <a:ext uri="{FF2B5EF4-FFF2-40B4-BE49-F238E27FC236}">
                <a16:creationId xmlns:a16="http://schemas.microsoft.com/office/drawing/2014/main" id="{02FA2609-23C2-B668-4865-4CCD4EC0C626}"/>
              </a:ext>
            </a:extLst>
          </p:cNvPr>
          <p:cNvSpPr txBox="1">
            <a:spLocks/>
          </p:cNvSpPr>
          <p:nvPr/>
        </p:nvSpPr>
        <p:spPr>
          <a:xfrm>
            <a:off x="7546743" y="2334083"/>
            <a:ext cx="5548537" cy="3988056"/>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None/>
            </a:pPr>
            <a:r>
              <a:rPr lang="es-EC" sz="1800" b="1" dirty="0">
                <a:latin typeface="Calibri" panose="020F0502020204030204" pitchFamily="34" charset="0"/>
                <a:ea typeface="Calibri" panose="020F0502020204030204" pitchFamily="34" charset="0"/>
                <a:cs typeface="Times New Roman" panose="02020603050405020304" pitchFamily="18" charset="0"/>
              </a:rPr>
              <a:t>MEJOR ALINEACIÓN</a:t>
            </a:r>
            <a:endParaRPr lang="es-EC" sz="1400" b="1" dirty="0"/>
          </a:p>
        </p:txBody>
      </p:sp>
      <p:pic>
        <p:nvPicPr>
          <p:cNvPr id="13" name="Imagen 12">
            <a:extLst>
              <a:ext uri="{FF2B5EF4-FFF2-40B4-BE49-F238E27FC236}">
                <a16:creationId xmlns:a16="http://schemas.microsoft.com/office/drawing/2014/main" id="{759D899A-A858-6671-EAAC-70C7743D2729}"/>
              </a:ext>
            </a:extLst>
          </p:cNvPr>
          <p:cNvPicPr>
            <a:picLocks noChangeAspect="1"/>
          </p:cNvPicPr>
          <p:nvPr/>
        </p:nvPicPr>
        <p:blipFill rotWithShape="1">
          <a:blip r:embed="rId2"/>
          <a:srcRect l="7787" t="26004" r="47338"/>
          <a:stretch/>
        </p:blipFill>
        <p:spPr>
          <a:xfrm>
            <a:off x="3434384" y="2961684"/>
            <a:ext cx="2318691" cy="824916"/>
          </a:xfrm>
          <a:prstGeom prst="rect">
            <a:avLst/>
          </a:prstGeom>
        </p:spPr>
      </p:pic>
      <p:pic>
        <p:nvPicPr>
          <p:cNvPr id="15" name="Imagen 14">
            <a:extLst>
              <a:ext uri="{FF2B5EF4-FFF2-40B4-BE49-F238E27FC236}">
                <a16:creationId xmlns:a16="http://schemas.microsoft.com/office/drawing/2014/main" id="{C88C17C1-3210-12E9-244D-57EEA0333A75}"/>
              </a:ext>
            </a:extLst>
          </p:cNvPr>
          <p:cNvPicPr>
            <a:picLocks noChangeAspect="1"/>
          </p:cNvPicPr>
          <p:nvPr/>
        </p:nvPicPr>
        <p:blipFill>
          <a:blip r:embed="rId3"/>
          <a:stretch>
            <a:fillRect/>
          </a:stretch>
        </p:blipFill>
        <p:spPr>
          <a:xfrm>
            <a:off x="7860681" y="3185343"/>
            <a:ext cx="4024362" cy="766545"/>
          </a:xfrm>
          <a:prstGeom prst="rect">
            <a:avLst/>
          </a:prstGeom>
        </p:spPr>
      </p:pic>
      <p:sp>
        <p:nvSpPr>
          <p:cNvPr id="17" name="CuadroTexto 16">
            <a:extLst>
              <a:ext uri="{FF2B5EF4-FFF2-40B4-BE49-F238E27FC236}">
                <a16:creationId xmlns:a16="http://schemas.microsoft.com/office/drawing/2014/main" id="{906FDC7B-7578-E634-5B74-F2E680F0ACD6}"/>
              </a:ext>
            </a:extLst>
          </p:cNvPr>
          <p:cNvSpPr txBox="1"/>
          <p:nvPr/>
        </p:nvSpPr>
        <p:spPr>
          <a:xfrm>
            <a:off x="6512560" y="5597204"/>
            <a:ext cx="3901507" cy="1122743"/>
          </a:xfrm>
          <a:prstGeom prst="rect">
            <a:avLst/>
          </a:prstGeom>
          <a:noFill/>
        </p:spPr>
        <p:txBody>
          <a:bodyPr wrap="square">
            <a:spAutoFit/>
          </a:bodyPr>
          <a:lstStyle/>
          <a:p>
            <a:pPr marL="685800" indent="213360">
              <a:lnSpc>
                <a:spcPct val="200000"/>
              </a:lnSpc>
            </a:pPr>
            <a:r>
              <a:rPr lang="es-EC"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X = A(x, y) + E(x, y)</a:t>
            </a:r>
          </a:p>
          <a:p>
            <a:pPr marL="685800" indent="213360">
              <a:lnSpc>
                <a:spcPct val="200000"/>
              </a:lnSpc>
            </a:pPr>
            <a:r>
              <a:rPr lang="es-EC"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Y = B(x, y) + F(x, y)</a:t>
            </a:r>
          </a:p>
        </p:txBody>
      </p:sp>
      <p:sp>
        <p:nvSpPr>
          <p:cNvPr id="19" name="CuadroTexto 18">
            <a:extLst>
              <a:ext uri="{FF2B5EF4-FFF2-40B4-BE49-F238E27FC236}">
                <a16:creationId xmlns:a16="http://schemas.microsoft.com/office/drawing/2014/main" id="{6EFFBFB7-8AD7-AD98-AAED-3965D0F998C1}"/>
              </a:ext>
            </a:extLst>
          </p:cNvPr>
          <p:cNvSpPr txBox="1"/>
          <p:nvPr/>
        </p:nvSpPr>
        <p:spPr>
          <a:xfrm>
            <a:off x="2823259" y="3875048"/>
            <a:ext cx="6545482" cy="1008225"/>
          </a:xfrm>
          <a:prstGeom prst="rect">
            <a:avLst/>
          </a:prstGeom>
          <a:noFill/>
        </p:spPr>
        <p:txBody>
          <a:bodyPr wrap="square">
            <a:spAutoFit/>
          </a:bodyPr>
          <a:lstStyle/>
          <a:p>
            <a:pPr marL="685800" indent="213360">
              <a:lnSpc>
                <a:spcPct val="200000"/>
              </a:lnSpc>
            </a:pPr>
            <a:r>
              <a:rPr lang="es-EC"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x' = a*x - b*y + </a:t>
            </a:r>
            <a:r>
              <a:rPr lang="es-EC" sz="1600" dirty="0" err="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tx</a:t>
            </a:r>
            <a:endParaRPr lang="es-EC"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685800" indent="213360">
              <a:lnSpc>
                <a:spcPct val="200000"/>
              </a:lnSpc>
            </a:pPr>
            <a:r>
              <a:rPr lang="es-EC"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y' = b*x + a*y + </a:t>
            </a:r>
            <a:r>
              <a:rPr lang="es-EC" sz="1600" dirty="0" err="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ty</a:t>
            </a:r>
            <a:endParaRPr lang="es-EC"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CuadroTexto 20">
            <a:extLst>
              <a:ext uri="{FF2B5EF4-FFF2-40B4-BE49-F238E27FC236}">
                <a16:creationId xmlns:a16="http://schemas.microsoft.com/office/drawing/2014/main" id="{367EE6C5-65CF-E5EC-B507-BA00D42F15D0}"/>
              </a:ext>
            </a:extLst>
          </p:cNvPr>
          <p:cNvSpPr txBox="1"/>
          <p:nvPr/>
        </p:nvSpPr>
        <p:spPr>
          <a:xfrm>
            <a:off x="1492501" y="3857232"/>
            <a:ext cx="6545482" cy="1122743"/>
          </a:xfrm>
          <a:prstGeom prst="rect">
            <a:avLst/>
          </a:prstGeom>
          <a:noFill/>
        </p:spPr>
        <p:txBody>
          <a:bodyPr wrap="square">
            <a:spAutoFit/>
          </a:bodyPr>
          <a:lstStyle/>
          <a:p>
            <a:pPr marL="685800" indent="213360">
              <a:lnSpc>
                <a:spcPct val="200000"/>
              </a:lnSpc>
            </a:pPr>
            <a:r>
              <a:rPr lang="es-EC" sz="18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   -b   </a:t>
            </a:r>
            <a:r>
              <a:rPr lang="es-EC" sz="1800" dirty="0" err="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tx</a:t>
            </a:r>
            <a:r>
              <a:rPr lang="es-EC" sz="18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marL="685800" indent="213360">
              <a:lnSpc>
                <a:spcPct val="200000"/>
              </a:lnSpc>
            </a:pPr>
            <a:r>
              <a:rPr lang="es-EC" sz="18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b    a   </a:t>
            </a:r>
            <a:r>
              <a:rPr lang="es-EC" sz="1800" dirty="0" err="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ty</a:t>
            </a:r>
            <a:r>
              <a:rPr lang="es-EC" sz="18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3" name="CuadroTexto 22">
            <a:extLst>
              <a:ext uri="{FF2B5EF4-FFF2-40B4-BE49-F238E27FC236}">
                <a16:creationId xmlns:a16="http://schemas.microsoft.com/office/drawing/2014/main" id="{7BECA65F-BAC9-7D41-1AA2-F9EFA923182F}"/>
              </a:ext>
            </a:extLst>
          </p:cNvPr>
          <p:cNvSpPr txBox="1"/>
          <p:nvPr/>
        </p:nvSpPr>
        <p:spPr>
          <a:xfrm>
            <a:off x="1893238" y="5013565"/>
            <a:ext cx="3919582" cy="1755545"/>
          </a:xfrm>
          <a:prstGeom prst="rect">
            <a:avLst/>
          </a:prstGeom>
          <a:noFill/>
        </p:spPr>
        <p:txBody>
          <a:bodyPr wrap="square">
            <a:spAutoFit/>
          </a:bodyPr>
          <a:lstStyle/>
          <a:p>
            <a:pPr marL="685800" indent="213360">
              <a:lnSpc>
                <a:spcPct val="200000"/>
              </a:lnSpc>
            </a:pPr>
            <a:r>
              <a:rPr lang="es-EC" sz="14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[x']    [h11 h12 h13 h14]     [x]</a:t>
            </a:r>
          </a:p>
          <a:p>
            <a:pPr marL="685800" indent="213360">
              <a:lnSpc>
                <a:spcPct val="200000"/>
              </a:lnSpc>
            </a:pPr>
            <a:r>
              <a:rPr lang="es-EC" sz="14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[y'] = [h21 h22 h23 h24] * [y]</a:t>
            </a:r>
          </a:p>
          <a:p>
            <a:pPr marL="685800" indent="213360">
              <a:lnSpc>
                <a:spcPct val="200000"/>
              </a:lnSpc>
            </a:pPr>
            <a:r>
              <a:rPr lang="en-US" sz="14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     [h31 h32 h33 h34]    [z]</a:t>
            </a:r>
            <a:endParaRPr lang="es-EC" sz="14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685800" indent="213360">
              <a:lnSpc>
                <a:spcPct val="200000"/>
              </a:lnSpc>
            </a:pPr>
            <a:r>
              <a:rPr lang="en-US" sz="14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    [h41 h42 h43 h44]    [1]</a:t>
            </a:r>
            <a:endParaRPr lang="es-EC" sz="14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CuadroTexto 24">
            <a:extLst>
              <a:ext uri="{FF2B5EF4-FFF2-40B4-BE49-F238E27FC236}">
                <a16:creationId xmlns:a16="http://schemas.microsoft.com/office/drawing/2014/main" id="{B495F284-D572-1ADD-5C7A-2F5D17DDFBB0}"/>
              </a:ext>
            </a:extLst>
          </p:cNvPr>
          <p:cNvSpPr txBox="1"/>
          <p:nvPr/>
        </p:nvSpPr>
        <p:spPr>
          <a:xfrm>
            <a:off x="6092963" y="4290450"/>
            <a:ext cx="6545482" cy="1008225"/>
          </a:xfrm>
          <a:prstGeom prst="rect">
            <a:avLst/>
          </a:prstGeom>
          <a:noFill/>
        </p:spPr>
        <p:txBody>
          <a:bodyPr wrap="square">
            <a:spAutoFit/>
          </a:bodyPr>
          <a:lstStyle/>
          <a:p>
            <a:pPr marL="899160" indent="457200">
              <a:lnSpc>
                <a:spcPct val="200000"/>
              </a:lnSpc>
            </a:pPr>
            <a:r>
              <a:rPr lang="es-EC"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f(</a:t>
            </a:r>
            <a:r>
              <a:rPr lang="es-EC" sz="1600" dirty="0" err="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x,y</a:t>
            </a:r>
            <a:r>
              <a:rPr lang="es-EC"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 a00 + a10x + a01y + a20x^2 + a11xy + a02y^2 + a30x^3 + a21x^2y + a12xy^2 + a03y^3 + ...</a:t>
            </a:r>
          </a:p>
        </p:txBody>
      </p:sp>
    </p:spTree>
    <p:extLst>
      <p:ext uri="{BB962C8B-B14F-4D97-AF65-F5344CB8AC3E}">
        <p14:creationId xmlns:p14="http://schemas.microsoft.com/office/powerpoint/2010/main" val="2398173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C0231A9-CF94-691C-649E-9CC7D4C22CB8}"/>
              </a:ext>
            </a:extLst>
          </p:cNvPr>
          <p:cNvSpPr>
            <a:spLocks noGrp="1"/>
          </p:cNvSpPr>
          <p:nvPr>
            <p:ph type="title"/>
          </p:nvPr>
        </p:nvSpPr>
        <p:spPr>
          <a:xfrm>
            <a:off x="964023" y="879063"/>
            <a:ext cx="4941477" cy="610863"/>
          </a:xfrm>
        </p:spPr>
        <p:txBody>
          <a:bodyPr anchor="b">
            <a:normAutofit/>
          </a:bodyPr>
          <a:lstStyle/>
          <a:p>
            <a:r>
              <a:rPr lang="es-EC" sz="2100" dirty="0"/>
              <a:t>QUITO QUEBRADIZO</a:t>
            </a:r>
          </a:p>
        </p:txBody>
      </p:sp>
      <p:sp>
        <p:nvSpPr>
          <p:cNvPr id="12" name="Text Placeholder 2">
            <a:extLst>
              <a:ext uri="{FF2B5EF4-FFF2-40B4-BE49-F238E27FC236}">
                <a16:creationId xmlns:a16="http://schemas.microsoft.com/office/drawing/2014/main" id="{802B6FC3-8E2F-2EF2-F743-61C882DDAD4B}"/>
              </a:ext>
            </a:extLst>
          </p:cNvPr>
          <p:cNvSpPr>
            <a:spLocks noGrp="1"/>
          </p:cNvSpPr>
          <p:nvPr>
            <p:ph type="body" idx="1"/>
          </p:nvPr>
        </p:nvSpPr>
        <p:spPr>
          <a:xfrm>
            <a:off x="952500" y="2300156"/>
            <a:ext cx="3036477" cy="404216"/>
          </a:xfrm>
        </p:spPr>
        <p:txBody>
          <a:bodyPr/>
          <a:lstStyle/>
          <a:p>
            <a:r>
              <a:rPr lang="en-US" dirty="0"/>
              <a:t>INUNDACIONES</a:t>
            </a:r>
          </a:p>
        </p:txBody>
      </p:sp>
      <p:sp>
        <p:nvSpPr>
          <p:cNvPr id="14" name="Content Placeholder 3">
            <a:extLst>
              <a:ext uri="{FF2B5EF4-FFF2-40B4-BE49-F238E27FC236}">
                <a16:creationId xmlns:a16="http://schemas.microsoft.com/office/drawing/2014/main" id="{71A875F3-7EE2-5FD3-8A10-0112945A1822}"/>
              </a:ext>
            </a:extLst>
          </p:cNvPr>
          <p:cNvSpPr>
            <a:spLocks noGrp="1"/>
          </p:cNvSpPr>
          <p:nvPr>
            <p:ph sz="half" idx="2"/>
          </p:nvPr>
        </p:nvSpPr>
        <p:spPr>
          <a:xfrm>
            <a:off x="952500" y="2799146"/>
            <a:ext cx="3036477" cy="1942138"/>
          </a:xfrm>
        </p:spPr>
        <p:txBody>
          <a:bodyPr/>
          <a:lstStyle/>
          <a:p>
            <a:endParaRPr lang="en-US"/>
          </a:p>
        </p:txBody>
      </p:sp>
      <p:sp>
        <p:nvSpPr>
          <p:cNvPr id="16" name="Text Placeholder 4">
            <a:extLst>
              <a:ext uri="{FF2B5EF4-FFF2-40B4-BE49-F238E27FC236}">
                <a16:creationId xmlns:a16="http://schemas.microsoft.com/office/drawing/2014/main" id="{818A177B-AFB2-E5E9-2246-6EB9BEAF1FA9}"/>
              </a:ext>
            </a:extLst>
          </p:cNvPr>
          <p:cNvSpPr>
            <a:spLocks noGrp="1"/>
          </p:cNvSpPr>
          <p:nvPr>
            <p:ph type="body" idx="10"/>
          </p:nvPr>
        </p:nvSpPr>
        <p:spPr>
          <a:xfrm>
            <a:off x="4569372" y="2300156"/>
            <a:ext cx="3036477" cy="404216"/>
          </a:xfrm>
        </p:spPr>
        <p:txBody>
          <a:bodyPr/>
          <a:lstStyle/>
          <a:p>
            <a:r>
              <a:rPr lang="en-US" dirty="0"/>
              <a:t>EXPANSIÓN URBANA</a:t>
            </a:r>
          </a:p>
        </p:txBody>
      </p:sp>
      <p:sp>
        <p:nvSpPr>
          <p:cNvPr id="18" name="Content Placeholder 5">
            <a:extLst>
              <a:ext uri="{FF2B5EF4-FFF2-40B4-BE49-F238E27FC236}">
                <a16:creationId xmlns:a16="http://schemas.microsoft.com/office/drawing/2014/main" id="{1D0DA15C-6335-303E-EDD6-CFA66B66952C}"/>
              </a:ext>
            </a:extLst>
          </p:cNvPr>
          <p:cNvSpPr>
            <a:spLocks noGrp="1"/>
          </p:cNvSpPr>
          <p:nvPr>
            <p:ph sz="half" idx="11"/>
          </p:nvPr>
        </p:nvSpPr>
        <p:spPr>
          <a:xfrm>
            <a:off x="4569372" y="2799146"/>
            <a:ext cx="3051175" cy="2687637"/>
          </a:xfrm>
        </p:spPr>
        <p:txBody>
          <a:bodyPr/>
          <a:lstStyle/>
          <a:p>
            <a:endParaRPr lang="en-US"/>
          </a:p>
        </p:txBody>
      </p:sp>
      <p:sp>
        <p:nvSpPr>
          <p:cNvPr id="20" name="Text Placeholder 6">
            <a:extLst>
              <a:ext uri="{FF2B5EF4-FFF2-40B4-BE49-F238E27FC236}">
                <a16:creationId xmlns:a16="http://schemas.microsoft.com/office/drawing/2014/main" id="{93D2ADA8-4C62-30AE-21C5-1A2E539F64AB}"/>
              </a:ext>
            </a:extLst>
          </p:cNvPr>
          <p:cNvSpPr>
            <a:spLocks noGrp="1"/>
          </p:cNvSpPr>
          <p:nvPr>
            <p:ph type="body" idx="12"/>
          </p:nvPr>
        </p:nvSpPr>
        <p:spPr>
          <a:xfrm>
            <a:off x="8187017" y="2300156"/>
            <a:ext cx="3036477" cy="404216"/>
          </a:xfrm>
        </p:spPr>
        <p:txBody>
          <a:bodyPr/>
          <a:lstStyle/>
          <a:p>
            <a:r>
              <a:rPr lang="en-US" dirty="0"/>
              <a:t>INFRAESTRUCTURA</a:t>
            </a:r>
          </a:p>
        </p:txBody>
      </p:sp>
      <p:sp>
        <p:nvSpPr>
          <p:cNvPr id="22" name="Content Placeholder 7">
            <a:extLst>
              <a:ext uri="{FF2B5EF4-FFF2-40B4-BE49-F238E27FC236}">
                <a16:creationId xmlns:a16="http://schemas.microsoft.com/office/drawing/2014/main" id="{E1B6E686-B315-30C1-69FB-7647988B5A4D}"/>
              </a:ext>
            </a:extLst>
          </p:cNvPr>
          <p:cNvSpPr>
            <a:spLocks noGrp="1"/>
          </p:cNvSpPr>
          <p:nvPr>
            <p:ph sz="half" idx="13"/>
          </p:nvPr>
        </p:nvSpPr>
        <p:spPr>
          <a:xfrm>
            <a:off x="8187017" y="2799146"/>
            <a:ext cx="3036887" cy="2687637"/>
          </a:xfrm>
        </p:spPr>
        <p:txBody>
          <a:bodyPr/>
          <a:lstStyle/>
          <a:p>
            <a:endParaRPr lang="en-US"/>
          </a:p>
        </p:txBody>
      </p:sp>
      <p:sp>
        <p:nvSpPr>
          <p:cNvPr id="2" name="Título 1">
            <a:extLst>
              <a:ext uri="{FF2B5EF4-FFF2-40B4-BE49-F238E27FC236}">
                <a16:creationId xmlns:a16="http://schemas.microsoft.com/office/drawing/2014/main" id="{8E0BA58C-F54E-1CCB-4C3F-78B9AB2AF642}"/>
              </a:ext>
            </a:extLst>
          </p:cNvPr>
          <p:cNvSpPr txBox="1">
            <a:spLocks/>
          </p:cNvSpPr>
          <p:nvPr/>
        </p:nvSpPr>
        <p:spPr>
          <a:xfrm rot="2738494">
            <a:off x="-110823" y="4849683"/>
            <a:ext cx="4322304" cy="827626"/>
          </a:xfrm>
          <a:prstGeom prst="rect">
            <a:avLst/>
          </a:prstGeom>
        </p:spPr>
        <p:txBody>
          <a:bodyPr vert="horz" lIns="0" tIns="0" rIns="0" bIns="0" rtlCol="0" anchor="b" anchorCtr="0">
            <a:normAutofit fontScale="97500"/>
          </a:bodyPr>
          <a:lst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a:solidFill>
                  <a:schemeClr val="tx1">
                    <a:lumMod val="85000"/>
                  </a:schemeClr>
                </a:solidFill>
              </a:rPr>
              <a:t>ANTECEDENTES</a:t>
            </a:r>
          </a:p>
        </p:txBody>
      </p:sp>
      <p:pic>
        <p:nvPicPr>
          <p:cNvPr id="1026" name="Picture 2" descr="Una tragedia con historia - Portal Diverso">
            <a:extLst>
              <a:ext uri="{FF2B5EF4-FFF2-40B4-BE49-F238E27FC236}">
                <a16:creationId xmlns:a16="http://schemas.microsoft.com/office/drawing/2014/main" id="{8C3FE18A-F645-65CF-292D-09C8F254A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221" y="2589646"/>
            <a:ext cx="2874936" cy="20519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7">
            <a:extLst>
              <a:ext uri="{FF2B5EF4-FFF2-40B4-BE49-F238E27FC236}">
                <a16:creationId xmlns:a16="http://schemas.microsoft.com/office/drawing/2014/main" id="{056D0B1B-663B-8081-4008-201B0E2A8351}"/>
              </a:ext>
            </a:extLst>
          </p:cNvPr>
          <p:cNvPicPr>
            <a:picLocks noChangeAspect="1"/>
          </p:cNvPicPr>
          <p:nvPr/>
        </p:nvPicPr>
        <p:blipFill>
          <a:blip r:embed="rId3"/>
          <a:srcRect b="16076"/>
          <a:stretch>
            <a:fillRect/>
          </a:stretch>
        </p:blipFill>
        <p:spPr>
          <a:xfrm>
            <a:off x="3337482" y="2236880"/>
            <a:ext cx="5369209" cy="4021654"/>
          </a:xfrm>
          <a:prstGeom prst="rect">
            <a:avLst/>
          </a:prstGeom>
          <a:noFill/>
        </p:spPr>
      </p:pic>
      <p:pic>
        <p:nvPicPr>
          <p:cNvPr id="1028" name="Picture 4" descr="No hay ninguna descripción de la foto disponible.">
            <a:extLst>
              <a:ext uri="{FF2B5EF4-FFF2-40B4-BE49-F238E27FC236}">
                <a16:creationId xmlns:a16="http://schemas.microsoft.com/office/drawing/2014/main" id="{737834AD-44D8-7113-8943-1B2203CFF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547" y="2704372"/>
            <a:ext cx="4329861" cy="352459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Interfaz de usuario gráfica&#10;&#10;Descripción generada automáticamente con confianza media">
            <a:extLst>
              <a:ext uri="{FF2B5EF4-FFF2-40B4-BE49-F238E27FC236}">
                <a16:creationId xmlns:a16="http://schemas.microsoft.com/office/drawing/2014/main" id="{94BDCAD2-BFB4-699C-B3CD-47B455DDB3AB}"/>
              </a:ext>
            </a:extLst>
          </p:cNvPr>
          <p:cNvPicPr>
            <a:picLocks noChangeAspect="1"/>
          </p:cNvPicPr>
          <p:nvPr/>
        </p:nvPicPr>
        <p:blipFill rotWithShape="1">
          <a:blip r:embed="rId5">
            <a:extLst>
              <a:ext uri="{28A0092B-C50C-407E-A947-70E740481C1C}">
                <a14:useLocalDpi xmlns:a14="http://schemas.microsoft.com/office/drawing/2010/main"/>
              </a:ext>
            </a:extLst>
          </a:blip>
          <a:srcRect l="31432" t="35237" r="9710" b="7350"/>
          <a:stretch/>
        </p:blipFill>
        <p:spPr>
          <a:xfrm>
            <a:off x="4672161" y="5857865"/>
            <a:ext cx="1170597" cy="896112"/>
          </a:xfrm>
          <a:prstGeom prst="rect">
            <a:avLst/>
          </a:prstGeom>
        </p:spPr>
      </p:pic>
      <p:sp>
        <p:nvSpPr>
          <p:cNvPr id="15" name="Text Placeholder 1">
            <a:extLst>
              <a:ext uri="{FF2B5EF4-FFF2-40B4-BE49-F238E27FC236}">
                <a16:creationId xmlns:a16="http://schemas.microsoft.com/office/drawing/2014/main" id="{7524CD54-E9ED-A1F8-7F42-53CF869302A7}"/>
              </a:ext>
            </a:extLst>
          </p:cNvPr>
          <p:cNvSpPr txBox="1">
            <a:spLocks/>
          </p:cNvSpPr>
          <p:nvPr/>
        </p:nvSpPr>
        <p:spPr>
          <a:xfrm>
            <a:off x="9491048" y="6266945"/>
            <a:ext cx="4914900" cy="588795"/>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tx2">
                    <a:lumMod val="60000"/>
                    <a:lumOff val="40000"/>
                  </a:schemeClr>
                </a:solidFill>
              </a:rPr>
              <a:t>(Quito de Aldea a Ciudad, 2020)</a:t>
            </a:r>
          </a:p>
        </p:txBody>
      </p:sp>
      <p:sp>
        <p:nvSpPr>
          <p:cNvPr id="17" name="Text Placeholder 1">
            <a:extLst>
              <a:ext uri="{FF2B5EF4-FFF2-40B4-BE49-F238E27FC236}">
                <a16:creationId xmlns:a16="http://schemas.microsoft.com/office/drawing/2014/main" id="{672D52FA-D32E-72A1-1E9A-E678E7F26C20}"/>
              </a:ext>
            </a:extLst>
          </p:cNvPr>
          <p:cNvSpPr txBox="1">
            <a:spLocks/>
          </p:cNvSpPr>
          <p:nvPr/>
        </p:nvSpPr>
        <p:spPr>
          <a:xfrm>
            <a:off x="1545452" y="4786490"/>
            <a:ext cx="4914900" cy="588795"/>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tx2">
                    <a:lumMod val="60000"/>
                    <a:lumOff val="40000"/>
                  </a:schemeClr>
                </a:solidFill>
              </a:rPr>
              <a:t>(</a:t>
            </a:r>
            <a:r>
              <a:rPr lang="en-US" sz="1400" dirty="0" err="1">
                <a:solidFill>
                  <a:schemeClr val="tx2">
                    <a:lumMod val="60000"/>
                    <a:lumOff val="40000"/>
                  </a:schemeClr>
                </a:solidFill>
              </a:rPr>
              <a:t>Aluvión</a:t>
            </a:r>
            <a:r>
              <a:rPr lang="en-US" sz="1400" dirty="0">
                <a:solidFill>
                  <a:schemeClr val="tx2">
                    <a:lumMod val="60000"/>
                    <a:lumOff val="40000"/>
                  </a:schemeClr>
                </a:solidFill>
              </a:rPr>
              <a:t> </a:t>
            </a:r>
            <a:r>
              <a:rPr lang="en-US" sz="1400" dirty="0" err="1">
                <a:solidFill>
                  <a:schemeClr val="tx2">
                    <a:lumMod val="60000"/>
                    <a:lumOff val="40000"/>
                  </a:schemeClr>
                </a:solidFill>
              </a:rPr>
              <a:t>en</a:t>
            </a:r>
            <a:r>
              <a:rPr lang="en-US" sz="1400" dirty="0">
                <a:solidFill>
                  <a:schemeClr val="tx2">
                    <a:lumMod val="60000"/>
                    <a:lumOff val="40000"/>
                  </a:schemeClr>
                </a:solidFill>
              </a:rPr>
              <a:t> La </a:t>
            </a:r>
            <a:r>
              <a:rPr lang="en-US" sz="1400" dirty="0" err="1">
                <a:solidFill>
                  <a:schemeClr val="tx2">
                    <a:lumMod val="60000"/>
                    <a:lumOff val="40000"/>
                  </a:schemeClr>
                </a:solidFill>
              </a:rPr>
              <a:t>Gasca</a:t>
            </a:r>
            <a:r>
              <a:rPr lang="en-US" sz="1400" dirty="0">
                <a:solidFill>
                  <a:schemeClr val="tx2">
                    <a:lumMod val="60000"/>
                    <a:lumOff val="40000"/>
                  </a:schemeClr>
                </a:solidFill>
              </a:rPr>
              <a:t>, 1975)</a:t>
            </a:r>
          </a:p>
        </p:txBody>
      </p:sp>
    </p:spTree>
    <p:extLst>
      <p:ext uri="{BB962C8B-B14F-4D97-AF65-F5344CB8AC3E}">
        <p14:creationId xmlns:p14="http://schemas.microsoft.com/office/powerpoint/2010/main" val="1761590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257263-152E-B976-30F6-415DFE103D82}"/>
              </a:ext>
            </a:extLst>
          </p:cNvPr>
          <p:cNvSpPr>
            <a:spLocks noGrp="1"/>
          </p:cNvSpPr>
          <p:nvPr>
            <p:ph type="title"/>
          </p:nvPr>
        </p:nvSpPr>
        <p:spPr/>
        <p:txBody>
          <a:bodyPr/>
          <a:lstStyle/>
          <a:p>
            <a:endParaRPr lang="es-EC" dirty="0"/>
          </a:p>
        </p:txBody>
      </p:sp>
      <p:sp>
        <p:nvSpPr>
          <p:cNvPr id="3" name="Marcador de texto 2">
            <a:extLst>
              <a:ext uri="{FF2B5EF4-FFF2-40B4-BE49-F238E27FC236}">
                <a16:creationId xmlns:a16="http://schemas.microsoft.com/office/drawing/2014/main" id="{8919FF29-36AC-8EA2-EFE2-A6FB56845011}"/>
              </a:ext>
            </a:extLst>
          </p:cNvPr>
          <p:cNvSpPr>
            <a:spLocks noGrp="1"/>
          </p:cNvSpPr>
          <p:nvPr>
            <p:ph type="body" idx="1"/>
          </p:nvPr>
        </p:nvSpPr>
        <p:spPr/>
        <p:txBody>
          <a:bodyPr/>
          <a:lstStyle/>
          <a:p>
            <a:endParaRPr lang="es-EC"/>
          </a:p>
        </p:txBody>
      </p:sp>
      <p:sp>
        <p:nvSpPr>
          <p:cNvPr id="4" name="Marcador de texto 3">
            <a:extLst>
              <a:ext uri="{FF2B5EF4-FFF2-40B4-BE49-F238E27FC236}">
                <a16:creationId xmlns:a16="http://schemas.microsoft.com/office/drawing/2014/main" id="{142A62CA-501F-2359-E458-7E38DC7E9E5F}"/>
              </a:ext>
            </a:extLst>
          </p:cNvPr>
          <p:cNvSpPr>
            <a:spLocks noGrp="1"/>
          </p:cNvSpPr>
          <p:nvPr>
            <p:ph type="body" idx="10"/>
          </p:nvPr>
        </p:nvSpPr>
        <p:spPr/>
        <p:txBody>
          <a:bodyPr/>
          <a:lstStyle/>
          <a:p>
            <a:endParaRPr lang="es-EC"/>
          </a:p>
        </p:txBody>
      </p:sp>
      <p:sp>
        <p:nvSpPr>
          <p:cNvPr id="5" name="Marcador de contenido 4">
            <a:extLst>
              <a:ext uri="{FF2B5EF4-FFF2-40B4-BE49-F238E27FC236}">
                <a16:creationId xmlns:a16="http://schemas.microsoft.com/office/drawing/2014/main" id="{37BD388C-F79C-1009-5226-6E67CB0C7DEF}"/>
              </a:ext>
            </a:extLst>
          </p:cNvPr>
          <p:cNvSpPr>
            <a:spLocks noGrp="1"/>
          </p:cNvSpPr>
          <p:nvPr>
            <p:ph sz="half" idx="2"/>
          </p:nvPr>
        </p:nvSpPr>
        <p:spPr/>
        <p:txBody>
          <a:bodyPr/>
          <a:lstStyle/>
          <a:p>
            <a:endParaRPr lang="es-EC"/>
          </a:p>
        </p:txBody>
      </p:sp>
      <p:sp>
        <p:nvSpPr>
          <p:cNvPr id="6" name="Marcador de contenido 5">
            <a:extLst>
              <a:ext uri="{FF2B5EF4-FFF2-40B4-BE49-F238E27FC236}">
                <a16:creationId xmlns:a16="http://schemas.microsoft.com/office/drawing/2014/main" id="{4F09BE91-CEED-59C2-2E34-42DEA0506364}"/>
              </a:ext>
            </a:extLst>
          </p:cNvPr>
          <p:cNvSpPr>
            <a:spLocks noGrp="1"/>
          </p:cNvSpPr>
          <p:nvPr>
            <p:ph sz="half" idx="13"/>
          </p:nvPr>
        </p:nvSpPr>
        <p:spPr/>
        <p:txBody>
          <a:bodyPr/>
          <a:lstStyle/>
          <a:p>
            <a:endParaRPr lang="es-EC"/>
          </a:p>
        </p:txBody>
      </p:sp>
      <p:sp>
        <p:nvSpPr>
          <p:cNvPr id="7" name="Marcador de fecha 6">
            <a:extLst>
              <a:ext uri="{FF2B5EF4-FFF2-40B4-BE49-F238E27FC236}">
                <a16:creationId xmlns:a16="http://schemas.microsoft.com/office/drawing/2014/main" id="{85CC4764-4260-1886-440A-9022B09937C3}"/>
              </a:ext>
            </a:extLst>
          </p:cNvPr>
          <p:cNvSpPr>
            <a:spLocks noGrp="1"/>
          </p:cNvSpPr>
          <p:nvPr>
            <p:ph type="dt" sz="half" idx="14"/>
          </p:nvPr>
        </p:nvSpPr>
        <p:spPr/>
        <p:txBody>
          <a:bodyPr/>
          <a:lstStyle/>
          <a:p>
            <a:pPr rtl="0"/>
            <a:fld id="{7F69136C-C4B2-45F2-BCFC-515A0853BD43}" type="datetime4">
              <a:rPr lang="es-ES" noProof="0" smtClean="0">
                <a:latin typeface="+mn-lt"/>
              </a:rPr>
              <a:t>22 de marzo de 2023</a:t>
            </a:fld>
            <a:endParaRPr lang="es-ES" noProof="0" dirty="0">
              <a:latin typeface="+mn-lt"/>
            </a:endParaRPr>
          </a:p>
        </p:txBody>
      </p:sp>
      <p:sp>
        <p:nvSpPr>
          <p:cNvPr id="8" name="Marcador de pie de página 7">
            <a:extLst>
              <a:ext uri="{FF2B5EF4-FFF2-40B4-BE49-F238E27FC236}">
                <a16:creationId xmlns:a16="http://schemas.microsoft.com/office/drawing/2014/main" id="{7DEDA421-E30C-F962-8B3D-D84A921D1964}"/>
              </a:ext>
            </a:extLst>
          </p:cNvPr>
          <p:cNvSpPr>
            <a:spLocks noGrp="1"/>
          </p:cNvSpPr>
          <p:nvPr>
            <p:ph type="ftr" sz="quarter" idx="15"/>
          </p:nvPr>
        </p:nvSpPr>
        <p:spPr/>
        <p:txBody>
          <a:bodyPr/>
          <a:lstStyle/>
          <a:p>
            <a:pPr rtl="0"/>
            <a:r>
              <a:rPr lang="es-ES" noProof="0"/>
              <a:t>Revisión anual</a:t>
            </a:r>
            <a:endParaRPr lang="es-ES" b="0" noProof="0" dirty="0"/>
          </a:p>
        </p:txBody>
      </p:sp>
      <p:sp>
        <p:nvSpPr>
          <p:cNvPr id="9" name="Marcador de número de diapositiva 8">
            <a:extLst>
              <a:ext uri="{FF2B5EF4-FFF2-40B4-BE49-F238E27FC236}">
                <a16:creationId xmlns:a16="http://schemas.microsoft.com/office/drawing/2014/main" id="{0FCC03F2-D82F-D26A-F25C-DF3E2BC91D84}"/>
              </a:ext>
            </a:extLst>
          </p:cNvPr>
          <p:cNvSpPr>
            <a:spLocks noGrp="1"/>
          </p:cNvSpPr>
          <p:nvPr>
            <p:ph type="sldNum" sz="quarter" idx="16"/>
          </p:nvPr>
        </p:nvSpPr>
        <p:spPr/>
        <p:txBody>
          <a:bodyPr/>
          <a:lstStyle/>
          <a:p>
            <a:pPr rtl="0"/>
            <a:fld id="{294A09A9-5501-47C1-A89A-A340965A2BE2}" type="slidenum">
              <a:rPr lang="es-ES" noProof="0" smtClean="0"/>
              <a:pPr rtl="0"/>
              <a:t>30</a:t>
            </a:fld>
            <a:endParaRPr lang="es-ES" noProof="0" dirty="0"/>
          </a:p>
        </p:txBody>
      </p:sp>
      <p:pic>
        <p:nvPicPr>
          <p:cNvPr id="10" name="Imagen 9">
            <a:extLst>
              <a:ext uri="{FF2B5EF4-FFF2-40B4-BE49-F238E27FC236}">
                <a16:creationId xmlns:a16="http://schemas.microsoft.com/office/drawing/2014/main" id="{7253CD69-8F1B-49F2-60FD-DDFA2126BE95}"/>
              </a:ext>
            </a:extLst>
          </p:cNvPr>
          <p:cNvPicPr>
            <a:picLocks noChangeAspect="1"/>
          </p:cNvPicPr>
          <p:nvPr/>
        </p:nvPicPr>
        <p:blipFill>
          <a:blip r:embed="rId2"/>
          <a:stretch>
            <a:fillRect/>
          </a:stretch>
        </p:blipFill>
        <p:spPr>
          <a:xfrm>
            <a:off x="269125" y="2300984"/>
            <a:ext cx="3707130" cy="2628900"/>
          </a:xfrm>
          <a:prstGeom prst="rect">
            <a:avLst/>
          </a:prstGeom>
        </p:spPr>
      </p:pic>
      <p:pic>
        <p:nvPicPr>
          <p:cNvPr id="12" name="Imagen 11">
            <a:extLst>
              <a:ext uri="{FF2B5EF4-FFF2-40B4-BE49-F238E27FC236}">
                <a16:creationId xmlns:a16="http://schemas.microsoft.com/office/drawing/2014/main" id="{B9DDFB90-B917-92D4-AE67-EE8EB93F92F8}"/>
              </a:ext>
            </a:extLst>
          </p:cNvPr>
          <p:cNvPicPr>
            <a:picLocks noChangeAspect="1"/>
          </p:cNvPicPr>
          <p:nvPr/>
        </p:nvPicPr>
        <p:blipFill>
          <a:blip r:embed="rId3"/>
          <a:stretch>
            <a:fillRect/>
          </a:stretch>
        </p:blipFill>
        <p:spPr>
          <a:xfrm>
            <a:off x="4122396" y="0"/>
            <a:ext cx="6850404" cy="6882616"/>
          </a:xfrm>
          <a:prstGeom prst="rect">
            <a:avLst/>
          </a:prstGeom>
        </p:spPr>
      </p:pic>
    </p:spTree>
    <p:extLst>
      <p:ext uri="{BB962C8B-B14F-4D97-AF65-F5344CB8AC3E}">
        <p14:creationId xmlns:p14="http://schemas.microsoft.com/office/powerpoint/2010/main" val="1124214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8">
            <a:extLst>
              <a:ext uri="{FF2B5EF4-FFF2-40B4-BE49-F238E27FC236}">
                <a16:creationId xmlns:a16="http://schemas.microsoft.com/office/drawing/2014/main" id="{8AFDF420-9236-0140-0B44-A698E8D77A91}"/>
              </a:ext>
            </a:extLst>
          </p:cNvPr>
          <p:cNvSpPr>
            <a:spLocks noGrp="1"/>
          </p:cNvSpPr>
          <p:nvPr>
            <p:ph sz="half" idx="2"/>
          </p:nvPr>
        </p:nvSpPr>
        <p:spPr>
          <a:xfrm>
            <a:off x="1253390" y="2760267"/>
            <a:ext cx="3272311" cy="3988056"/>
          </a:xfrm>
        </p:spPr>
        <p:txBody>
          <a:bodyPr>
            <a:normAutofit/>
          </a:bodyPr>
          <a:lstStyle/>
          <a:p>
            <a:pPr marL="0" lvl="0" indent="0">
              <a:lnSpc>
                <a:spcPct val="200000"/>
              </a:lnSpc>
              <a:buNone/>
            </a:pPr>
            <a:r>
              <a:rPr lang="es-EC" sz="1800" dirty="0">
                <a:effectLst/>
                <a:latin typeface="Calibri" panose="020F0502020204030204" pitchFamily="34" charset="0"/>
                <a:ea typeface="Calibri" panose="020F0502020204030204" pitchFamily="34" charset="0"/>
                <a:cs typeface="Times New Roman" panose="02020603050405020304" pitchFamily="18" charset="0"/>
              </a:rPr>
              <a:t>Dávila et al. (2012) menciona que “el que mejores resultados permite obtener con cartografía escaneada es el método de convolución cúbica”. </a:t>
            </a:r>
            <a:endParaRPr lang="es-EC" sz="1400" b="1" dirty="0"/>
          </a:p>
        </p:txBody>
      </p:sp>
      <p:sp>
        <p:nvSpPr>
          <p:cNvPr id="5" name="Título 4">
            <a:extLst>
              <a:ext uri="{FF2B5EF4-FFF2-40B4-BE49-F238E27FC236}">
                <a16:creationId xmlns:a16="http://schemas.microsoft.com/office/drawing/2014/main" id="{C81632EF-EB64-F757-F12F-1F5BA2004DD8}"/>
              </a:ext>
            </a:extLst>
          </p:cNvPr>
          <p:cNvSpPr>
            <a:spLocks noGrp="1"/>
          </p:cNvSpPr>
          <p:nvPr>
            <p:ph type="title"/>
          </p:nvPr>
        </p:nvSpPr>
        <p:spPr/>
        <p:txBody>
          <a:bodyPr>
            <a:normAutofit fontScale="90000"/>
          </a:bodyPr>
          <a:lstStyle/>
          <a:p>
            <a:r>
              <a:rPr lang="es-EC" dirty="0"/>
              <a:t>Transferencia de ND</a:t>
            </a:r>
          </a:p>
        </p:txBody>
      </p:sp>
      <p:pic>
        <p:nvPicPr>
          <p:cNvPr id="11" name="Imagen 10">
            <a:extLst>
              <a:ext uri="{FF2B5EF4-FFF2-40B4-BE49-F238E27FC236}">
                <a16:creationId xmlns:a16="http://schemas.microsoft.com/office/drawing/2014/main" id="{F3AE9368-32B3-5337-D21B-F0B18AE5F3A6}"/>
              </a:ext>
            </a:extLst>
          </p:cNvPr>
          <p:cNvPicPr>
            <a:picLocks noChangeAspect="1"/>
          </p:cNvPicPr>
          <p:nvPr/>
        </p:nvPicPr>
        <p:blipFill>
          <a:blip r:embed="rId2"/>
          <a:stretch>
            <a:fillRect/>
          </a:stretch>
        </p:blipFill>
        <p:spPr>
          <a:xfrm>
            <a:off x="4410075" y="1489926"/>
            <a:ext cx="7781925" cy="5305425"/>
          </a:xfrm>
          <a:prstGeom prst="rect">
            <a:avLst/>
          </a:prstGeom>
        </p:spPr>
      </p:pic>
      <p:sp>
        <p:nvSpPr>
          <p:cNvPr id="12" name="Flecha: hacia abajo 11">
            <a:extLst>
              <a:ext uri="{FF2B5EF4-FFF2-40B4-BE49-F238E27FC236}">
                <a16:creationId xmlns:a16="http://schemas.microsoft.com/office/drawing/2014/main" id="{90EA6066-912C-7BF7-02F4-E50348EC512A}"/>
              </a:ext>
            </a:extLst>
          </p:cNvPr>
          <p:cNvSpPr/>
          <p:nvPr/>
        </p:nvSpPr>
        <p:spPr>
          <a:xfrm>
            <a:off x="3669175" y="1770927"/>
            <a:ext cx="613458" cy="7176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Marcador de texto 9">
            <a:extLst>
              <a:ext uri="{FF2B5EF4-FFF2-40B4-BE49-F238E27FC236}">
                <a16:creationId xmlns:a16="http://schemas.microsoft.com/office/drawing/2014/main" id="{4DE75F8B-BA0C-FA03-D608-A2E2F3AB4128}"/>
              </a:ext>
            </a:extLst>
          </p:cNvPr>
          <p:cNvSpPr txBox="1">
            <a:spLocks/>
          </p:cNvSpPr>
          <p:nvPr/>
        </p:nvSpPr>
        <p:spPr>
          <a:xfrm>
            <a:off x="1150620" y="1538983"/>
            <a:ext cx="4764829" cy="404216"/>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EC" dirty="0"/>
              <a:t>REMUESTREO</a:t>
            </a:r>
          </a:p>
        </p:txBody>
      </p:sp>
    </p:spTree>
    <p:extLst>
      <p:ext uri="{BB962C8B-B14F-4D97-AF65-F5344CB8AC3E}">
        <p14:creationId xmlns:p14="http://schemas.microsoft.com/office/powerpoint/2010/main" val="2407522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8">
            <a:extLst>
              <a:ext uri="{FF2B5EF4-FFF2-40B4-BE49-F238E27FC236}">
                <a16:creationId xmlns:a16="http://schemas.microsoft.com/office/drawing/2014/main" id="{8AFDF420-9236-0140-0B44-A698E8D77A91}"/>
              </a:ext>
            </a:extLst>
          </p:cNvPr>
          <p:cNvSpPr>
            <a:spLocks noGrp="1"/>
          </p:cNvSpPr>
          <p:nvPr>
            <p:ph sz="half" idx="2"/>
          </p:nvPr>
        </p:nvSpPr>
        <p:spPr>
          <a:xfrm>
            <a:off x="1253390" y="2760267"/>
            <a:ext cx="9516210" cy="3988056"/>
          </a:xfrm>
        </p:spPr>
        <p:txBody>
          <a:bodyPr>
            <a:normAutofit/>
          </a:bodyPr>
          <a:lstStyle/>
          <a:p>
            <a:pPr indent="457200">
              <a:lnSpc>
                <a:spcPct val="200000"/>
              </a:lnSpc>
            </a:pPr>
            <a:r>
              <a:rPr lang="es-EC" sz="1800" dirty="0">
                <a:effectLst/>
                <a:latin typeface="Calibri" panose="020F0502020204030204" pitchFamily="34" charset="0"/>
                <a:ea typeface="Calibri" panose="020F0502020204030204" pitchFamily="34" charset="0"/>
                <a:cs typeface="Times New Roman" panose="02020603050405020304" pitchFamily="18" charset="0"/>
              </a:rPr>
              <a:t>Para la evaluación de la calidad de la georreferenciación se realizó las siguientes actividades:</a:t>
            </a:r>
          </a:p>
          <a:p>
            <a:pPr marL="342900" lvl="0" indent="-342900">
              <a:lnSpc>
                <a:spcPct val="200000"/>
              </a:lnSpc>
              <a:buFont typeface="+mj-lt"/>
              <a:buAutoNum type="arabicPeriod"/>
            </a:pPr>
            <a:r>
              <a:rPr lang="es-EC" sz="1800" dirty="0">
                <a:effectLst/>
                <a:latin typeface="Calibri" panose="020F0502020204030204" pitchFamily="34" charset="0"/>
                <a:ea typeface="Calibri" panose="020F0502020204030204" pitchFamily="34" charset="0"/>
                <a:cs typeface="Times New Roman" panose="02020603050405020304" pitchFamily="18" charset="0"/>
              </a:rPr>
              <a:t>Verificación visual: se realizó una verificación visual de la alineación de los puntos de control georreferenciados y la malla de distorsión creada en la etapa de georreferenciación. Se observaron los cambios producidos en la imagen original después de la georreferenciación, y se revisó la calidad de la resolución y el remuestreo.</a:t>
            </a:r>
          </a:p>
        </p:txBody>
      </p:sp>
      <p:sp>
        <p:nvSpPr>
          <p:cNvPr id="5" name="Título 4">
            <a:extLst>
              <a:ext uri="{FF2B5EF4-FFF2-40B4-BE49-F238E27FC236}">
                <a16:creationId xmlns:a16="http://schemas.microsoft.com/office/drawing/2014/main" id="{C81632EF-EB64-F757-F12F-1F5BA2004DD8}"/>
              </a:ext>
            </a:extLst>
          </p:cNvPr>
          <p:cNvSpPr>
            <a:spLocks noGrp="1"/>
          </p:cNvSpPr>
          <p:nvPr>
            <p:ph type="title"/>
          </p:nvPr>
        </p:nvSpPr>
        <p:spPr>
          <a:xfrm>
            <a:off x="964023" y="879063"/>
            <a:ext cx="10023291" cy="610863"/>
          </a:xfrm>
        </p:spPr>
        <p:txBody>
          <a:bodyPr>
            <a:normAutofit fontScale="90000"/>
          </a:bodyPr>
          <a:lstStyle/>
          <a:p>
            <a:r>
              <a:rPr lang="es-EC" dirty="0"/>
              <a:t>Evaluación de la Calidad de la Georreferenciación</a:t>
            </a:r>
          </a:p>
        </p:txBody>
      </p:sp>
      <p:sp>
        <p:nvSpPr>
          <p:cNvPr id="12" name="Flecha: hacia abajo 11">
            <a:extLst>
              <a:ext uri="{FF2B5EF4-FFF2-40B4-BE49-F238E27FC236}">
                <a16:creationId xmlns:a16="http://schemas.microsoft.com/office/drawing/2014/main" id="{90EA6066-912C-7BF7-02F4-E50348EC512A}"/>
              </a:ext>
            </a:extLst>
          </p:cNvPr>
          <p:cNvSpPr/>
          <p:nvPr/>
        </p:nvSpPr>
        <p:spPr>
          <a:xfrm>
            <a:off x="3669175" y="1770927"/>
            <a:ext cx="613458" cy="7176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858021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8">
            <a:extLst>
              <a:ext uri="{FF2B5EF4-FFF2-40B4-BE49-F238E27FC236}">
                <a16:creationId xmlns:a16="http://schemas.microsoft.com/office/drawing/2014/main" id="{8AFDF420-9236-0140-0B44-A698E8D77A91}"/>
              </a:ext>
            </a:extLst>
          </p:cNvPr>
          <p:cNvSpPr>
            <a:spLocks noGrp="1"/>
          </p:cNvSpPr>
          <p:nvPr>
            <p:ph sz="half" idx="2"/>
          </p:nvPr>
        </p:nvSpPr>
        <p:spPr>
          <a:xfrm>
            <a:off x="1253390" y="2760267"/>
            <a:ext cx="9516210" cy="3988056"/>
          </a:xfrm>
        </p:spPr>
        <p:txBody>
          <a:bodyPr>
            <a:normAutofit/>
          </a:bodyPr>
          <a:lstStyle/>
          <a:p>
            <a:pPr marL="0" lvl="0" indent="0">
              <a:lnSpc>
                <a:spcPct val="200000"/>
              </a:lnSpc>
              <a:buNone/>
            </a:pPr>
            <a:r>
              <a:rPr lang="es-EC" sz="1800" dirty="0">
                <a:effectLst/>
                <a:latin typeface="Calibri" panose="020F0502020204030204" pitchFamily="34" charset="0"/>
                <a:ea typeface="Calibri" panose="020F0502020204030204" pitchFamily="34" charset="0"/>
                <a:cs typeface="Times New Roman" panose="02020603050405020304" pitchFamily="18" charset="0"/>
              </a:rPr>
              <a:t>2. Evaluación de la exactitud de la georreferenciación: se realizó una evaluación de la exactitud de la georreferenciación utilizando puntos de control adicionales. Se verificó la precisión de los datos georreferenciados en relación con la información geográfica disponible en la actualidad, como los datos obtenidos de las coberturas vectoriales y la ortofotografía.</a:t>
            </a:r>
          </a:p>
        </p:txBody>
      </p:sp>
      <p:sp>
        <p:nvSpPr>
          <p:cNvPr id="5" name="Título 4">
            <a:extLst>
              <a:ext uri="{FF2B5EF4-FFF2-40B4-BE49-F238E27FC236}">
                <a16:creationId xmlns:a16="http://schemas.microsoft.com/office/drawing/2014/main" id="{C81632EF-EB64-F757-F12F-1F5BA2004DD8}"/>
              </a:ext>
            </a:extLst>
          </p:cNvPr>
          <p:cNvSpPr>
            <a:spLocks noGrp="1"/>
          </p:cNvSpPr>
          <p:nvPr>
            <p:ph type="title"/>
          </p:nvPr>
        </p:nvSpPr>
        <p:spPr>
          <a:xfrm>
            <a:off x="964023" y="879063"/>
            <a:ext cx="10023291" cy="610863"/>
          </a:xfrm>
        </p:spPr>
        <p:txBody>
          <a:bodyPr>
            <a:normAutofit fontScale="90000"/>
          </a:bodyPr>
          <a:lstStyle/>
          <a:p>
            <a:r>
              <a:rPr lang="es-EC" dirty="0"/>
              <a:t>Evaluación de la Calidad de la Georreferenciación</a:t>
            </a:r>
          </a:p>
        </p:txBody>
      </p:sp>
      <p:sp>
        <p:nvSpPr>
          <p:cNvPr id="12" name="Flecha: hacia abajo 11">
            <a:extLst>
              <a:ext uri="{FF2B5EF4-FFF2-40B4-BE49-F238E27FC236}">
                <a16:creationId xmlns:a16="http://schemas.microsoft.com/office/drawing/2014/main" id="{90EA6066-912C-7BF7-02F4-E50348EC512A}"/>
              </a:ext>
            </a:extLst>
          </p:cNvPr>
          <p:cNvSpPr/>
          <p:nvPr/>
        </p:nvSpPr>
        <p:spPr>
          <a:xfrm>
            <a:off x="3669175" y="1770927"/>
            <a:ext cx="613458" cy="7176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831718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8">
            <a:extLst>
              <a:ext uri="{FF2B5EF4-FFF2-40B4-BE49-F238E27FC236}">
                <a16:creationId xmlns:a16="http://schemas.microsoft.com/office/drawing/2014/main" id="{8AFDF420-9236-0140-0B44-A698E8D77A91}"/>
              </a:ext>
            </a:extLst>
          </p:cNvPr>
          <p:cNvSpPr>
            <a:spLocks noGrp="1"/>
          </p:cNvSpPr>
          <p:nvPr>
            <p:ph sz="half" idx="2"/>
          </p:nvPr>
        </p:nvSpPr>
        <p:spPr>
          <a:xfrm>
            <a:off x="1253390" y="2760267"/>
            <a:ext cx="9516210" cy="3988056"/>
          </a:xfrm>
        </p:spPr>
        <p:txBody>
          <a:bodyPr>
            <a:normAutofit/>
          </a:bodyPr>
          <a:lstStyle/>
          <a:p>
            <a:pPr marL="0" lvl="0" indent="0">
              <a:lnSpc>
                <a:spcPct val="200000"/>
              </a:lnSpc>
              <a:buNone/>
            </a:pPr>
            <a:r>
              <a:rPr lang="es-EC" sz="1800" dirty="0">
                <a:effectLst/>
                <a:latin typeface="Calibri" panose="020F0502020204030204" pitchFamily="34" charset="0"/>
                <a:ea typeface="Calibri" panose="020F0502020204030204" pitchFamily="34" charset="0"/>
                <a:cs typeface="Times New Roman" panose="02020603050405020304" pitchFamily="18" charset="0"/>
              </a:rPr>
              <a:t>Evaluación del remuestreo: se evaluó la calidad del remuestreo utilizando el í</a:t>
            </a:r>
            <a:r>
              <a:rPr lang="es-EC"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ndice de calidad de remuestreo (RQI)</a:t>
            </a:r>
            <a:r>
              <a:rPr lang="es-EC" sz="1800" dirty="0">
                <a:effectLst/>
                <a:latin typeface="Calibri" panose="020F0502020204030204" pitchFamily="34" charset="0"/>
                <a:ea typeface="Calibri" panose="020F0502020204030204" pitchFamily="34" charset="0"/>
                <a:cs typeface="Times New Roman" panose="02020603050405020304" pitchFamily="18" charset="0"/>
              </a:rPr>
              <a:t>, el cual mide la precisión geométrica y la calidad visual de la imagen remuestreada. Se comparó la calidad del remuestreo con la resolución original y se evaluó la calidad visual de la imagen remuestreada en relación con la información geográfica disponible en la actualidad.</a:t>
            </a:r>
          </a:p>
        </p:txBody>
      </p:sp>
      <p:sp>
        <p:nvSpPr>
          <p:cNvPr id="5" name="Título 4">
            <a:extLst>
              <a:ext uri="{FF2B5EF4-FFF2-40B4-BE49-F238E27FC236}">
                <a16:creationId xmlns:a16="http://schemas.microsoft.com/office/drawing/2014/main" id="{C81632EF-EB64-F757-F12F-1F5BA2004DD8}"/>
              </a:ext>
            </a:extLst>
          </p:cNvPr>
          <p:cNvSpPr>
            <a:spLocks noGrp="1"/>
          </p:cNvSpPr>
          <p:nvPr>
            <p:ph type="title"/>
          </p:nvPr>
        </p:nvSpPr>
        <p:spPr>
          <a:xfrm>
            <a:off x="964023" y="879063"/>
            <a:ext cx="10023291" cy="610863"/>
          </a:xfrm>
        </p:spPr>
        <p:txBody>
          <a:bodyPr>
            <a:normAutofit fontScale="90000"/>
          </a:bodyPr>
          <a:lstStyle/>
          <a:p>
            <a:r>
              <a:rPr lang="es-EC" dirty="0"/>
              <a:t>Evaluación de la Calidad de la Georreferenciación</a:t>
            </a:r>
          </a:p>
        </p:txBody>
      </p:sp>
      <p:sp>
        <p:nvSpPr>
          <p:cNvPr id="12" name="Flecha: hacia abajo 11">
            <a:extLst>
              <a:ext uri="{FF2B5EF4-FFF2-40B4-BE49-F238E27FC236}">
                <a16:creationId xmlns:a16="http://schemas.microsoft.com/office/drawing/2014/main" id="{90EA6066-912C-7BF7-02F4-E50348EC512A}"/>
              </a:ext>
            </a:extLst>
          </p:cNvPr>
          <p:cNvSpPr/>
          <p:nvPr/>
        </p:nvSpPr>
        <p:spPr>
          <a:xfrm>
            <a:off x="3669175" y="1770927"/>
            <a:ext cx="613458" cy="7176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012558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8">
            <a:extLst>
              <a:ext uri="{FF2B5EF4-FFF2-40B4-BE49-F238E27FC236}">
                <a16:creationId xmlns:a16="http://schemas.microsoft.com/office/drawing/2014/main" id="{8AFDF420-9236-0140-0B44-A698E8D77A91}"/>
              </a:ext>
            </a:extLst>
          </p:cNvPr>
          <p:cNvSpPr>
            <a:spLocks noGrp="1"/>
          </p:cNvSpPr>
          <p:nvPr>
            <p:ph sz="half" idx="2"/>
          </p:nvPr>
        </p:nvSpPr>
        <p:spPr>
          <a:xfrm>
            <a:off x="817961" y="2488557"/>
            <a:ext cx="7150381" cy="3988056"/>
          </a:xfrm>
        </p:spPr>
        <p:txBody>
          <a:bodyPr>
            <a:normAutofit fontScale="92500"/>
          </a:bodyPr>
          <a:lstStyle/>
          <a:p>
            <a:pPr marL="0" lvl="0" indent="0">
              <a:lnSpc>
                <a:spcPct val="200000"/>
              </a:lnSpc>
              <a:buNone/>
            </a:pPr>
            <a:r>
              <a:rPr lang="es-EC" sz="1800" dirty="0">
                <a:effectLst/>
                <a:latin typeface="Calibri" panose="020F0502020204030204" pitchFamily="34" charset="0"/>
                <a:ea typeface="Calibri" panose="020F0502020204030204" pitchFamily="34" charset="0"/>
                <a:cs typeface="Times New Roman" panose="02020603050405020304" pitchFamily="18" charset="0"/>
              </a:rPr>
              <a:t>Análisis estadístico: se realizó un análisis estadístico de los resultados obtenidos para determinar la precisión de la georreferenciación y el remuestreo. Se utilizaron técnicas estadísticas como el coeficiente de correlación y el error cuadrático medio (RMSE).</a:t>
            </a:r>
          </a:p>
          <a:p>
            <a:pPr marL="0" indent="0">
              <a:lnSpc>
                <a:spcPct val="200000"/>
              </a:lnSpc>
              <a:buNone/>
            </a:pPr>
            <a:r>
              <a:rPr lang="es-EC" sz="1800" dirty="0">
                <a:effectLst/>
                <a:latin typeface="Calibri" panose="020F0502020204030204" pitchFamily="34" charset="0"/>
                <a:ea typeface="Calibri" panose="020F0502020204030204" pitchFamily="34" charset="0"/>
                <a:cs typeface="Times New Roman" panose="02020603050405020304" pitchFamily="18" charset="0"/>
              </a:rPr>
              <a:t>Análisis Exploratorio: Se evaluaron en los mapas problemas de distorsión o pérdida de información en áreas específicas para ajustar la georreferenciación y el remuestreo antes de proceder con la digitalización en esas áreas.</a:t>
            </a:r>
          </a:p>
          <a:p>
            <a:pPr marL="0" lvl="0" indent="0">
              <a:lnSpc>
                <a:spcPct val="200000"/>
              </a:lnSpc>
              <a:buNone/>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ítulo 4">
            <a:extLst>
              <a:ext uri="{FF2B5EF4-FFF2-40B4-BE49-F238E27FC236}">
                <a16:creationId xmlns:a16="http://schemas.microsoft.com/office/drawing/2014/main" id="{C81632EF-EB64-F757-F12F-1F5BA2004DD8}"/>
              </a:ext>
            </a:extLst>
          </p:cNvPr>
          <p:cNvSpPr>
            <a:spLocks noGrp="1"/>
          </p:cNvSpPr>
          <p:nvPr>
            <p:ph type="title"/>
          </p:nvPr>
        </p:nvSpPr>
        <p:spPr>
          <a:xfrm>
            <a:off x="964023" y="879063"/>
            <a:ext cx="10023291" cy="610863"/>
          </a:xfrm>
        </p:spPr>
        <p:txBody>
          <a:bodyPr>
            <a:normAutofit fontScale="90000"/>
          </a:bodyPr>
          <a:lstStyle/>
          <a:p>
            <a:r>
              <a:rPr lang="es-EC" dirty="0"/>
              <a:t>Evaluación de la Calidad de la Georreferenciación</a:t>
            </a:r>
          </a:p>
        </p:txBody>
      </p:sp>
      <p:pic>
        <p:nvPicPr>
          <p:cNvPr id="2" name="Imagen 1">
            <a:extLst>
              <a:ext uri="{FF2B5EF4-FFF2-40B4-BE49-F238E27FC236}">
                <a16:creationId xmlns:a16="http://schemas.microsoft.com/office/drawing/2014/main" id="{EBF4FD75-9989-B953-C0F3-EA0050A651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68342" y="576671"/>
            <a:ext cx="4223658" cy="3064890"/>
          </a:xfrm>
          <a:prstGeom prst="rect">
            <a:avLst/>
          </a:prstGeom>
          <a:ln w="6350">
            <a:solidFill>
              <a:schemeClr val="tx1"/>
            </a:solidFill>
          </a:ln>
        </p:spPr>
      </p:pic>
      <p:pic>
        <p:nvPicPr>
          <p:cNvPr id="3" name="Imagen 2" descr="Interfaz de usuario gráfica, Aplicación, Tabla, Excel&#10;&#10;Descripción generada automáticamente">
            <a:extLst>
              <a:ext uri="{FF2B5EF4-FFF2-40B4-BE49-F238E27FC236}">
                <a16:creationId xmlns:a16="http://schemas.microsoft.com/office/drawing/2014/main" id="{924650A2-0A9E-5C09-3DFC-6D11318747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211" y="3799319"/>
            <a:ext cx="4332790" cy="3058681"/>
          </a:xfrm>
          <a:prstGeom prst="rect">
            <a:avLst/>
          </a:prstGeom>
          <a:ln w="6350">
            <a:solidFill>
              <a:schemeClr val="tx1"/>
            </a:solidFill>
          </a:ln>
        </p:spPr>
      </p:pic>
    </p:spTree>
    <p:extLst>
      <p:ext uri="{BB962C8B-B14F-4D97-AF65-F5344CB8AC3E}">
        <p14:creationId xmlns:p14="http://schemas.microsoft.com/office/powerpoint/2010/main" val="1540734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C81632EF-EB64-F757-F12F-1F5BA2004DD8}"/>
              </a:ext>
            </a:extLst>
          </p:cNvPr>
          <p:cNvSpPr>
            <a:spLocks noGrp="1"/>
          </p:cNvSpPr>
          <p:nvPr>
            <p:ph type="title"/>
          </p:nvPr>
        </p:nvSpPr>
        <p:spPr>
          <a:xfrm>
            <a:off x="964023" y="879063"/>
            <a:ext cx="10023291" cy="610863"/>
          </a:xfrm>
        </p:spPr>
        <p:txBody>
          <a:bodyPr>
            <a:normAutofit/>
          </a:bodyPr>
          <a:lstStyle/>
          <a:p>
            <a:r>
              <a:rPr lang="es-EC" dirty="0"/>
              <a:t>Digitalización</a:t>
            </a:r>
          </a:p>
        </p:txBody>
      </p:sp>
      <p:sp>
        <p:nvSpPr>
          <p:cNvPr id="6" name="Marcador de contenido 5">
            <a:extLst>
              <a:ext uri="{FF2B5EF4-FFF2-40B4-BE49-F238E27FC236}">
                <a16:creationId xmlns:a16="http://schemas.microsoft.com/office/drawing/2014/main" id="{40581C63-78DB-A5C7-83F6-8FF684CC512B}"/>
              </a:ext>
            </a:extLst>
          </p:cNvPr>
          <p:cNvSpPr>
            <a:spLocks noGrp="1"/>
          </p:cNvSpPr>
          <p:nvPr>
            <p:ph sz="half" idx="2"/>
          </p:nvPr>
        </p:nvSpPr>
        <p:spPr/>
        <p:txBody>
          <a:bodyPr/>
          <a:lstStyle/>
          <a:p>
            <a:endParaRPr lang="es-EC"/>
          </a:p>
        </p:txBody>
      </p:sp>
      <p:pic>
        <p:nvPicPr>
          <p:cNvPr id="7" name="Imagen 6">
            <a:extLst>
              <a:ext uri="{FF2B5EF4-FFF2-40B4-BE49-F238E27FC236}">
                <a16:creationId xmlns:a16="http://schemas.microsoft.com/office/drawing/2014/main" id="{9E22A704-379B-AF89-A108-4B09D01C10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661" y="2353684"/>
            <a:ext cx="3934935" cy="4420904"/>
          </a:xfrm>
          <a:prstGeom prst="rect">
            <a:avLst/>
          </a:prstGeom>
        </p:spPr>
      </p:pic>
      <p:pic>
        <p:nvPicPr>
          <p:cNvPr id="8" name="Imagen 7">
            <a:extLst>
              <a:ext uri="{FF2B5EF4-FFF2-40B4-BE49-F238E27FC236}">
                <a16:creationId xmlns:a16="http://schemas.microsoft.com/office/drawing/2014/main" id="{81C41EA5-29C6-5A30-5DD7-1113F0F1F5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5294" y="2270980"/>
            <a:ext cx="5178610" cy="4410786"/>
          </a:xfrm>
          <a:prstGeom prst="rect">
            <a:avLst/>
          </a:prstGeom>
        </p:spPr>
      </p:pic>
    </p:spTree>
    <p:extLst>
      <p:ext uri="{BB962C8B-B14F-4D97-AF65-F5344CB8AC3E}">
        <p14:creationId xmlns:p14="http://schemas.microsoft.com/office/powerpoint/2010/main" val="1172584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C81632EF-EB64-F757-F12F-1F5BA2004DD8}"/>
              </a:ext>
            </a:extLst>
          </p:cNvPr>
          <p:cNvSpPr>
            <a:spLocks noGrp="1"/>
          </p:cNvSpPr>
          <p:nvPr>
            <p:ph type="title"/>
          </p:nvPr>
        </p:nvSpPr>
        <p:spPr>
          <a:xfrm>
            <a:off x="964023" y="879063"/>
            <a:ext cx="10023291" cy="610863"/>
          </a:xfrm>
        </p:spPr>
        <p:txBody>
          <a:bodyPr>
            <a:normAutofit/>
          </a:bodyPr>
          <a:lstStyle/>
          <a:p>
            <a:r>
              <a:rPr lang="es-EC" dirty="0"/>
              <a:t>Edición y Corrección</a:t>
            </a:r>
          </a:p>
        </p:txBody>
      </p:sp>
      <p:sp>
        <p:nvSpPr>
          <p:cNvPr id="6" name="Marcador de contenido 5">
            <a:extLst>
              <a:ext uri="{FF2B5EF4-FFF2-40B4-BE49-F238E27FC236}">
                <a16:creationId xmlns:a16="http://schemas.microsoft.com/office/drawing/2014/main" id="{40581C63-78DB-A5C7-83F6-8FF684CC512B}"/>
              </a:ext>
            </a:extLst>
          </p:cNvPr>
          <p:cNvSpPr>
            <a:spLocks noGrp="1"/>
          </p:cNvSpPr>
          <p:nvPr>
            <p:ph sz="half" idx="2"/>
          </p:nvPr>
        </p:nvSpPr>
        <p:spPr/>
        <p:txBody>
          <a:bodyPr>
            <a:normAutofit fontScale="77500" lnSpcReduction="20000"/>
          </a:bodyPr>
          <a:lstStyle/>
          <a:p>
            <a:pPr marL="342900" lvl="0" indent="-342900">
              <a:lnSpc>
                <a:spcPct val="200000"/>
              </a:lnSpc>
              <a:buFont typeface="Symbol" panose="05050102010706020507" pitchFamily="18" charset="2"/>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Cobertura de accidentes geográficos</a:t>
            </a:r>
          </a:p>
          <a:p>
            <a:pPr marL="342900" lvl="0" indent="-342900">
              <a:lnSpc>
                <a:spcPct val="200000"/>
              </a:lnSpc>
              <a:buFont typeface="Symbol" panose="05050102010706020507" pitchFamily="18" charset="2"/>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Cobertura hidrográfica FONAG</a:t>
            </a:r>
          </a:p>
          <a:p>
            <a:pPr marL="342900" lvl="0" indent="-342900">
              <a:lnSpc>
                <a:spcPct val="200000"/>
              </a:lnSpc>
              <a:buFont typeface="Symbol" panose="05050102010706020507" pitchFamily="18" charset="2"/>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Cobertura hidrográfica del antiguo SIGAGRO</a:t>
            </a:r>
          </a:p>
          <a:p>
            <a:pPr marL="342900" lvl="0" indent="-342900">
              <a:lnSpc>
                <a:spcPct val="200000"/>
              </a:lnSpc>
              <a:buFont typeface="Symbol" panose="05050102010706020507" pitchFamily="18" charset="2"/>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Hidrografía abierta de Open Street </a:t>
            </a:r>
            <a:r>
              <a:rPr lang="es-EC" sz="1800" dirty="0" err="1">
                <a:effectLst/>
                <a:latin typeface="Calibri" panose="020F0502020204030204" pitchFamily="34" charset="0"/>
                <a:ea typeface="Calibri" panose="020F0502020204030204" pitchFamily="34" charset="0"/>
                <a:cs typeface="Times New Roman" panose="02020603050405020304" pitchFamily="18" charset="0"/>
              </a:rPr>
              <a:t>Map</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C" dirty="0"/>
          </a:p>
        </p:txBody>
      </p:sp>
      <p:pic>
        <p:nvPicPr>
          <p:cNvPr id="2" name="Imagen 1" descr="OpenStreetMap porovná, jak vypadalo libovolné místo na světě v roce 2012 a  dnes – Živě.cz">
            <a:extLst>
              <a:ext uri="{FF2B5EF4-FFF2-40B4-BE49-F238E27FC236}">
                <a16:creationId xmlns:a16="http://schemas.microsoft.com/office/drawing/2014/main" id="{D3BEE5D7-658A-86F4-0314-A5523DC4113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972772" y="2360033"/>
            <a:ext cx="7091378" cy="4029192"/>
          </a:xfrm>
          <a:prstGeom prst="rect">
            <a:avLst/>
          </a:prstGeom>
          <a:noFill/>
          <a:ln>
            <a:noFill/>
          </a:ln>
        </p:spPr>
      </p:pic>
      <p:pic>
        <p:nvPicPr>
          <p:cNvPr id="3" name="Imagen 2" descr="OpenStreetMap porovná, jak vypadalo libovolné místo na světě v roce 2012 a  dnes – Živě.cz">
            <a:extLst>
              <a:ext uri="{FF2B5EF4-FFF2-40B4-BE49-F238E27FC236}">
                <a16:creationId xmlns:a16="http://schemas.microsoft.com/office/drawing/2014/main" id="{C8B253E8-112F-79C7-A214-2FEDB1E51C2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000500" y="2238375"/>
            <a:ext cx="4191000" cy="2381250"/>
          </a:xfrm>
          <a:prstGeom prst="rect">
            <a:avLst/>
          </a:prstGeom>
          <a:noFill/>
          <a:ln>
            <a:noFill/>
          </a:ln>
        </p:spPr>
      </p:pic>
    </p:spTree>
    <p:extLst>
      <p:ext uri="{BB962C8B-B14F-4D97-AF65-F5344CB8AC3E}">
        <p14:creationId xmlns:p14="http://schemas.microsoft.com/office/powerpoint/2010/main" val="3358255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704A28-E62C-2E4A-A2A4-AD85CB6126A2}"/>
              </a:ext>
            </a:extLst>
          </p:cNvPr>
          <p:cNvSpPr>
            <a:spLocks noGrp="1"/>
          </p:cNvSpPr>
          <p:nvPr>
            <p:ph type="title"/>
          </p:nvPr>
        </p:nvSpPr>
        <p:spPr>
          <a:xfrm>
            <a:off x="7193943" y="3045437"/>
            <a:ext cx="4941477" cy="610863"/>
          </a:xfrm>
        </p:spPr>
        <p:txBody>
          <a:bodyPr rtlCol="0">
            <a:normAutofit fontScale="90000"/>
          </a:bodyPr>
          <a:lstStyle/>
          <a:p>
            <a:pPr rtl="0"/>
            <a:r>
              <a:rPr lang="es-EC" dirty="0"/>
              <a:t>Georreferenciación de Mapas y Planos Antiguos de Quito</a:t>
            </a:r>
            <a:endParaRPr lang="es-ES" dirty="0"/>
          </a:p>
        </p:txBody>
      </p:sp>
      <p:cxnSp>
        <p:nvCxnSpPr>
          <p:cNvPr id="6" name="Conector recto 5">
            <a:extLst>
              <a:ext uri="{FF2B5EF4-FFF2-40B4-BE49-F238E27FC236}">
                <a16:creationId xmlns:a16="http://schemas.microsoft.com/office/drawing/2014/main" id="{4D6EE753-BEBB-4348-896E-73627FDDCF64}"/>
              </a:ext>
              <a:ext uri="{C183D7F6-B498-43B3-948B-1728B52AA6E4}">
                <adec:decorative xmlns:adec="http://schemas.microsoft.com/office/drawing/2017/decorative" val="1"/>
              </a:ext>
            </a:extLst>
          </p:cNvPr>
          <p:cNvCxnSpPr>
            <a:cxnSpLocks/>
          </p:cNvCxnSpPr>
          <p:nvPr/>
        </p:nvCxnSpPr>
        <p:spPr>
          <a:xfrm>
            <a:off x="7194680" y="4003877"/>
            <a:ext cx="21348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pic>
        <p:nvPicPr>
          <p:cNvPr id="7" name="Imagen 6" descr="Mapa&#10;&#10;Descripción generada automáticamente">
            <a:extLst>
              <a:ext uri="{FF2B5EF4-FFF2-40B4-BE49-F238E27FC236}">
                <a16:creationId xmlns:a16="http://schemas.microsoft.com/office/drawing/2014/main" id="{1E847ABC-CA28-7189-C18A-6FA23D89B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0" y="0"/>
            <a:ext cx="9115805" cy="6858000"/>
          </a:xfrm>
          <a:prstGeom prst="rect">
            <a:avLst/>
          </a:prstGeom>
        </p:spPr>
      </p:pic>
      <p:pic>
        <p:nvPicPr>
          <p:cNvPr id="11" name="Marcador de posición de imagen 10" descr="Mapa&#10;&#10;Descripción generada automáticamente">
            <a:extLst>
              <a:ext uri="{FF2B5EF4-FFF2-40B4-BE49-F238E27FC236}">
                <a16:creationId xmlns:a16="http://schemas.microsoft.com/office/drawing/2014/main" id="{88127C07-3B04-F786-A204-99A906EDC4D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9844" b="9844"/>
          <a:stretch>
            <a:fillRect/>
          </a:stretch>
        </p:blipFill>
        <p:spPr/>
      </p:pic>
      <p:sp>
        <p:nvSpPr>
          <p:cNvPr id="12" name="Título 2">
            <a:extLst>
              <a:ext uri="{FF2B5EF4-FFF2-40B4-BE49-F238E27FC236}">
                <a16:creationId xmlns:a16="http://schemas.microsoft.com/office/drawing/2014/main" id="{1FE848B9-22DE-FFB5-25ED-37936B4D66B2}"/>
              </a:ext>
            </a:extLst>
          </p:cNvPr>
          <p:cNvSpPr txBox="1">
            <a:spLocks/>
          </p:cNvSpPr>
          <p:nvPr/>
        </p:nvSpPr>
        <p:spPr>
          <a:xfrm>
            <a:off x="6502030" y="2854123"/>
            <a:ext cx="7002986" cy="1966592"/>
          </a:xfrm>
          <a:prstGeom prst="rect">
            <a:avLst/>
          </a:prstGeom>
        </p:spPr>
        <p:txBody>
          <a:bodyPr vert="horz" lIns="0" tIns="0" rIns="0" bIns="0" rtlCol="0" anchor="b" anchorCtr="0">
            <a:normAutofit fontScale="97500"/>
          </a:bodyPr>
          <a:lstStyle>
            <a:lvl1pPr algn="l" defTabSz="914400" rtl="0" eaLnBrk="1" latinLnBrk="0" hangingPunct="1">
              <a:lnSpc>
                <a:spcPct val="90000"/>
              </a:lnSpc>
              <a:spcBef>
                <a:spcPct val="0"/>
              </a:spcBef>
              <a:buNone/>
              <a:defRPr sz="4100" b="1" i="0" kern="1200" spc="1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5000" dirty="0">
                <a:solidFill>
                  <a:schemeClr val="tx2">
                    <a:lumMod val="50000"/>
                  </a:schemeClr>
                </a:solidFill>
              </a:rPr>
              <a:t>CATEGORIZACIÓN</a:t>
            </a:r>
          </a:p>
        </p:txBody>
      </p:sp>
    </p:spTree>
    <p:extLst>
      <p:ext uri="{BB962C8B-B14F-4D97-AF65-F5344CB8AC3E}">
        <p14:creationId xmlns:p14="http://schemas.microsoft.com/office/powerpoint/2010/main" val="54839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B06744-C452-0511-22C0-5C375B29103F}"/>
              </a:ext>
            </a:extLst>
          </p:cNvPr>
          <p:cNvSpPr>
            <a:spLocks noGrp="1"/>
          </p:cNvSpPr>
          <p:nvPr>
            <p:ph type="title"/>
          </p:nvPr>
        </p:nvSpPr>
        <p:spPr/>
        <p:txBody>
          <a:bodyPr/>
          <a:lstStyle/>
          <a:p>
            <a:r>
              <a:rPr lang="es-EC" dirty="0"/>
              <a:t>CATEGORIAS</a:t>
            </a:r>
          </a:p>
        </p:txBody>
      </p:sp>
      <p:sp>
        <p:nvSpPr>
          <p:cNvPr id="3" name="Marcador de texto 2">
            <a:extLst>
              <a:ext uri="{FF2B5EF4-FFF2-40B4-BE49-F238E27FC236}">
                <a16:creationId xmlns:a16="http://schemas.microsoft.com/office/drawing/2014/main" id="{9F9B9E97-A7F7-339C-6FD9-4B1701B7E43A}"/>
              </a:ext>
            </a:extLst>
          </p:cNvPr>
          <p:cNvSpPr>
            <a:spLocks noGrp="1"/>
          </p:cNvSpPr>
          <p:nvPr>
            <p:ph type="body" idx="1"/>
          </p:nvPr>
        </p:nvSpPr>
        <p:spPr/>
        <p:txBody>
          <a:bodyPr/>
          <a:lstStyle/>
          <a:p>
            <a:endParaRPr lang="es-EC"/>
          </a:p>
        </p:txBody>
      </p:sp>
      <p:sp>
        <p:nvSpPr>
          <p:cNvPr id="4" name="Marcador de texto 3">
            <a:extLst>
              <a:ext uri="{FF2B5EF4-FFF2-40B4-BE49-F238E27FC236}">
                <a16:creationId xmlns:a16="http://schemas.microsoft.com/office/drawing/2014/main" id="{C859DB56-C4E1-20A6-AE0D-D450EABF00E4}"/>
              </a:ext>
            </a:extLst>
          </p:cNvPr>
          <p:cNvSpPr>
            <a:spLocks noGrp="1"/>
          </p:cNvSpPr>
          <p:nvPr>
            <p:ph type="body" idx="10"/>
          </p:nvPr>
        </p:nvSpPr>
        <p:spPr/>
        <p:txBody>
          <a:bodyPr/>
          <a:lstStyle/>
          <a:p>
            <a:endParaRPr lang="es-EC"/>
          </a:p>
        </p:txBody>
      </p:sp>
      <p:sp>
        <p:nvSpPr>
          <p:cNvPr id="5" name="Marcador de contenido 4">
            <a:extLst>
              <a:ext uri="{FF2B5EF4-FFF2-40B4-BE49-F238E27FC236}">
                <a16:creationId xmlns:a16="http://schemas.microsoft.com/office/drawing/2014/main" id="{56DA3D4D-BAFA-E3DF-2668-0B71A2C1FD1B}"/>
              </a:ext>
            </a:extLst>
          </p:cNvPr>
          <p:cNvSpPr>
            <a:spLocks noGrp="1"/>
          </p:cNvSpPr>
          <p:nvPr>
            <p:ph sz="half" idx="2"/>
          </p:nvPr>
        </p:nvSpPr>
        <p:spPr>
          <a:xfrm>
            <a:off x="964022" y="2225040"/>
            <a:ext cx="7641497" cy="4287520"/>
          </a:xfrm>
        </p:spPr>
        <p:txBody>
          <a:bodyPr>
            <a:normAutofit fontScale="62500" lnSpcReduction="20000"/>
          </a:bodyPr>
          <a:lstStyle/>
          <a:p>
            <a:r>
              <a:rPr lang="es-EC" b="1" dirty="0"/>
              <a:t>•	Quebrada Abierta</a:t>
            </a:r>
          </a:p>
          <a:p>
            <a:r>
              <a:rPr lang="es-EC" dirty="0"/>
              <a:t>Aquella que no ha sido intervenida y se ha mantenido a lo largo del tiempo con su cauce natural.</a:t>
            </a:r>
          </a:p>
          <a:p>
            <a:r>
              <a:rPr lang="es-EC" dirty="0"/>
              <a:t>•	</a:t>
            </a:r>
            <a:r>
              <a:rPr lang="es-EC" b="1" dirty="0"/>
              <a:t>Quebrada Perdida</a:t>
            </a:r>
          </a:p>
          <a:p>
            <a:r>
              <a:rPr lang="es-EC" dirty="0"/>
              <a:t>Quebrada que con el paso del tiempo ha desaparecido su drenaje y depresión sea por acción natural, como deslaves o deslizamiento de tierras; o por acción antrópica como viejos rellenos.</a:t>
            </a:r>
          </a:p>
          <a:p>
            <a:r>
              <a:rPr lang="es-EC" dirty="0"/>
              <a:t>•	</a:t>
            </a:r>
            <a:r>
              <a:rPr lang="es-EC" b="1" dirty="0"/>
              <a:t>Relleno</a:t>
            </a:r>
          </a:p>
          <a:p>
            <a:r>
              <a:rPr lang="es-EC" dirty="0"/>
              <a:t>Quebrada o tramo de Quebrada relativamente de bajo caudal que ha sido cubierta por acción civil para nivelación del terreno con fines de aprovechamiento de espacio o propósito de construcción.</a:t>
            </a:r>
          </a:p>
          <a:p>
            <a:r>
              <a:rPr lang="es-EC" dirty="0"/>
              <a:t>•	</a:t>
            </a:r>
            <a:r>
              <a:rPr lang="es-EC" b="1" dirty="0"/>
              <a:t>Alcantarilla</a:t>
            </a:r>
          </a:p>
          <a:p>
            <a:r>
              <a:rPr lang="es-EC" dirty="0"/>
              <a:t>Tramo de quebrada que ha sido intervenida para el cruce de aguas de drenajes menores con caudales mínimos por debajo de la superficie. Dentro de sus fines puede ser el cruce de vías o puentes, generalmente de 2do y 3er orden. </a:t>
            </a:r>
          </a:p>
          <a:p>
            <a:r>
              <a:rPr lang="es-EC" dirty="0"/>
              <a:t>•	</a:t>
            </a:r>
            <a:r>
              <a:rPr lang="es-EC" b="1" dirty="0"/>
              <a:t>Embaulamiento</a:t>
            </a:r>
          </a:p>
          <a:p>
            <a:r>
              <a:rPr lang="es-EC" dirty="0"/>
              <a:t>Tramo de rio o quebrada en el que el cauce cruza por el interior de un ducto tipo cajón y posteriormente ha sido rellenada con tierra de excavación vial hasta llegar a la cota de la vía.</a:t>
            </a:r>
          </a:p>
          <a:p>
            <a:r>
              <a:rPr lang="es-EC" dirty="0"/>
              <a:t>•	</a:t>
            </a:r>
            <a:r>
              <a:rPr lang="es-EC" b="1" dirty="0"/>
              <a:t>Embaulamiento Colector</a:t>
            </a:r>
          </a:p>
          <a:p>
            <a:r>
              <a:rPr lang="es-EC" dirty="0"/>
              <a:t>Tramo de Quebrada que ha sido embaulado a una larga longitud para el cruce de aguas de ríos o drenajes mayores por debajo de la superficie.</a:t>
            </a:r>
          </a:p>
          <a:p>
            <a:r>
              <a:rPr lang="es-EC" b="1" dirty="0"/>
              <a:t>•	Embaulamiento Captación</a:t>
            </a:r>
          </a:p>
          <a:p>
            <a:r>
              <a:rPr lang="es-EC" dirty="0"/>
              <a:t>Tramo de quebrada que corresponde a la captura, mediante obra civil, de las aguas que recoge un drenaje menor para llevarla a un drenaje mayor. Esto en gestión de riesgos se puede traducir a una intervención en la quebrada con el fin de que estos tramos que no tienen desemboque no generen inundaciones en el terreno.</a:t>
            </a:r>
          </a:p>
          <a:p>
            <a:endParaRPr lang="es-EC" dirty="0"/>
          </a:p>
        </p:txBody>
      </p:sp>
      <p:sp>
        <p:nvSpPr>
          <p:cNvPr id="6" name="Marcador de contenido 5">
            <a:extLst>
              <a:ext uri="{FF2B5EF4-FFF2-40B4-BE49-F238E27FC236}">
                <a16:creationId xmlns:a16="http://schemas.microsoft.com/office/drawing/2014/main" id="{742B289C-AFB2-C411-4DD6-82CF70428444}"/>
              </a:ext>
            </a:extLst>
          </p:cNvPr>
          <p:cNvSpPr>
            <a:spLocks noGrp="1"/>
          </p:cNvSpPr>
          <p:nvPr>
            <p:ph sz="half" idx="13"/>
          </p:nvPr>
        </p:nvSpPr>
        <p:spPr/>
        <p:txBody>
          <a:bodyPr/>
          <a:lstStyle/>
          <a:p>
            <a:endParaRPr lang="es-EC"/>
          </a:p>
        </p:txBody>
      </p:sp>
    </p:spTree>
    <p:extLst>
      <p:ext uri="{BB962C8B-B14F-4D97-AF65-F5344CB8AC3E}">
        <p14:creationId xmlns:p14="http://schemas.microsoft.com/office/powerpoint/2010/main" val="1687381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C0231A9-CF94-691C-649E-9CC7D4C22CB8}"/>
              </a:ext>
            </a:extLst>
          </p:cNvPr>
          <p:cNvSpPr>
            <a:spLocks noGrp="1"/>
          </p:cNvSpPr>
          <p:nvPr>
            <p:ph type="title"/>
          </p:nvPr>
        </p:nvSpPr>
        <p:spPr>
          <a:xfrm>
            <a:off x="849723" y="275577"/>
            <a:ext cx="4941477" cy="610863"/>
          </a:xfrm>
        </p:spPr>
        <p:txBody>
          <a:bodyPr anchor="b">
            <a:normAutofit/>
          </a:bodyPr>
          <a:lstStyle/>
          <a:p>
            <a:r>
              <a:rPr lang="es-EC" sz="2100" dirty="0"/>
              <a:t>SITUACIÓN ACTUAL</a:t>
            </a:r>
          </a:p>
        </p:txBody>
      </p:sp>
      <p:sp>
        <p:nvSpPr>
          <p:cNvPr id="3" name="Marcador de texto 2">
            <a:extLst>
              <a:ext uri="{FF2B5EF4-FFF2-40B4-BE49-F238E27FC236}">
                <a16:creationId xmlns:a16="http://schemas.microsoft.com/office/drawing/2014/main" id="{C7B5EB8C-280C-66B1-82FA-19C4488ADE2E}"/>
              </a:ext>
            </a:extLst>
          </p:cNvPr>
          <p:cNvSpPr>
            <a:spLocks noGrp="1"/>
          </p:cNvSpPr>
          <p:nvPr>
            <p:ph type="body" sz="quarter" idx="10"/>
          </p:nvPr>
        </p:nvSpPr>
        <p:spPr>
          <a:xfrm>
            <a:off x="952500" y="2204244"/>
            <a:ext cx="4838700" cy="574318"/>
          </a:xfrm>
        </p:spPr>
        <p:txBody>
          <a:bodyPr/>
          <a:lstStyle/>
          <a:p>
            <a:pPr marL="285750" indent="-285750">
              <a:buFont typeface="Arial" panose="020B0604020202020204" pitchFamily="34" charset="0"/>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Topografía Irregular (percepciones antiguas)</a:t>
            </a:r>
          </a:p>
          <a:p>
            <a:pPr marL="285750" indent="-285750">
              <a:buFont typeface="Arial" panose="020B0604020202020204" pitchFamily="34" charset="0"/>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182 quebradas distribuidas en siete sectores (Plan Ambiental Distrital 2015-2025)</a:t>
            </a:r>
          </a:p>
          <a:p>
            <a:pPr marL="285750" indent="-285750">
              <a:buFont typeface="Arial" panose="020B0604020202020204" pitchFamily="34" charset="0"/>
              <a:buChar char="•"/>
            </a:pPr>
            <a:r>
              <a:rPr lang="es-EC" sz="1800" dirty="0">
                <a:latin typeface="Calibri" panose="020F0502020204030204" pitchFamily="34" charset="0"/>
                <a:ea typeface="Calibri" panose="020F0502020204030204" pitchFamily="34" charset="0"/>
                <a:cs typeface="Times New Roman" panose="02020603050405020304" pitchFamily="18" charset="0"/>
              </a:rPr>
              <a:t>1300 km (SA DMQ)</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60% canalizadas y rellenadas (GAD)</a:t>
            </a:r>
          </a:p>
          <a:p>
            <a:endParaRPr lang="es-EC" dirty="0"/>
          </a:p>
        </p:txBody>
      </p:sp>
      <p:sp>
        <p:nvSpPr>
          <p:cNvPr id="5" name="Marcador de texto 4">
            <a:extLst>
              <a:ext uri="{FF2B5EF4-FFF2-40B4-BE49-F238E27FC236}">
                <a16:creationId xmlns:a16="http://schemas.microsoft.com/office/drawing/2014/main" id="{05EFAAC6-FC13-A3F1-CCC7-DF86DB334BE8}"/>
              </a:ext>
            </a:extLst>
          </p:cNvPr>
          <p:cNvSpPr>
            <a:spLocks noGrp="1"/>
          </p:cNvSpPr>
          <p:nvPr>
            <p:ph type="body" sz="quarter" idx="12"/>
          </p:nvPr>
        </p:nvSpPr>
        <p:spPr>
          <a:xfrm>
            <a:off x="952500" y="1399494"/>
            <a:ext cx="4838700" cy="315915"/>
          </a:xfrm>
        </p:spPr>
        <p:txBody>
          <a:bodyPr/>
          <a:lstStyle/>
          <a:p>
            <a:r>
              <a:rPr lang="es-EC" dirty="0"/>
              <a:t>Quebradas de Quito</a:t>
            </a:r>
          </a:p>
        </p:txBody>
      </p:sp>
      <p:sp>
        <p:nvSpPr>
          <p:cNvPr id="8" name="Marcador de texto 7">
            <a:extLst>
              <a:ext uri="{FF2B5EF4-FFF2-40B4-BE49-F238E27FC236}">
                <a16:creationId xmlns:a16="http://schemas.microsoft.com/office/drawing/2014/main" id="{13F09C7B-E2C3-1BC6-50B9-C156FFBCA41E}"/>
              </a:ext>
            </a:extLst>
          </p:cNvPr>
          <p:cNvSpPr>
            <a:spLocks noGrp="1"/>
          </p:cNvSpPr>
          <p:nvPr>
            <p:ph type="body" sz="quarter" idx="15"/>
          </p:nvPr>
        </p:nvSpPr>
        <p:spPr>
          <a:xfrm>
            <a:off x="4830000" y="5416505"/>
            <a:ext cx="4838700" cy="908340"/>
          </a:xfrm>
        </p:spPr>
        <p:txBody>
          <a:bodyPr/>
          <a:lstStyle/>
          <a:p>
            <a:pPr marL="285750" indent="-285750">
              <a:buFont typeface="Arial" panose="020B0604020202020204" pitchFamily="34" charset="0"/>
              <a:buChar char="•"/>
            </a:pPr>
            <a:r>
              <a:rPr lang="es-EC" dirty="0"/>
              <a:t>Intervenciones</a:t>
            </a:r>
          </a:p>
          <a:p>
            <a:pPr marL="285750" indent="-285750">
              <a:buFont typeface="Arial" panose="020B0604020202020204" pitchFamily="34" charset="0"/>
              <a:buChar char="•"/>
            </a:pPr>
            <a:r>
              <a:rPr lang="es-EC" dirty="0"/>
              <a:t>Escombros y Aguas Servidas</a:t>
            </a:r>
          </a:p>
          <a:p>
            <a:pPr marL="285750" indent="-285750">
              <a:buFont typeface="Arial" panose="020B0604020202020204" pitchFamily="34" charset="0"/>
              <a:buChar char="•"/>
            </a:pPr>
            <a:r>
              <a:rPr lang="es-EC" dirty="0"/>
              <a:t>Alteración de taludes</a:t>
            </a:r>
          </a:p>
          <a:p>
            <a:pPr marL="285750" indent="-285750">
              <a:buFont typeface="Arial" panose="020B0604020202020204" pitchFamily="34" charset="0"/>
              <a:buChar char="•"/>
            </a:pPr>
            <a:r>
              <a:rPr lang="es-EC" dirty="0"/>
              <a:t>Asentamientos Ilegales</a:t>
            </a:r>
          </a:p>
          <a:p>
            <a:pPr marL="285750" indent="-285750">
              <a:buFont typeface="Arial" panose="020B0604020202020204" pitchFamily="34" charset="0"/>
              <a:buChar char="•"/>
            </a:pPr>
            <a:endParaRPr lang="es-EC" dirty="0"/>
          </a:p>
        </p:txBody>
      </p:sp>
      <p:sp>
        <p:nvSpPr>
          <p:cNvPr id="9" name="Marcador de texto 8">
            <a:extLst>
              <a:ext uri="{FF2B5EF4-FFF2-40B4-BE49-F238E27FC236}">
                <a16:creationId xmlns:a16="http://schemas.microsoft.com/office/drawing/2014/main" id="{884F70E1-DAC1-6C42-8646-9F96F90FC14B}"/>
              </a:ext>
            </a:extLst>
          </p:cNvPr>
          <p:cNvSpPr>
            <a:spLocks noGrp="1"/>
          </p:cNvSpPr>
          <p:nvPr>
            <p:ph type="body" sz="quarter" idx="16"/>
          </p:nvPr>
        </p:nvSpPr>
        <p:spPr>
          <a:xfrm>
            <a:off x="4875894" y="4917898"/>
            <a:ext cx="4838700" cy="315915"/>
          </a:xfrm>
        </p:spPr>
        <p:txBody>
          <a:bodyPr/>
          <a:lstStyle/>
          <a:p>
            <a:r>
              <a:rPr lang="es-EC" dirty="0"/>
              <a:t>Problemas y Daños</a:t>
            </a:r>
          </a:p>
        </p:txBody>
      </p:sp>
      <p:sp>
        <p:nvSpPr>
          <p:cNvPr id="10" name="Marcador de texto 9">
            <a:extLst>
              <a:ext uri="{FF2B5EF4-FFF2-40B4-BE49-F238E27FC236}">
                <a16:creationId xmlns:a16="http://schemas.microsoft.com/office/drawing/2014/main" id="{A7EE51C4-6438-FC47-D856-1723BC54C0F9}"/>
              </a:ext>
            </a:extLst>
          </p:cNvPr>
          <p:cNvSpPr>
            <a:spLocks noGrp="1"/>
          </p:cNvSpPr>
          <p:nvPr>
            <p:ph type="body" sz="quarter" idx="17"/>
          </p:nvPr>
        </p:nvSpPr>
        <p:spPr>
          <a:xfrm>
            <a:off x="6286500" y="2839288"/>
            <a:ext cx="4838700" cy="574318"/>
          </a:xfrm>
        </p:spPr>
        <p:txBody>
          <a:bodyPr/>
          <a:lstStyle/>
          <a:p>
            <a:endParaRPr lang="es-EC" dirty="0"/>
          </a:p>
        </p:txBody>
      </p:sp>
      <p:sp>
        <p:nvSpPr>
          <p:cNvPr id="13" name="Marcador de texto 12">
            <a:extLst>
              <a:ext uri="{FF2B5EF4-FFF2-40B4-BE49-F238E27FC236}">
                <a16:creationId xmlns:a16="http://schemas.microsoft.com/office/drawing/2014/main" id="{121EDCE7-CE56-9248-C23B-1CA850704E0E}"/>
              </a:ext>
            </a:extLst>
          </p:cNvPr>
          <p:cNvSpPr>
            <a:spLocks noGrp="1"/>
          </p:cNvSpPr>
          <p:nvPr>
            <p:ph type="body" sz="quarter" idx="19"/>
          </p:nvPr>
        </p:nvSpPr>
        <p:spPr/>
        <p:txBody>
          <a:bodyPr/>
          <a:lstStyle/>
          <a:p>
            <a:endParaRPr lang="es-EC"/>
          </a:p>
        </p:txBody>
      </p:sp>
      <p:sp>
        <p:nvSpPr>
          <p:cNvPr id="15" name="Marcador de texto 14">
            <a:extLst>
              <a:ext uri="{FF2B5EF4-FFF2-40B4-BE49-F238E27FC236}">
                <a16:creationId xmlns:a16="http://schemas.microsoft.com/office/drawing/2014/main" id="{BB90026C-A1DE-CB8F-490D-B5BEB5BD0898}"/>
              </a:ext>
            </a:extLst>
          </p:cNvPr>
          <p:cNvSpPr>
            <a:spLocks noGrp="1"/>
          </p:cNvSpPr>
          <p:nvPr>
            <p:ph type="body" sz="quarter" idx="20"/>
          </p:nvPr>
        </p:nvSpPr>
        <p:spPr/>
        <p:txBody>
          <a:bodyPr/>
          <a:lstStyle/>
          <a:p>
            <a:endParaRPr lang="es-EC" dirty="0"/>
          </a:p>
        </p:txBody>
      </p:sp>
      <p:sp>
        <p:nvSpPr>
          <p:cNvPr id="2" name="Título 1">
            <a:extLst>
              <a:ext uri="{FF2B5EF4-FFF2-40B4-BE49-F238E27FC236}">
                <a16:creationId xmlns:a16="http://schemas.microsoft.com/office/drawing/2014/main" id="{8E0BA58C-F54E-1CCB-4C3F-78B9AB2AF642}"/>
              </a:ext>
            </a:extLst>
          </p:cNvPr>
          <p:cNvSpPr txBox="1">
            <a:spLocks/>
          </p:cNvSpPr>
          <p:nvPr/>
        </p:nvSpPr>
        <p:spPr>
          <a:xfrm rot="2738494">
            <a:off x="8128301" y="1306383"/>
            <a:ext cx="4322304" cy="827626"/>
          </a:xfrm>
          <a:prstGeom prst="rect">
            <a:avLst/>
          </a:prstGeom>
        </p:spPr>
        <p:txBody>
          <a:bodyPr vert="horz" lIns="0" tIns="0" rIns="0" bIns="0" rtlCol="0" anchor="b" anchorCtr="0">
            <a:normAutofit fontScale="97500"/>
          </a:bodyPr>
          <a:lst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a:solidFill>
                  <a:schemeClr val="tx1">
                    <a:lumMod val="85000"/>
                  </a:schemeClr>
                </a:solidFill>
              </a:rPr>
              <a:t>ANTECEDENTES</a:t>
            </a:r>
          </a:p>
        </p:txBody>
      </p:sp>
      <p:pic>
        <p:nvPicPr>
          <p:cNvPr id="17" name="Imagen 16">
            <a:extLst>
              <a:ext uri="{FF2B5EF4-FFF2-40B4-BE49-F238E27FC236}">
                <a16:creationId xmlns:a16="http://schemas.microsoft.com/office/drawing/2014/main" id="{14A6DDFD-AD6F-E793-0632-FCC9D29F24D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726" r="13511"/>
          <a:stretch/>
        </p:blipFill>
        <p:spPr bwMode="auto">
          <a:xfrm>
            <a:off x="432178" y="3972429"/>
            <a:ext cx="4152122" cy="2801379"/>
          </a:xfrm>
          <a:prstGeom prst="rect">
            <a:avLst/>
          </a:prstGeom>
          <a:noFill/>
          <a:ln>
            <a:noFill/>
          </a:ln>
        </p:spPr>
      </p:pic>
      <p:sp>
        <p:nvSpPr>
          <p:cNvPr id="19" name="Text Placeholder 1">
            <a:extLst>
              <a:ext uri="{FF2B5EF4-FFF2-40B4-BE49-F238E27FC236}">
                <a16:creationId xmlns:a16="http://schemas.microsoft.com/office/drawing/2014/main" id="{FA1A6075-D9F3-F9AC-A67C-22D4DB08C172}"/>
              </a:ext>
            </a:extLst>
          </p:cNvPr>
          <p:cNvSpPr txBox="1">
            <a:spLocks/>
          </p:cNvSpPr>
          <p:nvPr/>
        </p:nvSpPr>
        <p:spPr>
          <a:xfrm>
            <a:off x="1877268" y="6563602"/>
            <a:ext cx="4914900" cy="588795"/>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err="1">
                <a:solidFill>
                  <a:schemeClr val="tx2">
                    <a:lumMod val="75000"/>
                  </a:schemeClr>
                </a:solidFill>
              </a:rPr>
              <a:t>Editado</a:t>
            </a:r>
            <a:r>
              <a:rPr lang="en-US" sz="1200" dirty="0">
                <a:solidFill>
                  <a:schemeClr val="tx2">
                    <a:lumMod val="75000"/>
                  </a:schemeClr>
                </a:solidFill>
              </a:rPr>
              <a:t> de la imagen de Machado (2022)</a:t>
            </a:r>
          </a:p>
        </p:txBody>
      </p:sp>
      <p:pic>
        <p:nvPicPr>
          <p:cNvPr id="25" name="Imagen 24">
            <a:extLst>
              <a:ext uri="{FF2B5EF4-FFF2-40B4-BE49-F238E27FC236}">
                <a16:creationId xmlns:a16="http://schemas.microsoft.com/office/drawing/2014/main" id="{43E86205-9051-4FE8-3A13-59F46EEAC064}"/>
              </a:ext>
            </a:extLst>
          </p:cNvPr>
          <p:cNvPicPr>
            <a:picLocks noChangeAspect="1"/>
          </p:cNvPicPr>
          <p:nvPr/>
        </p:nvPicPr>
        <p:blipFill>
          <a:blip r:embed="rId3"/>
          <a:stretch>
            <a:fillRect/>
          </a:stretch>
        </p:blipFill>
        <p:spPr>
          <a:xfrm>
            <a:off x="7759263" y="5088395"/>
            <a:ext cx="3818874" cy="1667953"/>
          </a:xfrm>
          <a:prstGeom prst="rect">
            <a:avLst/>
          </a:prstGeom>
        </p:spPr>
      </p:pic>
      <p:sp>
        <p:nvSpPr>
          <p:cNvPr id="27" name="Text Placeholder 1">
            <a:extLst>
              <a:ext uri="{FF2B5EF4-FFF2-40B4-BE49-F238E27FC236}">
                <a16:creationId xmlns:a16="http://schemas.microsoft.com/office/drawing/2014/main" id="{805299D8-6B55-D4E3-4DE8-6AECF8B5E682}"/>
              </a:ext>
            </a:extLst>
          </p:cNvPr>
          <p:cNvSpPr txBox="1">
            <a:spLocks/>
          </p:cNvSpPr>
          <p:nvPr/>
        </p:nvSpPr>
        <p:spPr>
          <a:xfrm>
            <a:off x="10567179" y="6519193"/>
            <a:ext cx="4914900" cy="588795"/>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1"/>
                </a:solidFill>
              </a:rPr>
              <a:t>El Extra (2018)</a:t>
            </a:r>
          </a:p>
        </p:txBody>
      </p:sp>
      <p:sp>
        <p:nvSpPr>
          <p:cNvPr id="11" name="Marcador de texto 10">
            <a:extLst>
              <a:ext uri="{FF2B5EF4-FFF2-40B4-BE49-F238E27FC236}">
                <a16:creationId xmlns:a16="http://schemas.microsoft.com/office/drawing/2014/main" id="{7966F210-F5E9-B06B-6FB9-9C860DDAF878}"/>
              </a:ext>
            </a:extLst>
          </p:cNvPr>
          <p:cNvSpPr>
            <a:spLocks noGrp="1"/>
          </p:cNvSpPr>
          <p:nvPr>
            <p:ph type="body" sz="quarter" idx="18"/>
          </p:nvPr>
        </p:nvSpPr>
        <p:spPr>
          <a:xfrm>
            <a:off x="5977551" y="1475454"/>
            <a:ext cx="4838700" cy="315915"/>
          </a:xfrm>
        </p:spPr>
        <p:txBody>
          <a:bodyPr/>
          <a:lstStyle/>
          <a:p>
            <a:r>
              <a:rPr lang="es-EC" dirty="0"/>
              <a:t>MANEJO Y GESTIÓN DE LA INFORMACIÓN HIDROGRÁFICA</a:t>
            </a:r>
          </a:p>
        </p:txBody>
      </p:sp>
      <p:pic>
        <p:nvPicPr>
          <p:cNvPr id="30" name="Imagen 29" descr="Mapa&#10;&#10;Descripción generada automáticamente">
            <a:extLst>
              <a:ext uri="{FF2B5EF4-FFF2-40B4-BE49-F238E27FC236}">
                <a16:creationId xmlns:a16="http://schemas.microsoft.com/office/drawing/2014/main" id="{60CC6D20-8DED-3370-6BA9-EF30E94169B1}"/>
              </a:ext>
            </a:extLst>
          </p:cNvPr>
          <p:cNvPicPr>
            <a:picLocks noChangeAspect="1"/>
          </p:cNvPicPr>
          <p:nvPr/>
        </p:nvPicPr>
        <p:blipFill>
          <a:blip r:embed="rId4"/>
          <a:stretch>
            <a:fillRect/>
          </a:stretch>
        </p:blipFill>
        <p:spPr>
          <a:xfrm>
            <a:off x="5786950" y="2129578"/>
            <a:ext cx="3603847" cy="2657131"/>
          </a:xfrm>
          <a:prstGeom prst="rect">
            <a:avLst/>
          </a:prstGeom>
        </p:spPr>
      </p:pic>
      <p:pic>
        <p:nvPicPr>
          <p:cNvPr id="32" name="Imagen 31">
            <a:extLst>
              <a:ext uri="{FF2B5EF4-FFF2-40B4-BE49-F238E27FC236}">
                <a16:creationId xmlns:a16="http://schemas.microsoft.com/office/drawing/2014/main" id="{787000D9-C4B8-B595-1009-836172AA9B6C}"/>
              </a:ext>
            </a:extLst>
          </p:cNvPr>
          <p:cNvPicPr>
            <a:picLocks noChangeAspect="1"/>
          </p:cNvPicPr>
          <p:nvPr/>
        </p:nvPicPr>
        <p:blipFill>
          <a:blip r:embed="rId5"/>
          <a:stretch>
            <a:fillRect/>
          </a:stretch>
        </p:blipFill>
        <p:spPr>
          <a:xfrm>
            <a:off x="9671990" y="3986430"/>
            <a:ext cx="592619" cy="769485"/>
          </a:xfrm>
          <a:prstGeom prst="rect">
            <a:avLst/>
          </a:prstGeom>
        </p:spPr>
      </p:pic>
      <p:pic>
        <p:nvPicPr>
          <p:cNvPr id="34" name="Imagen 33">
            <a:extLst>
              <a:ext uri="{FF2B5EF4-FFF2-40B4-BE49-F238E27FC236}">
                <a16:creationId xmlns:a16="http://schemas.microsoft.com/office/drawing/2014/main" id="{FDD9B1DF-D296-3C0C-181B-44A5C1AE1EFE}"/>
              </a:ext>
            </a:extLst>
          </p:cNvPr>
          <p:cNvPicPr>
            <a:picLocks noChangeAspect="1"/>
          </p:cNvPicPr>
          <p:nvPr/>
        </p:nvPicPr>
        <p:blipFill>
          <a:blip r:embed="rId6"/>
          <a:stretch>
            <a:fillRect/>
          </a:stretch>
        </p:blipFill>
        <p:spPr>
          <a:xfrm>
            <a:off x="9390797" y="2281021"/>
            <a:ext cx="1748871" cy="653059"/>
          </a:xfrm>
          <a:prstGeom prst="rect">
            <a:avLst/>
          </a:prstGeom>
        </p:spPr>
      </p:pic>
      <p:pic>
        <p:nvPicPr>
          <p:cNvPr id="2050" name="Picture 2" descr="Secretaría de Ambiente del Municipio del Distrito Metropolitano Quito">
            <a:extLst>
              <a:ext uri="{FF2B5EF4-FFF2-40B4-BE49-F238E27FC236}">
                <a16:creationId xmlns:a16="http://schemas.microsoft.com/office/drawing/2014/main" id="{FF6242CC-6732-F7E4-9CC5-48976B2863C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028" t="18519" r="13244" b="36147"/>
          <a:stretch/>
        </p:blipFill>
        <p:spPr bwMode="auto">
          <a:xfrm>
            <a:off x="10593447" y="2681645"/>
            <a:ext cx="1216992" cy="4507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PMAPS AGUA DE QUITO NUEVO – Pacto Global">
            <a:extLst>
              <a:ext uri="{FF2B5EF4-FFF2-40B4-BE49-F238E27FC236}">
                <a16:creationId xmlns:a16="http://schemas.microsoft.com/office/drawing/2014/main" id="{FFAADC48-3A75-7EFE-DC4D-053F513B9E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90797" y="2970603"/>
            <a:ext cx="1467674" cy="63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1128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1B4DE5EF-0159-E30A-671E-8FE16002390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0" y="98107"/>
            <a:ext cx="5194910" cy="6661785"/>
          </a:xfrm>
          <a:prstGeom prst="rect">
            <a:avLst/>
          </a:prstGeom>
          <a:noFill/>
          <a:ln>
            <a:noFill/>
          </a:ln>
        </p:spPr>
      </p:pic>
      <p:sp>
        <p:nvSpPr>
          <p:cNvPr id="13" name="CuadroTexto 12">
            <a:extLst>
              <a:ext uri="{FF2B5EF4-FFF2-40B4-BE49-F238E27FC236}">
                <a16:creationId xmlns:a16="http://schemas.microsoft.com/office/drawing/2014/main" id="{DC7C7B6F-F5FF-78E8-BED6-3F437C657A30}"/>
              </a:ext>
            </a:extLst>
          </p:cNvPr>
          <p:cNvSpPr txBox="1"/>
          <p:nvPr/>
        </p:nvSpPr>
        <p:spPr>
          <a:xfrm>
            <a:off x="690880" y="627967"/>
            <a:ext cx="5405120" cy="2625975"/>
          </a:xfrm>
          <a:prstGeom prst="rect">
            <a:avLst/>
          </a:prstGeom>
          <a:noFill/>
        </p:spPr>
        <p:txBody>
          <a:bodyPr wrap="square">
            <a:spAutoFit/>
          </a:bodyPr>
          <a:lstStyle/>
          <a:p>
            <a:pPr indent="457200">
              <a:lnSpc>
                <a:spcPct val="200000"/>
              </a:lnSpc>
            </a:pPr>
            <a:r>
              <a:rPr lang="es-EC" sz="12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se aplicó un análisis espacial visual de la cobertura de la red compilada de quebradas.</a:t>
            </a:r>
          </a:p>
          <a:p>
            <a:pPr indent="457200">
              <a:lnSpc>
                <a:spcPct val="200000"/>
              </a:lnSpc>
            </a:pPr>
            <a:r>
              <a:rPr lang="es-EC" sz="12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Se identificó aquellos tramos de quebrada digitalizados interiores a la mancha urbana de Quito, se diferenció los tramos que no coincidían con la cobertura de la red hidrográfica base de la ciudad y que cruzaban áreas urbanizadas en la ortofoto, se seleccionó estas entidades y se las exportó a un nuevo dataset de entidades que se lo nombró como “intervenciones”.</a:t>
            </a:r>
          </a:p>
        </p:txBody>
      </p:sp>
      <p:sp>
        <p:nvSpPr>
          <p:cNvPr id="15" name="CuadroTexto 14">
            <a:extLst>
              <a:ext uri="{FF2B5EF4-FFF2-40B4-BE49-F238E27FC236}">
                <a16:creationId xmlns:a16="http://schemas.microsoft.com/office/drawing/2014/main" id="{0110FE31-F838-A2EC-871C-7CADD737F56F}"/>
              </a:ext>
            </a:extLst>
          </p:cNvPr>
          <p:cNvSpPr txBox="1"/>
          <p:nvPr/>
        </p:nvSpPr>
        <p:spPr>
          <a:xfrm>
            <a:off x="690880" y="3604058"/>
            <a:ext cx="5405120" cy="2625975"/>
          </a:xfrm>
          <a:prstGeom prst="rect">
            <a:avLst/>
          </a:prstGeom>
          <a:noFill/>
        </p:spPr>
        <p:txBody>
          <a:bodyPr wrap="square">
            <a:spAutoFit/>
          </a:bodyPr>
          <a:lstStyle/>
          <a:p>
            <a:pPr indent="457200">
              <a:lnSpc>
                <a:spcPct val="200000"/>
              </a:lnSpc>
            </a:pPr>
            <a:r>
              <a:rPr lang="es-EC" sz="12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Una vez que los tramos contienen su nombre de quebrada dentro de sus atributos, se procede a la investigación bibliográfica de cada una de estas quebradas, con el fin de encontrar toda la información disponible sobre las intervenciones a las que han sido sometidas, el tipo de intervención y el año en las que estas se produjeron. Para el registro de esta información dentro de la tabla de atributos se crea un nuevo campo con el nombre “categoría” y otro con el nombre” año”.</a:t>
            </a:r>
          </a:p>
        </p:txBody>
      </p:sp>
    </p:spTree>
    <p:extLst>
      <p:ext uri="{BB962C8B-B14F-4D97-AF65-F5344CB8AC3E}">
        <p14:creationId xmlns:p14="http://schemas.microsoft.com/office/powerpoint/2010/main" val="1288722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C81632EF-EB64-F757-F12F-1F5BA2004DD8}"/>
              </a:ext>
            </a:extLst>
          </p:cNvPr>
          <p:cNvSpPr>
            <a:spLocks noGrp="1"/>
          </p:cNvSpPr>
          <p:nvPr>
            <p:ph type="title"/>
          </p:nvPr>
        </p:nvSpPr>
        <p:spPr>
          <a:xfrm>
            <a:off x="964023" y="879063"/>
            <a:ext cx="10023291" cy="610863"/>
          </a:xfrm>
        </p:spPr>
        <p:txBody>
          <a:bodyPr>
            <a:normAutofit/>
          </a:bodyPr>
          <a:lstStyle/>
          <a:p>
            <a:r>
              <a:rPr lang="es-EC" dirty="0"/>
              <a:t>PERIODIZACIÓN</a:t>
            </a:r>
          </a:p>
        </p:txBody>
      </p:sp>
      <p:sp>
        <p:nvSpPr>
          <p:cNvPr id="6" name="Marcador de contenido 5">
            <a:extLst>
              <a:ext uri="{FF2B5EF4-FFF2-40B4-BE49-F238E27FC236}">
                <a16:creationId xmlns:a16="http://schemas.microsoft.com/office/drawing/2014/main" id="{40581C63-78DB-A5C7-83F6-8FF684CC512B}"/>
              </a:ext>
            </a:extLst>
          </p:cNvPr>
          <p:cNvSpPr>
            <a:spLocks noGrp="1"/>
          </p:cNvSpPr>
          <p:nvPr>
            <p:ph sz="half" idx="2"/>
          </p:nvPr>
        </p:nvSpPr>
        <p:spPr>
          <a:xfrm>
            <a:off x="3283847" y="2874766"/>
            <a:ext cx="4827178" cy="3347011"/>
          </a:xfrm>
        </p:spPr>
        <p:txBody>
          <a:bodyPr>
            <a:normAutofit fontScale="85000" lnSpcReduction="10000"/>
          </a:bodyPr>
          <a:lstStyle/>
          <a:p>
            <a:pPr marL="342900" lvl="0" indent="-342900">
              <a:lnSpc>
                <a:spcPct val="200000"/>
              </a:lnSpc>
              <a:buFont typeface="+mj-lt"/>
              <a:buAutoNum type="arabicPeriod"/>
            </a:pPr>
            <a:r>
              <a:rPr lang="es-EC" sz="1800" dirty="0">
                <a:effectLst/>
                <a:latin typeface="Calibri" panose="020F0502020204030204" pitchFamily="34" charset="0"/>
                <a:ea typeface="Calibri" panose="020F0502020204030204" pitchFamily="34" charset="0"/>
                <a:cs typeface="Times New Roman" panose="02020603050405020304" pitchFamily="18" charset="0"/>
              </a:rPr>
              <a:t>Periodo a. de 1900-1920</a:t>
            </a:r>
          </a:p>
          <a:p>
            <a:pPr marL="342900" lvl="0" indent="-342900">
              <a:lnSpc>
                <a:spcPct val="200000"/>
              </a:lnSpc>
              <a:buFont typeface="+mj-lt"/>
              <a:buAutoNum type="arabicPeriod"/>
            </a:pPr>
            <a:r>
              <a:rPr lang="es-EC" sz="1800" dirty="0">
                <a:effectLst/>
                <a:latin typeface="Calibri" panose="020F0502020204030204" pitchFamily="34" charset="0"/>
                <a:ea typeface="Calibri" panose="020F0502020204030204" pitchFamily="34" charset="0"/>
                <a:cs typeface="Times New Roman" panose="02020603050405020304" pitchFamily="18" charset="0"/>
              </a:rPr>
              <a:t>Periodo b. de 1920-1940</a:t>
            </a:r>
          </a:p>
          <a:p>
            <a:pPr marL="342900" lvl="0" indent="-342900">
              <a:lnSpc>
                <a:spcPct val="200000"/>
              </a:lnSpc>
              <a:buFont typeface="+mj-lt"/>
              <a:buAutoNum type="arabicPeriod"/>
            </a:pPr>
            <a:r>
              <a:rPr lang="es-EC" sz="1800" dirty="0">
                <a:effectLst/>
                <a:latin typeface="Calibri" panose="020F0502020204030204" pitchFamily="34" charset="0"/>
                <a:ea typeface="Calibri" panose="020F0502020204030204" pitchFamily="34" charset="0"/>
                <a:cs typeface="Times New Roman" panose="02020603050405020304" pitchFamily="18" charset="0"/>
              </a:rPr>
              <a:t>Periodo c. de 1940-1960</a:t>
            </a:r>
          </a:p>
          <a:p>
            <a:pPr marL="342900" lvl="0" indent="-342900">
              <a:lnSpc>
                <a:spcPct val="200000"/>
              </a:lnSpc>
              <a:buFont typeface="+mj-lt"/>
              <a:buAutoNum type="arabicPeriod"/>
            </a:pPr>
            <a:r>
              <a:rPr lang="es-EC" sz="1800" dirty="0">
                <a:effectLst/>
                <a:latin typeface="Calibri" panose="020F0502020204030204" pitchFamily="34" charset="0"/>
                <a:ea typeface="Calibri" panose="020F0502020204030204" pitchFamily="34" charset="0"/>
                <a:cs typeface="Times New Roman" panose="02020603050405020304" pitchFamily="18" charset="0"/>
              </a:rPr>
              <a:t>Periodo d. de 1960-1980</a:t>
            </a:r>
          </a:p>
          <a:p>
            <a:pPr marL="342900" lvl="0" indent="-342900">
              <a:lnSpc>
                <a:spcPct val="200000"/>
              </a:lnSpc>
              <a:buFont typeface="+mj-lt"/>
              <a:buAutoNum type="arabicPeriod"/>
            </a:pPr>
            <a:r>
              <a:rPr lang="es-EC" sz="1800" dirty="0">
                <a:effectLst/>
                <a:latin typeface="Calibri" panose="020F0502020204030204" pitchFamily="34" charset="0"/>
                <a:ea typeface="Calibri" panose="020F0502020204030204" pitchFamily="34" charset="0"/>
                <a:cs typeface="Times New Roman" panose="02020603050405020304" pitchFamily="18" charset="0"/>
              </a:rPr>
              <a:t>Periodo e. de 1980-2000</a:t>
            </a:r>
          </a:p>
          <a:p>
            <a:pPr marL="342900" lvl="0" indent="-342900">
              <a:lnSpc>
                <a:spcPct val="200000"/>
              </a:lnSpc>
              <a:buFont typeface="+mj-lt"/>
              <a:buAutoNum type="arabicPeriod"/>
            </a:pPr>
            <a:r>
              <a:rPr lang="es-EC" sz="1800" dirty="0">
                <a:effectLst/>
                <a:latin typeface="Calibri" panose="020F0502020204030204" pitchFamily="34" charset="0"/>
                <a:ea typeface="Calibri" panose="020F0502020204030204" pitchFamily="34" charset="0"/>
                <a:cs typeface="Times New Roman" panose="02020603050405020304" pitchFamily="18" charset="0"/>
              </a:rPr>
              <a:t>Periodo f. de 2000-2020</a:t>
            </a:r>
          </a:p>
          <a:p>
            <a:endParaRPr lang="es-EC" sz="2600" dirty="0"/>
          </a:p>
        </p:txBody>
      </p:sp>
    </p:spTree>
    <p:extLst>
      <p:ext uri="{BB962C8B-B14F-4D97-AF65-F5344CB8AC3E}">
        <p14:creationId xmlns:p14="http://schemas.microsoft.com/office/powerpoint/2010/main" val="26149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C81632EF-EB64-F757-F12F-1F5BA2004DD8}"/>
              </a:ext>
            </a:extLst>
          </p:cNvPr>
          <p:cNvSpPr>
            <a:spLocks noGrp="1"/>
          </p:cNvSpPr>
          <p:nvPr>
            <p:ph type="title"/>
          </p:nvPr>
        </p:nvSpPr>
        <p:spPr>
          <a:xfrm>
            <a:off x="964023" y="879063"/>
            <a:ext cx="10023291" cy="610863"/>
          </a:xfrm>
        </p:spPr>
        <p:txBody>
          <a:bodyPr>
            <a:normAutofit/>
          </a:bodyPr>
          <a:lstStyle/>
          <a:p>
            <a:r>
              <a:rPr lang="es-EC" dirty="0"/>
              <a:t>Creación de Escenarios 3D</a:t>
            </a:r>
          </a:p>
        </p:txBody>
      </p:sp>
      <p:sp>
        <p:nvSpPr>
          <p:cNvPr id="3" name="Marcador de contenido 2">
            <a:extLst>
              <a:ext uri="{FF2B5EF4-FFF2-40B4-BE49-F238E27FC236}">
                <a16:creationId xmlns:a16="http://schemas.microsoft.com/office/drawing/2014/main" id="{C4FEAD26-7C5A-2E93-23E1-774CDED62A0E}"/>
              </a:ext>
            </a:extLst>
          </p:cNvPr>
          <p:cNvSpPr>
            <a:spLocks noGrp="1"/>
          </p:cNvSpPr>
          <p:nvPr>
            <p:ph sz="half" idx="2"/>
          </p:nvPr>
        </p:nvSpPr>
        <p:spPr/>
        <p:txBody>
          <a:bodyPr/>
          <a:lstStyle/>
          <a:p>
            <a:endParaRPr lang="es-EC"/>
          </a:p>
        </p:txBody>
      </p:sp>
      <p:pic>
        <p:nvPicPr>
          <p:cNvPr id="4" name="Imagen 3" descr="New features make Esri story maps more interactive and appealing">
            <a:extLst>
              <a:ext uri="{FF2B5EF4-FFF2-40B4-BE49-F238E27FC236}">
                <a16:creationId xmlns:a16="http://schemas.microsoft.com/office/drawing/2014/main" id="{EF0F406C-F795-91B4-E9EB-0E5A3A714EE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784859" y="2406234"/>
            <a:ext cx="4877089" cy="3903125"/>
          </a:xfrm>
          <a:prstGeom prst="rect">
            <a:avLst/>
          </a:prstGeom>
          <a:noFill/>
          <a:ln>
            <a:noFill/>
          </a:ln>
          <a:extLst>
            <a:ext uri="{53640926-AAD7-44D8-BBD7-CCE9431645EC}">
              <a14:shadowObscured xmlns:a14="http://schemas.microsoft.com/office/drawing/2010/main"/>
            </a:ext>
          </a:extLst>
        </p:spPr>
      </p:pic>
      <p:pic>
        <p:nvPicPr>
          <p:cNvPr id="7" name="Imagen 6" descr="Mapa&#10;&#10;Descripción generada automáticamente">
            <a:extLst>
              <a:ext uri="{FF2B5EF4-FFF2-40B4-BE49-F238E27FC236}">
                <a16:creationId xmlns:a16="http://schemas.microsoft.com/office/drawing/2014/main" id="{A7D5E80E-A4E1-AD44-A54D-0BE6FB469E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512359" y="3555823"/>
            <a:ext cx="3903126" cy="1603949"/>
          </a:xfrm>
          <a:prstGeom prst="rect">
            <a:avLst/>
          </a:prstGeom>
        </p:spPr>
      </p:pic>
    </p:spTree>
    <p:extLst>
      <p:ext uri="{BB962C8B-B14F-4D97-AF65-F5344CB8AC3E}">
        <p14:creationId xmlns:p14="http://schemas.microsoft.com/office/powerpoint/2010/main" val="15104765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C81632EF-EB64-F757-F12F-1F5BA2004DD8}"/>
              </a:ext>
            </a:extLst>
          </p:cNvPr>
          <p:cNvSpPr>
            <a:spLocks noGrp="1"/>
          </p:cNvSpPr>
          <p:nvPr>
            <p:ph type="title"/>
          </p:nvPr>
        </p:nvSpPr>
        <p:spPr>
          <a:xfrm>
            <a:off x="964023" y="879063"/>
            <a:ext cx="4941477" cy="610863"/>
          </a:xfrm>
        </p:spPr>
        <p:txBody>
          <a:bodyPr anchor="b">
            <a:normAutofit/>
          </a:bodyPr>
          <a:lstStyle/>
          <a:p>
            <a:r>
              <a:rPr lang="es-EC" sz="2800"/>
              <a:t>DISCUSION DE RESULTADOS</a:t>
            </a:r>
          </a:p>
        </p:txBody>
      </p:sp>
      <p:sp>
        <p:nvSpPr>
          <p:cNvPr id="10" name="Date Placeholder 3">
            <a:extLst>
              <a:ext uri="{FF2B5EF4-FFF2-40B4-BE49-F238E27FC236}">
                <a16:creationId xmlns:a16="http://schemas.microsoft.com/office/drawing/2014/main" id="{BCF2F9CC-9131-BF64-56AD-7A3EA273D1B7}"/>
              </a:ext>
            </a:extLst>
          </p:cNvPr>
          <p:cNvSpPr>
            <a:spLocks noGrp="1"/>
          </p:cNvSpPr>
          <p:nvPr>
            <p:ph type="dt" sz="half" idx="11"/>
          </p:nvPr>
        </p:nvSpPr>
        <p:spPr>
          <a:xfrm>
            <a:off x="2992120" y="6332220"/>
            <a:ext cx="1313180" cy="247651"/>
          </a:xfrm>
        </p:spPr>
        <p:txBody>
          <a:bodyPr/>
          <a:lstStyle/>
          <a:p>
            <a:pPr rtl="0">
              <a:spcAft>
                <a:spcPts val="600"/>
              </a:spcAft>
            </a:pPr>
            <a:fld id="{6A99CD11-04C6-421F-AE19-E5D29CCF776B}" type="datetime4">
              <a:rPr lang="es-ES" noProof="0" smtClean="0">
                <a:latin typeface="+mn-lt"/>
              </a:rPr>
              <a:pPr rtl="0">
                <a:spcAft>
                  <a:spcPts val="600"/>
                </a:spcAft>
              </a:pPr>
              <a:t>22 de marzo de 2023</a:t>
            </a:fld>
            <a:endParaRPr lang="es-ES" noProof="0">
              <a:latin typeface="+mn-lt"/>
            </a:endParaRPr>
          </a:p>
        </p:txBody>
      </p:sp>
      <p:sp>
        <p:nvSpPr>
          <p:cNvPr id="12" name="Footer Placeholder 4">
            <a:extLst>
              <a:ext uri="{FF2B5EF4-FFF2-40B4-BE49-F238E27FC236}">
                <a16:creationId xmlns:a16="http://schemas.microsoft.com/office/drawing/2014/main" id="{2F9AE2DF-B0EC-2676-1188-99C9BE5E3631}"/>
              </a:ext>
            </a:extLst>
          </p:cNvPr>
          <p:cNvSpPr>
            <a:spLocks noGrp="1"/>
          </p:cNvSpPr>
          <p:nvPr>
            <p:ph type="ftr" sz="quarter" idx="12"/>
          </p:nvPr>
        </p:nvSpPr>
        <p:spPr>
          <a:xfrm>
            <a:off x="1494790" y="6332220"/>
            <a:ext cx="1497330" cy="247651"/>
          </a:xfrm>
        </p:spPr>
        <p:txBody>
          <a:bodyPr/>
          <a:lstStyle/>
          <a:p>
            <a:pPr rtl="0">
              <a:spcAft>
                <a:spcPts val="600"/>
              </a:spcAft>
            </a:pPr>
            <a:r>
              <a:rPr lang="es-ES" noProof="0"/>
              <a:t>Revisión anual</a:t>
            </a:r>
            <a:endParaRPr lang="es-ES" b="0" noProof="0"/>
          </a:p>
        </p:txBody>
      </p:sp>
      <p:sp>
        <p:nvSpPr>
          <p:cNvPr id="14" name="Slide Number Placeholder 5">
            <a:extLst>
              <a:ext uri="{FF2B5EF4-FFF2-40B4-BE49-F238E27FC236}">
                <a16:creationId xmlns:a16="http://schemas.microsoft.com/office/drawing/2014/main" id="{7BB4CA1C-8B4E-5301-266B-49F33D6901A1}"/>
              </a:ext>
            </a:extLst>
          </p:cNvPr>
          <p:cNvSpPr>
            <a:spLocks noGrp="1"/>
          </p:cNvSpPr>
          <p:nvPr>
            <p:ph type="sldNum" sz="quarter" idx="13"/>
          </p:nvPr>
        </p:nvSpPr>
        <p:spPr>
          <a:xfrm>
            <a:off x="971550" y="6332220"/>
            <a:ext cx="523240" cy="247651"/>
          </a:xfrm>
        </p:spPr>
        <p:txBody>
          <a:bodyPr/>
          <a:lstStyle/>
          <a:p>
            <a:pPr rtl="0">
              <a:spcAft>
                <a:spcPts val="600"/>
              </a:spcAft>
            </a:pPr>
            <a:fld id="{294A09A9-5501-47C1-A89A-A340965A2BE2}" type="slidenum">
              <a:rPr lang="es-ES" noProof="0" smtClean="0"/>
              <a:pPr rtl="0">
                <a:spcAft>
                  <a:spcPts val="600"/>
                </a:spcAft>
              </a:pPr>
              <a:t>43</a:t>
            </a:fld>
            <a:endParaRPr lang="es-ES" noProof="0">
              <a:latin typeface="+mn-lt"/>
            </a:endParaRPr>
          </a:p>
        </p:txBody>
      </p:sp>
      <p:graphicFrame>
        <p:nvGraphicFramePr>
          <p:cNvPr id="2" name="Marcador de contenido 1">
            <a:extLst>
              <a:ext uri="{FF2B5EF4-FFF2-40B4-BE49-F238E27FC236}">
                <a16:creationId xmlns:a16="http://schemas.microsoft.com/office/drawing/2014/main" id="{DF0BF90F-DED5-19FB-6F67-0C49E5575CE4}"/>
              </a:ext>
            </a:extLst>
          </p:cNvPr>
          <p:cNvGraphicFramePr>
            <a:graphicFrameLocks noGrp="1"/>
          </p:cNvGraphicFramePr>
          <p:nvPr>
            <p:ph type="chart" sz="quarter" idx="10"/>
            <p:extLst>
              <p:ext uri="{D42A27DB-BD31-4B8C-83A1-F6EECF244321}">
                <p14:modId xmlns:p14="http://schemas.microsoft.com/office/powerpoint/2010/main" val="993640389"/>
              </p:ext>
            </p:extLst>
          </p:nvPr>
        </p:nvGraphicFramePr>
        <p:xfrm>
          <a:off x="952500" y="2305460"/>
          <a:ext cx="10352816" cy="6119410"/>
        </p:xfrm>
        <a:graphic>
          <a:graphicData uri="http://schemas.openxmlformats.org/drawingml/2006/table">
            <a:tbl>
              <a:tblPr firstRow="1" firstCol="1" bandRow="1"/>
              <a:tblGrid>
                <a:gridCol w="794571">
                  <a:extLst>
                    <a:ext uri="{9D8B030D-6E8A-4147-A177-3AD203B41FA5}">
                      <a16:colId xmlns:a16="http://schemas.microsoft.com/office/drawing/2014/main" val="3603783235"/>
                    </a:ext>
                  </a:extLst>
                </a:gridCol>
                <a:gridCol w="909615">
                  <a:extLst>
                    <a:ext uri="{9D8B030D-6E8A-4147-A177-3AD203B41FA5}">
                      <a16:colId xmlns:a16="http://schemas.microsoft.com/office/drawing/2014/main" val="1055422288"/>
                    </a:ext>
                  </a:extLst>
                </a:gridCol>
                <a:gridCol w="1134590">
                  <a:extLst>
                    <a:ext uri="{9D8B030D-6E8A-4147-A177-3AD203B41FA5}">
                      <a16:colId xmlns:a16="http://schemas.microsoft.com/office/drawing/2014/main" val="2881319350"/>
                    </a:ext>
                  </a:extLst>
                </a:gridCol>
                <a:gridCol w="1531752">
                  <a:extLst>
                    <a:ext uri="{9D8B030D-6E8A-4147-A177-3AD203B41FA5}">
                      <a16:colId xmlns:a16="http://schemas.microsoft.com/office/drawing/2014/main" val="1245696486"/>
                    </a:ext>
                  </a:extLst>
                </a:gridCol>
                <a:gridCol w="1008041">
                  <a:extLst>
                    <a:ext uri="{9D8B030D-6E8A-4147-A177-3AD203B41FA5}">
                      <a16:colId xmlns:a16="http://schemas.microsoft.com/office/drawing/2014/main" val="2896696304"/>
                    </a:ext>
                  </a:extLst>
                </a:gridCol>
                <a:gridCol w="1033606">
                  <a:extLst>
                    <a:ext uri="{9D8B030D-6E8A-4147-A177-3AD203B41FA5}">
                      <a16:colId xmlns:a16="http://schemas.microsoft.com/office/drawing/2014/main" val="4041179225"/>
                    </a:ext>
                  </a:extLst>
                </a:gridCol>
                <a:gridCol w="881493">
                  <a:extLst>
                    <a:ext uri="{9D8B030D-6E8A-4147-A177-3AD203B41FA5}">
                      <a16:colId xmlns:a16="http://schemas.microsoft.com/office/drawing/2014/main" val="3119581913"/>
                    </a:ext>
                  </a:extLst>
                </a:gridCol>
                <a:gridCol w="1482278">
                  <a:extLst>
                    <a:ext uri="{9D8B030D-6E8A-4147-A177-3AD203B41FA5}">
                      <a16:colId xmlns:a16="http://schemas.microsoft.com/office/drawing/2014/main" val="1731749926"/>
                    </a:ext>
                  </a:extLst>
                </a:gridCol>
                <a:gridCol w="1576870">
                  <a:extLst>
                    <a:ext uri="{9D8B030D-6E8A-4147-A177-3AD203B41FA5}">
                      <a16:colId xmlns:a16="http://schemas.microsoft.com/office/drawing/2014/main" val="3859339990"/>
                    </a:ext>
                  </a:extLst>
                </a:gridCol>
              </a:tblGrid>
              <a:tr h="307091">
                <a:tc>
                  <a:txBody>
                    <a:bodyPr/>
                    <a:lstStyle/>
                    <a:p>
                      <a:pPr indent="457200" algn="ct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AÑO</a:t>
                      </a:r>
                      <a:endParaRPr lang="es-EC" sz="1400" b="0" i="0" u="none" strike="noStrike">
                        <a:effectLst/>
                        <a:latin typeface="Arial" panose="020B0604020202020204" pitchFamily="34" charset="0"/>
                      </a:endParaRPr>
                    </a:p>
                  </a:txBody>
                  <a:tcPr marL="55221" marR="55221" marT="7670" marB="0">
                    <a:lnL>
                      <a:noFill/>
                    </a:lnL>
                    <a:lnR>
                      <a:noFill/>
                    </a:lnR>
                    <a:lnT>
                      <a:noFill/>
                    </a:lnT>
                    <a:lnB w="12700" cap="flat" cmpd="sng" algn="ctr">
                      <a:solidFill>
                        <a:srgbClr val="666666"/>
                      </a:solidFill>
                      <a:prstDash val="solid"/>
                      <a:round/>
                      <a:headEnd type="none" w="med" len="med"/>
                      <a:tailEnd type="none" w="med" len="med"/>
                    </a:lnB>
                  </a:tcPr>
                </a:tc>
                <a:tc>
                  <a:txBody>
                    <a:bodyPr/>
                    <a:lstStyle/>
                    <a:p>
                      <a:pPr indent="457200" algn="ct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GRUPO</a:t>
                      </a:r>
                      <a:endParaRPr lang="es-EC" sz="1400" b="0" i="0" u="none" strike="noStrike">
                        <a:effectLst/>
                        <a:latin typeface="Arial" panose="020B0604020202020204" pitchFamily="34" charset="0"/>
                      </a:endParaRPr>
                    </a:p>
                  </a:txBody>
                  <a:tcPr marL="55221" marR="55221" marT="7670" marB="0">
                    <a:lnL>
                      <a:noFill/>
                    </a:lnL>
                    <a:lnR>
                      <a:noFill/>
                    </a:lnR>
                    <a:lnT>
                      <a:noFill/>
                    </a:lnT>
                    <a:lnB w="12700" cap="flat" cmpd="sng" algn="ctr">
                      <a:solidFill>
                        <a:srgbClr val="666666"/>
                      </a:solidFill>
                      <a:prstDash val="solid"/>
                      <a:round/>
                      <a:headEnd type="none" w="med" len="med"/>
                      <a:tailEnd type="none" w="med" len="med"/>
                    </a:lnB>
                  </a:tcPr>
                </a:tc>
                <a:tc>
                  <a:txBody>
                    <a:bodyPr/>
                    <a:lstStyle/>
                    <a:p>
                      <a:pPr indent="457200" algn="ct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AJUSTE</a:t>
                      </a:r>
                      <a:endParaRPr lang="es-EC" sz="1400" b="0" i="0" u="none" strike="noStrike">
                        <a:effectLst/>
                        <a:latin typeface="Arial" panose="020B0604020202020204" pitchFamily="34" charset="0"/>
                      </a:endParaRPr>
                    </a:p>
                  </a:txBody>
                  <a:tcPr marL="55221" marR="55221" marT="7670" marB="0">
                    <a:lnL>
                      <a:noFill/>
                    </a:lnL>
                    <a:lnR>
                      <a:noFill/>
                    </a:lnR>
                    <a:lnT>
                      <a:noFill/>
                    </a:lnT>
                    <a:lnB w="12700" cap="flat" cmpd="sng" algn="ctr">
                      <a:solidFill>
                        <a:srgbClr val="666666"/>
                      </a:solidFill>
                      <a:prstDash val="solid"/>
                      <a:round/>
                      <a:headEnd type="none" w="med" len="med"/>
                      <a:tailEnd type="none" w="med" len="med"/>
                    </a:lnB>
                  </a:tcPr>
                </a:tc>
                <a:tc>
                  <a:txBody>
                    <a:bodyPr/>
                    <a:lstStyle/>
                    <a:p>
                      <a:pPr indent="457200" algn="ct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TRNSFORMACION</a:t>
                      </a:r>
                      <a:endParaRPr lang="es-EC" sz="1400" b="0" i="0" u="none" strike="noStrike">
                        <a:effectLst/>
                        <a:latin typeface="Arial" panose="020B0604020202020204" pitchFamily="34" charset="0"/>
                      </a:endParaRPr>
                    </a:p>
                  </a:txBody>
                  <a:tcPr marL="55221" marR="55221" marT="7670" marB="0">
                    <a:lnL>
                      <a:noFill/>
                    </a:lnL>
                    <a:lnR>
                      <a:noFill/>
                    </a:lnR>
                    <a:lnT>
                      <a:noFill/>
                    </a:lnT>
                    <a:lnB w="12700" cap="flat" cmpd="sng" algn="ctr">
                      <a:solidFill>
                        <a:srgbClr val="666666"/>
                      </a:solidFill>
                      <a:prstDash val="solid"/>
                      <a:round/>
                      <a:headEnd type="none" w="med" len="med"/>
                      <a:tailEnd type="none" w="med" len="med"/>
                    </a:lnB>
                  </a:tcPr>
                </a:tc>
                <a:tc>
                  <a:txBody>
                    <a:bodyPr/>
                    <a:lstStyle/>
                    <a:p>
                      <a:pPr indent="457200" algn="ct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RMS MIN</a:t>
                      </a:r>
                      <a:endParaRPr lang="es-EC" sz="1400" b="0" i="0" u="none" strike="noStrike">
                        <a:effectLst/>
                        <a:latin typeface="Arial" panose="020B0604020202020204" pitchFamily="34" charset="0"/>
                      </a:endParaRPr>
                    </a:p>
                  </a:txBody>
                  <a:tcPr marL="55221" marR="55221" marT="7670" marB="0">
                    <a:lnL>
                      <a:noFill/>
                    </a:lnL>
                    <a:lnR>
                      <a:noFill/>
                    </a:lnR>
                    <a:lnT>
                      <a:noFill/>
                    </a:lnT>
                    <a:lnB w="12700" cap="flat" cmpd="sng" algn="ctr">
                      <a:solidFill>
                        <a:srgbClr val="666666"/>
                      </a:solidFill>
                      <a:prstDash val="solid"/>
                      <a:round/>
                      <a:headEnd type="none" w="med" len="med"/>
                      <a:tailEnd type="none" w="med" len="med"/>
                    </a:lnB>
                  </a:tcPr>
                </a:tc>
                <a:tc>
                  <a:txBody>
                    <a:bodyPr/>
                    <a:lstStyle/>
                    <a:p>
                      <a:pPr indent="457200" algn="ct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RMS MAX</a:t>
                      </a:r>
                      <a:endParaRPr lang="es-EC" sz="1400" b="0" i="0" u="none" strike="noStrike">
                        <a:effectLst/>
                        <a:latin typeface="Arial" panose="020B0604020202020204" pitchFamily="34" charset="0"/>
                      </a:endParaRPr>
                    </a:p>
                  </a:txBody>
                  <a:tcPr marL="55221" marR="55221" marT="7670" marB="0">
                    <a:lnL>
                      <a:noFill/>
                    </a:lnL>
                    <a:lnR>
                      <a:noFill/>
                    </a:lnR>
                    <a:lnT>
                      <a:noFill/>
                    </a:lnT>
                    <a:lnB w="12700" cap="flat" cmpd="sng" algn="ctr">
                      <a:solidFill>
                        <a:srgbClr val="666666"/>
                      </a:solidFill>
                      <a:prstDash val="solid"/>
                      <a:round/>
                      <a:headEnd type="none" w="med" len="med"/>
                      <a:tailEnd type="none" w="med" len="med"/>
                    </a:lnB>
                  </a:tcPr>
                </a:tc>
                <a:tc>
                  <a:txBody>
                    <a:bodyPr/>
                    <a:lstStyle/>
                    <a:p>
                      <a:pPr indent="457200" algn="ct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RMS</a:t>
                      </a:r>
                      <a:endParaRPr lang="es-EC" sz="1400" b="0" i="0" u="none" strike="noStrike">
                        <a:effectLst/>
                        <a:latin typeface="Arial" panose="020B0604020202020204" pitchFamily="34" charset="0"/>
                      </a:endParaRPr>
                    </a:p>
                  </a:txBody>
                  <a:tcPr marL="55221" marR="55221" marT="7670" marB="0">
                    <a:lnL>
                      <a:noFill/>
                    </a:lnL>
                    <a:lnR>
                      <a:noFill/>
                    </a:lnR>
                    <a:lnT>
                      <a:noFill/>
                    </a:lnT>
                    <a:lnB w="12700" cap="flat" cmpd="sng" algn="ctr">
                      <a:solidFill>
                        <a:srgbClr val="666666"/>
                      </a:solidFill>
                      <a:prstDash val="solid"/>
                      <a:round/>
                      <a:headEnd type="none" w="med" len="med"/>
                      <a:tailEnd type="none" w="med" len="med"/>
                    </a:lnB>
                  </a:tcPr>
                </a:tc>
                <a:tc>
                  <a:txBody>
                    <a:bodyPr/>
                    <a:lstStyle/>
                    <a:p>
                      <a:pPr indent="457200" algn="ct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TAMAÑO DE CELDA</a:t>
                      </a:r>
                      <a:endParaRPr lang="es-EC" sz="1400" b="0" i="0" u="none" strike="noStrike">
                        <a:effectLst/>
                        <a:latin typeface="Arial" panose="020B0604020202020204" pitchFamily="34" charset="0"/>
                      </a:endParaRPr>
                    </a:p>
                  </a:txBody>
                  <a:tcPr marL="55221" marR="55221" marT="7670" marB="0">
                    <a:lnL>
                      <a:noFill/>
                    </a:lnL>
                    <a:lnR>
                      <a:noFill/>
                    </a:lnR>
                    <a:lnT>
                      <a:noFill/>
                    </a:lnT>
                    <a:lnB w="12700" cap="flat" cmpd="sng" algn="ctr">
                      <a:solidFill>
                        <a:srgbClr val="666666"/>
                      </a:solidFill>
                      <a:prstDash val="solid"/>
                      <a:round/>
                      <a:headEnd type="none" w="med" len="med"/>
                      <a:tailEnd type="none" w="med" len="med"/>
                    </a:lnB>
                  </a:tcPr>
                </a:tc>
                <a:tc>
                  <a:txBody>
                    <a:bodyPr/>
                    <a:lstStyle/>
                    <a:p>
                      <a:pPr indent="457200" algn="ct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NRO. DE QUEBRADAS</a:t>
                      </a:r>
                      <a:endParaRPr lang="es-EC" sz="1400" b="0" i="0" u="none" strike="noStrike">
                        <a:effectLst/>
                        <a:latin typeface="Arial" panose="020B0604020202020204" pitchFamily="34" charset="0"/>
                      </a:endParaRPr>
                    </a:p>
                  </a:txBody>
                  <a:tcPr marL="55221" marR="55221" marT="7670" marB="0">
                    <a:lnL>
                      <a:noFill/>
                    </a:lnL>
                    <a:lnR>
                      <a:noFill/>
                    </a:lnR>
                    <a:lnT>
                      <a:noFill/>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3845446519"/>
                  </a:ext>
                </a:extLst>
              </a:tr>
              <a:tr h="307091">
                <a:tc>
                  <a:txBody>
                    <a:bodyPr/>
                    <a:lstStyle/>
                    <a:p>
                      <a:pPr indent="457200" algn="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1805</a:t>
                      </a:r>
                      <a:endParaRPr lang="es-EC" sz="1400" b="0" i="0" u="none" strike="noStrike">
                        <a:effectLst/>
                        <a:latin typeface="Arial" panose="020B0604020202020204" pitchFamily="34" charset="0"/>
                      </a:endParaRPr>
                    </a:p>
                  </a:txBody>
                  <a:tcPr marL="55221" marR="55221" marT="7670" marB="0">
                    <a:lnL>
                      <a:noFill/>
                    </a:lnL>
                    <a:lnR>
                      <a:noFill/>
                    </a:lnR>
                    <a:lnT w="12700" cap="flat" cmpd="sng" algn="ctr">
                      <a:solidFill>
                        <a:srgbClr val="666666"/>
                      </a:solidFill>
                      <a:prstDash val="solid"/>
                      <a:round/>
                      <a:headEnd type="none" w="med" len="med"/>
                      <a:tailEnd type="none" w="med" len="med"/>
                    </a:lnT>
                    <a:lnB>
                      <a:noFill/>
                    </a:lnB>
                    <a:solidFill>
                      <a:srgbClr val="CCCCCC"/>
                    </a:solidFill>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s-EC" sz="1400" b="0" i="0" u="none" strike="noStrike">
                        <a:effectLst/>
                        <a:latin typeface="Arial" panose="020B0604020202020204" pitchFamily="34" charset="0"/>
                      </a:endParaRPr>
                    </a:p>
                  </a:txBody>
                  <a:tcPr marL="55221" marR="55221" marT="7670" marB="0">
                    <a:lnL>
                      <a:noFill/>
                    </a:lnL>
                    <a:lnR>
                      <a:noFill/>
                    </a:lnR>
                    <a:lnT w="12700" cap="flat" cmpd="sng" algn="ctr">
                      <a:solidFill>
                        <a:srgbClr val="666666"/>
                      </a:solidFill>
                      <a:prstDash val="solid"/>
                      <a:round/>
                      <a:headEnd type="none" w="med" len="med"/>
                      <a:tailEnd type="none" w="med" len="med"/>
                    </a:lnT>
                    <a:lnB>
                      <a:noFill/>
                    </a:lnB>
                    <a:solidFill>
                      <a:srgbClr val="CCCCCC"/>
                    </a:solidFill>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EC" sz="1400" b="0" i="0" u="none" strike="noStrike">
                        <a:effectLst/>
                        <a:latin typeface="Arial" panose="020B0604020202020204" pitchFamily="34" charset="0"/>
                      </a:endParaRPr>
                    </a:p>
                  </a:txBody>
                  <a:tcPr marL="55221" marR="55221" marT="7670" marB="0">
                    <a:lnL>
                      <a:noFill/>
                    </a:lnL>
                    <a:lnR>
                      <a:noFill/>
                    </a:lnR>
                    <a:lnT w="12700" cap="flat" cmpd="sng" algn="ctr">
                      <a:solidFill>
                        <a:srgbClr val="666666"/>
                      </a:solidFill>
                      <a:prstDash val="solid"/>
                      <a:round/>
                      <a:headEnd type="none" w="med" len="med"/>
                      <a:tailEnd type="none" w="med" len="med"/>
                    </a:lnT>
                    <a:lnB>
                      <a:noFill/>
                    </a:lnB>
                    <a:solidFill>
                      <a:srgbClr val="CCCCCC"/>
                    </a:solidFill>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PROYECTIVA</a:t>
                      </a:r>
                      <a:endParaRPr lang="es-EC" sz="1400" b="0" i="0" u="none" strike="noStrike">
                        <a:effectLst/>
                        <a:latin typeface="Arial" panose="020B0604020202020204" pitchFamily="34" charset="0"/>
                      </a:endParaRPr>
                    </a:p>
                  </a:txBody>
                  <a:tcPr marL="55221" marR="55221" marT="7670" marB="0">
                    <a:lnL>
                      <a:noFill/>
                    </a:lnL>
                    <a:lnR>
                      <a:noFill/>
                    </a:lnR>
                    <a:lnT w="12700" cap="flat" cmpd="sng" algn="ctr">
                      <a:solidFill>
                        <a:srgbClr val="666666"/>
                      </a:solidFill>
                      <a:prstDash val="solid"/>
                      <a:round/>
                      <a:headEnd type="none" w="med" len="med"/>
                      <a:tailEnd type="none" w="med" len="med"/>
                    </a:lnT>
                    <a:lnB>
                      <a:noFill/>
                    </a:lnB>
                    <a:solidFill>
                      <a:srgbClr val="CCCCCC"/>
                    </a:solidFill>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1,78</a:t>
                      </a:r>
                      <a:endParaRPr lang="es-EC" sz="1400" b="0" i="0" u="none" strike="noStrike">
                        <a:effectLst/>
                        <a:latin typeface="Arial" panose="020B0604020202020204" pitchFamily="34" charset="0"/>
                      </a:endParaRPr>
                    </a:p>
                  </a:txBody>
                  <a:tcPr marL="55221" marR="55221" marT="7670" marB="0">
                    <a:lnL>
                      <a:noFill/>
                    </a:lnL>
                    <a:lnR>
                      <a:noFill/>
                    </a:lnR>
                    <a:lnT w="12700" cap="flat" cmpd="sng" algn="ctr">
                      <a:solidFill>
                        <a:srgbClr val="666666"/>
                      </a:solidFill>
                      <a:prstDash val="solid"/>
                      <a:round/>
                      <a:headEnd type="none" w="med" len="med"/>
                      <a:tailEnd type="none" w="med" len="med"/>
                    </a:lnT>
                    <a:lnB>
                      <a:noFill/>
                    </a:lnB>
                    <a:solidFill>
                      <a:srgbClr val="CCCCCC"/>
                    </a:solidFill>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11,28</a:t>
                      </a:r>
                      <a:endParaRPr lang="es-EC" sz="1400" b="0" i="0" u="none" strike="noStrike">
                        <a:effectLst/>
                        <a:latin typeface="Arial" panose="020B0604020202020204" pitchFamily="34" charset="0"/>
                      </a:endParaRPr>
                    </a:p>
                  </a:txBody>
                  <a:tcPr marL="55221" marR="55221" marT="7670" marB="0">
                    <a:lnL>
                      <a:noFill/>
                    </a:lnL>
                    <a:lnR>
                      <a:noFill/>
                    </a:lnR>
                    <a:lnT w="12700" cap="flat" cmpd="sng" algn="ctr">
                      <a:solidFill>
                        <a:srgbClr val="666666"/>
                      </a:solidFill>
                      <a:prstDash val="solid"/>
                      <a:round/>
                      <a:headEnd type="none" w="med" len="med"/>
                      <a:tailEnd type="none" w="med" len="med"/>
                    </a:lnT>
                    <a:lnB>
                      <a:noFill/>
                    </a:lnB>
                    <a:solidFill>
                      <a:srgbClr val="CCCCCC"/>
                    </a:solidFill>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6,11</a:t>
                      </a:r>
                      <a:endParaRPr lang="es-EC" sz="1400" b="0" i="0" u="none" strike="noStrike">
                        <a:effectLst/>
                        <a:latin typeface="Arial" panose="020B0604020202020204" pitchFamily="34" charset="0"/>
                      </a:endParaRPr>
                    </a:p>
                  </a:txBody>
                  <a:tcPr marL="55221" marR="55221" marT="7670" marB="0">
                    <a:lnL>
                      <a:noFill/>
                    </a:lnL>
                    <a:lnR>
                      <a:noFill/>
                    </a:lnR>
                    <a:lnT w="12700" cap="flat" cmpd="sng" algn="ctr">
                      <a:solidFill>
                        <a:srgbClr val="666666"/>
                      </a:solidFill>
                      <a:prstDash val="solid"/>
                      <a:round/>
                      <a:headEnd type="none" w="med" len="med"/>
                      <a:tailEnd type="none" w="med" len="med"/>
                    </a:lnT>
                    <a:lnB>
                      <a:noFill/>
                    </a:lnB>
                    <a:solidFill>
                      <a:srgbClr val="CCCCCC"/>
                    </a:solidFill>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a:t>
                      </a:r>
                      <a:endParaRPr lang="es-EC" sz="1400" b="0" i="0" u="none" strike="noStrike">
                        <a:effectLst/>
                        <a:latin typeface="Arial" panose="020B0604020202020204" pitchFamily="34" charset="0"/>
                      </a:endParaRPr>
                    </a:p>
                  </a:txBody>
                  <a:tcPr marL="55221" marR="55221" marT="7670" marB="0">
                    <a:lnL>
                      <a:noFill/>
                    </a:lnL>
                    <a:lnR>
                      <a:noFill/>
                    </a:lnR>
                    <a:lnT w="12700" cap="flat" cmpd="sng" algn="ctr">
                      <a:solidFill>
                        <a:srgbClr val="666666"/>
                      </a:solidFill>
                      <a:prstDash val="solid"/>
                      <a:round/>
                      <a:headEnd type="none" w="med" len="med"/>
                      <a:tailEnd type="none" w="med" len="med"/>
                    </a:lnT>
                    <a:lnB>
                      <a:noFill/>
                    </a:lnB>
                    <a:solidFill>
                      <a:srgbClr val="CCCCCC"/>
                    </a:solidFill>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386</a:t>
                      </a:r>
                      <a:endParaRPr lang="es-EC" sz="1400" b="0" i="0" u="none" strike="noStrike">
                        <a:effectLst/>
                        <a:latin typeface="Arial" panose="020B0604020202020204" pitchFamily="34" charset="0"/>
                      </a:endParaRPr>
                    </a:p>
                  </a:txBody>
                  <a:tcPr marL="55221" marR="55221" marT="7670" marB="0">
                    <a:lnL>
                      <a:noFill/>
                    </a:lnL>
                    <a:lnR>
                      <a:noFill/>
                    </a:lnR>
                    <a:lnT w="12700" cap="flat" cmpd="sng" algn="ctr">
                      <a:solidFill>
                        <a:srgbClr val="666666"/>
                      </a:solidFill>
                      <a:prstDash val="solid"/>
                      <a:round/>
                      <a:headEnd type="none" w="med" len="med"/>
                      <a:tailEnd type="none" w="med" len="med"/>
                    </a:lnT>
                    <a:lnB>
                      <a:noFill/>
                    </a:lnB>
                    <a:solidFill>
                      <a:srgbClr val="CCCCCC"/>
                    </a:solidFill>
                  </a:tcPr>
                </a:tc>
                <a:extLst>
                  <a:ext uri="{0D108BD9-81ED-4DB2-BD59-A6C34878D82A}">
                    <a16:rowId xmlns:a16="http://schemas.microsoft.com/office/drawing/2014/main" val="2235026019"/>
                  </a:ext>
                </a:extLst>
              </a:tr>
              <a:tr h="307091">
                <a:tc>
                  <a:txBody>
                    <a:bodyPr/>
                    <a:lstStyle/>
                    <a:p>
                      <a:pPr indent="457200" algn="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1888</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AFIN</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2,97</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10,78</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6,35</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5,46</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386</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extLst>
                  <a:ext uri="{0D108BD9-81ED-4DB2-BD59-A6C34878D82A}">
                    <a16:rowId xmlns:a16="http://schemas.microsoft.com/office/drawing/2014/main" val="4276747695"/>
                  </a:ext>
                </a:extLst>
              </a:tr>
              <a:tr h="307091">
                <a:tc>
                  <a:txBody>
                    <a:bodyPr/>
                    <a:lstStyle/>
                    <a:p>
                      <a:pPr indent="457200" algn="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1914</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AFIN</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1,76</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11,32</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9,34</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10,43</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382</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extLst>
                  <a:ext uri="{0D108BD9-81ED-4DB2-BD59-A6C34878D82A}">
                    <a16:rowId xmlns:a16="http://schemas.microsoft.com/office/drawing/2014/main" val="738174849"/>
                  </a:ext>
                </a:extLst>
              </a:tr>
              <a:tr h="307091">
                <a:tc>
                  <a:txBody>
                    <a:bodyPr/>
                    <a:lstStyle/>
                    <a:p>
                      <a:pPr indent="457200" algn="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1923</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2DO ORDEN</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PROYECTIVA</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4,33</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18,42</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12,11</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9,34</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336</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extLst>
                  <a:ext uri="{0D108BD9-81ED-4DB2-BD59-A6C34878D82A}">
                    <a16:rowId xmlns:a16="http://schemas.microsoft.com/office/drawing/2014/main" val="1487259845"/>
                  </a:ext>
                </a:extLst>
              </a:tr>
              <a:tr h="307091">
                <a:tc>
                  <a:txBody>
                    <a:bodyPr/>
                    <a:lstStyle/>
                    <a:p>
                      <a:pPr indent="457200" algn="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1943</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SPLINE</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AFIN</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7,889</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35,45</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18,562</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15,55</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320</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extLst>
                  <a:ext uri="{0D108BD9-81ED-4DB2-BD59-A6C34878D82A}">
                    <a16:rowId xmlns:a16="http://schemas.microsoft.com/office/drawing/2014/main" val="364307587"/>
                  </a:ext>
                </a:extLst>
              </a:tr>
              <a:tr h="307091">
                <a:tc>
                  <a:txBody>
                    <a:bodyPr/>
                    <a:lstStyle/>
                    <a:p>
                      <a:pPr indent="457200" algn="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1991</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AFIN</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2,36</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14,65</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6,34</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5,35</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298</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extLst>
                  <a:ext uri="{0D108BD9-81ED-4DB2-BD59-A6C34878D82A}">
                    <a16:rowId xmlns:a16="http://schemas.microsoft.com/office/drawing/2014/main" val="1161901154"/>
                  </a:ext>
                </a:extLst>
              </a:tr>
              <a:tr h="307091">
                <a:tc>
                  <a:txBody>
                    <a:bodyPr/>
                    <a:lstStyle/>
                    <a:p>
                      <a:pPr indent="457200" algn="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1992</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SPLINE</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AFIN</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4,86</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72,57</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44,55</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42,94</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298</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extLst>
                  <a:ext uri="{0D108BD9-81ED-4DB2-BD59-A6C34878D82A}">
                    <a16:rowId xmlns:a16="http://schemas.microsoft.com/office/drawing/2014/main" val="3354852498"/>
                  </a:ext>
                </a:extLst>
              </a:tr>
              <a:tr h="307091">
                <a:tc>
                  <a:txBody>
                    <a:bodyPr/>
                    <a:lstStyle/>
                    <a:p>
                      <a:pPr indent="457200" algn="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2009</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PROYECTIVA</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0,35</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3,88</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2,0826</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1,29</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287</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extLst>
                  <a:ext uri="{0D108BD9-81ED-4DB2-BD59-A6C34878D82A}">
                    <a16:rowId xmlns:a16="http://schemas.microsoft.com/office/drawing/2014/main" val="278760532"/>
                  </a:ext>
                </a:extLst>
              </a:tr>
              <a:tr h="307091">
                <a:tc>
                  <a:txBody>
                    <a:bodyPr/>
                    <a:lstStyle/>
                    <a:p>
                      <a:pPr indent="457200" algn="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2014</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PROYECTIVA</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6,73</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24,65</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14,97</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tc>
                  <a:txBody>
                    <a:bodyPr/>
                    <a:lstStyle/>
                    <a:p>
                      <a:pPr indent="457200" algn="l"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 APLICA</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solidFill>
                      <a:srgbClr val="CCCCCC"/>
                    </a:solidFill>
                  </a:tcPr>
                </a:tc>
                <a:extLst>
                  <a:ext uri="{0D108BD9-81ED-4DB2-BD59-A6C34878D82A}">
                    <a16:rowId xmlns:a16="http://schemas.microsoft.com/office/drawing/2014/main" val="3412580930"/>
                  </a:ext>
                </a:extLst>
              </a:tr>
              <a:tr h="307091">
                <a:tc>
                  <a:txBody>
                    <a:bodyPr/>
                    <a:lstStyle/>
                    <a:p>
                      <a:pPr indent="457200" algn="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2020</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l"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PROYECTIVA</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0,3</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1,51</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0,8663</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1,6937</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tc>
                  <a:txBody>
                    <a:bodyPr/>
                    <a:lstStyle/>
                    <a:p>
                      <a:pPr indent="457200" algn="r" fontAlgn="t">
                        <a:lnSpc>
                          <a:spcPct val="200000"/>
                        </a:lnSpc>
                        <a:spcBef>
                          <a:spcPts val="0"/>
                        </a:spcBef>
                        <a:spcAft>
                          <a:spcPts val="0"/>
                        </a:spcAft>
                      </a:pPr>
                      <a:r>
                        <a:rPr lang="es-EC" sz="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286</a:t>
                      </a:r>
                      <a:endParaRPr lang="es-EC" sz="1400" b="0" i="0" u="none" strike="noStrike">
                        <a:effectLst/>
                        <a:latin typeface="Arial" panose="020B0604020202020204" pitchFamily="34" charset="0"/>
                      </a:endParaRPr>
                    </a:p>
                  </a:txBody>
                  <a:tcPr marL="55221" marR="55221" marT="7670" marB="0">
                    <a:lnL>
                      <a:noFill/>
                    </a:lnL>
                    <a:lnR>
                      <a:noFill/>
                    </a:lnR>
                    <a:lnT>
                      <a:noFill/>
                    </a:lnT>
                    <a:lnB>
                      <a:noFill/>
                    </a:lnB>
                  </a:tcPr>
                </a:tc>
                <a:extLst>
                  <a:ext uri="{0D108BD9-81ED-4DB2-BD59-A6C34878D82A}">
                    <a16:rowId xmlns:a16="http://schemas.microsoft.com/office/drawing/2014/main" val="1993224986"/>
                  </a:ext>
                </a:extLst>
              </a:tr>
            </a:tbl>
          </a:graphicData>
        </a:graphic>
      </p:graphicFrame>
    </p:spTree>
    <p:extLst>
      <p:ext uri="{BB962C8B-B14F-4D97-AF65-F5344CB8AC3E}">
        <p14:creationId xmlns:p14="http://schemas.microsoft.com/office/powerpoint/2010/main" val="697591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339315B-8AAE-A946-ABBF-894F2E4B1338}"/>
              </a:ext>
            </a:extLst>
          </p:cNvPr>
          <p:cNvSpPr>
            <a:spLocks noGrp="1"/>
          </p:cNvSpPr>
          <p:nvPr>
            <p:ph type="title"/>
          </p:nvPr>
        </p:nvSpPr>
        <p:spPr>
          <a:xfrm>
            <a:off x="964023" y="879063"/>
            <a:ext cx="9168518" cy="610863"/>
          </a:xfrm>
        </p:spPr>
        <p:txBody>
          <a:bodyPr rtlCol="0"/>
          <a:lstStyle/>
          <a:p>
            <a:pPr rtl="0"/>
            <a:r>
              <a:rPr lang="es-ES" dirty="0"/>
              <a:t>Gráfico de crecimiento por sector</a:t>
            </a:r>
          </a:p>
        </p:txBody>
      </p:sp>
      <p:graphicFrame>
        <p:nvGraphicFramePr>
          <p:cNvPr id="24" name="Marcador de posición de gráfico 23" descr="Gráfico de crecimiento por sector">
            <a:extLst>
              <a:ext uri="{FF2B5EF4-FFF2-40B4-BE49-F238E27FC236}">
                <a16:creationId xmlns:a16="http://schemas.microsoft.com/office/drawing/2014/main" id="{1036F083-5B62-486F-9167-3421FCA69413}"/>
              </a:ext>
              <a:ext uri="{C183D7F6-B498-43B3-948B-1728B52AA6E4}">
                <adec:decorative xmlns:adec="http://schemas.microsoft.com/office/drawing/2017/decorative" val="0"/>
              </a:ext>
            </a:extLst>
          </p:cNvPr>
          <p:cNvGraphicFramePr>
            <a:graphicFrameLocks noGrp="1"/>
          </p:cNvGraphicFramePr>
          <p:nvPr>
            <p:ph type="chart" sz="quarter" idx="10"/>
            <p:extLst>
              <p:ext uri="{D42A27DB-BD31-4B8C-83A1-F6EECF244321}">
                <p14:modId xmlns:p14="http://schemas.microsoft.com/office/powerpoint/2010/main" val="197642679"/>
              </p:ext>
            </p:extLst>
          </p:nvPr>
        </p:nvGraphicFramePr>
        <p:xfrm>
          <a:off x="952500" y="1938338"/>
          <a:ext cx="10352088" cy="4111625"/>
        </p:xfrm>
        <a:graphic>
          <a:graphicData uri="http://schemas.openxmlformats.org/drawingml/2006/chart">
            <c:chart xmlns:c="http://schemas.openxmlformats.org/drawingml/2006/chart" xmlns:r="http://schemas.openxmlformats.org/officeDocument/2006/relationships" r:id="rId3"/>
          </a:graphicData>
        </a:graphic>
      </p:graphicFrame>
      <p:sp>
        <p:nvSpPr>
          <p:cNvPr id="6" name="Marcador de número de diapositiva 5">
            <a:extLst>
              <a:ext uri="{FF2B5EF4-FFF2-40B4-BE49-F238E27FC236}">
                <a16:creationId xmlns:a16="http://schemas.microsoft.com/office/drawing/2014/main" id="{54AEFD4E-3C68-714D-803E-EF85A323B95F}"/>
              </a:ext>
            </a:extLst>
          </p:cNvPr>
          <p:cNvSpPr>
            <a:spLocks noGrp="1"/>
          </p:cNvSpPr>
          <p:nvPr>
            <p:ph type="sldNum" sz="quarter" idx="13"/>
          </p:nvPr>
        </p:nvSpPr>
        <p:spPr>
          <a:xfrm>
            <a:off x="971550" y="6332220"/>
            <a:ext cx="523240" cy="247651"/>
          </a:xfrm>
        </p:spPr>
        <p:txBody>
          <a:bodyPr rtlCol="0"/>
          <a:lstStyle/>
          <a:p>
            <a:pPr rtl="0"/>
            <a:fld id="{294A09A9-5501-47C1-A89A-A340965A2BE2}" type="slidenum">
              <a:rPr lang="es-ES" smtClean="0"/>
              <a:pPr rtl="0"/>
              <a:t>44</a:t>
            </a:fld>
            <a:endParaRPr lang="es-ES" dirty="0"/>
          </a:p>
        </p:txBody>
      </p:sp>
      <p:sp>
        <p:nvSpPr>
          <p:cNvPr id="5" name="Marcador de pie de página 4">
            <a:extLst>
              <a:ext uri="{FF2B5EF4-FFF2-40B4-BE49-F238E27FC236}">
                <a16:creationId xmlns:a16="http://schemas.microsoft.com/office/drawing/2014/main" id="{234E9584-EA07-9B45-9700-4AD3524B82A0}"/>
              </a:ext>
            </a:extLst>
          </p:cNvPr>
          <p:cNvSpPr>
            <a:spLocks noGrp="1"/>
          </p:cNvSpPr>
          <p:nvPr>
            <p:ph type="ftr" sz="quarter" idx="12"/>
          </p:nvPr>
        </p:nvSpPr>
        <p:spPr>
          <a:xfrm>
            <a:off x="1494790" y="6332220"/>
            <a:ext cx="1497330" cy="247651"/>
          </a:xfrm>
        </p:spPr>
        <p:txBody>
          <a:bodyPr rtlCol="0"/>
          <a:lstStyle/>
          <a:p>
            <a:pPr rtl="0"/>
            <a:r>
              <a:rPr lang="es-ES" dirty="0"/>
              <a:t>Revisión anual</a:t>
            </a:r>
          </a:p>
        </p:txBody>
      </p:sp>
      <p:sp>
        <p:nvSpPr>
          <p:cNvPr id="4" name="Marcador de fecha 3">
            <a:extLst>
              <a:ext uri="{FF2B5EF4-FFF2-40B4-BE49-F238E27FC236}">
                <a16:creationId xmlns:a16="http://schemas.microsoft.com/office/drawing/2014/main" id="{B9865729-8F7C-E34E-AA31-9352CF6D9EB9}"/>
              </a:ext>
            </a:extLst>
          </p:cNvPr>
          <p:cNvSpPr>
            <a:spLocks noGrp="1"/>
          </p:cNvSpPr>
          <p:nvPr>
            <p:ph type="dt" sz="half" idx="11"/>
          </p:nvPr>
        </p:nvSpPr>
        <p:spPr>
          <a:xfrm>
            <a:off x="2992120" y="6332220"/>
            <a:ext cx="1686972" cy="247651"/>
          </a:xfrm>
        </p:spPr>
        <p:txBody>
          <a:bodyPr rtlCol="0"/>
          <a:lstStyle/>
          <a:p>
            <a:pPr rtl="0"/>
            <a:fld id="{C32C7DAF-4C3F-4D3D-BDD3-D4887BBE9C4C}" type="datetime4">
              <a:rPr lang="es-ES" smtClean="0"/>
              <a:t>22 de marzo de 2023</a:t>
            </a:fld>
            <a:endParaRPr lang="es-ES" dirty="0"/>
          </a:p>
        </p:txBody>
      </p:sp>
    </p:spTree>
    <p:extLst>
      <p:ext uri="{BB962C8B-B14F-4D97-AF65-F5344CB8AC3E}">
        <p14:creationId xmlns:p14="http://schemas.microsoft.com/office/powerpoint/2010/main" val="2521537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5CFF5F-6DFB-0D49-B8B1-661F7E7888AF}"/>
              </a:ext>
            </a:extLst>
          </p:cNvPr>
          <p:cNvSpPr>
            <a:spLocks noGrp="1"/>
          </p:cNvSpPr>
          <p:nvPr>
            <p:ph type="title"/>
          </p:nvPr>
        </p:nvSpPr>
        <p:spPr>
          <a:xfrm>
            <a:off x="964023" y="879063"/>
            <a:ext cx="8666009" cy="610863"/>
          </a:xfrm>
        </p:spPr>
        <p:txBody>
          <a:bodyPr rtlCol="0">
            <a:normAutofit/>
          </a:bodyPr>
          <a:lstStyle/>
          <a:p>
            <a:pPr rtl="0"/>
            <a:r>
              <a:rPr lang="es-ES" b="1" dirty="0"/>
              <a:t>Tabla de crecimiento por sector</a:t>
            </a:r>
          </a:p>
        </p:txBody>
      </p:sp>
      <p:graphicFrame>
        <p:nvGraphicFramePr>
          <p:cNvPr id="7" name="Tabla 4">
            <a:extLst>
              <a:ext uri="{FF2B5EF4-FFF2-40B4-BE49-F238E27FC236}">
                <a16:creationId xmlns:a16="http://schemas.microsoft.com/office/drawing/2014/main" id="{F3B5A5E4-3ABE-D143-902C-F2BCA6C75EDE}"/>
              </a:ext>
            </a:extLst>
          </p:cNvPr>
          <p:cNvGraphicFramePr>
            <a:graphicFrameLocks noGrp="1"/>
          </p:cNvGraphicFramePr>
          <p:nvPr>
            <p:ph type="tbl" sz="quarter" idx="10"/>
            <p:extLst>
              <p:ext uri="{D42A27DB-BD31-4B8C-83A1-F6EECF244321}">
                <p14:modId xmlns:p14="http://schemas.microsoft.com/office/powerpoint/2010/main" val="3137014240"/>
              </p:ext>
            </p:extLst>
          </p:nvPr>
        </p:nvGraphicFramePr>
        <p:xfrm>
          <a:off x="952500" y="2209800"/>
          <a:ext cx="10287000" cy="2368356"/>
        </p:xfrm>
        <a:graphic>
          <a:graphicData uri="http://schemas.openxmlformats.org/drawingml/2006/table">
            <a:tbl>
              <a:tblPr firstRow="1" bandRow="1">
                <a:tableStyleId>{2A488322-F2BA-4B5B-9748-0D474271808F}</a:tableStyleId>
              </a:tblPr>
              <a:tblGrid>
                <a:gridCol w="2057400">
                  <a:extLst>
                    <a:ext uri="{9D8B030D-6E8A-4147-A177-3AD203B41FA5}">
                      <a16:colId xmlns:a16="http://schemas.microsoft.com/office/drawing/2014/main" val="1689330750"/>
                    </a:ext>
                  </a:extLst>
                </a:gridCol>
                <a:gridCol w="2057400">
                  <a:extLst>
                    <a:ext uri="{9D8B030D-6E8A-4147-A177-3AD203B41FA5}">
                      <a16:colId xmlns:a16="http://schemas.microsoft.com/office/drawing/2014/main" val="2660631934"/>
                    </a:ext>
                  </a:extLst>
                </a:gridCol>
                <a:gridCol w="2057400">
                  <a:extLst>
                    <a:ext uri="{9D8B030D-6E8A-4147-A177-3AD203B41FA5}">
                      <a16:colId xmlns:a16="http://schemas.microsoft.com/office/drawing/2014/main" val="3909717689"/>
                    </a:ext>
                  </a:extLst>
                </a:gridCol>
                <a:gridCol w="2050297">
                  <a:extLst>
                    <a:ext uri="{9D8B030D-6E8A-4147-A177-3AD203B41FA5}">
                      <a16:colId xmlns:a16="http://schemas.microsoft.com/office/drawing/2014/main" val="1603189107"/>
                    </a:ext>
                  </a:extLst>
                </a:gridCol>
                <a:gridCol w="2064503">
                  <a:extLst>
                    <a:ext uri="{9D8B030D-6E8A-4147-A177-3AD203B41FA5}">
                      <a16:colId xmlns:a16="http://schemas.microsoft.com/office/drawing/2014/main" val="2755691855"/>
                    </a:ext>
                  </a:extLst>
                </a:gridCol>
              </a:tblGrid>
              <a:tr h="592089">
                <a:tc>
                  <a:txBody>
                    <a:bodyPr/>
                    <a:lstStyle/>
                    <a:p>
                      <a:pPr algn="ctr" rtl="0"/>
                      <a:endParaRPr lang="es-ES" b="1" i="0" noProof="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rtl="0"/>
                      <a:r>
                        <a:rPr lang="es-ES" sz="1400" b="0" i="0" noProof="0">
                          <a:solidFill>
                            <a:schemeClr val="bg1"/>
                          </a:solidFill>
                          <a:latin typeface="+mn-lt"/>
                        </a:rPr>
                        <a:t>P1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rtl="0"/>
                      <a:r>
                        <a:rPr lang="es-ES" sz="1400" b="0" i="0" noProof="0">
                          <a:solidFill>
                            <a:schemeClr val="bg1"/>
                          </a:solidFill>
                          <a:latin typeface="+mn-lt"/>
                        </a:rPr>
                        <a:t>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rtl="0"/>
                      <a:r>
                        <a:rPr lang="es-ES" sz="1400" b="0" i="0" noProof="0">
                          <a:solidFill>
                            <a:schemeClr val="bg1"/>
                          </a:solidFill>
                          <a:latin typeface="+mn-lt"/>
                        </a:rPr>
                        <a:t>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rtl="0"/>
                      <a:r>
                        <a:rPr lang="es-ES" sz="1400" b="0" i="0" noProof="0">
                          <a:solidFill>
                            <a:schemeClr val="bg1"/>
                          </a:solidFill>
                          <a:latin typeface="+mn-lt"/>
                        </a:rPr>
                        <a:t>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9928716"/>
                  </a:ext>
                </a:extLst>
              </a:tr>
              <a:tr h="592089">
                <a:tc>
                  <a:txBody>
                    <a:bodyPr/>
                    <a:lstStyle/>
                    <a:p>
                      <a:pPr algn="ctr" rtl="0"/>
                      <a:r>
                        <a:rPr lang="es-ES" sz="1400" b="0" i="0" noProof="0">
                          <a:solidFill>
                            <a:schemeClr val="bg1"/>
                          </a:solidFill>
                          <a:latin typeface="+mn-lt"/>
                        </a:rPr>
                        <a:t>Serie 1</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s-ES" sz="1400" noProof="0">
                          <a:solidFill>
                            <a:schemeClr val="bg1"/>
                          </a:solidFill>
                          <a:latin typeface="+mn-lt"/>
                        </a:rPr>
                        <a:t>4.3</a:t>
                      </a:r>
                    </a:p>
                  </a:txBody>
                  <a:tcPr anchor="ct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rtl="0"/>
                      <a:r>
                        <a:rPr lang="es-ES" sz="1400" noProof="0">
                          <a:latin typeface="+mn-lt"/>
                        </a:rPr>
                        <a:t>2.5</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rtl="0"/>
                      <a:r>
                        <a:rPr lang="es-ES" sz="1400" noProof="0">
                          <a:latin typeface="+mn-lt"/>
                        </a:rPr>
                        <a:t>3.5</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rtl="0"/>
                      <a:r>
                        <a:rPr lang="es-ES" sz="1400" noProof="0">
                          <a:latin typeface="+mn-lt"/>
                        </a:rPr>
                        <a:t>4.5</a:t>
                      </a:r>
                    </a:p>
                  </a:txBody>
                  <a:tcPr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60208656"/>
                  </a:ext>
                </a:extLst>
              </a:tr>
              <a:tr h="592089">
                <a:tc>
                  <a:txBody>
                    <a:bodyPr/>
                    <a:lstStyle/>
                    <a:p>
                      <a:pPr algn="ctr" rtl="0"/>
                      <a:r>
                        <a:rPr lang="es-ES" sz="1400" b="0" i="0" noProof="0">
                          <a:solidFill>
                            <a:schemeClr val="bg1"/>
                          </a:solidFill>
                          <a:latin typeface="+mn-lt"/>
                        </a:rPr>
                        <a:t>Serie 2</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s-ES" sz="1400" noProof="0">
                          <a:solidFill>
                            <a:schemeClr val="bg1"/>
                          </a:solidFill>
                          <a:latin typeface="+mn-lt"/>
                        </a:rPr>
                        <a:t>2.4</a:t>
                      </a:r>
                    </a:p>
                  </a:txBody>
                  <a:tcPr anchor="ct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a:r>
                        <a:rPr lang="es-ES" sz="1400" noProof="0">
                          <a:latin typeface="+mn-lt"/>
                        </a:rPr>
                        <a:t>4.4</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a:r>
                        <a:rPr lang="es-ES" sz="1400" noProof="0">
                          <a:latin typeface="+mn-lt"/>
                        </a:rPr>
                        <a:t>1.8</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a:r>
                        <a:rPr lang="es-ES" sz="1400" noProof="0">
                          <a:latin typeface="+mn-lt"/>
                        </a:rPr>
                        <a:t>2.8</a:t>
                      </a:r>
                    </a:p>
                  </a:txBody>
                  <a:tcPr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634243071"/>
                  </a:ext>
                </a:extLst>
              </a:tr>
              <a:tr h="592089">
                <a:tc>
                  <a:txBody>
                    <a:bodyPr/>
                    <a:lstStyle/>
                    <a:p>
                      <a:pPr algn="ctr" rtl="0"/>
                      <a:r>
                        <a:rPr lang="es-ES" sz="1400" b="0" i="0" noProof="0">
                          <a:solidFill>
                            <a:schemeClr val="bg1"/>
                          </a:solidFill>
                          <a:latin typeface="+mn-lt"/>
                        </a:rPr>
                        <a:t>Serie 3</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s-ES" sz="1400" noProof="0">
                          <a:solidFill>
                            <a:schemeClr val="bg1"/>
                          </a:solidFill>
                          <a:latin typeface="+mn-lt"/>
                        </a:rPr>
                        <a:t>2</a:t>
                      </a:r>
                    </a:p>
                  </a:txBody>
                  <a:tcPr anchor="ct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rtl="0"/>
                      <a:r>
                        <a:rPr lang="es-ES" sz="1400" noProof="0">
                          <a:latin typeface="+mn-lt"/>
                        </a:rPr>
                        <a:t>2</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rtl="0"/>
                      <a:r>
                        <a:rPr lang="es-ES" sz="1400" noProof="0">
                          <a:latin typeface="+mn-lt"/>
                        </a:rPr>
                        <a:t>3</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rtl="0"/>
                      <a:r>
                        <a:rPr lang="es-ES" sz="1400" noProof="0" dirty="0">
                          <a:latin typeface="+mn-lt"/>
                        </a:rPr>
                        <a:t>5</a:t>
                      </a:r>
                    </a:p>
                  </a:txBody>
                  <a:tcPr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15808797"/>
                  </a:ext>
                </a:extLst>
              </a:tr>
            </a:tbl>
          </a:graphicData>
        </a:graphic>
      </p:graphicFrame>
      <p:sp>
        <p:nvSpPr>
          <p:cNvPr id="6" name="Marcador de número de diapositiva 5">
            <a:extLst>
              <a:ext uri="{FF2B5EF4-FFF2-40B4-BE49-F238E27FC236}">
                <a16:creationId xmlns:a16="http://schemas.microsoft.com/office/drawing/2014/main" id="{7CD59D5C-769B-454A-A6E2-A988BC5DEF34}"/>
              </a:ext>
            </a:extLst>
          </p:cNvPr>
          <p:cNvSpPr>
            <a:spLocks noGrp="1"/>
          </p:cNvSpPr>
          <p:nvPr>
            <p:ph type="sldNum" sz="quarter" idx="13"/>
          </p:nvPr>
        </p:nvSpPr>
        <p:spPr>
          <a:xfrm>
            <a:off x="971550" y="6332220"/>
            <a:ext cx="523240" cy="247651"/>
          </a:xfrm>
        </p:spPr>
        <p:txBody>
          <a:bodyPr rtlCol="0"/>
          <a:lstStyle/>
          <a:p>
            <a:pPr rtl="0"/>
            <a:fld id="{294A09A9-5501-47C1-A89A-A340965A2BE2}" type="slidenum">
              <a:rPr lang="es-ES" smtClean="0"/>
              <a:pPr rtl="0"/>
              <a:t>45</a:t>
            </a:fld>
            <a:endParaRPr lang="es-ES"/>
          </a:p>
        </p:txBody>
      </p:sp>
      <p:sp>
        <p:nvSpPr>
          <p:cNvPr id="5" name="Marcador de pie de página 4">
            <a:extLst>
              <a:ext uri="{FF2B5EF4-FFF2-40B4-BE49-F238E27FC236}">
                <a16:creationId xmlns:a16="http://schemas.microsoft.com/office/drawing/2014/main" id="{BC7F593D-2B92-5A40-84BC-3F3D67FA0C0A}"/>
              </a:ext>
            </a:extLst>
          </p:cNvPr>
          <p:cNvSpPr>
            <a:spLocks noGrp="1"/>
          </p:cNvSpPr>
          <p:nvPr>
            <p:ph type="ftr" sz="quarter" idx="12"/>
          </p:nvPr>
        </p:nvSpPr>
        <p:spPr>
          <a:xfrm>
            <a:off x="1494790" y="6332220"/>
            <a:ext cx="1497330" cy="247651"/>
          </a:xfrm>
        </p:spPr>
        <p:txBody>
          <a:bodyPr rtlCol="0"/>
          <a:lstStyle/>
          <a:p>
            <a:pPr rtl="0"/>
            <a:r>
              <a:rPr lang="es-ES"/>
              <a:t>Revisión anual</a:t>
            </a:r>
          </a:p>
        </p:txBody>
      </p:sp>
      <p:sp>
        <p:nvSpPr>
          <p:cNvPr id="4" name="Marcador de fecha 3">
            <a:extLst>
              <a:ext uri="{FF2B5EF4-FFF2-40B4-BE49-F238E27FC236}">
                <a16:creationId xmlns:a16="http://schemas.microsoft.com/office/drawing/2014/main" id="{C151D416-C020-1946-91EA-2A8F166E018F}"/>
              </a:ext>
            </a:extLst>
          </p:cNvPr>
          <p:cNvSpPr>
            <a:spLocks noGrp="1"/>
          </p:cNvSpPr>
          <p:nvPr>
            <p:ph type="dt" sz="half" idx="11"/>
          </p:nvPr>
        </p:nvSpPr>
        <p:spPr>
          <a:xfrm>
            <a:off x="2992119" y="6332220"/>
            <a:ext cx="1719923" cy="247651"/>
          </a:xfrm>
        </p:spPr>
        <p:txBody>
          <a:bodyPr rtlCol="0"/>
          <a:lstStyle/>
          <a:p>
            <a:pPr rtl="0"/>
            <a:fld id="{2CA2D4CC-6F97-442A-8CF9-D11207499A66}" type="datetime4">
              <a:rPr lang="es-ES" smtClean="0"/>
              <a:t>22 de marzo de 2023</a:t>
            </a:fld>
            <a:endParaRPr lang="es-ES" dirty="0"/>
          </a:p>
        </p:txBody>
      </p:sp>
    </p:spTree>
    <p:extLst>
      <p:ext uri="{BB962C8B-B14F-4D97-AF65-F5344CB8AC3E}">
        <p14:creationId xmlns:p14="http://schemas.microsoft.com/office/powerpoint/2010/main" val="1556310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319620-6CCC-A34D-9D45-D6B57F800708}"/>
              </a:ext>
            </a:extLst>
          </p:cNvPr>
          <p:cNvSpPr>
            <a:spLocks noGrp="1"/>
          </p:cNvSpPr>
          <p:nvPr>
            <p:ph type="title"/>
          </p:nvPr>
        </p:nvSpPr>
        <p:spPr>
          <a:xfrm>
            <a:off x="964023" y="879063"/>
            <a:ext cx="4941477" cy="610863"/>
          </a:xfrm>
        </p:spPr>
        <p:txBody>
          <a:bodyPr rtlCol="0"/>
          <a:lstStyle/>
          <a:p>
            <a:pPr rtl="0"/>
            <a:r>
              <a:rPr lang="es-ES" dirty="0"/>
              <a:t>Escala de tiempo</a:t>
            </a:r>
          </a:p>
        </p:txBody>
      </p:sp>
      <p:sp>
        <p:nvSpPr>
          <p:cNvPr id="4" name="Marcador de texto 3">
            <a:extLst>
              <a:ext uri="{FF2B5EF4-FFF2-40B4-BE49-F238E27FC236}">
                <a16:creationId xmlns:a16="http://schemas.microsoft.com/office/drawing/2014/main" id="{86655189-E7B2-3A4A-99EE-997592791F7D}"/>
              </a:ext>
            </a:extLst>
          </p:cNvPr>
          <p:cNvSpPr>
            <a:spLocks noGrp="1"/>
          </p:cNvSpPr>
          <p:nvPr>
            <p:ph type="body" sz="quarter" idx="11"/>
          </p:nvPr>
        </p:nvSpPr>
        <p:spPr>
          <a:xfrm>
            <a:off x="1296955" y="2568686"/>
            <a:ext cx="2133600" cy="205837"/>
          </a:xfrm>
        </p:spPr>
        <p:txBody>
          <a:bodyPr rtlCol="0"/>
          <a:lstStyle/>
          <a:p>
            <a:pPr rtl="0"/>
            <a:r>
              <a:rPr lang="es-ES"/>
              <a:t>T1. Jul - Sep</a:t>
            </a:r>
          </a:p>
        </p:txBody>
      </p:sp>
      <p:sp>
        <p:nvSpPr>
          <p:cNvPr id="3" name="Marcador de texto 2">
            <a:extLst>
              <a:ext uri="{FF2B5EF4-FFF2-40B4-BE49-F238E27FC236}">
                <a16:creationId xmlns:a16="http://schemas.microsoft.com/office/drawing/2014/main" id="{6873C602-BA59-1744-B258-B489E00A3E14}"/>
              </a:ext>
            </a:extLst>
          </p:cNvPr>
          <p:cNvSpPr>
            <a:spLocks noGrp="1"/>
          </p:cNvSpPr>
          <p:nvPr>
            <p:ph type="body" sz="quarter" idx="12"/>
          </p:nvPr>
        </p:nvSpPr>
        <p:spPr>
          <a:xfrm>
            <a:off x="1296955" y="2934856"/>
            <a:ext cx="2133600" cy="684324"/>
          </a:xfrm>
        </p:spPr>
        <p:txBody>
          <a:bodyPr rtlCol="0"/>
          <a:lstStyle/>
          <a:p>
            <a:pPr rt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sed </a:t>
            </a:r>
            <a:r>
              <a:rPr lang="es-ES" dirty="0" err="1"/>
              <a:t>diam</a:t>
            </a:r>
            <a:r>
              <a:rPr lang="es-ES" dirty="0"/>
              <a:t> </a:t>
            </a:r>
            <a:r>
              <a:rPr lang="es-ES" dirty="0" err="1"/>
              <a:t>nonummy</a:t>
            </a:r>
            <a:r>
              <a:rPr lang="es-ES" dirty="0"/>
              <a:t> </a:t>
            </a:r>
            <a:r>
              <a:rPr lang="es-ES" dirty="0" err="1"/>
              <a:t>nibh</a:t>
            </a:r>
            <a:r>
              <a:rPr lang="es-ES" dirty="0"/>
              <a:t>.</a:t>
            </a:r>
          </a:p>
          <a:p>
            <a:pPr rtl="0"/>
            <a:endParaRPr lang="es-ES" dirty="0"/>
          </a:p>
        </p:txBody>
      </p:sp>
      <p:sp>
        <p:nvSpPr>
          <p:cNvPr id="6" name="Marcador de texto 5">
            <a:extLst>
              <a:ext uri="{FF2B5EF4-FFF2-40B4-BE49-F238E27FC236}">
                <a16:creationId xmlns:a16="http://schemas.microsoft.com/office/drawing/2014/main" id="{8D4284CF-DF13-E947-ADA5-0FD9AAC03C23}"/>
              </a:ext>
            </a:extLst>
          </p:cNvPr>
          <p:cNvSpPr>
            <a:spLocks noGrp="1"/>
          </p:cNvSpPr>
          <p:nvPr>
            <p:ph type="body" sz="quarter" idx="31"/>
          </p:nvPr>
        </p:nvSpPr>
        <p:spPr>
          <a:xfrm>
            <a:off x="3897799" y="4701908"/>
            <a:ext cx="2133600" cy="205837"/>
          </a:xfrm>
        </p:spPr>
        <p:txBody>
          <a:bodyPr rtlCol="0"/>
          <a:lstStyle/>
          <a:p>
            <a:pPr rtl="0"/>
            <a:r>
              <a:rPr lang="es-ES"/>
              <a:t>T2. Oct - Dic	</a:t>
            </a:r>
          </a:p>
        </p:txBody>
      </p:sp>
      <p:sp>
        <p:nvSpPr>
          <p:cNvPr id="5" name="Marcador de texto 4">
            <a:extLst>
              <a:ext uri="{FF2B5EF4-FFF2-40B4-BE49-F238E27FC236}">
                <a16:creationId xmlns:a16="http://schemas.microsoft.com/office/drawing/2014/main" id="{FA4FEC49-A0F0-FB4E-9A87-B2EF11364721}"/>
              </a:ext>
            </a:extLst>
          </p:cNvPr>
          <p:cNvSpPr>
            <a:spLocks noGrp="1"/>
          </p:cNvSpPr>
          <p:nvPr>
            <p:ph type="body" sz="quarter" idx="30"/>
          </p:nvPr>
        </p:nvSpPr>
        <p:spPr>
          <a:xfrm>
            <a:off x="3897799" y="5087328"/>
            <a:ext cx="2133600" cy="684324"/>
          </a:xfrm>
        </p:spPr>
        <p:txBody>
          <a:bodyPr rtlCol="0"/>
          <a:lstStyle/>
          <a:p>
            <a:pPr rt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consectetuer</a:t>
            </a:r>
            <a:r>
              <a:rPr lang="es-ES" dirty="0"/>
              <a:t> </a:t>
            </a:r>
            <a:r>
              <a:rPr lang="es-ES" dirty="0" err="1"/>
              <a:t>adipiscing</a:t>
            </a:r>
            <a:r>
              <a:rPr lang="es-ES" dirty="0"/>
              <a:t> </a:t>
            </a:r>
            <a:r>
              <a:rPr lang="es-ES" dirty="0" err="1"/>
              <a:t>elit</a:t>
            </a:r>
            <a:r>
              <a:rPr lang="es-ES" dirty="0"/>
              <a:t>, sed </a:t>
            </a:r>
            <a:r>
              <a:rPr lang="es-ES" dirty="0" err="1"/>
              <a:t>diam</a:t>
            </a:r>
            <a:r>
              <a:rPr lang="es-ES" dirty="0"/>
              <a:t> </a:t>
            </a:r>
            <a:r>
              <a:rPr lang="es-ES" dirty="0" err="1"/>
              <a:t>nonummy</a:t>
            </a:r>
            <a:r>
              <a:rPr lang="es-ES" dirty="0"/>
              <a:t> </a:t>
            </a:r>
            <a:r>
              <a:rPr lang="es-ES" dirty="0" err="1"/>
              <a:t>nibh</a:t>
            </a:r>
            <a:r>
              <a:rPr lang="es-ES" dirty="0"/>
              <a:t>.</a:t>
            </a:r>
          </a:p>
          <a:p>
            <a:pPr rtl="0"/>
            <a:endParaRPr lang="es-ES" dirty="0"/>
          </a:p>
        </p:txBody>
      </p:sp>
      <p:sp>
        <p:nvSpPr>
          <p:cNvPr id="10" name="Marcador de texto 9">
            <a:extLst>
              <a:ext uri="{FF2B5EF4-FFF2-40B4-BE49-F238E27FC236}">
                <a16:creationId xmlns:a16="http://schemas.microsoft.com/office/drawing/2014/main" id="{9C396C20-F6DF-C940-BE16-6E008BFF9CB9}"/>
              </a:ext>
            </a:extLst>
          </p:cNvPr>
          <p:cNvSpPr>
            <a:spLocks noGrp="1"/>
          </p:cNvSpPr>
          <p:nvPr>
            <p:ph type="body" sz="quarter" idx="35"/>
          </p:nvPr>
        </p:nvSpPr>
        <p:spPr>
          <a:xfrm>
            <a:off x="6438143" y="2568686"/>
            <a:ext cx="2133600" cy="205837"/>
          </a:xfrm>
        </p:spPr>
        <p:txBody>
          <a:bodyPr rtlCol="0"/>
          <a:lstStyle/>
          <a:p>
            <a:pPr rtl="0"/>
            <a:r>
              <a:rPr lang="es-ES"/>
              <a:t>T3. Ene - Mar	</a:t>
            </a:r>
          </a:p>
        </p:txBody>
      </p:sp>
      <p:sp>
        <p:nvSpPr>
          <p:cNvPr id="9" name="Marcador de texto 8">
            <a:extLst>
              <a:ext uri="{FF2B5EF4-FFF2-40B4-BE49-F238E27FC236}">
                <a16:creationId xmlns:a16="http://schemas.microsoft.com/office/drawing/2014/main" id="{55F2A68F-70C1-7F46-9A1C-586701744F58}"/>
              </a:ext>
            </a:extLst>
          </p:cNvPr>
          <p:cNvSpPr>
            <a:spLocks noGrp="1"/>
          </p:cNvSpPr>
          <p:nvPr>
            <p:ph type="body" sz="quarter" idx="34"/>
          </p:nvPr>
        </p:nvSpPr>
        <p:spPr>
          <a:xfrm>
            <a:off x="6438143" y="2934856"/>
            <a:ext cx="2133600" cy="684324"/>
          </a:xfrm>
        </p:spPr>
        <p:txBody>
          <a:bodyPr rtlCol="0"/>
          <a:lstStyle/>
          <a:p>
            <a:pPr rtl="0"/>
            <a:r>
              <a:rPr lang="es-ES"/>
              <a:t>Lorem ipsum dolor sit amet, consectetuer adipiscing elit, sed diam nonummy nibh.</a:t>
            </a:r>
          </a:p>
          <a:p>
            <a:pPr rtl="0"/>
            <a:endParaRPr lang="es-ES"/>
          </a:p>
        </p:txBody>
      </p:sp>
      <p:sp>
        <p:nvSpPr>
          <p:cNvPr id="8" name="Marcador de texto 7">
            <a:extLst>
              <a:ext uri="{FF2B5EF4-FFF2-40B4-BE49-F238E27FC236}">
                <a16:creationId xmlns:a16="http://schemas.microsoft.com/office/drawing/2014/main" id="{58554997-3B04-634C-A36E-69B03113315A}"/>
              </a:ext>
            </a:extLst>
          </p:cNvPr>
          <p:cNvSpPr>
            <a:spLocks noGrp="1"/>
          </p:cNvSpPr>
          <p:nvPr>
            <p:ph type="body" sz="quarter" idx="33"/>
          </p:nvPr>
        </p:nvSpPr>
        <p:spPr>
          <a:xfrm>
            <a:off x="9001711" y="4701908"/>
            <a:ext cx="2133600" cy="205837"/>
          </a:xfrm>
        </p:spPr>
        <p:txBody>
          <a:bodyPr rtlCol="0"/>
          <a:lstStyle/>
          <a:p>
            <a:pPr rtl="0"/>
            <a:r>
              <a:rPr lang="es-ES"/>
              <a:t>T4. Abr - Jun	</a:t>
            </a:r>
          </a:p>
        </p:txBody>
      </p:sp>
      <p:sp>
        <p:nvSpPr>
          <p:cNvPr id="7" name="Marcador de texto 6">
            <a:extLst>
              <a:ext uri="{FF2B5EF4-FFF2-40B4-BE49-F238E27FC236}">
                <a16:creationId xmlns:a16="http://schemas.microsoft.com/office/drawing/2014/main" id="{4E355B93-F7B4-8649-8BBF-819B529D7EC7}"/>
              </a:ext>
            </a:extLst>
          </p:cNvPr>
          <p:cNvSpPr>
            <a:spLocks noGrp="1"/>
          </p:cNvSpPr>
          <p:nvPr>
            <p:ph type="body" sz="quarter" idx="32"/>
          </p:nvPr>
        </p:nvSpPr>
        <p:spPr>
          <a:xfrm>
            <a:off x="9001711" y="5087328"/>
            <a:ext cx="2133600" cy="684324"/>
          </a:xfrm>
        </p:spPr>
        <p:txBody>
          <a:bodyPr rtlCol="0"/>
          <a:lstStyle/>
          <a:p>
            <a:pPr rtl="0"/>
            <a:r>
              <a:rPr lang="es-ES"/>
              <a:t>Lorem ipsum dolor sit amet, consectetuer adipiscing elit, sed diam nonummy nibh.</a:t>
            </a:r>
          </a:p>
          <a:p>
            <a:pPr rtl="0"/>
            <a:endParaRPr lang="es-ES"/>
          </a:p>
        </p:txBody>
      </p:sp>
      <p:sp>
        <p:nvSpPr>
          <p:cNvPr id="13" name="Marcador de número de diapositiva 12">
            <a:extLst>
              <a:ext uri="{FF2B5EF4-FFF2-40B4-BE49-F238E27FC236}">
                <a16:creationId xmlns:a16="http://schemas.microsoft.com/office/drawing/2014/main" id="{B2B0E625-26CC-9744-9B92-56905E797B65}"/>
              </a:ext>
            </a:extLst>
          </p:cNvPr>
          <p:cNvSpPr>
            <a:spLocks noGrp="1"/>
          </p:cNvSpPr>
          <p:nvPr>
            <p:ph type="sldNum" sz="quarter" idx="38"/>
          </p:nvPr>
        </p:nvSpPr>
        <p:spPr>
          <a:xfrm>
            <a:off x="971550" y="6332220"/>
            <a:ext cx="523240" cy="247651"/>
          </a:xfrm>
        </p:spPr>
        <p:txBody>
          <a:bodyPr rtlCol="0"/>
          <a:lstStyle/>
          <a:p>
            <a:pPr rtl="0"/>
            <a:fld id="{294A09A9-5501-47C1-A89A-A340965A2BE2}" type="slidenum">
              <a:rPr lang="es-ES" smtClean="0"/>
              <a:pPr rtl="0"/>
              <a:t>46</a:t>
            </a:fld>
            <a:endParaRPr lang="es-ES"/>
          </a:p>
        </p:txBody>
      </p:sp>
      <p:sp>
        <p:nvSpPr>
          <p:cNvPr id="12" name="Marcador de pie de página 11">
            <a:extLst>
              <a:ext uri="{FF2B5EF4-FFF2-40B4-BE49-F238E27FC236}">
                <a16:creationId xmlns:a16="http://schemas.microsoft.com/office/drawing/2014/main" id="{6F29C953-E914-EE4E-B001-1E1EAD7BFD8A}"/>
              </a:ext>
            </a:extLst>
          </p:cNvPr>
          <p:cNvSpPr>
            <a:spLocks noGrp="1"/>
          </p:cNvSpPr>
          <p:nvPr>
            <p:ph type="ftr" sz="quarter" idx="37"/>
          </p:nvPr>
        </p:nvSpPr>
        <p:spPr>
          <a:xfrm>
            <a:off x="1494790" y="6332220"/>
            <a:ext cx="1497330" cy="247651"/>
          </a:xfrm>
        </p:spPr>
        <p:txBody>
          <a:bodyPr rtlCol="0"/>
          <a:lstStyle/>
          <a:p>
            <a:pPr rtl="0"/>
            <a:r>
              <a:rPr lang="es-ES"/>
              <a:t>Revisión anual</a:t>
            </a:r>
          </a:p>
        </p:txBody>
      </p:sp>
      <p:sp>
        <p:nvSpPr>
          <p:cNvPr id="11" name="Marcador de fecha 10">
            <a:extLst>
              <a:ext uri="{FF2B5EF4-FFF2-40B4-BE49-F238E27FC236}">
                <a16:creationId xmlns:a16="http://schemas.microsoft.com/office/drawing/2014/main" id="{188C120B-6FFA-9C42-80DF-9F19DE9503F4}"/>
              </a:ext>
            </a:extLst>
          </p:cNvPr>
          <p:cNvSpPr>
            <a:spLocks noGrp="1"/>
          </p:cNvSpPr>
          <p:nvPr>
            <p:ph type="dt" sz="half" idx="36"/>
          </p:nvPr>
        </p:nvSpPr>
        <p:spPr>
          <a:xfrm>
            <a:off x="2992120" y="6332220"/>
            <a:ext cx="1892918" cy="247651"/>
          </a:xfrm>
        </p:spPr>
        <p:txBody>
          <a:bodyPr rtlCol="0"/>
          <a:lstStyle/>
          <a:p>
            <a:pPr rtl="0"/>
            <a:fld id="{5AB82054-636D-40E7-AAD8-FC482DCE35E7}" type="datetime4">
              <a:rPr lang="es-ES" smtClean="0"/>
              <a:t>22 de marzo de 2023</a:t>
            </a:fld>
            <a:endParaRPr lang="es-ES" dirty="0"/>
          </a:p>
        </p:txBody>
      </p:sp>
    </p:spTree>
    <p:extLst>
      <p:ext uri="{BB962C8B-B14F-4D97-AF65-F5344CB8AC3E}">
        <p14:creationId xmlns:p14="http://schemas.microsoft.com/office/powerpoint/2010/main" val="25091018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122DF8-59D4-D94D-8ED9-F2F319899DBF}"/>
              </a:ext>
            </a:extLst>
          </p:cNvPr>
          <p:cNvSpPr>
            <a:spLocks noGrp="1"/>
          </p:cNvSpPr>
          <p:nvPr>
            <p:ph type="title"/>
          </p:nvPr>
        </p:nvSpPr>
        <p:spPr/>
        <p:txBody>
          <a:bodyPr rtlCol="0"/>
          <a:lstStyle/>
          <a:p>
            <a:pPr rtl="0"/>
            <a:r>
              <a:rPr lang="es-ES" dirty="0"/>
              <a:t>CONCLUSIONES</a:t>
            </a:r>
          </a:p>
        </p:txBody>
      </p:sp>
      <p:sp>
        <p:nvSpPr>
          <p:cNvPr id="45" name="Marcador de texto 44">
            <a:extLst>
              <a:ext uri="{FF2B5EF4-FFF2-40B4-BE49-F238E27FC236}">
                <a16:creationId xmlns:a16="http://schemas.microsoft.com/office/drawing/2014/main" id="{803A1E73-C790-447A-974F-B3ADB50149F7}"/>
              </a:ext>
            </a:extLst>
          </p:cNvPr>
          <p:cNvSpPr>
            <a:spLocks noGrp="1"/>
          </p:cNvSpPr>
          <p:nvPr>
            <p:ph type="body" sz="quarter" idx="12"/>
          </p:nvPr>
        </p:nvSpPr>
        <p:spPr/>
        <p:txBody>
          <a:bodyPr rtlCol="0"/>
          <a:lstStyle/>
          <a:p>
            <a:pPr rtl="0"/>
            <a:r>
              <a:rPr lang="es-ES"/>
              <a:t>Nuestro negocio es bueno</a:t>
            </a:r>
          </a:p>
        </p:txBody>
      </p:sp>
      <p:sp>
        <p:nvSpPr>
          <p:cNvPr id="44" name="Marcador de texto 43">
            <a:extLst>
              <a:ext uri="{FF2B5EF4-FFF2-40B4-BE49-F238E27FC236}">
                <a16:creationId xmlns:a16="http://schemas.microsoft.com/office/drawing/2014/main" id="{906E4DF9-127F-4650-8BAA-2521A37885B0}"/>
              </a:ext>
            </a:extLst>
          </p:cNvPr>
          <p:cNvSpPr>
            <a:spLocks noGrp="1"/>
          </p:cNvSpPr>
          <p:nvPr>
            <p:ph type="body" sz="quarter" idx="10"/>
          </p:nvPr>
        </p:nvSpPr>
        <p:spPr/>
        <p:txBody>
          <a:bodyPr rtlCol="0"/>
          <a:lstStyle/>
          <a:p>
            <a:pPr rtl="0"/>
            <a:r>
              <a:rPr lang="es-ES"/>
              <a:t>Las ganancias aumentaron en el último trimestre en un 3 %</a:t>
            </a:r>
          </a:p>
        </p:txBody>
      </p:sp>
      <p:sp>
        <p:nvSpPr>
          <p:cNvPr id="47" name="Marcador de texto 46">
            <a:extLst>
              <a:ext uri="{FF2B5EF4-FFF2-40B4-BE49-F238E27FC236}">
                <a16:creationId xmlns:a16="http://schemas.microsoft.com/office/drawing/2014/main" id="{DDA232CE-EB44-41DD-920C-AEDD5C33D2A5}"/>
              </a:ext>
            </a:extLst>
          </p:cNvPr>
          <p:cNvSpPr>
            <a:spLocks noGrp="1"/>
          </p:cNvSpPr>
          <p:nvPr>
            <p:ph type="body" sz="quarter" idx="14"/>
          </p:nvPr>
        </p:nvSpPr>
        <p:spPr/>
        <p:txBody>
          <a:bodyPr rtlCol="0"/>
          <a:lstStyle/>
          <a:p>
            <a:pPr rtl="0"/>
            <a:r>
              <a:rPr lang="es-ES"/>
              <a:t>Estamos haciendo nuestro trabajo</a:t>
            </a:r>
          </a:p>
        </p:txBody>
      </p:sp>
      <p:sp>
        <p:nvSpPr>
          <p:cNvPr id="46" name="Marcador de texto 45">
            <a:extLst>
              <a:ext uri="{FF2B5EF4-FFF2-40B4-BE49-F238E27FC236}">
                <a16:creationId xmlns:a16="http://schemas.microsoft.com/office/drawing/2014/main" id="{A09D80D2-95FB-43C6-96F8-7EF7737C28BA}"/>
              </a:ext>
            </a:extLst>
          </p:cNvPr>
          <p:cNvSpPr>
            <a:spLocks noGrp="1"/>
          </p:cNvSpPr>
          <p:nvPr>
            <p:ph type="body" sz="quarter" idx="13"/>
          </p:nvPr>
        </p:nvSpPr>
        <p:spPr/>
        <p:txBody>
          <a:bodyPr rtlCol="0"/>
          <a:lstStyle/>
          <a:p>
            <a:pPr rtl="0"/>
            <a:r>
              <a:rPr lang="es-ES"/>
              <a:t>Finalizamos el proyecto de consolidación</a:t>
            </a:r>
          </a:p>
        </p:txBody>
      </p:sp>
      <p:sp>
        <p:nvSpPr>
          <p:cNvPr id="49" name="Marcador de texto 48">
            <a:extLst>
              <a:ext uri="{FF2B5EF4-FFF2-40B4-BE49-F238E27FC236}">
                <a16:creationId xmlns:a16="http://schemas.microsoft.com/office/drawing/2014/main" id="{ED796758-F31D-4250-A439-D6DE9523C88B}"/>
              </a:ext>
            </a:extLst>
          </p:cNvPr>
          <p:cNvSpPr>
            <a:spLocks noGrp="1"/>
          </p:cNvSpPr>
          <p:nvPr>
            <p:ph type="body" sz="quarter" idx="16"/>
          </p:nvPr>
        </p:nvSpPr>
        <p:spPr/>
        <p:txBody>
          <a:bodyPr rtlCol="0"/>
          <a:lstStyle/>
          <a:p>
            <a:pPr rtl="0"/>
            <a:r>
              <a:rPr lang="es-ES"/>
              <a:t>Estamos cumpliendo con nuestros clientes</a:t>
            </a:r>
          </a:p>
        </p:txBody>
      </p:sp>
      <p:sp>
        <p:nvSpPr>
          <p:cNvPr id="48" name="Marcador de texto 47">
            <a:extLst>
              <a:ext uri="{FF2B5EF4-FFF2-40B4-BE49-F238E27FC236}">
                <a16:creationId xmlns:a16="http://schemas.microsoft.com/office/drawing/2014/main" id="{CEBFC0C0-C506-47F0-AE21-8A46DB86644A}"/>
              </a:ext>
            </a:extLst>
          </p:cNvPr>
          <p:cNvSpPr>
            <a:spLocks noGrp="1"/>
          </p:cNvSpPr>
          <p:nvPr>
            <p:ph type="body" sz="quarter" idx="15"/>
          </p:nvPr>
        </p:nvSpPr>
        <p:spPr/>
        <p:txBody>
          <a:bodyPr rtlCol="0"/>
          <a:lstStyle/>
          <a:p>
            <a:pPr rtl="0"/>
            <a:r>
              <a:rPr lang="es-ES"/>
              <a:t>El año pasado, ayudamos a miles de clientes y</a:t>
            </a:r>
          </a:p>
          <a:p>
            <a:pPr rtl="0"/>
            <a:r>
              <a:rPr lang="es-ES"/>
              <a:t>vendimos 60 000 unidades</a:t>
            </a:r>
          </a:p>
        </p:txBody>
      </p:sp>
      <p:sp>
        <p:nvSpPr>
          <p:cNvPr id="51" name="Marcador de texto 50">
            <a:extLst>
              <a:ext uri="{FF2B5EF4-FFF2-40B4-BE49-F238E27FC236}">
                <a16:creationId xmlns:a16="http://schemas.microsoft.com/office/drawing/2014/main" id="{D582AC9C-B267-4C04-9E50-051DE433538C}"/>
              </a:ext>
            </a:extLst>
          </p:cNvPr>
          <p:cNvSpPr>
            <a:spLocks noGrp="1"/>
          </p:cNvSpPr>
          <p:nvPr>
            <p:ph type="body" sz="quarter" idx="18"/>
          </p:nvPr>
        </p:nvSpPr>
        <p:spPr/>
        <p:txBody>
          <a:bodyPr rtlCol="0"/>
          <a:lstStyle/>
          <a:p>
            <a:pPr rtl="0"/>
            <a:r>
              <a:rPr lang="es-ES"/>
              <a:t>Nuestros clientes siguen regresando</a:t>
            </a:r>
          </a:p>
        </p:txBody>
      </p:sp>
      <p:sp>
        <p:nvSpPr>
          <p:cNvPr id="50" name="Marcador de texto 49">
            <a:extLst>
              <a:ext uri="{FF2B5EF4-FFF2-40B4-BE49-F238E27FC236}">
                <a16:creationId xmlns:a16="http://schemas.microsoft.com/office/drawing/2014/main" id="{C60A09F8-DA84-487F-81AC-337BE4A9F35B}"/>
              </a:ext>
            </a:extLst>
          </p:cNvPr>
          <p:cNvSpPr>
            <a:spLocks noGrp="1"/>
          </p:cNvSpPr>
          <p:nvPr>
            <p:ph type="body" sz="quarter" idx="17"/>
          </p:nvPr>
        </p:nvSpPr>
        <p:spPr/>
        <p:txBody>
          <a:bodyPr rtlCol="0"/>
          <a:lstStyle/>
          <a:p>
            <a:pPr rtl="0"/>
            <a:r>
              <a:rPr lang="es-ES"/>
              <a:t>Incrementamos la retención de clientes en un 4 %</a:t>
            </a:r>
          </a:p>
        </p:txBody>
      </p:sp>
      <p:sp>
        <p:nvSpPr>
          <p:cNvPr id="53" name="Marcador de texto 52">
            <a:extLst>
              <a:ext uri="{FF2B5EF4-FFF2-40B4-BE49-F238E27FC236}">
                <a16:creationId xmlns:a16="http://schemas.microsoft.com/office/drawing/2014/main" id="{A1B673DD-4FEC-4191-8446-77B89805FF2B}"/>
              </a:ext>
            </a:extLst>
          </p:cNvPr>
          <p:cNvSpPr>
            <a:spLocks noGrp="1"/>
          </p:cNvSpPr>
          <p:nvPr>
            <p:ph type="body" sz="quarter" idx="20"/>
          </p:nvPr>
        </p:nvSpPr>
        <p:spPr/>
        <p:txBody>
          <a:bodyPr rtlCol="0"/>
          <a:lstStyle/>
          <a:p>
            <a:pPr rtl="0"/>
            <a:r>
              <a:rPr lang="es-ES"/>
              <a:t>Somos líderes</a:t>
            </a:r>
          </a:p>
        </p:txBody>
      </p:sp>
      <p:sp>
        <p:nvSpPr>
          <p:cNvPr id="52" name="Marcador de texto 51">
            <a:extLst>
              <a:ext uri="{FF2B5EF4-FFF2-40B4-BE49-F238E27FC236}">
                <a16:creationId xmlns:a16="http://schemas.microsoft.com/office/drawing/2014/main" id="{1E84004F-53E7-47E5-A493-1980475C42D4}"/>
              </a:ext>
            </a:extLst>
          </p:cNvPr>
          <p:cNvSpPr>
            <a:spLocks noGrp="1"/>
          </p:cNvSpPr>
          <p:nvPr>
            <p:ph type="body" sz="quarter" idx="19"/>
          </p:nvPr>
        </p:nvSpPr>
        <p:spPr/>
        <p:txBody>
          <a:bodyPr rtlCol="0"/>
          <a:lstStyle/>
          <a:p>
            <a:pPr rtl="0"/>
            <a:r>
              <a:rPr lang="es-ES" dirty="0"/>
              <a:t>Somos los principales líderes del sector</a:t>
            </a:r>
          </a:p>
        </p:txBody>
      </p:sp>
      <p:sp>
        <p:nvSpPr>
          <p:cNvPr id="5" name="Marcador de número de diapositiva 4">
            <a:extLst>
              <a:ext uri="{FF2B5EF4-FFF2-40B4-BE49-F238E27FC236}">
                <a16:creationId xmlns:a16="http://schemas.microsoft.com/office/drawing/2014/main" id="{AB744071-0CE2-7746-9315-22EC28A0F462}"/>
              </a:ext>
            </a:extLst>
          </p:cNvPr>
          <p:cNvSpPr>
            <a:spLocks noGrp="1"/>
          </p:cNvSpPr>
          <p:nvPr>
            <p:ph type="sldNum" sz="quarter" idx="23"/>
          </p:nvPr>
        </p:nvSpPr>
        <p:spPr>
          <a:xfrm>
            <a:off x="971550" y="6332220"/>
            <a:ext cx="523240" cy="247651"/>
          </a:xfrm>
        </p:spPr>
        <p:txBody>
          <a:bodyPr rtlCol="0"/>
          <a:lstStyle/>
          <a:p>
            <a:pPr rtl="0"/>
            <a:fld id="{294A09A9-5501-47C1-A89A-A340965A2BE2}" type="slidenum">
              <a:rPr lang="es-ES" smtClean="0"/>
              <a:pPr rtl="0"/>
              <a:t>47</a:t>
            </a:fld>
            <a:endParaRPr lang="es-ES"/>
          </a:p>
        </p:txBody>
      </p:sp>
      <p:sp>
        <p:nvSpPr>
          <p:cNvPr id="4" name="Marcador de pie de página 3">
            <a:extLst>
              <a:ext uri="{FF2B5EF4-FFF2-40B4-BE49-F238E27FC236}">
                <a16:creationId xmlns:a16="http://schemas.microsoft.com/office/drawing/2014/main" id="{529E91F3-E1A0-DB4A-8CD8-D9D1AB0FFB40}"/>
              </a:ext>
            </a:extLst>
          </p:cNvPr>
          <p:cNvSpPr>
            <a:spLocks noGrp="1"/>
          </p:cNvSpPr>
          <p:nvPr>
            <p:ph type="ftr" sz="quarter" idx="22"/>
          </p:nvPr>
        </p:nvSpPr>
        <p:spPr>
          <a:xfrm>
            <a:off x="1494790" y="6332220"/>
            <a:ext cx="1497330" cy="247651"/>
          </a:xfrm>
        </p:spPr>
        <p:txBody>
          <a:bodyPr rtlCol="0"/>
          <a:lstStyle/>
          <a:p>
            <a:pPr rtl="0"/>
            <a:r>
              <a:rPr lang="es-ES"/>
              <a:t>Revisión anual</a:t>
            </a:r>
          </a:p>
        </p:txBody>
      </p:sp>
      <p:sp>
        <p:nvSpPr>
          <p:cNvPr id="3" name="Marcador de fecha 2">
            <a:extLst>
              <a:ext uri="{FF2B5EF4-FFF2-40B4-BE49-F238E27FC236}">
                <a16:creationId xmlns:a16="http://schemas.microsoft.com/office/drawing/2014/main" id="{4D5B7634-ADBA-124F-B8CA-431F07F18D44}"/>
              </a:ext>
            </a:extLst>
          </p:cNvPr>
          <p:cNvSpPr>
            <a:spLocks noGrp="1"/>
          </p:cNvSpPr>
          <p:nvPr>
            <p:ph type="dt" sz="half" idx="21"/>
          </p:nvPr>
        </p:nvSpPr>
        <p:spPr>
          <a:xfrm>
            <a:off x="2992120" y="6332220"/>
            <a:ext cx="1761112" cy="247651"/>
          </a:xfrm>
        </p:spPr>
        <p:txBody>
          <a:bodyPr rtlCol="0"/>
          <a:lstStyle/>
          <a:p>
            <a:pPr rtl="0"/>
            <a:fld id="{8FB4BA6A-092A-4198-9719-8D6FF9AAC1D0}" type="datetime4">
              <a:rPr lang="es-ES" smtClean="0"/>
              <a:t>22 de marzo de 2023</a:t>
            </a:fld>
            <a:endParaRPr lang="es-ES" dirty="0"/>
          </a:p>
        </p:txBody>
      </p:sp>
    </p:spTree>
    <p:extLst>
      <p:ext uri="{BB962C8B-B14F-4D97-AF65-F5344CB8AC3E}">
        <p14:creationId xmlns:p14="http://schemas.microsoft.com/office/powerpoint/2010/main" val="6438421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DF3D98-3C30-4CFC-8643-C81E829C8C25}"/>
              </a:ext>
            </a:extLst>
          </p:cNvPr>
          <p:cNvSpPr>
            <a:spLocks noGrp="1"/>
          </p:cNvSpPr>
          <p:nvPr>
            <p:ph type="title"/>
          </p:nvPr>
        </p:nvSpPr>
        <p:spPr/>
        <p:txBody>
          <a:bodyPr rtlCol="0"/>
          <a:lstStyle/>
          <a:p>
            <a:pPr rtl="0"/>
            <a:r>
              <a:rPr lang="es-ES" dirty="0"/>
              <a:t>Gracias</a:t>
            </a:r>
          </a:p>
        </p:txBody>
      </p:sp>
      <p:pic>
        <p:nvPicPr>
          <p:cNvPr id="13" name="Marcador de posición de imagen 12" descr="Retrato de un miembro del equipo">
            <a:extLst>
              <a:ext uri="{FF2B5EF4-FFF2-40B4-BE49-F238E27FC236}">
                <a16:creationId xmlns:a16="http://schemas.microsoft.com/office/drawing/2014/main" id="{EC944911-7CDD-41CC-A7F0-5B0CF85D545C}"/>
              </a:ext>
              <a:ext uri="{C183D7F6-B498-43B3-948B-1728B52AA6E4}">
                <adec:decorative xmlns:adec="http://schemas.microsoft.com/office/drawing/2017/decorative" val="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4" name="Marcador de texto 3">
            <a:extLst>
              <a:ext uri="{FF2B5EF4-FFF2-40B4-BE49-F238E27FC236}">
                <a16:creationId xmlns:a16="http://schemas.microsoft.com/office/drawing/2014/main" id="{2FC3939A-5C9F-021C-760C-1F77D62A230A}"/>
              </a:ext>
            </a:extLst>
          </p:cNvPr>
          <p:cNvSpPr>
            <a:spLocks noGrp="1"/>
          </p:cNvSpPr>
          <p:nvPr>
            <p:ph type="body" sz="quarter" idx="11"/>
          </p:nvPr>
        </p:nvSpPr>
        <p:spPr/>
        <p:txBody>
          <a:bodyPr/>
          <a:lstStyle/>
          <a:p>
            <a:endParaRPr lang="es-EC"/>
          </a:p>
        </p:txBody>
      </p:sp>
      <p:sp>
        <p:nvSpPr>
          <p:cNvPr id="6" name="Subtítulo 5">
            <a:extLst>
              <a:ext uri="{FF2B5EF4-FFF2-40B4-BE49-F238E27FC236}">
                <a16:creationId xmlns:a16="http://schemas.microsoft.com/office/drawing/2014/main" id="{1A4A2770-28F5-BADC-AB15-F078CC51CE24}"/>
              </a:ext>
            </a:extLst>
          </p:cNvPr>
          <p:cNvSpPr>
            <a:spLocks noGrp="1"/>
          </p:cNvSpPr>
          <p:nvPr>
            <p:ph type="subTitle" idx="1"/>
          </p:nvPr>
        </p:nvSpPr>
        <p:spPr/>
        <p:txBody>
          <a:bodyPr/>
          <a:lstStyle/>
          <a:p>
            <a:endParaRPr lang="es-EC"/>
          </a:p>
        </p:txBody>
      </p:sp>
    </p:spTree>
    <p:extLst>
      <p:ext uri="{BB962C8B-B14F-4D97-AF65-F5344CB8AC3E}">
        <p14:creationId xmlns:p14="http://schemas.microsoft.com/office/powerpoint/2010/main" val="2336677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34956853-8458-867E-BA33-1839E4D60415}"/>
              </a:ext>
            </a:extLst>
          </p:cNvPr>
          <p:cNvSpPr>
            <a:spLocks noGrp="1"/>
          </p:cNvSpPr>
          <p:nvPr>
            <p:ph type="title"/>
          </p:nvPr>
        </p:nvSpPr>
        <p:spPr>
          <a:xfrm>
            <a:off x="964022" y="197327"/>
            <a:ext cx="6129020" cy="610863"/>
          </a:xfrm>
        </p:spPr>
        <p:txBody>
          <a:bodyPr>
            <a:normAutofit fontScale="90000"/>
          </a:bodyPr>
          <a:lstStyle/>
          <a:p>
            <a:r>
              <a:rPr lang="es-EC" dirty="0"/>
              <a:t>DRENAJE PLUVIAL QUITO</a:t>
            </a:r>
          </a:p>
        </p:txBody>
      </p:sp>
      <p:pic>
        <p:nvPicPr>
          <p:cNvPr id="19" name="Imagen 18">
            <a:extLst>
              <a:ext uri="{FF2B5EF4-FFF2-40B4-BE49-F238E27FC236}">
                <a16:creationId xmlns:a16="http://schemas.microsoft.com/office/drawing/2014/main" id="{01705D54-32BA-2509-A2DC-FC8538A7257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2822" y="983185"/>
            <a:ext cx="8882519" cy="5575888"/>
          </a:xfrm>
          <a:prstGeom prst="rect">
            <a:avLst/>
          </a:prstGeom>
        </p:spPr>
      </p:pic>
      <p:sp>
        <p:nvSpPr>
          <p:cNvPr id="20" name="Título 3">
            <a:extLst>
              <a:ext uri="{FF2B5EF4-FFF2-40B4-BE49-F238E27FC236}">
                <a16:creationId xmlns:a16="http://schemas.microsoft.com/office/drawing/2014/main" id="{B4A4D101-71D2-6FEE-4237-A6A466252D57}"/>
              </a:ext>
            </a:extLst>
          </p:cNvPr>
          <p:cNvSpPr txBox="1">
            <a:spLocks/>
          </p:cNvSpPr>
          <p:nvPr/>
        </p:nvSpPr>
        <p:spPr>
          <a:xfrm>
            <a:off x="9253341" y="1429845"/>
            <a:ext cx="5371673" cy="3657599"/>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800" dirty="0">
              <a:highlight>
                <a:srgbClr val="FFFF00"/>
              </a:highlight>
            </a:endParaRPr>
          </a:p>
          <a:p>
            <a:endParaRPr lang="es-EC" sz="2800" dirty="0">
              <a:highlight>
                <a:srgbClr val="FFFF00"/>
              </a:highlight>
            </a:endParaRPr>
          </a:p>
          <a:p>
            <a:r>
              <a:rPr lang="es-EC" sz="2800" dirty="0"/>
              <a:t>PERO</a:t>
            </a:r>
          </a:p>
          <a:p>
            <a:endParaRPr lang="es-EC" sz="2800" dirty="0">
              <a:highlight>
                <a:srgbClr val="FFFF00"/>
              </a:highlight>
            </a:endParaRPr>
          </a:p>
          <a:p>
            <a:endParaRPr lang="es-EC" sz="2800" dirty="0">
              <a:highlight>
                <a:srgbClr val="FFFF00"/>
              </a:highlight>
            </a:endParaRPr>
          </a:p>
          <a:p>
            <a:r>
              <a:rPr lang="es-EC" sz="2800" dirty="0">
                <a:highlight>
                  <a:srgbClr val="FFFF00"/>
                </a:highlight>
              </a:rPr>
              <a:t>POR QUÉ ES</a:t>
            </a:r>
            <a:br>
              <a:rPr lang="es-EC" sz="2800" dirty="0">
                <a:highlight>
                  <a:srgbClr val="FFFF00"/>
                </a:highlight>
              </a:rPr>
            </a:br>
            <a:r>
              <a:rPr lang="es-EC" sz="2800" dirty="0">
                <a:highlight>
                  <a:srgbClr val="FFFF00"/>
                </a:highlight>
              </a:rPr>
              <a:t>IMPORTANTE</a:t>
            </a:r>
            <a:br>
              <a:rPr lang="es-EC" sz="2800" dirty="0">
                <a:highlight>
                  <a:srgbClr val="FFFF00"/>
                </a:highlight>
              </a:rPr>
            </a:br>
            <a:r>
              <a:rPr lang="es-EC" sz="2800" dirty="0">
                <a:highlight>
                  <a:srgbClr val="FFFF00"/>
                </a:highlight>
              </a:rPr>
              <a:t>CONSERVAR LAS</a:t>
            </a:r>
            <a:br>
              <a:rPr lang="es-EC" sz="2800" dirty="0">
                <a:highlight>
                  <a:srgbClr val="FFFF00"/>
                </a:highlight>
              </a:rPr>
            </a:br>
            <a:r>
              <a:rPr lang="es-EC" sz="2800" dirty="0">
                <a:highlight>
                  <a:srgbClr val="FFFF00"/>
                </a:highlight>
              </a:rPr>
              <a:t>QUEBRADAS?</a:t>
            </a:r>
          </a:p>
        </p:txBody>
      </p:sp>
    </p:spTree>
    <p:extLst>
      <p:ext uri="{BB962C8B-B14F-4D97-AF65-F5344CB8AC3E}">
        <p14:creationId xmlns:p14="http://schemas.microsoft.com/office/powerpoint/2010/main" val="4164603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
            <a:extLst>
              <a:ext uri="{FF2B5EF4-FFF2-40B4-BE49-F238E27FC236}">
                <a16:creationId xmlns:a16="http://schemas.microsoft.com/office/drawing/2014/main" id="{D525D6F8-B93B-CDB4-A35B-AB34EFBE0012}"/>
              </a:ext>
            </a:extLst>
          </p:cNvPr>
          <p:cNvSpPr>
            <a:spLocks noGrp="1"/>
          </p:cNvSpPr>
          <p:nvPr>
            <p:ph type="body" sz="quarter" idx="11"/>
          </p:nvPr>
        </p:nvSpPr>
        <p:spPr>
          <a:xfrm>
            <a:off x="10385174" y="6109228"/>
            <a:ext cx="4914900" cy="588795"/>
          </a:xfrm>
        </p:spPr>
        <p:txBody>
          <a:bodyPr/>
          <a:lstStyle/>
          <a:p>
            <a:r>
              <a:rPr lang="en-US" dirty="0"/>
              <a:t>(Muñoz, 2013)</a:t>
            </a:r>
          </a:p>
        </p:txBody>
      </p:sp>
      <p:sp>
        <p:nvSpPr>
          <p:cNvPr id="23" name="Subtitle 2">
            <a:extLst>
              <a:ext uri="{FF2B5EF4-FFF2-40B4-BE49-F238E27FC236}">
                <a16:creationId xmlns:a16="http://schemas.microsoft.com/office/drawing/2014/main" id="{74B4B93D-8C4C-5D30-FD1A-4BC85C136A2E}"/>
              </a:ext>
            </a:extLst>
          </p:cNvPr>
          <p:cNvSpPr>
            <a:spLocks noGrp="1"/>
          </p:cNvSpPr>
          <p:nvPr>
            <p:ph type="subTitle" idx="1"/>
          </p:nvPr>
        </p:nvSpPr>
        <p:spPr>
          <a:xfrm>
            <a:off x="6907623" y="3591098"/>
            <a:ext cx="4903377" cy="2099760"/>
          </a:xfrm>
        </p:spPr>
        <p:txBody>
          <a:bodyPr>
            <a:normAutofit/>
          </a:bodyPr>
          <a:lstStyle/>
          <a:p>
            <a:pPr marL="285750" indent="-285750">
              <a:buFont typeface="Arial" panose="020B0604020202020204" pitchFamily="34" charset="0"/>
              <a:buChar char="•"/>
            </a:pPr>
            <a:r>
              <a:rPr lang="en-US" dirty="0"/>
              <a:t>PRIMER ALUVIÓN EN QUITO (</a:t>
            </a:r>
            <a:r>
              <a:rPr lang="en-US" dirty="0" err="1"/>
              <a:t>Registrado</a:t>
            </a:r>
            <a:r>
              <a:rPr lang="en-US" dirty="0"/>
              <a:t>)</a:t>
            </a:r>
          </a:p>
          <a:p>
            <a:pPr marL="285750" indent="-285750">
              <a:buFont typeface="Arial" panose="020B0604020202020204" pitchFamily="34" charset="0"/>
              <a:buChar char="•"/>
            </a:pPr>
            <a:r>
              <a:rPr lang="en-US" dirty="0"/>
              <a:t>QUEBRADA EL TEJAR (</a:t>
            </a:r>
            <a:r>
              <a:rPr lang="es-EC" b="0" i="0" dirty="0">
                <a:solidFill>
                  <a:srgbClr val="374151"/>
                </a:solidFill>
                <a:effectLst/>
                <a:latin typeface="Söhne"/>
              </a:rPr>
              <a:t>quebrada rellenada y canalizada)</a:t>
            </a:r>
            <a:endParaRPr lang="en-US" dirty="0"/>
          </a:p>
          <a:p>
            <a:pPr marL="285750" indent="-285750">
              <a:buFont typeface="Arial" panose="020B0604020202020204" pitchFamily="34" charset="0"/>
              <a:buChar char="•"/>
            </a:pPr>
            <a:r>
              <a:rPr lang="en-US" dirty="0"/>
              <a:t>DESBORDAMIENTO DEL RÍO MACHÁNGARA</a:t>
            </a:r>
          </a:p>
          <a:p>
            <a:pPr marL="285750" indent="-285750">
              <a:buFont typeface="Arial" panose="020B0604020202020204" pitchFamily="34" charset="0"/>
              <a:buChar char="•"/>
            </a:pPr>
            <a:r>
              <a:rPr lang="en-US" dirty="0"/>
              <a:t>INUNDACIÓN DE LA CIUDAD</a:t>
            </a:r>
          </a:p>
          <a:p>
            <a:pPr marL="285750" indent="-285750">
              <a:buFont typeface="Arial" panose="020B0604020202020204" pitchFamily="34" charset="0"/>
              <a:buChar char="•"/>
            </a:pPr>
            <a:r>
              <a:rPr lang="en-US" dirty="0"/>
              <a:t>VÍCTIMAS Y DAÑOS MATERIALES</a:t>
            </a:r>
          </a:p>
        </p:txBody>
      </p:sp>
      <p:sp>
        <p:nvSpPr>
          <p:cNvPr id="4" name="Título 3">
            <a:extLst>
              <a:ext uri="{FF2B5EF4-FFF2-40B4-BE49-F238E27FC236}">
                <a16:creationId xmlns:a16="http://schemas.microsoft.com/office/drawing/2014/main" id="{EC0231A9-CF94-691C-649E-9CC7D4C22CB8}"/>
              </a:ext>
            </a:extLst>
          </p:cNvPr>
          <p:cNvSpPr>
            <a:spLocks noGrp="1"/>
          </p:cNvSpPr>
          <p:nvPr>
            <p:ph type="title"/>
          </p:nvPr>
        </p:nvSpPr>
        <p:spPr>
          <a:xfrm>
            <a:off x="6907623" y="2173658"/>
            <a:ext cx="4903377" cy="610863"/>
          </a:xfrm>
        </p:spPr>
        <p:txBody>
          <a:bodyPr anchor="b">
            <a:normAutofit/>
          </a:bodyPr>
          <a:lstStyle/>
          <a:p>
            <a:r>
              <a:rPr lang="es-EC" sz="2100" dirty="0"/>
              <a:t>1587</a:t>
            </a:r>
          </a:p>
        </p:txBody>
      </p:sp>
      <p:sp>
        <p:nvSpPr>
          <p:cNvPr id="18" name="Título 1">
            <a:extLst>
              <a:ext uri="{FF2B5EF4-FFF2-40B4-BE49-F238E27FC236}">
                <a16:creationId xmlns:a16="http://schemas.microsoft.com/office/drawing/2014/main" id="{F474B675-979C-F96A-5A14-0D7C62CE3DF7}"/>
              </a:ext>
            </a:extLst>
          </p:cNvPr>
          <p:cNvSpPr txBox="1">
            <a:spLocks/>
          </p:cNvSpPr>
          <p:nvPr/>
        </p:nvSpPr>
        <p:spPr>
          <a:xfrm rot="2738494">
            <a:off x="8213188" y="1423300"/>
            <a:ext cx="4339360" cy="850755"/>
          </a:xfrm>
          <a:prstGeom prst="rect">
            <a:avLst/>
          </a:prstGeom>
        </p:spPr>
        <p:txBody>
          <a:bodyPr vert="horz" lIns="0" tIns="0" rIns="0" bIns="0" rtlCol="0" anchor="b" anchorCtr="0">
            <a:normAutofit fontScale="97500"/>
          </a:bodyPr>
          <a:lst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a:solidFill>
                  <a:schemeClr val="tx1">
                    <a:lumMod val="85000"/>
                  </a:schemeClr>
                </a:solidFill>
              </a:rPr>
              <a:t>ANTECEDENTES</a:t>
            </a:r>
          </a:p>
        </p:txBody>
      </p:sp>
      <p:sp>
        <p:nvSpPr>
          <p:cNvPr id="27" name="Text Placeholder 1">
            <a:extLst>
              <a:ext uri="{FF2B5EF4-FFF2-40B4-BE49-F238E27FC236}">
                <a16:creationId xmlns:a16="http://schemas.microsoft.com/office/drawing/2014/main" id="{F5E93DC8-0D40-697E-6487-C6E571D6DD41}"/>
              </a:ext>
            </a:extLst>
          </p:cNvPr>
          <p:cNvSpPr txBox="1">
            <a:spLocks/>
          </p:cNvSpPr>
          <p:nvPr/>
        </p:nvSpPr>
        <p:spPr>
          <a:xfrm>
            <a:off x="2216944" y="3779082"/>
            <a:ext cx="4914900" cy="588795"/>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1868-Quitoen360</a:t>
            </a:r>
          </a:p>
        </p:txBody>
      </p:sp>
      <p:sp>
        <p:nvSpPr>
          <p:cNvPr id="30" name="Subtitle 2">
            <a:extLst>
              <a:ext uri="{FF2B5EF4-FFF2-40B4-BE49-F238E27FC236}">
                <a16:creationId xmlns:a16="http://schemas.microsoft.com/office/drawing/2014/main" id="{1440BA77-ACE6-AF7C-A67D-5AEC40075ADA}"/>
              </a:ext>
            </a:extLst>
          </p:cNvPr>
          <p:cNvSpPr txBox="1">
            <a:spLocks/>
          </p:cNvSpPr>
          <p:nvPr/>
        </p:nvSpPr>
        <p:spPr>
          <a:xfrm>
            <a:off x="4359774" y="5385426"/>
            <a:ext cx="4903377" cy="209976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buFont typeface="Arial" panose="020B0604020202020204" pitchFamily="34" charset="0"/>
              <a:buChar char="•"/>
            </a:pPr>
            <a:endParaRPr lang="en-US" dirty="0"/>
          </a:p>
        </p:txBody>
      </p:sp>
      <p:pic>
        <p:nvPicPr>
          <p:cNvPr id="5124" name="Picture 4" descr="Afloramientos en la margen izquierda del río Corinto. A) depósito de... |  Download Scientific Diagram">
            <a:extLst>
              <a:ext uri="{FF2B5EF4-FFF2-40B4-BE49-F238E27FC236}">
                <a16:creationId xmlns:a16="http://schemas.microsoft.com/office/drawing/2014/main" id="{FD7EE8DE-2B6D-6F9E-51E5-B4BCE068CC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385"/>
          <a:stretch/>
        </p:blipFill>
        <p:spPr bwMode="auto">
          <a:xfrm>
            <a:off x="0" y="-2"/>
            <a:ext cx="412403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1CE2EF80-8216-E44B-BA45-6DAF3EAA081A}"/>
              </a:ext>
            </a:extLst>
          </p:cNvPr>
          <p:cNvSpPr txBox="1">
            <a:spLocks/>
          </p:cNvSpPr>
          <p:nvPr/>
        </p:nvSpPr>
        <p:spPr>
          <a:xfrm>
            <a:off x="2267302" y="6139965"/>
            <a:ext cx="4914900" cy="588795"/>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Imagen </a:t>
            </a:r>
            <a:r>
              <a:rPr lang="en-US" dirty="0" err="1">
                <a:solidFill>
                  <a:schemeClr val="tx1"/>
                </a:solidFill>
              </a:rPr>
              <a:t>Referencial</a:t>
            </a:r>
            <a:endParaRPr lang="en-US" dirty="0">
              <a:solidFill>
                <a:schemeClr val="tx1"/>
              </a:solidFill>
            </a:endParaRPr>
          </a:p>
        </p:txBody>
      </p:sp>
      <p:sp>
        <p:nvSpPr>
          <p:cNvPr id="7" name="Subtitle 2">
            <a:extLst>
              <a:ext uri="{FF2B5EF4-FFF2-40B4-BE49-F238E27FC236}">
                <a16:creationId xmlns:a16="http://schemas.microsoft.com/office/drawing/2014/main" id="{3DE9C0E7-CD1C-10B8-3AF8-7C0408F9535C}"/>
              </a:ext>
            </a:extLst>
          </p:cNvPr>
          <p:cNvSpPr txBox="1">
            <a:spLocks/>
          </p:cNvSpPr>
          <p:nvPr/>
        </p:nvSpPr>
        <p:spPr>
          <a:xfrm>
            <a:off x="6296064" y="5678093"/>
            <a:ext cx="4903377" cy="883037"/>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1939 </a:t>
            </a:r>
            <a:r>
              <a:rPr lang="en-US" dirty="0"/>
              <a:t>– </a:t>
            </a:r>
            <a:r>
              <a:rPr lang="en-US" dirty="0" err="1"/>
              <a:t>Hundimiento</a:t>
            </a:r>
            <a:r>
              <a:rPr lang="en-US" dirty="0"/>
              <a:t> </a:t>
            </a:r>
            <a:r>
              <a:rPr lang="en-US" dirty="0" err="1"/>
              <a:t>Boveda</a:t>
            </a:r>
            <a:r>
              <a:rPr lang="en-US" dirty="0"/>
              <a:t> Q. Espejo</a:t>
            </a:r>
          </a:p>
          <a:p>
            <a:r>
              <a:rPr lang="en-US" b="1" dirty="0"/>
              <a:t>1993 </a:t>
            </a:r>
            <a:r>
              <a:rPr lang="en-US" dirty="0"/>
              <a:t>– </a:t>
            </a:r>
            <a:r>
              <a:rPr lang="en-US" dirty="0" err="1"/>
              <a:t>Aluvión</a:t>
            </a:r>
            <a:r>
              <a:rPr lang="en-US" dirty="0"/>
              <a:t> Q. </a:t>
            </a:r>
            <a:r>
              <a:rPr lang="en-US" dirty="0" err="1"/>
              <a:t>Guapulo</a:t>
            </a:r>
            <a:endParaRPr lang="en-US" dirty="0"/>
          </a:p>
        </p:txBody>
      </p:sp>
      <p:pic>
        <p:nvPicPr>
          <p:cNvPr id="9" name="Imagen 8">
            <a:extLst>
              <a:ext uri="{FF2B5EF4-FFF2-40B4-BE49-F238E27FC236}">
                <a16:creationId xmlns:a16="http://schemas.microsoft.com/office/drawing/2014/main" id="{3CBE4A34-4498-FAC0-57EA-9B843FDDDCCB}"/>
              </a:ext>
            </a:extLst>
          </p:cNvPr>
          <p:cNvPicPr>
            <a:picLocks noChangeAspect="1"/>
          </p:cNvPicPr>
          <p:nvPr/>
        </p:nvPicPr>
        <p:blipFill>
          <a:blip r:embed="rId3"/>
          <a:stretch>
            <a:fillRect/>
          </a:stretch>
        </p:blipFill>
        <p:spPr>
          <a:xfrm>
            <a:off x="2863864" y="2502235"/>
            <a:ext cx="3621060" cy="2761533"/>
          </a:xfrm>
          <a:prstGeom prst="rect">
            <a:avLst/>
          </a:prstGeom>
        </p:spPr>
      </p:pic>
    </p:spTree>
    <p:extLst>
      <p:ext uri="{BB962C8B-B14F-4D97-AF65-F5344CB8AC3E}">
        <p14:creationId xmlns:p14="http://schemas.microsoft.com/office/powerpoint/2010/main" val="3161331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7F3101BC-3409-A5AB-FCBC-ABBAE8BCD4DD}"/>
              </a:ext>
            </a:extLst>
          </p:cNvPr>
          <p:cNvSpPr>
            <a:spLocks noGrp="1"/>
          </p:cNvSpPr>
          <p:nvPr>
            <p:ph type="title"/>
          </p:nvPr>
        </p:nvSpPr>
        <p:spPr>
          <a:xfrm>
            <a:off x="964023" y="879063"/>
            <a:ext cx="4941477" cy="610863"/>
          </a:xfrm>
        </p:spPr>
        <p:txBody>
          <a:bodyPr anchor="b">
            <a:normAutofit/>
          </a:bodyPr>
          <a:lstStyle/>
          <a:p>
            <a:r>
              <a:rPr lang="es-EC" sz="2100" dirty="0"/>
              <a:t>POR QUÉ ES IMPORTANTE UNA QUEBRADA?</a:t>
            </a:r>
          </a:p>
        </p:txBody>
      </p:sp>
      <p:sp>
        <p:nvSpPr>
          <p:cNvPr id="25" name="Text Placeholder 2">
            <a:extLst>
              <a:ext uri="{FF2B5EF4-FFF2-40B4-BE49-F238E27FC236}">
                <a16:creationId xmlns:a16="http://schemas.microsoft.com/office/drawing/2014/main" id="{288B64F6-8CE8-1730-A1E6-9DFA76CCE477}"/>
              </a:ext>
            </a:extLst>
          </p:cNvPr>
          <p:cNvSpPr>
            <a:spLocks noGrp="1"/>
          </p:cNvSpPr>
          <p:nvPr>
            <p:ph type="body" idx="1"/>
          </p:nvPr>
        </p:nvSpPr>
        <p:spPr>
          <a:xfrm>
            <a:off x="1535522" y="3540534"/>
            <a:ext cx="4827178" cy="404216"/>
          </a:xfrm>
        </p:spPr>
        <p:txBody>
          <a:bodyPr/>
          <a:lstStyle/>
          <a:p>
            <a:r>
              <a:rPr lang="en-US" dirty="0"/>
              <a:t>PERSPECTIVA</a:t>
            </a:r>
          </a:p>
        </p:txBody>
      </p:sp>
      <p:sp>
        <p:nvSpPr>
          <p:cNvPr id="27" name="Text Placeholder 3">
            <a:extLst>
              <a:ext uri="{FF2B5EF4-FFF2-40B4-BE49-F238E27FC236}">
                <a16:creationId xmlns:a16="http://schemas.microsoft.com/office/drawing/2014/main" id="{7F1FDFED-C65C-282F-2254-D9CB7972EFD4}"/>
              </a:ext>
            </a:extLst>
          </p:cNvPr>
          <p:cNvSpPr>
            <a:spLocks noGrp="1"/>
          </p:cNvSpPr>
          <p:nvPr>
            <p:ph type="body" idx="10"/>
          </p:nvPr>
        </p:nvSpPr>
        <p:spPr>
          <a:xfrm>
            <a:off x="6362700" y="2300984"/>
            <a:ext cx="4764829" cy="404216"/>
          </a:xfrm>
        </p:spPr>
        <p:txBody>
          <a:bodyPr/>
          <a:lstStyle/>
          <a:p>
            <a:endParaRPr lang="en-US"/>
          </a:p>
        </p:txBody>
      </p:sp>
      <p:sp>
        <p:nvSpPr>
          <p:cNvPr id="29" name="Content Placeholder 4">
            <a:extLst>
              <a:ext uri="{FF2B5EF4-FFF2-40B4-BE49-F238E27FC236}">
                <a16:creationId xmlns:a16="http://schemas.microsoft.com/office/drawing/2014/main" id="{7900E1E8-12C4-12C1-E2B9-68DF6A24C985}"/>
              </a:ext>
            </a:extLst>
          </p:cNvPr>
          <p:cNvSpPr>
            <a:spLocks noGrp="1"/>
          </p:cNvSpPr>
          <p:nvPr>
            <p:ph sz="half" idx="2"/>
          </p:nvPr>
        </p:nvSpPr>
        <p:spPr>
          <a:xfrm>
            <a:off x="357496" y="2343351"/>
            <a:ext cx="2804160" cy="1457734"/>
          </a:xfrm>
        </p:spPr>
        <p:txBody>
          <a:bodyPr>
            <a:normAutofit/>
          </a:bodyPr>
          <a:lstStyle/>
          <a:p>
            <a:pPr marL="0" indent="0">
              <a:buNone/>
            </a:pPr>
            <a:r>
              <a:rPr lang="es-EC" dirty="0"/>
              <a:t>“las quebradas son un desahogo natural para los eventos” (Carolina Bernal, EPN)</a:t>
            </a:r>
          </a:p>
          <a:p>
            <a:endParaRPr lang="es-EC" dirty="0"/>
          </a:p>
        </p:txBody>
      </p:sp>
      <p:sp>
        <p:nvSpPr>
          <p:cNvPr id="31" name="Content Placeholder 5">
            <a:extLst>
              <a:ext uri="{FF2B5EF4-FFF2-40B4-BE49-F238E27FC236}">
                <a16:creationId xmlns:a16="http://schemas.microsoft.com/office/drawing/2014/main" id="{08A0BE3A-2B3B-619D-610D-EB1F2D5F734A}"/>
              </a:ext>
            </a:extLst>
          </p:cNvPr>
          <p:cNvSpPr>
            <a:spLocks noGrp="1"/>
          </p:cNvSpPr>
          <p:nvPr>
            <p:ph sz="half" idx="13"/>
          </p:nvPr>
        </p:nvSpPr>
        <p:spPr>
          <a:xfrm>
            <a:off x="6362700" y="2799146"/>
            <a:ext cx="4756150" cy="2687637"/>
          </a:xfrm>
        </p:spPr>
        <p:txBody>
          <a:bodyPr/>
          <a:lstStyle/>
          <a:p>
            <a:endParaRPr lang="en-US"/>
          </a:p>
        </p:txBody>
      </p:sp>
      <p:pic>
        <p:nvPicPr>
          <p:cNvPr id="22" name="Imagen 21">
            <a:extLst>
              <a:ext uri="{FF2B5EF4-FFF2-40B4-BE49-F238E27FC236}">
                <a16:creationId xmlns:a16="http://schemas.microsoft.com/office/drawing/2014/main" id="{BF965879-EEF8-8C06-CC67-7AB3C5C2999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519681" y="580168"/>
            <a:ext cx="6689112" cy="6176232"/>
          </a:xfrm>
          <a:prstGeom prst="rect">
            <a:avLst/>
          </a:prstGeom>
        </p:spPr>
      </p:pic>
      <p:sp>
        <p:nvSpPr>
          <p:cNvPr id="23" name="Text Placeholder 1">
            <a:extLst>
              <a:ext uri="{FF2B5EF4-FFF2-40B4-BE49-F238E27FC236}">
                <a16:creationId xmlns:a16="http://schemas.microsoft.com/office/drawing/2014/main" id="{E1F2589C-79E3-30C8-837E-EAB05792DCB0}"/>
              </a:ext>
            </a:extLst>
          </p:cNvPr>
          <p:cNvSpPr txBox="1">
            <a:spLocks/>
          </p:cNvSpPr>
          <p:nvPr/>
        </p:nvSpPr>
        <p:spPr>
          <a:xfrm>
            <a:off x="10618808" y="6555948"/>
            <a:ext cx="4914900" cy="588795"/>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tx2">
                    <a:lumMod val="75000"/>
                  </a:schemeClr>
                </a:solidFill>
              </a:rPr>
              <a:t>(</a:t>
            </a:r>
            <a:r>
              <a:rPr lang="en-US" sz="1400" dirty="0" err="1">
                <a:solidFill>
                  <a:schemeClr val="tx2">
                    <a:lumMod val="75000"/>
                  </a:schemeClr>
                </a:solidFill>
              </a:rPr>
              <a:t>Peltre</a:t>
            </a:r>
            <a:r>
              <a:rPr lang="en-US" sz="1400" dirty="0">
                <a:solidFill>
                  <a:schemeClr val="tx2">
                    <a:lumMod val="75000"/>
                  </a:schemeClr>
                </a:solidFill>
              </a:rPr>
              <a:t>, 1989)</a:t>
            </a:r>
          </a:p>
        </p:txBody>
      </p:sp>
      <p:sp>
        <p:nvSpPr>
          <p:cNvPr id="26" name="Text Placeholder 2">
            <a:extLst>
              <a:ext uri="{FF2B5EF4-FFF2-40B4-BE49-F238E27FC236}">
                <a16:creationId xmlns:a16="http://schemas.microsoft.com/office/drawing/2014/main" id="{B46D412E-4037-32CC-A8C7-EC04148392B3}"/>
              </a:ext>
            </a:extLst>
          </p:cNvPr>
          <p:cNvSpPr txBox="1">
            <a:spLocks/>
          </p:cNvSpPr>
          <p:nvPr/>
        </p:nvSpPr>
        <p:spPr>
          <a:xfrm>
            <a:off x="3682411" y="3540534"/>
            <a:ext cx="4827178" cy="404216"/>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REALIDAD</a:t>
            </a:r>
          </a:p>
        </p:txBody>
      </p:sp>
      <p:sp>
        <p:nvSpPr>
          <p:cNvPr id="28" name="Content Placeholder 4">
            <a:extLst>
              <a:ext uri="{FF2B5EF4-FFF2-40B4-BE49-F238E27FC236}">
                <a16:creationId xmlns:a16="http://schemas.microsoft.com/office/drawing/2014/main" id="{18BE6796-2375-68DC-7446-396345427416}"/>
              </a:ext>
            </a:extLst>
          </p:cNvPr>
          <p:cNvSpPr txBox="1">
            <a:spLocks/>
          </p:cNvSpPr>
          <p:nvPr/>
        </p:nvSpPr>
        <p:spPr>
          <a:xfrm>
            <a:off x="1229869" y="4036799"/>
            <a:ext cx="2011983" cy="1942138"/>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dirty="0"/>
              <a:t>Evitar inundaciones</a:t>
            </a:r>
          </a:p>
          <a:p>
            <a:r>
              <a:rPr lang="es-EC" dirty="0"/>
              <a:t>Conectar a la población</a:t>
            </a:r>
          </a:p>
          <a:p>
            <a:r>
              <a:rPr lang="es-EC" dirty="0"/>
              <a:t>Expansión urbana</a:t>
            </a:r>
          </a:p>
          <a:p>
            <a:endParaRPr lang="es-EC" dirty="0"/>
          </a:p>
          <a:p>
            <a:endParaRPr lang="es-EC" dirty="0"/>
          </a:p>
        </p:txBody>
      </p:sp>
      <p:sp>
        <p:nvSpPr>
          <p:cNvPr id="32" name="Content Placeholder 4">
            <a:extLst>
              <a:ext uri="{FF2B5EF4-FFF2-40B4-BE49-F238E27FC236}">
                <a16:creationId xmlns:a16="http://schemas.microsoft.com/office/drawing/2014/main" id="{6AE4EB01-8762-E844-4173-126236131118}"/>
              </a:ext>
            </a:extLst>
          </p:cNvPr>
          <p:cNvSpPr txBox="1">
            <a:spLocks/>
          </p:cNvSpPr>
          <p:nvPr/>
        </p:nvSpPr>
        <p:spPr>
          <a:xfrm>
            <a:off x="3374775" y="4040752"/>
            <a:ext cx="2011983" cy="2349888"/>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dirty="0"/>
              <a:t>Aumento de Riesgo en inundaciones</a:t>
            </a:r>
          </a:p>
          <a:p>
            <a:r>
              <a:rPr lang="es-EC" dirty="0"/>
              <a:t>Perdida de biodiversidad</a:t>
            </a:r>
          </a:p>
          <a:p>
            <a:r>
              <a:rPr lang="es-EC" dirty="0"/>
              <a:t>Problemas de drenaje</a:t>
            </a:r>
          </a:p>
          <a:p>
            <a:r>
              <a:rPr lang="es-EC" dirty="0"/>
              <a:t>Aluviones, inundaciones</a:t>
            </a:r>
          </a:p>
          <a:p>
            <a:endParaRPr lang="es-EC" dirty="0"/>
          </a:p>
          <a:p>
            <a:endParaRPr lang="es-EC" dirty="0"/>
          </a:p>
        </p:txBody>
      </p:sp>
      <p:pic>
        <p:nvPicPr>
          <p:cNvPr id="4099" name="Picture 3" descr="Taller para conocer sobre las Quebradas de Quito – Quito Informa">
            <a:extLst>
              <a:ext uri="{FF2B5EF4-FFF2-40B4-BE49-F238E27FC236}">
                <a16:creationId xmlns:a16="http://schemas.microsoft.com/office/drawing/2014/main" id="{07B3060C-780F-B7C6-BD33-3D43D1A653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366" t="22660"/>
          <a:stretch/>
        </p:blipFill>
        <p:spPr bwMode="auto">
          <a:xfrm>
            <a:off x="4004675" y="1239519"/>
            <a:ext cx="1423016" cy="123021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Las quebradas, desfogues naturales">
            <a:extLst>
              <a:ext uri="{FF2B5EF4-FFF2-40B4-BE49-F238E27FC236}">
                <a16:creationId xmlns:a16="http://schemas.microsoft.com/office/drawing/2014/main" id="{18EA0AF6-A0CC-3F4A-D372-0A63EFB8F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9505" y="2459527"/>
            <a:ext cx="1805112" cy="1086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920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8026B5-2F88-BA48-A996-4A13FDFAA43A}"/>
              </a:ext>
            </a:extLst>
          </p:cNvPr>
          <p:cNvSpPr>
            <a:spLocks noGrp="1"/>
          </p:cNvSpPr>
          <p:nvPr>
            <p:ph type="title"/>
          </p:nvPr>
        </p:nvSpPr>
        <p:spPr>
          <a:xfrm>
            <a:off x="971550" y="877378"/>
            <a:ext cx="7974704" cy="610863"/>
          </a:xfrm>
        </p:spPr>
        <p:txBody>
          <a:bodyPr rtlCol="0">
            <a:normAutofit fontScale="90000"/>
          </a:bodyPr>
          <a:lstStyle/>
          <a:p>
            <a:pPr rtl="0"/>
            <a:r>
              <a:rPr lang="es-ES" dirty="0"/>
              <a:t>PROBLEMAS CON LOS RELLENOS?</a:t>
            </a:r>
          </a:p>
        </p:txBody>
      </p:sp>
      <p:sp>
        <p:nvSpPr>
          <p:cNvPr id="3" name="Marcador de texto 2">
            <a:extLst>
              <a:ext uri="{FF2B5EF4-FFF2-40B4-BE49-F238E27FC236}">
                <a16:creationId xmlns:a16="http://schemas.microsoft.com/office/drawing/2014/main" id="{A5ABDF8F-0AD5-5C43-9EF3-8679B9897E01}"/>
              </a:ext>
            </a:extLst>
          </p:cNvPr>
          <p:cNvSpPr>
            <a:spLocks noGrp="1"/>
          </p:cNvSpPr>
          <p:nvPr>
            <p:ph type="body" idx="1"/>
          </p:nvPr>
        </p:nvSpPr>
        <p:spPr/>
        <p:txBody>
          <a:bodyPr rtlCol="0"/>
          <a:lstStyle/>
          <a:p>
            <a:pPr rtl="0"/>
            <a:r>
              <a:rPr lang="es-ES" dirty="0"/>
              <a:t>RELLENOS</a:t>
            </a:r>
          </a:p>
        </p:txBody>
      </p:sp>
      <p:sp>
        <p:nvSpPr>
          <p:cNvPr id="4" name="Marcador de contenido 3">
            <a:extLst>
              <a:ext uri="{FF2B5EF4-FFF2-40B4-BE49-F238E27FC236}">
                <a16:creationId xmlns:a16="http://schemas.microsoft.com/office/drawing/2014/main" id="{7782A119-28D1-B54D-A879-A0DDEC296674}"/>
              </a:ext>
            </a:extLst>
          </p:cNvPr>
          <p:cNvSpPr>
            <a:spLocks noGrp="1"/>
          </p:cNvSpPr>
          <p:nvPr>
            <p:ph sz="half" idx="2"/>
          </p:nvPr>
        </p:nvSpPr>
        <p:spPr>
          <a:xfrm>
            <a:off x="952500" y="2786446"/>
            <a:ext cx="3036477" cy="1942138"/>
          </a:xfrm>
        </p:spPr>
        <p:txBody>
          <a:bodyPr rtlCol="0"/>
          <a:lstStyle/>
          <a:p>
            <a:pPr marL="0" indent="0" rtl="0">
              <a:buNone/>
            </a:pPr>
            <a:endParaRPr lang="es-ES" dirty="0"/>
          </a:p>
          <a:p>
            <a:pPr rtl="0"/>
            <a:endParaRPr lang="es-ES" dirty="0"/>
          </a:p>
        </p:txBody>
      </p:sp>
      <p:sp>
        <p:nvSpPr>
          <p:cNvPr id="5" name="Marcador de texto 4">
            <a:extLst>
              <a:ext uri="{FF2B5EF4-FFF2-40B4-BE49-F238E27FC236}">
                <a16:creationId xmlns:a16="http://schemas.microsoft.com/office/drawing/2014/main" id="{B55E5840-ED0D-0349-88F3-4E90A0094985}"/>
              </a:ext>
            </a:extLst>
          </p:cNvPr>
          <p:cNvSpPr>
            <a:spLocks noGrp="1"/>
          </p:cNvSpPr>
          <p:nvPr>
            <p:ph type="body" idx="10"/>
          </p:nvPr>
        </p:nvSpPr>
        <p:spPr/>
        <p:txBody>
          <a:bodyPr rtlCol="0"/>
          <a:lstStyle/>
          <a:p>
            <a:pPr rtl="0"/>
            <a:r>
              <a:rPr lang="es-ES" dirty="0"/>
              <a:t>EMBAULAMIENTOS</a:t>
            </a:r>
          </a:p>
        </p:txBody>
      </p:sp>
      <p:sp>
        <p:nvSpPr>
          <p:cNvPr id="7" name="Marcador de texto 6">
            <a:extLst>
              <a:ext uri="{FF2B5EF4-FFF2-40B4-BE49-F238E27FC236}">
                <a16:creationId xmlns:a16="http://schemas.microsoft.com/office/drawing/2014/main" id="{8820E658-15B8-6C4B-A736-3D894774670E}"/>
              </a:ext>
            </a:extLst>
          </p:cNvPr>
          <p:cNvSpPr>
            <a:spLocks noGrp="1"/>
          </p:cNvSpPr>
          <p:nvPr>
            <p:ph type="body" idx="12"/>
          </p:nvPr>
        </p:nvSpPr>
        <p:spPr>
          <a:xfrm>
            <a:off x="8430834" y="2300156"/>
            <a:ext cx="3036477" cy="404216"/>
          </a:xfrm>
        </p:spPr>
        <p:txBody>
          <a:bodyPr rtlCol="0">
            <a:normAutofit/>
          </a:bodyPr>
          <a:lstStyle/>
          <a:p>
            <a:pPr rtl="0"/>
            <a:r>
              <a:rPr lang="es-ES" dirty="0"/>
              <a:t>CONSECUENCIAS</a:t>
            </a:r>
          </a:p>
        </p:txBody>
      </p:sp>
      <p:sp>
        <p:nvSpPr>
          <p:cNvPr id="8" name="Marcador de contenido 7">
            <a:extLst>
              <a:ext uri="{FF2B5EF4-FFF2-40B4-BE49-F238E27FC236}">
                <a16:creationId xmlns:a16="http://schemas.microsoft.com/office/drawing/2014/main" id="{7F52F621-1B1F-5E49-939F-12BD1A0FD522}"/>
              </a:ext>
            </a:extLst>
          </p:cNvPr>
          <p:cNvSpPr>
            <a:spLocks noGrp="1"/>
          </p:cNvSpPr>
          <p:nvPr>
            <p:ph sz="half" idx="13"/>
          </p:nvPr>
        </p:nvSpPr>
        <p:spPr>
          <a:xfrm>
            <a:off x="8975932" y="5174204"/>
            <a:ext cx="3216067" cy="1515523"/>
          </a:xfrm>
          <a:solidFill>
            <a:schemeClr val="tx2">
              <a:lumMod val="40000"/>
              <a:lumOff val="60000"/>
            </a:schemeClr>
          </a:solidFill>
          <a:ln>
            <a:noFill/>
          </a:ln>
        </p:spPr>
        <p:txBody>
          <a:bodyPr rtlCol="0">
            <a:normAutofit/>
          </a:bodyPr>
          <a:lstStyle/>
          <a:p>
            <a:pPr marL="0" indent="0" rtl="0">
              <a:buNone/>
            </a:pPr>
            <a:r>
              <a:rPr lang="es-EC" dirty="0"/>
              <a:t>En 2021, cerca de 100 viviendas sufrieron daños por el deslizamiento del talud de la quebrada Carretas. Cinco de esas viviendas están a punto de colapsar.</a:t>
            </a:r>
          </a:p>
        </p:txBody>
      </p:sp>
      <p:sp>
        <p:nvSpPr>
          <p:cNvPr id="9" name="Marcador de fecha 8">
            <a:extLst>
              <a:ext uri="{FF2B5EF4-FFF2-40B4-BE49-F238E27FC236}">
                <a16:creationId xmlns:a16="http://schemas.microsoft.com/office/drawing/2014/main" id="{AFD06229-BFA1-7D4D-B1E0-0A9F7FBF1F7E}"/>
              </a:ext>
            </a:extLst>
          </p:cNvPr>
          <p:cNvSpPr>
            <a:spLocks noGrp="1"/>
          </p:cNvSpPr>
          <p:nvPr>
            <p:ph type="dt" sz="half" idx="14"/>
          </p:nvPr>
        </p:nvSpPr>
        <p:spPr>
          <a:xfrm>
            <a:off x="10948287" y="6442076"/>
            <a:ext cx="1843491" cy="247651"/>
          </a:xfrm>
        </p:spPr>
        <p:txBody>
          <a:bodyPr rtlCol="0"/>
          <a:lstStyle/>
          <a:p>
            <a:pPr rtl="0"/>
            <a:r>
              <a:rPr lang="es-ES" sz="1100" dirty="0"/>
              <a:t>(PRIMICIAS, 2022)</a:t>
            </a:r>
          </a:p>
        </p:txBody>
      </p:sp>
      <p:sp>
        <p:nvSpPr>
          <p:cNvPr id="12" name="Título 1">
            <a:extLst>
              <a:ext uri="{FF2B5EF4-FFF2-40B4-BE49-F238E27FC236}">
                <a16:creationId xmlns:a16="http://schemas.microsoft.com/office/drawing/2014/main" id="{422524F1-CCAF-635A-44C6-F1C033EF1B87}"/>
              </a:ext>
            </a:extLst>
          </p:cNvPr>
          <p:cNvSpPr txBox="1">
            <a:spLocks/>
          </p:cNvSpPr>
          <p:nvPr/>
        </p:nvSpPr>
        <p:spPr>
          <a:xfrm rot="2738494">
            <a:off x="-110823" y="4849683"/>
            <a:ext cx="4322304" cy="827626"/>
          </a:xfrm>
          <a:prstGeom prst="rect">
            <a:avLst/>
          </a:prstGeom>
        </p:spPr>
        <p:txBody>
          <a:bodyPr vert="horz" lIns="0" tIns="0" rIns="0" bIns="0" rtlCol="0" anchor="b" anchorCtr="0">
            <a:normAutofit fontScale="97500"/>
          </a:bodyPr>
          <a:lst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a:t>ANTECEDENTES</a:t>
            </a:r>
          </a:p>
        </p:txBody>
      </p:sp>
      <p:sp>
        <p:nvSpPr>
          <p:cNvPr id="14" name="Marcador de contenido 5">
            <a:extLst>
              <a:ext uri="{FF2B5EF4-FFF2-40B4-BE49-F238E27FC236}">
                <a16:creationId xmlns:a16="http://schemas.microsoft.com/office/drawing/2014/main" id="{F7222A96-E211-B699-337D-BA2C4B353CB6}"/>
              </a:ext>
            </a:extLst>
          </p:cNvPr>
          <p:cNvSpPr txBox="1">
            <a:spLocks/>
          </p:cNvSpPr>
          <p:nvPr/>
        </p:nvSpPr>
        <p:spPr>
          <a:xfrm>
            <a:off x="8546497" y="2753636"/>
            <a:ext cx="3050628" cy="1942138"/>
          </a:xfrm>
          <a:prstGeom prst="rect">
            <a:avLst/>
          </a:prstGeom>
        </p:spPr>
        <p:txBody>
          <a:bodyPr vert="horz" lIns="0" tIns="0" rIns="0" bIns="0" rtlCol="0" anchor="t" anchorCtr="0">
            <a:normAutofit lnSpcReduction="10000"/>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t>Riesgo por el Mal Manejo de Quebradas</a:t>
            </a:r>
          </a:p>
          <a:p>
            <a:r>
              <a:rPr lang="es-ES" dirty="0"/>
              <a:t>Aluviones</a:t>
            </a:r>
          </a:p>
          <a:p>
            <a:r>
              <a:rPr lang="es-ES" dirty="0"/>
              <a:t>Inundaciones</a:t>
            </a:r>
          </a:p>
          <a:p>
            <a:r>
              <a:rPr lang="es-ES" dirty="0"/>
              <a:t>Hundimientos</a:t>
            </a:r>
          </a:p>
          <a:p>
            <a:r>
              <a:rPr lang="es-ES" dirty="0"/>
              <a:t>Desplazamientos de Tierra</a:t>
            </a:r>
          </a:p>
        </p:txBody>
      </p:sp>
      <p:pic>
        <p:nvPicPr>
          <p:cNvPr id="16" name="Imagen 15" descr="Imagen en blanco y negro de una carretera&#10;&#10;Descripción generada automáticamente">
            <a:extLst>
              <a:ext uri="{FF2B5EF4-FFF2-40B4-BE49-F238E27FC236}">
                <a16:creationId xmlns:a16="http://schemas.microsoft.com/office/drawing/2014/main" id="{F8E46AB9-3E86-7750-FD01-54CBF8BAF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975" y="2610280"/>
            <a:ext cx="3281286" cy="2112328"/>
          </a:xfrm>
          <a:prstGeom prst="rect">
            <a:avLst/>
          </a:prstGeom>
        </p:spPr>
      </p:pic>
      <p:pic>
        <p:nvPicPr>
          <p:cNvPr id="22" name="Marcador de contenido 21" descr="Un tren en una montaña&#10;&#10;Descripción generada automáticamente con confianza baja">
            <a:extLst>
              <a:ext uri="{FF2B5EF4-FFF2-40B4-BE49-F238E27FC236}">
                <a16:creationId xmlns:a16="http://schemas.microsoft.com/office/drawing/2014/main" id="{FC2DFF9F-A799-0625-A4DC-1837D12843B8}"/>
              </a:ext>
            </a:extLst>
          </p:cNvPr>
          <p:cNvPicPr>
            <a:picLocks noGrp="1" noChangeAspect="1"/>
          </p:cNvPicPr>
          <p:nvPr>
            <p:ph sz="half" idx="11"/>
          </p:nvPr>
        </p:nvPicPr>
        <p:blipFill>
          <a:blip r:embed="rId4">
            <a:extLst>
              <a:ext uri="{28A0092B-C50C-407E-A947-70E740481C1C}">
                <a14:useLocalDpi xmlns:a14="http://schemas.microsoft.com/office/drawing/2010/main" val="0"/>
              </a:ext>
            </a:extLst>
          </a:blip>
          <a:stretch>
            <a:fillRect/>
          </a:stretch>
        </p:blipFill>
        <p:spPr>
          <a:xfrm>
            <a:off x="4362528" y="2610280"/>
            <a:ext cx="3790858" cy="2108665"/>
          </a:xfrm>
        </p:spPr>
      </p:pic>
      <p:sp>
        <p:nvSpPr>
          <p:cNvPr id="20" name="Marcador de contenido 7">
            <a:extLst>
              <a:ext uri="{FF2B5EF4-FFF2-40B4-BE49-F238E27FC236}">
                <a16:creationId xmlns:a16="http://schemas.microsoft.com/office/drawing/2014/main" id="{ADBBE78E-8BB2-5AE5-1A92-F52A8929BC7C}"/>
              </a:ext>
            </a:extLst>
          </p:cNvPr>
          <p:cNvSpPr txBox="1">
            <a:spLocks/>
          </p:cNvSpPr>
          <p:nvPr/>
        </p:nvSpPr>
        <p:spPr>
          <a:xfrm>
            <a:off x="4453709" y="884784"/>
            <a:ext cx="5542345" cy="1942138"/>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endParaRPr lang="es-ES" dirty="0"/>
          </a:p>
          <a:p>
            <a:pPr marL="0" indent="0">
              <a:buFont typeface="Wingdings" pitchFamily="2" charset="2"/>
              <a:buNone/>
            </a:pPr>
            <a:r>
              <a:rPr lang="es-EC" dirty="0"/>
              <a:t>FACTORES CAUSALES DEL CAMBIO EN LA RED DE QUEBRADAS</a:t>
            </a:r>
          </a:p>
        </p:txBody>
      </p:sp>
      <p:sp>
        <p:nvSpPr>
          <p:cNvPr id="23" name="Marcador de fecha 8">
            <a:extLst>
              <a:ext uri="{FF2B5EF4-FFF2-40B4-BE49-F238E27FC236}">
                <a16:creationId xmlns:a16="http://schemas.microsoft.com/office/drawing/2014/main" id="{1719172D-6058-9D82-33FC-9B9975EC5F73}"/>
              </a:ext>
            </a:extLst>
          </p:cNvPr>
          <p:cNvSpPr txBox="1">
            <a:spLocks/>
          </p:cNvSpPr>
          <p:nvPr/>
        </p:nvSpPr>
        <p:spPr>
          <a:xfrm>
            <a:off x="2725881" y="4848989"/>
            <a:ext cx="1843491" cy="247651"/>
          </a:xfrm>
          <a:prstGeom prst="rect">
            <a:avLst/>
          </a:prstGeom>
        </p:spPr>
        <p:txBody>
          <a:bodyPr vert="horz" lIns="0" tIns="0" rIns="0" bIns="0" rtlCol="0" anchor="t" anchorCtr="0"/>
          <a:lstStyle>
            <a:defPPr rtl="0">
              <a:defRPr lang="es-es"/>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100" dirty="0">
                <a:solidFill>
                  <a:schemeClr val="bg1">
                    <a:lumMod val="50000"/>
                    <a:lumOff val="50000"/>
                  </a:schemeClr>
                </a:solidFill>
              </a:rPr>
              <a:t>(Relleno de La Marin)</a:t>
            </a:r>
          </a:p>
        </p:txBody>
      </p:sp>
      <p:sp>
        <p:nvSpPr>
          <p:cNvPr id="24" name="Marcador de fecha 8">
            <a:extLst>
              <a:ext uri="{FF2B5EF4-FFF2-40B4-BE49-F238E27FC236}">
                <a16:creationId xmlns:a16="http://schemas.microsoft.com/office/drawing/2014/main" id="{183B6BD1-9497-63C6-1A6B-34C4C8C3DCDA}"/>
              </a:ext>
            </a:extLst>
          </p:cNvPr>
          <p:cNvSpPr txBox="1">
            <a:spLocks/>
          </p:cNvSpPr>
          <p:nvPr/>
        </p:nvSpPr>
        <p:spPr>
          <a:xfrm>
            <a:off x="6096000" y="4800858"/>
            <a:ext cx="2087026" cy="191397"/>
          </a:xfrm>
          <a:prstGeom prst="rect">
            <a:avLst/>
          </a:prstGeom>
        </p:spPr>
        <p:txBody>
          <a:bodyPr vert="horz" lIns="0" tIns="0" rIns="0" bIns="0" rtlCol="0" anchor="t" anchorCtr="0"/>
          <a:lstStyle>
            <a:defPPr rtl="0">
              <a:defRPr lang="es-es"/>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dirty="0">
                <a:solidFill>
                  <a:schemeClr val="bg1">
                    <a:lumMod val="50000"/>
                    <a:lumOff val="50000"/>
                  </a:schemeClr>
                </a:solidFill>
              </a:rPr>
              <a:t>(</a:t>
            </a:r>
            <a:r>
              <a:rPr lang="en-US" dirty="0" err="1">
                <a:solidFill>
                  <a:schemeClr val="bg1">
                    <a:lumMod val="50000"/>
                    <a:lumOff val="50000"/>
                  </a:schemeClr>
                </a:solidFill>
              </a:rPr>
              <a:t>Embaulamiento</a:t>
            </a:r>
            <a:r>
              <a:rPr lang="en-US" dirty="0">
                <a:solidFill>
                  <a:schemeClr val="bg1">
                    <a:lumMod val="50000"/>
                    <a:lumOff val="50000"/>
                  </a:schemeClr>
                </a:solidFill>
              </a:rPr>
              <a:t> </a:t>
            </a:r>
            <a:r>
              <a:rPr lang="en-US" dirty="0" err="1">
                <a:solidFill>
                  <a:schemeClr val="bg1">
                    <a:lumMod val="50000"/>
                    <a:lumOff val="50000"/>
                  </a:schemeClr>
                </a:solidFill>
              </a:rPr>
              <a:t>Shanshayacu</a:t>
            </a:r>
            <a:r>
              <a:rPr lang="en-US" dirty="0">
                <a:solidFill>
                  <a:schemeClr val="bg1">
                    <a:lumMod val="50000"/>
                    <a:lumOff val="50000"/>
                  </a:schemeClr>
                </a:solidFill>
              </a:rPr>
              <a:t>)</a:t>
            </a:r>
            <a:endParaRPr lang="en-US" sz="1100" dirty="0">
              <a:solidFill>
                <a:schemeClr val="bg1">
                  <a:lumMod val="50000"/>
                  <a:lumOff val="50000"/>
                </a:schemeClr>
              </a:solidFill>
            </a:endParaRPr>
          </a:p>
        </p:txBody>
      </p:sp>
      <p:pic>
        <p:nvPicPr>
          <p:cNvPr id="26" name="Imagen 25" descr="Tren pasando por el campo&#10;&#10;Descripción generada automáticamente con confianza media">
            <a:extLst>
              <a:ext uri="{FF2B5EF4-FFF2-40B4-BE49-F238E27FC236}">
                <a16:creationId xmlns:a16="http://schemas.microsoft.com/office/drawing/2014/main" id="{10290E58-F866-EB3E-A4E5-3DEE753E4B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8177" y="5112660"/>
            <a:ext cx="3348895" cy="1674448"/>
          </a:xfrm>
          <a:prstGeom prst="rect">
            <a:avLst/>
          </a:prstGeom>
        </p:spPr>
      </p:pic>
      <p:sp>
        <p:nvSpPr>
          <p:cNvPr id="27" name="Marcador de fecha 8">
            <a:extLst>
              <a:ext uri="{FF2B5EF4-FFF2-40B4-BE49-F238E27FC236}">
                <a16:creationId xmlns:a16="http://schemas.microsoft.com/office/drawing/2014/main" id="{F9C5C033-57F2-BA40-BFC7-898045476093}"/>
              </a:ext>
            </a:extLst>
          </p:cNvPr>
          <p:cNvSpPr txBox="1">
            <a:spLocks/>
          </p:cNvSpPr>
          <p:nvPr/>
        </p:nvSpPr>
        <p:spPr>
          <a:xfrm>
            <a:off x="6888906" y="6555707"/>
            <a:ext cx="2087026" cy="191397"/>
          </a:xfrm>
          <a:prstGeom prst="rect">
            <a:avLst/>
          </a:prstGeom>
        </p:spPr>
        <p:txBody>
          <a:bodyPr vert="horz" lIns="0" tIns="0" rIns="0" bIns="0" rtlCol="0" anchor="t" anchorCtr="0"/>
          <a:lstStyle>
            <a:defPPr rtl="0">
              <a:defRPr lang="es-es"/>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100" dirty="0">
                <a:solidFill>
                  <a:schemeClr val="bg1">
                    <a:lumMod val="50000"/>
                    <a:lumOff val="50000"/>
                  </a:schemeClr>
                </a:solidFill>
              </a:rPr>
              <a:t>Relleno </a:t>
            </a:r>
            <a:r>
              <a:rPr lang="en-US" sz="1100" dirty="0" err="1">
                <a:solidFill>
                  <a:schemeClr val="bg1">
                    <a:lumMod val="50000"/>
                    <a:lumOff val="50000"/>
                  </a:schemeClr>
                </a:solidFill>
              </a:rPr>
              <a:t>Yanahurco</a:t>
            </a:r>
            <a:r>
              <a:rPr lang="en-US" sz="1100" dirty="0">
                <a:solidFill>
                  <a:schemeClr val="bg1">
                    <a:lumMod val="50000"/>
                    <a:lumOff val="50000"/>
                  </a:schemeClr>
                </a:solidFill>
              </a:rPr>
              <a:t>, 2021</a:t>
            </a:r>
          </a:p>
        </p:txBody>
      </p:sp>
    </p:spTree>
    <p:extLst>
      <p:ext uri="{BB962C8B-B14F-4D97-AF65-F5344CB8AC3E}">
        <p14:creationId xmlns:p14="http://schemas.microsoft.com/office/powerpoint/2010/main" val="495483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1">
            <a:extLst>
              <a:ext uri="{FF2B5EF4-FFF2-40B4-BE49-F238E27FC236}">
                <a16:creationId xmlns:a16="http://schemas.microsoft.com/office/drawing/2014/main" id="{A6D48AB0-B0A7-9F80-99BB-CA205661F942}"/>
              </a:ext>
            </a:extLst>
          </p:cNvPr>
          <p:cNvSpPr>
            <a:spLocks noGrp="1"/>
          </p:cNvSpPr>
          <p:nvPr>
            <p:ph type="title"/>
          </p:nvPr>
        </p:nvSpPr>
        <p:spPr/>
        <p:txBody>
          <a:bodyPr>
            <a:normAutofit fontScale="90000"/>
          </a:bodyPr>
          <a:lstStyle/>
          <a:p>
            <a:r>
              <a:rPr lang="es-EC" dirty="0"/>
              <a:t>ESTUDIOS PREVIOS</a:t>
            </a:r>
            <a:br>
              <a:rPr lang="es-EC" dirty="0"/>
            </a:br>
            <a:r>
              <a:rPr lang="es-EC" dirty="0"/>
              <a:t>Que les Falta?</a:t>
            </a:r>
          </a:p>
        </p:txBody>
      </p:sp>
      <p:pic>
        <p:nvPicPr>
          <p:cNvPr id="26" name="Imagen 25">
            <a:extLst>
              <a:ext uri="{FF2B5EF4-FFF2-40B4-BE49-F238E27FC236}">
                <a16:creationId xmlns:a16="http://schemas.microsoft.com/office/drawing/2014/main" id="{7F3BA8B4-6203-7DF2-5E77-416B5B060A16}"/>
              </a:ext>
            </a:extLst>
          </p:cNvPr>
          <p:cNvPicPr>
            <a:picLocks noChangeAspect="1"/>
          </p:cNvPicPr>
          <p:nvPr/>
        </p:nvPicPr>
        <p:blipFill>
          <a:blip r:embed="rId2"/>
          <a:stretch>
            <a:fillRect/>
          </a:stretch>
        </p:blipFill>
        <p:spPr>
          <a:xfrm>
            <a:off x="964022" y="1489926"/>
            <a:ext cx="2576424" cy="3534728"/>
          </a:xfrm>
          <a:prstGeom prst="rect">
            <a:avLst/>
          </a:prstGeom>
        </p:spPr>
      </p:pic>
      <p:pic>
        <p:nvPicPr>
          <p:cNvPr id="28" name="Imagen 27">
            <a:extLst>
              <a:ext uri="{FF2B5EF4-FFF2-40B4-BE49-F238E27FC236}">
                <a16:creationId xmlns:a16="http://schemas.microsoft.com/office/drawing/2014/main" id="{94028456-CE78-A6DE-65E1-BA08C73C9CBB}"/>
              </a:ext>
            </a:extLst>
          </p:cNvPr>
          <p:cNvPicPr>
            <a:picLocks noChangeAspect="1"/>
          </p:cNvPicPr>
          <p:nvPr/>
        </p:nvPicPr>
        <p:blipFill>
          <a:blip r:embed="rId3"/>
          <a:stretch>
            <a:fillRect/>
          </a:stretch>
        </p:blipFill>
        <p:spPr>
          <a:xfrm>
            <a:off x="2807336" y="2844800"/>
            <a:ext cx="3062932" cy="3331527"/>
          </a:xfrm>
          <a:prstGeom prst="rect">
            <a:avLst/>
          </a:prstGeom>
        </p:spPr>
      </p:pic>
      <p:pic>
        <p:nvPicPr>
          <p:cNvPr id="30" name="Imagen 29">
            <a:extLst>
              <a:ext uri="{FF2B5EF4-FFF2-40B4-BE49-F238E27FC236}">
                <a16:creationId xmlns:a16="http://schemas.microsoft.com/office/drawing/2014/main" id="{9D1C0FFA-1E45-7674-144B-2B5126ABBAD6}"/>
              </a:ext>
            </a:extLst>
          </p:cNvPr>
          <p:cNvPicPr>
            <a:picLocks noChangeAspect="1"/>
          </p:cNvPicPr>
          <p:nvPr/>
        </p:nvPicPr>
        <p:blipFill>
          <a:blip r:embed="rId4"/>
          <a:stretch>
            <a:fillRect/>
          </a:stretch>
        </p:blipFill>
        <p:spPr>
          <a:xfrm>
            <a:off x="7950525" y="2015631"/>
            <a:ext cx="4099235" cy="4842370"/>
          </a:xfrm>
          <a:prstGeom prst="rect">
            <a:avLst/>
          </a:prstGeom>
        </p:spPr>
      </p:pic>
      <p:pic>
        <p:nvPicPr>
          <p:cNvPr id="32" name="Imagen 31">
            <a:extLst>
              <a:ext uri="{FF2B5EF4-FFF2-40B4-BE49-F238E27FC236}">
                <a16:creationId xmlns:a16="http://schemas.microsoft.com/office/drawing/2014/main" id="{93613B1E-4D04-3241-3B7E-758B18CE3EA5}"/>
              </a:ext>
            </a:extLst>
          </p:cNvPr>
          <p:cNvPicPr>
            <a:picLocks noChangeAspect="1"/>
          </p:cNvPicPr>
          <p:nvPr/>
        </p:nvPicPr>
        <p:blipFill>
          <a:blip r:embed="rId5"/>
          <a:stretch>
            <a:fillRect/>
          </a:stretch>
        </p:blipFill>
        <p:spPr>
          <a:xfrm>
            <a:off x="5374101" y="1390231"/>
            <a:ext cx="2703100" cy="3296927"/>
          </a:xfrm>
          <a:prstGeom prst="rect">
            <a:avLst/>
          </a:prstGeom>
        </p:spPr>
      </p:pic>
      <p:pic>
        <p:nvPicPr>
          <p:cNvPr id="34" name="Imagen 33">
            <a:extLst>
              <a:ext uri="{FF2B5EF4-FFF2-40B4-BE49-F238E27FC236}">
                <a16:creationId xmlns:a16="http://schemas.microsoft.com/office/drawing/2014/main" id="{57D30055-829E-7434-7833-360462C27A47}"/>
              </a:ext>
            </a:extLst>
          </p:cNvPr>
          <p:cNvPicPr>
            <a:picLocks noChangeAspect="1"/>
          </p:cNvPicPr>
          <p:nvPr/>
        </p:nvPicPr>
        <p:blipFill>
          <a:blip r:embed="rId6"/>
          <a:stretch>
            <a:fillRect/>
          </a:stretch>
        </p:blipFill>
        <p:spPr>
          <a:xfrm>
            <a:off x="5304001" y="4077711"/>
            <a:ext cx="2001039" cy="2685930"/>
          </a:xfrm>
          <a:prstGeom prst="rect">
            <a:avLst/>
          </a:prstGeom>
        </p:spPr>
      </p:pic>
    </p:spTree>
    <p:extLst>
      <p:ext uri="{BB962C8B-B14F-4D97-AF65-F5344CB8AC3E}">
        <p14:creationId xmlns:p14="http://schemas.microsoft.com/office/powerpoint/2010/main" val="861574419"/>
      </p:ext>
    </p:extLst>
  </p:cSld>
  <p:clrMapOvr>
    <a:masterClrMapping/>
  </p:clrMapOvr>
</p:sld>
</file>

<file path=ppt/theme/theme1.xml><?xml version="1.0" encoding="utf-8"?>
<a:theme xmlns:a="http://schemas.openxmlformats.org/drawingml/2006/main" name="Tema1">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9129432_TF78853419_Win32.potx" id="{F85094AE-F951-45B6-B003-F9F3B4BD38C5}" vid="{E124D037-8587-41C3-AB02-2A120C8407E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la oficin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EC1AB0-9704-404D-B6D3-819D938AC55B}">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1D20B6E4-879E-4E6C-BDE7-261540CD3765}">
  <ds:schemaRefs>
    <ds:schemaRef ds:uri="http://schemas.microsoft.com/sharepoint/v3/contenttype/forms"/>
  </ds:schemaRefs>
</ds:datastoreItem>
</file>

<file path=customXml/itemProps3.xml><?xml version="1.0" encoding="utf-8"?>
<ds:datastoreItem xmlns:ds="http://schemas.openxmlformats.org/officeDocument/2006/customXml" ds:itemID="{94F21D10-BD83-491A-AAA6-945C2DB1EB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{7F6EF792-CF8A-46AB-AF08-2C1E2C73FF91}tf78853419_win32</Template>
  <TotalTime>1339</TotalTime>
  <Words>3018</Words>
  <Application>Microsoft Office PowerPoint</Application>
  <PresentationFormat>Panorámica</PresentationFormat>
  <Paragraphs>518</Paragraphs>
  <Slides>48</Slides>
  <Notes>9</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48</vt:i4>
      </vt:variant>
    </vt:vector>
  </HeadingPairs>
  <TitlesOfParts>
    <vt:vector size="60" baseType="lpstr">
      <vt:lpstr>Arial</vt:lpstr>
      <vt:lpstr>Calibri</vt:lpstr>
      <vt:lpstr>Candara Light</vt:lpstr>
      <vt:lpstr>Franklin Gothic Book</vt:lpstr>
      <vt:lpstr>Franklin Gothic Demi</vt:lpstr>
      <vt:lpstr>Kokila</vt:lpstr>
      <vt:lpstr>Lucida Bright</vt:lpstr>
      <vt:lpstr>Söhne</vt:lpstr>
      <vt:lpstr>Source Serif Pro Bold</vt:lpstr>
      <vt:lpstr>Symbol</vt:lpstr>
      <vt:lpstr>Wingdings</vt:lpstr>
      <vt:lpstr>Tema1</vt:lpstr>
      <vt:lpstr>El año pasado</vt:lpstr>
      <vt:lpstr>1575</vt:lpstr>
      <vt:lpstr>QUITO QUEBRADIZO</vt:lpstr>
      <vt:lpstr>SITUACIÓN ACTUAL</vt:lpstr>
      <vt:lpstr>DRENAJE PLUVIAL QUITO</vt:lpstr>
      <vt:lpstr>1587</vt:lpstr>
      <vt:lpstr>POR QUÉ ES IMPORTANTE UNA QUEBRADA?</vt:lpstr>
      <vt:lpstr>PROBLEMAS CON LOS RELLENOS?</vt:lpstr>
      <vt:lpstr>ESTUDIOS PREVIOS Que les Falta?</vt:lpstr>
      <vt:lpstr>Qué se busca?</vt:lpstr>
      <vt:lpstr>METODOLOGÍA</vt:lpstr>
      <vt:lpstr>RECOPILACIÓN DE INFORMACIÓN</vt:lpstr>
      <vt:lpstr>RECOPILACIÓN DE INFORMACIÓN</vt:lpstr>
      <vt:lpstr>RECOPILACIÓN DE INFORMACIÓN</vt:lpstr>
      <vt:lpstr>Análisis y Selección</vt:lpstr>
      <vt:lpstr>CARTOGRAFÍA BASE</vt:lpstr>
      <vt:lpstr>CARTOGRAFÍA HIDROGRÁFICA</vt:lpstr>
      <vt:lpstr>CARTOGRAFÍA HIDROGRÁFICA</vt:lpstr>
      <vt:lpstr>CARTOGRAFÍA HIDROGRÁFICA</vt:lpstr>
      <vt:lpstr>CARTOGRAFÍA HIDROGRÁFICA</vt:lpstr>
      <vt:lpstr>SELECCION</vt:lpstr>
      <vt:lpstr>INFORMACIÓN DE OBRA CIVIL</vt:lpstr>
      <vt:lpstr>AREA DE TRABAJO</vt:lpstr>
      <vt:lpstr>TRATAMIENTO PRELIMINAR</vt:lpstr>
      <vt:lpstr>TRATAMIENTO PRELIMINAR</vt:lpstr>
      <vt:lpstr>Georreferenciación de Mapas y Planos Antiguos de Quito</vt:lpstr>
      <vt:lpstr>Referencia</vt:lpstr>
      <vt:lpstr>Toma de Puntos de Control GCP</vt:lpstr>
      <vt:lpstr>Cálculo de las Funciones de Transformación</vt:lpstr>
      <vt:lpstr>Presentación de PowerPoint</vt:lpstr>
      <vt:lpstr>Transferencia de ND</vt:lpstr>
      <vt:lpstr>Evaluación de la Calidad de la Georreferenciación</vt:lpstr>
      <vt:lpstr>Evaluación de la Calidad de la Georreferenciación</vt:lpstr>
      <vt:lpstr>Evaluación de la Calidad de la Georreferenciación</vt:lpstr>
      <vt:lpstr>Evaluación de la Calidad de la Georreferenciación</vt:lpstr>
      <vt:lpstr>Digitalización</vt:lpstr>
      <vt:lpstr>Edición y Corrección</vt:lpstr>
      <vt:lpstr>Georreferenciación de Mapas y Planos Antiguos de Quito</vt:lpstr>
      <vt:lpstr>CATEGORIAS</vt:lpstr>
      <vt:lpstr>Presentación de PowerPoint</vt:lpstr>
      <vt:lpstr>PERIODIZACIÓN</vt:lpstr>
      <vt:lpstr>Creación de Escenarios 3D</vt:lpstr>
      <vt:lpstr>DISCUSION DE RESULTADOS</vt:lpstr>
      <vt:lpstr>Gráfico de crecimiento por sector</vt:lpstr>
      <vt:lpstr>Tabla de crecimiento por sector</vt:lpstr>
      <vt:lpstr>Escala de tiempo</vt:lpstr>
      <vt:lpstr>CONCLUSIONES</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año pasado</dc:title>
  <dc:creator>David Benalcazar Heredia</dc:creator>
  <cp:lastModifiedBy>David Benalcazar Heredia</cp:lastModifiedBy>
  <cp:revision>3</cp:revision>
  <dcterms:created xsi:type="dcterms:W3CDTF">2023-03-03T00:18:31Z</dcterms:created>
  <dcterms:modified xsi:type="dcterms:W3CDTF">2023-03-23T04:31:28Z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