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86" r:id="rId2"/>
    <p:sldId id="747" r:id="rId3"/>
    <p:sldId id="756" r:id="rId4"/>
    <p:sldId id="774" r:id="rId5"/>
    <p:sldId id="764" r:id="rId6"/>
    <p:sldId id="773" r:id="rId7"/>
    <p:sldId id="765" r:id="rId8"/>
    <p:sldId id="755" r:id="rId9"/>
    <p:sldId id="757" r:id="rId10"/>
    <p:sldId id="763" r:id="rId11"/>
    <p:sldId id="758" r:id="rId12"/>
    <p:sldId id="766" r:id="rId13"/>
    <p:sldId id="772" r:id="rId14"/>
    <p:sldId id="767" r:id="rId15"/>
    <p:sldId id="768" r:id="rId16"/>
    <p:sldId id="769" r:id="rId17"/>
    <p:sldId id="770" r:id="rId18"/>
    <p:sldId id="761" r:id="rId19"/>
    <p:sldId id="760" r:id="rId20"/>
    <p:sldId id="771" r:id="rId21"/>
  </p:sldIdLst>
  <p:sldSz cx="12192000" cy="6858000"/>
  <p:notesSz cx="6858000" cy="9144000"/>
  <p:defaultTextStyle>
    <a:defPPr>
      <a:defRPr lang="es-ES"/>
    </a:defPPr>
    <a:lvl1pPr marL="0" algn="l" defTabSz="987369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1pPr>
    <a:lvl2pPr marL="493685" algn="l" defTabSz="987369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2pPr>
    <a:lvl3pPr marL="987369" algn="l" defTabSz="987369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3pPr>
    <a:lvl4pPr marL="1481054" algn="l" defTabSz="987369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4pPr>
    <a:lvl5pPr marL="1974738" algn="l" defTabSz="987369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5pPr>
    <a:lvl6pPr marL="2468423" algn="l" defTabSz="987369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6pPr>
    <a:lvl7pPr marL="2962107" algn="l" defTabSz="987369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7pPr>
    <a:lvl8pPr marL="3455792" algn="l" defTabSz="987369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8pPr>
    <a:lvl9pPr marL="3949476" algn="l" defTabSz="987369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FC5"/>
    <a:srgbClr val="4CC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788" autoAdjust="0"/>
    <p:restoredTop sz="91128" autoAdjust="0"/>
  </p:normalViewPr>
  <p:slideViewPr>
    <p:cSldViewPr snapToGrid="0">
      <p:cViewPr varScale="1">
        <p:scale>
          <a:sx n="46" d="100"/>
          <a:sy n="46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son Denisse Changoluisa Alvear" userId="3e99eb5dd6da5416" providerId="LiveId" clId="{73B49DC2-619D-46DE-B351-421500FF47EE}"/>
    <pc:docChg chg="undo custSel addSld delSld modSld sldOrd">
      <pc:chgData name="Alisson Denisse Changoluisa Alvear" userId="3e99eb5dd6da5416" providerId="LiveId" clId="{73B49DC2-619D-46DE-B351-421500FF47EE}" dt="2023-03-03T18:15:16.536" v="10671" actId="1076"/>
      <pc:docMkLst>
        <pc:docMk/>
      </pc:docMkLst>
      <pc:sldChg chg="addSp delSp modSp mod">
        <pc:chgData name="Alisson Denisse Changoluisa Alvear" userId="3e99eb5dd6da5416" providerId="LiveId" clId="{73B49DC2-619D-46DE-B351-421500FF47EE}" dt="2023-02-27T02:31:30.180" v="6867" actId="14100"/>
        <pc:sldMkLst>
          <pc:docMk/>
          <pc:sldMk cId="1294742540" sldId="286"/>
        </pc:sldMkLst>
        <pc:spChg chg="add del mod">
          <ac:chgData name="Alisson Denisse Changoluisa Alvear" userId="3e99eb5dd6da5416" providerId="LiveId" clId="{73B49DC2-619D-46DE-B351-421500FF47EE}" dt="2023-02-24T16:29:47.049" v="5682" actId="767"/>
          <ac:spMkLst>
            <pc:docMk/>
            <pc:sldMk cId="1294742540" sldId="286"/>
            <ac:spMk id="2" creationId="{5395EB0B-FC05-5C41-4587-6537A0A7361F}"/>
          </ac:spMkLst>
        </pc:spChg>
        <pc:spChg chg="mod">
          <ac:chgData name="Alisson Denisse Changoluisa Alvear" userId="3e99eb5dd6da5416" providerId="LiveId" clId="{73B49DC2-619D-46DE-B351-421500FF47EE}" dt="2023-02-24T16:33:56.777" v="5698" actId="122"/>
          <ac:spMkLst>
            <pc:docMk/>
            <pc:sldMk cId="1294742540" sldId="286"/>
            <ac:spMk id="16" creationId="{72456C9F-F51C-4876-9978-4B7BF4F63B87}"/>
          </ac:spMkLst>
        </pc:spChg>
        <pc:spChg chg="mod">
          <ac:chgData name="Alisson Denisse Changoluisa Alvear" userId="3e99eb5dd6da5416" providerId="LiveId" clId="{73B49DC2-619D-46DE-B351-421500FF47EE}" dt="2023-02-22T20:50:17.561" v="180" actId="122"/>
          <ac:spMkLst>
            <pc:docMk/>
            <pc:sldMk cId="1294742540" sldId="286"/>
            <ac:spMk id="17" creationId="{A79DB23A-188F-4409-99FD-2BCD0E55BB5F}"/>
          </ac:spMkLst>
        </pc:spChg>
        <pc:picChg chg="add mod">
          <ac:chgData name="Alisson Denisse Changoluisa Alvear" userId="3e99eb5dd6da5416" providerId="LiveId" clId="{73B49DC2-619D-46DE-B351-421500FF47EE}" dt="2023-02-24T16:34:28.948" v="5702" actId="1076"/>
          <ac:picMkLst>
            <pc:docMk/>
            <pc:sldMk cId="1294742540" sldId="286"/>
            <ac:picMk id="3" creationId="{9AD03FB2-0D91-C578-13D8-89290DFB08FB}"/>
          </ac:picMkLst>
        </pc:picChg>
        <pc:picChg chg="add mod">
          <ac:chgData name="Alisson Denisse Changoluisa Alvear" userId="3e99eb5dd6da5416" providerId="LiveId" clId="{73B49DC2-619D-46DE-B351-421500FF47EE}" dt="2023-02-24T16:34:23.094" v="5699" actId="1076"/>
          <ac:picMkLst>
            <pc:docMk/>
            <pc:sldMk cId="1294742540" sldId="286"/>
            <ac:picMk id="4" creationId="{FE4CFDB1-06ED-4687-50FF-6477AC188572}"/>
          </ac:picMkLst>
        </pc:picChg>
        <pc:picChg chg="add mod">
          <ac:chgData name="Alisson Denisse Changoluisa Alvear" userId="3e99eb5dd6da5416" providerId="LiveId" clId="{73B49DC2-619D-46DE-B351-421500FF47EE}" dt="2023-02-27T02:31:30.180" v="6867" actId="14100"/>
          <ac:picMkLst>
            <pc:docMk/>
            <pc:sldMk cId="1294742540" sldId="286"/>
            <ac:picMk id="5" creationId="{A6302C28-C28C-31F3-58E6-B5238F54ABB0}"/>
          </ac:picMkLst>
        </pc:picChg>
      </pc:sldChg>
      <pc:sldChg chg="del">
        <pc:chgData name="Alisson Denisse Changoluisa Alvear" userId="3e99eb5dd6da5416" providerId="LiveId" clId="{73B49DC2-619D-46DE-B351-421500FF47EE}" dt="2023-02-23T22:19:31.529" v="2704" actId="47"/>
        <pc:sldMkLst>
          <pc:docMk/>
          <pc:sldMk cId="69576801" sldId="287"/>
        </pc:sldMkLst>
      </pc:sldChg>
      <pc:sldChg chg="del">
        <pc:chgData name="Alisson Denisse Changoluisa Alvear" userId="3e99eb5dd6da5416" providerId="LiveId" clId="{73B49DC2-619D-46DE-B351-421500FF47EE}" dt="2023-02-23T22:19:35.551" v="2705" actId="47"/>
        <pc:sldMkLst>
          <pc:docMk/>
          <pc:sldMk cId="2470214161" sldId="288"/>
        </pc:sldMkLst>
      </pc:sldChg>
      <pc:sldChg chg="del">
        <pc:chgData name="Alisson Denisse Changoluisa Alvear" userId="3e99eb5dd6da5416" providerId="LiveId" clId="{73B49DC2-619D-46DE-B351-421500FF47EE}" dt="2023-02-23T22:19:41.872" v="2708" actId="47"/>
        <pc:sldMkLst>
          <pc:docMk/>
          <pc:sldMk cId="229880469" sldId="289"/>
        </pc:sldMkLst>
      </pc:sldChg>
      <pc:sldChg chg="del">
        <pc:chgData name="Alisson Denisse Changoluisa Alvear" userId="3e99eb5dd6da5416" providerId="LiveId" clId="{73B49DC2-619D-46DE-B351-421500FF47EE}" dt="2023-02-23T22:19:46.790" v="2710" actId="47"/>
        <pc:sldMkLst>
          <pc:docMk/>
          <pc:sldMk cId="763146024" sldId="291"/>
        </pc:sldMkLst>
      </pc:sldChg>
      <pc:sldChg chg="del">
        <pc:chgData name="Alisson Denisse Changoluisa Alvear" userId="3e99eb5dd6da5416" providerId="LiveId" clId="{73B49DC2-619D-46DE-B351-421500FF47EE}" dt="2023-02-23T22:19:47.257" v="2711" actId="47"/>
        <pc:sldMkLst>
          <pc:docMk/>
          <pc:sldMk cId="4208184360" sldId="292"/>
        </pc:sldMkLst>
      </pc:sldChg>
      <pc:sldChg chg="del">
        <pc:chgData name="Alisson Denisse Changoluisa Alvear" userId="3e99eb5dd6da5416" providerId="LiveId" clId="{73B49DC2-619D-46DE-B351-421500FF47EE}" dt="2023-02-23T22:19:47.802" v="2717" actId="47"/>
        <pc:sldMkLst>
          <pc:docMk/>
          <pc:sldMk cId="3212308426" sldId="293"/>
        </pc:sldMkLst>
      </pc:sldChg>
      <pc:sldChg chg="del">
        <pc:chgData name="Alisson Denisse Changoluisa Alvear" userId="3e99eb5dd6da5416" providerId="LiveId" clId="{73B49DC2-619D-46DE-B351-421500FF47EE}" dt="2023-02-23T22:19:48.120" v="2718" actId="47"/>
        <pc:sldMkLst>
          <pc:docMk/>
          <pc:sldMk cId="3774596129" sldId="294"/>
        </pc:sldMkLst>
      </pc:sldChg>
      <pc:sldChg chg="del">
        <pc:chgData name="Alisson Denisse Changoluisa Alvear" userId="3e99eb5dd6da5416" providerId="LiveId" clId="{73B49DC2-619D-46DE-B351-421500FF47EE}" dt="2023-02-23T22:19:49.410" v="2721" actId="47"/>
        <pc:sldMkLst>
          <pc:docMk/>
          <pc:sldMk cId="840009812" sldId="295"/>
        </pc:sldMkLst>
      </pc:sldChg>
      <pc:sldChg chg="del">
        <pc:chgData name="Alisson Denisse Changoluisa Alvear" userId="3e99eb5dd6da5416" providerId="LiveId" clId="{73B49DC2-619D-46DE-B351-421500FF47EE}" dt="2023-02-23T22:19:49.646" v="2722" actId="47"/>
        <pc:sldMkLst>
          <pc:docMk/>
          <pc:sldMk cId="3333714670" sldId="296"/>
        </pc:sldMkLst>
      </pc:sldChg>
      <pc:sldChg chg="del">
        <pc:chgData name="Alisson Denisse Changoluisa Alvear" userId="3e99eb5dd6da5416" providerId="LiveId" clId="{73B49DC2-619D-46DE-B351-421500FF47EE}" dt="2023-02-23T22:19:53.009" v="2727" actId="47"/>
        <pc:sldMkLst>
          <pc:docMk/>
          <pc:sldMk cId="2146510353" sldId="297"/>
        </pc:sldMkLst>
      </pc:sldChg>
      <pc:sldChg chg="del">
        <pc:chgData name="Alisson Denisse Changoluisa Alvear" userId="3e99eb5dd6da5416" providerId="LiveId" clId="{73B49DC2-619D-46DE-B351-421500FF47EE}" dt="2023-02-23T22:19:51.423" v="2726" actId="47"/>
        <pc:sldMkLst>
          <pc:docMk/>
          <pc:sldMk cId="223081598" sldId="298"/>
        </pc:sldMkLst>
      </pc:sldChg>
      <pc:sldChg chg="del">
        <pc:chgData name="Alisson Denisse Changoluisa Alvear" userId="3e99eb5dd6da5416" providerId="LiveId" clId="{73B49DC2-619D-46DE-B351-421500FF47EE}" dt="2023-02-23T22:19:54.599" v="2728" actId="47"/>
        <pc:sldMkLst>
          <pc:docMk/>
          <pc:sldMk cId="3825100907" sldId="299"/>
        </pc:sldMkLst>
      </pc:sldChg>
      <pc:sldChg chg="del">
        <pc:chgData name="Alisson Denisse Changoluisa Alvear" userId="3e99eb5dd6da5416" providerId="LiveId" clId="{73B49DC2-619D-46DE-B351-421500FF47EE}" dt="2023-02-23T22:19:37.803" v="2706" actId="47"/>
        <pc:sldMkLst>
          <pc:docMk/>
          <pc:sldMk cId="1569154968" sldId="300"/>
        </pc:sldMkLst>
      </pc:sldChg>
      <pc:sldChg chg="del">
        <pc:chgData name="Alisson Denisse Changoluisa Alvear" userId="3e99eb5dd6da5416" providerId="LiveId" clId="{73B49DC2-619D-46DE-B351-421500FF47EE}" dt="2023-02-23T22:19:47.353" v="2712" actId="47"/>
        <pc:sldMkLst>
          <pc:docMk/>
          <pc:sldMk cId="2191819364" sldId="301"/>
        </pc:sldMkLst>
      </pc:sldChg>
      <pc:sldChg chg="del">
        <pc:chgData name="Alisson Denisse Changoluisa Alvear" userId="3e99eb5dd6da5416" providerId="LiveId" clId="{73B49DC2-619D-46DE-B351-421500FF47EE}" dt="2023-02-23T22:19:47.448" v="2714" actId="47"/>
        <pc:sldMkLst>
          <pc:docMk/>
          <pc:sldMk cId="3880500754" sldId="302"/>
        </pc:sldMkLst>
      </pc:sldChg>
      <pc:sldChg chg="del">
        <pc:chgData name="Alisson Denisse Changoluisa Alvear" userId="3e99eb5dd6da5416" providerId="LiveId" clId="{73B49DC2-619D-46DE-B351-421500FF47EE}" dt="2023-02-23T22:19:47.712" v="2716" actId="47"/>
        <pc:sldMkLst>
          <pc:docMk/>
          <pc:sldMk cId="4048681246" sldId="303"/>
        </pc:sldMkLst>
      </pc:sldChg>
      <pc:sldChg chg="del">
        <pc:chgData name="Alisson Denisse Changoluisa Alvear" userId="3e99eb5dd6da5416" providerId="LiveId" clId="{73B49DC2-619D-46DE-B351-421500FF47EE}" dt="2023-02-23T22:19:47.410" v="2713" actId="47"/>
        <pc:sldMkLst>
          <pc:docMk/>
          <pc:sldMk cId="3124363723" sldId="304"/>
        </pc:sldMkLst>
      </pc:sldChg>
      <pc:sldChg chg="del">
        <pc:chgData name="Alisson Denisse Changoluisa Alvear" userId="3e99eb5dd6da5416" providerId="LiveId" clId="{73B49DC2-619D-46DE-B351-421500FF47EE}" dt="2023-02-23T22:19:51.065" v="2725" actId="47"/>
        <pc:sldMkLst>
          <pc:docMk/>
          <pc:sldMk cId="929521" sldId="306"/>
        </pc:sldMkLst>
      </pc:sldChg>
      <pc:sldChg chg="delSp del mod">
        <pc:chgData name="Alisson Denisse Changoluisa Alvear" userId="3e99eb5dd6da5416" providerId="LiveId" clId="{73B49DC2-619D-46DE-B351-421500FF47EE}" dt="2023-02-23T22:19:27.988" v="2703" actId="47"/>
        <pc:sldMkLst>
          <pc:docMk/>
          <pc:sldMk cId="2783003209" sldId="309"/>
        </pc:sldMkLst>
        <pc:spChg chg="del">
          <ac:chgData name="Alisson Denisse Changoluisa Alvear" userId="3e99eb5dd6da5416" providerId="LiveId" clId="{73B49DC2-619D-46DE-B351-421500FF47EE}" dt="2023-02-22T20:56:31.703" v="231" actId="478"/>
          <ac:spMkLst>
            <pc:docMk/>
            <pc:sldMk cId="2783003209" sldId="309"/>
            <ac:spMk id="59" creationId="{D81D6E85-783F-4615-B250-8DC33721B783}"/>
          </ac:spMkLst>
        </pc:spChg>
      </pc:sldChg>
      <pc:sldChg chg="del">
        <pc:chgData name="Alisson Denisse Changoluisa Alvear" userId="3e99eb5dd6da5416" providerId="LiveId" clId="{73B49DC2-619D-46DE-B351-421500FF47EE}" dt="2023-02-23T22:19:47.544" v="2715" actId="47"/>
        <pc:sldMkLst>
          <pc:docMk/>
          <pc:sldMk cId="1884441326" sldId="310"/>
        </pc:sldMkLst>
      </pc:sldChg>
      <pc:sldChg chg="del">
        <pc:chgData name="Alisson Denisse Changoluisa Alvear" userId="3e99eb5dd6da5416" providerId="LiveId" clId="{73B49DC2-619D-46DE-B351-421500FF47EE}" dt="2023-02-23T22:19:50.724" v="2724" actId="47"/>
        <pc:sldMkLst>
          <pc:docMk/>
          <pc:sldMk cId="526277552" sldId="312"/>
        </pc:sldMkLst>
      </pc:sldChg>
      <pc:sldChg chg="del">
        <pc:chgData name="Alisson Denisse Changoluisa Alvear" userId="3e99eb5dd6da5416" providerId="LiveId" clId="{73B49DC2-619D-46DE-B351-421500FF47EE}" dt="2023-02-23T22:19:48.619" v="2719" actId="47"/>
        <pc:sldMkLst>
          <pc:docMk/>
          <pc:sldMk cId="1368561534" sldId="313"/>
        </pc:sldMkLst>
      </pc:sldChg>
      <pc:sldChg chg="addSp delSp modSp mod">
        <pc:chgData name="Alisson Denisse Changoluisa Alvear" userId="3e99eb5dd6da5416" providerId="LiveId" clId="{73B49DC2-619D-46DE-B351-421500FF47EE}" dt="2023-03-01T13:30:31.684" v="6881" actId="1076"/>
        <pc:sldMkLst>
          <pc:docMk/>
          <pc:sldMk cId="3586165956" sldId="747"/>
        </pc:sldMkLst>
        <pc:spChg chg="del">
          <ac:chgData name="Alisson Denisse Changoluisa Alvear" userId="3e99eb5dd6da5416" providerId="LiveId" clId="{73B49DC2-619D-46DE-B351-421500FF47EE}" dt="2023-02-21T22:58:41.078" v="3" actId="478"/>
          <ac:spMkLst>
            <pc:docMk/>
            <pc:sldMk cId="3586165956" sldId="747"/>
            <ac:spMk id="3" creationId="{00000000-0000-0000-0000-000000000000}"/>
          </ac:spMkLst>
        </pc:spChg>
        <pc:spChg chg="del">
          <ac:chgData name="Alisson Denisse Changoluisa Alvear" userId="3e99eb5dd6da5416" providerId="LiveId" clId="{73B49DC2-619D-46DE-B351-421500FF47EE}" dt="2023-02-21T22:58:41.078" v="3" actId="478"/>
          <ac:spMkLst>
            <pc:docMk/>
            <pc:sldMk cId="3586165956" sldId="747"/>
            <ac:spMk id="4" creationId="{00000000-0000-0000-0000-000000000000}"/>
          </ac:spMkLst>
        </pc:spChg>
        <pc:spChg chg="del">
          <ac:chgData name="Alisson Denisse Changoluisa Alvear" userId="3e99eb5dd6da5416" providerId="LiveId" clId="{73B49DC2-619D-46DE-B351-421500FF47EE}" dt="2023-02-21T22:58:41.078" v="3" actId="478"/>
          <ac:spMkLst>
            <pc:docMk/>
            <pc:sldMk cId="3586165956" sldId="747"/>
            <ac:spMk id="5" creationId="{00000000-0000-0000-0000-000000000000}"/>
          </ac:spMkLst>
        </pc:spChg>
        <pc:spChg chg="add del mod">
          <ac:chgData name="Alisson Denisse Changoluisa Alvear" userId="3e99eb5dd6da5416" providerId="LiveId" clId="{73B49DC2-619D-46DE-B351-421500FF47EE}" dt="2023-02-22T21:26:21.559" v="394" actId="33987"/>
          <ac:spMkLst>
            <pc:docMk/>
            <pc:sldMk cId="3586165956" sldId="747"/>
            <ac:spMk id="5" creationId="{342C3339-2065-3B24-0ACE-1DFCEEAD979E}"/>
          </ac:spMkLst>
        </pc:spChg>
        <pc:spChg chg="del">
          <ac:chgData name="Alisson Denisse Changoluisa Alvear" userId="3e99eb5dd6da5416" providerId="LiveId" clId="{73B49DC2-619D-46DE-B351-421500FF47EE}" dt="2023-02-21T22:58:41.078" v="3" actId="478"/>
          <ac:spMkLst>
            <pc:docMk/>
            <pc:sldMk cId="3586165956" sldId="747"/>
            <ac:spMk id="6" creationId="{00000000-0000-0000-0000-000000000000}"/>
          </ac:spMkLst>
        </pc:spChg>
        <pc:spChg chg="del">
          <ac:chgData name="Alisson Denisse Changoluisa Alvear" userId="3e99eb5dd6da5416" providerId="LiveId" clId="{73B49DC2-619D-46DE-B351-421500FF47EE}" dt="2023-02-21T22:58:41.078" v="3" actId="478"/>
          <ac:spMkLst>
            <pc:docMk/>
            <pc:sldMk cId="3586165956" sldId="747"/>
            <ac:spMk id="7" creationId="{00000000-0000-0000-0000-000000000000}"/>
          </ac:spMkLst>
        </pc:spChg>
        <pc:spChg chg="add del mod">
          <ac:chgData name="Alisson Denisse Changoluisa Alvear" userId="3e99eb5dd6da5416" providerId="LiveId" clId="{73B49DC2-619D-46DE-B351-421500FF47EE}" dt="2023-02-21T23:14:37.777" v="8" actId="478"/>
          <ac:spMkLst>
            <pc:docMk/>
            <pc:sldMk cId="3586165956" sldId="747"/>
            <ac:spMk id="8" creationId="{F5CB8128-A30E-56D6-0E80-89CBC2E6B120}"/>
          </ac:spMkLst>
        </pc:spChg>
        <pc:spChg chg="del mod">
          <ac:chgData name="Alisson Denisse Changoluisa Alvear" userId="3e99eb5dd6da5416" providerId="LiveId" clId="{73B49DC2-619D-46DE-B351-421500FF47EE}" dt="2023-02-21T22:58:41.078" v="3" actId="478"/>
          <ac:spMkLst>
            <pc:docMk/>
            <pc:sldMk cId="3586165956" sldId="747"/>
            <ac:spMk id="9" creationId="{00000000-0000-0000-0000-000000000000}"/>
          </ac:spMkLst>
        </pc:spChg>
        <pc:spChg chg="del">
          <ac:chgData name="Alisson Denisse Changoluisa Alvear" userId="3e99eb5dd6da5416" providerId="LiveId" clId="{73B49DC2-619D-46DE-B351-421500FF47EE}" dt="2023-02-21T22:58:41.078" v="3" actId="478"/>
          <ac:spMkLst>
            <pc:docMk/>
            <pc:sldMk cId="3586165956" sldId="747"/>
            <ac:spMk id="10" creationId="{00000000-0000-0000-0000-000000000000}"/>
          </ac:spMkLst>
        </pc:spChg>
        <pc:spChg chg="del">
          <ac:chgData name="Alisson Denisse Changoluisa Alvear" userId="3e99eb5dd6da5416" providerId="LiveId" clId="{73B49DC2-619D-46DE-B351-421500FF47EE}" dt="2023-02-21T22:58:41.078" v="3" actId="478"/>
          <ac:spMkLst>
            <pc:docMk/>
            <pc:sldMk cId="3586165956" sldId="747"/>
            <ac:spMk id="11" creationId="{00000000-0000-0000-0000-000000000000}"/>
          </ac:spMkLst>
        </pc:spChg>
        <pc:spChg chg="del">
          <ac:chgData name="Alisson Denisse Changoluisa Alvear" userId="3e99eb5dd6da5416" providerId="LiveId" clId="{73B49DC2-619D-46DE-B351-421500FF47EE}" dt="2023-02-21T22:58:41.078" v="3" actId="478"/>
          <ac:spMkLst>
            <pc:docMk/>
            <pc:sldMk cId="3586165956" sldId="747"/>
            <ac:spMk id="12" creationId="{00000000-0000-0000-0000-000000000000}"/>
          </ac:spMkLst>
        </pc:spChg>
        <pc:spChg chg="del">
          <ac:chgData name="Alisson Denisse Changoluisa Alvear" userId="3e99eb5dd6da5416" providerId="LiveId" clId="{73B49DC2-619D-46DE-B351-421500FF47EE}" dt="2023-02-21T22:58:41.078" v="3" actId="478"/>
          <ac:spMkLst>
            <pc:docMk/>
            <pc:sldMk cId="3586165956" sldId="747"/>
            <ac:spMk id="13" creationId="{00000000-0000-0000-0000-000000000000}"/>
          </ac:spMkLst>
        </pc:spChg>
        <pc:spChg chg="add mod">
          <ac:chgData name="Alisson Denisse Changoluisa Alvear" userId="3e99eb5dd6da5416" providerId="LiveId" clId="{73B49DC2-619D-46DE-B351-421500FF47EE}" dt="2023-03-01T13:30:31.684" v="6881" actId="1076"/>
          <ac:spMkLst>
            <pc:docMk/>
            <pc:sldMk cId="3586165956" sldId="747"/>
            <ac:spMk id="14" creationId="{E8AE21EF-B85C-1F6C-C351-06534255D701}"/>
          </ac:spMkLst>
        </pc:spChg>
        <pc:spChg chg="mod">
          <ac:chgData name="Alisson Denisse Changoluisa Alvear" userId="3e99eb5dd6da5416" providerId="LiveId" clId="{73B49DC2-619D-46DE-B351-421500FF47EE}" dt="2023-02-22T21:33:13.747" v="564" actId="20577"/>
          <ac:spMkLst>
            <pc:docMk/>
            <pc:sldMk cId="3586165956" sldId="747"/>
            <ac:spMk id="16" creationId="{78C4CA0A-6C10-482A-8755-00534BA86E4F}"/>
          </ac:spMkLst>
        </pc:spChg>
        <pc:spChg chg="del">
          <ac:chgData name="Alisson Denisse Changoluisa Alvear" userId="3e99eb5dd6da5416" providerId="LiveId" clId="{73B49DC2-619D-46DE-B351-421500FF47EE}" dt="2023-02-21T22:58:41.078" v="3" actId="478"/>
          <ac:spMkLst>
            <pc:docMk/>
            <pc:sldMk cId="3586165956" sldId="747"/>
            <ac:spMk id="18" creationId="{D52E826D-E7BA-40DE-AEAE-833EB9606564}"/>
          </ac:spMkLst>
        </pc:spChg>
        <pc:spChg chg="del">
          <ac:chgData name="Alisson Denisse Changoluisa Alvear" userId="3e99eb5dd6da5416" providerId="LiveId" clId="{73B49DC2-619D-46DE-B351-421500FF47EE}" dt="2023-02-21T22:58:41.078" v="3" actId="478"/>
          <ac:spMkLst>
            <pc:docMk/>
            <pc:sldMk cId="3586165956" sldId="747"/>
            <ac:spMk id="19" creationId="{329CA91A-0414-45FE-83BB-756F421E186B}"/>
          </ac:spMkLst>
        </pc:spChg>
        <pc:spChg chg="del">
          <ac:chgData name="Alisson Denisse Changoluisa Alvear" userId="3e99eb5dd6da5416" providerId="LiveId" clId="{73B49DC2-619D-46DE-B351-421500FF47EE}" dt="2023-02-22T20:56:39.364" v="232" actId="478"/>
          <ac:spMkLst>
            <pc:docMk/>
            <pc:sldMk cId="3586165956" sldId="747"/>
            <ac:spMk id="20" creationId="{98916DE8-F103-44B4-9496-C376AFE3C3A0}"/>
          </ac:spMkLst>
        </pc:spChg>
        <pc:picChg chg="add del mod modCrop">
          <ac:chgData name="Alisson Denisse Changoluisa Alvear" userId="3e99eb5dd6da5416" providerId="LiveId" clId="{73B49DC2-619D-46DE-B351-421500FF47EE}" dt="2023-02-22T20:56:52.013" v="236" actId="478"/>
          <ac:picMkLst>
            <pc:docMk/>
            <pc:sldMk cId="3586165956" sldId="747"/>
            <ac:picMk id="3" creationId="{0BFC898E-C9E8-B588-B627-B96AFECDE4AC}"/>
          </ac:picMkLst>
        </pc:picChg>
        <pc:picChg chg="add del mod">
          <ac:chgData name="Alisson Denisse Changoluisa Alvear" userId="3e99eb5dd6da5416" providerId="LiveId" clId="{73B49DC2-619D-46DE-B351-421500FF47EE}" dt="2023-02-23T23:02:56.395" v="2932" actId="478"/>
          <ac:picMkLst>
            <pc:docMk/>
            <pc:sldMk cId="3586165956" sldId="747"/>
            <ac:picMk id="4" creationId="{8433C9E0-0B59-EAE2-8153-208ABB794800}"/>
          </ac:picMkLst>
        </pc:picChg>
        <pc:picChg chg="add del mod">
          <ac:chgData name="Alisson Denisse Changoluisa Alvear" userId="3e99eb5dd6da5416" providerId="LiveId" clId="{73B49DC2-619D-46DE-B351-421500FF47EE}" dt="2023-02-22T20:54:43.793" v="220" actId="478"/>
          <ac:picMkLst>
            <pc:docMk/>
            <pc:sldMk cId="3586165956" sldId="747"/>
            <ac:picMk id="1026" creationId="{95A56AEC-A306-3AA0-1206-F9C7A5844479}"/>
          </ac:picMkLst>
        </pc:picChg>
        <pc:cxnChg chg="del mod">
          <ac:chgData name="Alisson Denisse Changoluisa Alvear" userId="3e99eb5dd6da5416" providerId="LiveId" clId="{73B49DC2-619D-46DE-B351-421500FF47EE}" dt="2023-02-21T22:58:34.736" v="1" actId="478"/>
          <ac:cxnSpMkLst>
            <pc:docMk/>
            <pc:sldMk cId="3586165956" sldId="747"/>
            <ac:cxnSpMk id="2" creationId="{00000000-0000-0000-0000-000000000000}"/>
          </ac:cxnSpMkLst>
        </pc:cxnChg>
      </pc:sldChg>
      <pc:sldChg chg="del">
        <pc:chgData name="Alisson Denisse Changoluisa Alvear" userId="3e99eb5dd6da5416" providerId="LiveId" clId="{73B49DC2-619D-46DE-B351-421500FF47EE}" dt="2023-02-23T22:19:42.671" v="2709" actId="47"/>
        <pc:sldMkLst>
          <pc:docMk/>
          <pc:sldMk cId="4287360030" sldId="748"/>
        </pc:sldMkLst>
      </pc:sldChg>
      <pc:sldChg chg="del">
        <pc:chgData name="Alisson Denisse Changoluisa Alvear" userId="3e99eb5dd6da5416" providerId="LiveId" clId="{73B49DC2-619D-46DE-B351-421500FF47EE}" dt="2023-02-23T22:19:50.205" v="2723" actId="47"/>
        <pc:sldMkLst>
          <pc:docMk/>
          <pc:sldMk cId="1061337408" sldId="750"/>
        </pc:sldMkLst>
      </pc:sldChg>
      <pc:sldChg chg="del">
        <pc:chgData name="Alisson Denisse Changoluisa Alvear" userId="3e99eb5dd6da5416" providerId="LiveId" clId="{73B49DC2-619D-46DE-B351-421500FF47EE}" dt="2023-02-23T22:19:49.206" v="2720" actId="47"/>
        <pc:sldMkLst>
          <pc:docMk/>
          <pc:sldMk cId="1959008936" sldId="751"/>
        </pc:sldMkLst>
      </pc:sldChg>
      <pc:sldChg chg="del">
        <pc:chgData name="Alisson Denisse Changoluisa Alvear" userId="3e99eb5dd6da5416" providerId="LiveId" clId="{73B49DC2-619D-46DE-B351-421500FF47EE}" dt="2023-02-23T22:19:40.046" v="2707" actId="47"/>
        <pc:sldMkLst>
          <pc:docMk/>
          <pc:sldMk cId="3834015297" sldId="752"/>
        </pc:sldMkLst>
      </pc:sldChg>
      <pc:sldChg chg="addSp delSp modSp new del mod">
        <pc:chgData name="Alisson Denisse Changoluisa Alvear" userId="3e99eb5dd6da5416" providerId="LiveId" clId="{73B49DC2-619D-46DE-B351-421500FF47EE}" dt="2023-02-22T21:25:07.387" v="370" actId="47"/>
        <pc:sldMkLst>
          <pc:docMk/>
          <pc:sldMk cId="3766436521" sldId="753"/>
        </pc:sldMkLst>
        <pc:spChg chg="del">
          <ac:chgData name="Alisson Denisse Changoluisa Alvear" userId="3e99eb5dd6da5416" providerId="LiveId" clId="{73B49DC2-619D-46DE-B351-421500FF47EE}" dt="2023-02-22T20:53:54.750" v="183" actId="478"/>
          <ac:spMkLst>
            <pc:docMk/>
            <pc:sldMk cId="3766436521" sldId="753"/>
            <ac:spMk id="2" creationId="{394044A7-C021-34BD-D385-4B580B312AE1}"/>
          </ac:spMkLst>
        </pc:spChg>
        <pc:spChg chg="del">
          <ac:chgData name="Alisson Denisse Changoluisa Alvear" userId="3e99eb5dd6da5416" providerId="LiveId" clId="{73B49DC2-619D-46DE-B351-421500FF47EE}" dt="2023-02-22T20:53:51.341" v="182" actId="478"/>
          <ac:spMkLst>
            <pc:docMk/>
            <pc:sldMk cId="3766436521" sldId="753"/>
            <ac:spMk id="3" creationId="{27692FC4-CD46-F603-8FD3-4CB1F74540E7}"/>
          </ac:spMkLst>
        </pc:spChg>
        <pc:spChg chg="add mod">
          <ac:chgData name="Alisson Denisse Changoluisa Alvear" userId="3e99eb5dd6da5416" providerId="LiveId" clId="{73B49DC2-619D-46DE-B351-421500FF47EE}" dt="2023-02-22T21:11:29.605" v="369"/>
          <ac:spMkLst>
            <pc:docMk/>
            <pc:sldMk cId="3766436521" sldId="753"/>
            <ac:spMk id="4" creationId="{B4A55B1D-94FD-2989-839B-9635688D979F}"/>
          </ac:spMkLst>
        </pc:spChg>
        <pc:picChg chg="add mod">
          <ac:chgData name="Alisson Denisse Changoluisa Alvear" userId="3e99eb5dd6da5416" providerId="LiveId" clId="{73B49DC2-619D-46DE-B351-421500FF47EE}" dt="2023-02-22T20:56:49.333" v="235" actId="1076"/>
          <ac:picMkLst>
            <pc:docMk/>
            <pc:sldMk cId="3766436521" sldId="753"/>
            <ac:picMk id="5" creationId="{007D4592-5464-903F-8978-85250B8F0D8E}"/>
          </ac:picMkLst>
        </pc:picChg>
      </pc:sldChg>
      <pc:sldChg chg="new del">
        <pc:chgData name="Alisson Denisse Changoluisa Alvear" userId="3e99eb5dd6da5416" providerId="LiveId" clId="{73B49DC2-619D-46DE-B351-421500FF47EE}" dt="2023-02-22T21:29:55.251" v="459" actId="47"/>
        <pc:sldMkLst>
          <pc:docMk/>
          <pc:sldMk cId="4086535963" sldId="754"/>
        </pc:sldMkLst>
      </pc:sldChg>
      <pc:sldChg chg="addSp delSp modSp add mod ord">
        <pc:chgData name="Alisson Denisse Changoluisa Alvear" userId="3e99eb5dd6da5416" providerId="LiveId" clId="{73B49DC2-619D-46DE-B351-421500FF47EE}" dt="2023-03-03T03:43:32.873" v="9781" actId="255"/>
        <pc:sldMkLst>
          <pc:docMk/>
          <pc:sldMk cId="1168230404" sldId="755"/>
        </pc:sldMkLst>
        <pc:spChg chg="add mod">
          <ac:chgData name="Alisson Denisse Changoluisa Alvear" userId="3e99eb5dd6da5416" providerId="LiveId" clId="{73B49DC2-619D-46DE-B351-421500FF47EE}" dt="2023-03-03T03:43:32.873" v="9781" actId="255"/>
          <ac:spMkLst>
            <pc:docMk/>
            <pc:sldMk cId="1168230404" sldId="755"/>
            <ac:spMk id="2" creationId="{E84B56F5-2FA4-C842-85C0-91EE007C37EA}"/>
          </ac:spMkLst>
        </pc:spChg>
        <pc:spChg chg="add mod">
          <ac:chgData name="Alisson Denisse Changoluisa Alvear" userId="3e99eb5dd6da5416" providerId="LiveId" clId="{73B49DC2-619D-46DE-B351-421500FF47EE}" dt="2023-02-24T11:56:56.560" v="5284" actId="114"/>
          <ac:spMkLst>
            <pc:docMk/>
            <pc:sldMk cId="1168230404" sldId="755"/>
            <ac:spMk id="3" creationId="{6AEB1C88-39EE-10E0-6D47-EB28080CCCD4}"/>
          </ac:spMkLst>
        </pc:spChg>
        <pc:spChg chg="mod">
          <ac:chgData name="Alisson Denisse Changoluisa Alvear" userId="3e99eb5dd6da5416" providerId="LiveId" clId="{73B49DC2-619D-46DE-B351-421500FF47EE}" dt="2023-02-23T22:21:39.066" v="2740" actId="1076"/>
          <ac:spMkLst>
            <pc:docMk/>
            <pc:sldMk cId="1168230404" sldId="755"/>
            <ac:spMk id="4" creationId="{B4A55B1D-94FD-2989-839B-9635688D979F}"/>
          </ac:spMkLst>
        </pc:spChg>
        <pc:spChg chg="add mod">
          <ac:chgData name="Alisson Denisse Changoluisa Alvear" userId="3e99eb5dd6da5416" providerId="LiveId" clId="{73B49DC2-619D-46DE-B351-421500FF47EE}" dt="2023-02-24T11:58:32.937" v="5287" actId="114"/>
          <ac:spMkLst>
            <pc:docMk/>
            <pc:sldMk cId="1168230404" sldId="755"/>
            <ac:spMk id="6" creationId="{28915A1E-247C-C489-0F26-167D555743FB}"/>
          </ac:spMkLst>
        </pc:spChg>
        <pc:spChg chg="add mod">
          <ac:chgData name="Alisson Denisse Changoluisa Alvear" userId="3e99eb5dd6da5416" providerId="LiveId" clId="{73B49DC2-619D-46DE-B351-421500FF47EE}" dt="2023-02-22T21:26:55.384" v="430" actId="20577"/>
          <ac:spMkLst>
            <pc:docMk/>
            <pc:sldMk cId="1168230404" sldId="755"/>
            <ac:spMk id="7" creationId="{AF174696-28B9-3B7A-DBC6-D8CE4E1E0F98}"/>
          </ac:spMkLst>
        </pc:spChg>
        <pc:picChg chg="del">
          <ac:chgData name="Alisson Denisse Changoluisa Alvear" userId="3e99eb5dd6da5416" providerId="LiveId" clId="{73B49DC2-619D-46DE-B351-421500FF47EE}" dt="2023-02-22T21:00:59.338" v="286" actId="478"/>
          <ac:picMkLst>
            <pc:docMk/>
            <pc:sldMk cId="1168230404" sldId="755"/>
            <ac:picMk id="5" creationId="{007D4592-5464-903F-8978-85250B8F0D8E}"/>
          </ac:picMkLst>
        </pc:picChg>
        <pc:picChg chg="add mod">
          <ac:chgData name="Alisson Denisse Changoluisa Alvear" userId="3e99eb5dd6da5416" providerId="LiveId" clId="{73B49DC2-619D-46DE-B351-421500FF47EE}" dt="2023-02-23T22:21:48.436" v="2742" actId="1076"/>
          <ac:picMkLst>
            <pc:docMk/>
            <pc:sldMk cId="1168230404" sldId="755"/>
            <ac:picMk id="8" creationId="{C92999C0-D9C3-B061-8159-04008DC6306A}"/>
          </ac:picMkLst>
        </pc:picChg>
        <pc:picChg chg="add mod">
          <ac:chgData name="Alisson Denisse Changoluisa Alvear" userId="3e99eb5dd6da5416" providerId="LiveId" clId="{73B49DC2-619D-46DE-B351-421500FF47EE}" dt="2023-02-23T22:21:50.263" v="2743" actId="1076"/>
          <ac:picMkLst>
            <pc:docMk/>
            <pc:sldMk cId="1168230404" sldId="755"/>
            <ac:picMk id="9" creationId="{089A792A-6B38-EBB4-348F-5EDAD861CEA7}"/>
          </ac:picMkLst>
        </pc:picChg>
        <pc:picChg chg="add mod">
          <ac:chgData name="Alisson Denisse Changoluisa Alvear" userId="3e99eb5dd6da5416" providerId="LiveId" clId="{73B49DC2-619D-46DE-B351-421500FF47EE}" dt="2023-02-23T22:21:52.741" v="2744" actId="1076"/>
          <ac:picMkLst>
            <pc:docMk/>
            <pc:sldMk cId="1168230404" sldId="755"/>
            <ac:picMk id="10" creationId="{60F0C3A3-B295-09EC-6C57-D2CAC0C7A44E}"/>
          </ac:picMkLst>
        </pc:picChg>
      </pc:sldChg>
      <pc:sldChg chg="addSp delSp modSp add mod modNotesTx">
        <pc:chgData name="Alisson Denisse Changoluisa Alvear" userId="3e99eb5dd6da5416" providerId="LiveId" clId="{73B49DC2-619D-46DE-B351-421500FF47EE}" dt="2023-03-03T13:36:10.295" v="10626" actId="478"/>
        <pc:sldMkLst>
          <pc:docMk/>
          <pc:sldMk cId="2558353557" sldId="756"/>
        </pc:sldMkLst>
        <pc:spChg chg="add del mod">
          <ac:chgData name="Alisson Denisse Changoluisa Alvear" userId="3e99eb5dd6da5416" providerId="LiveId" clId="{73B49DC2-619D-46DE-B351-421500FF47EE}" dt="2023-02-22T21:26:33.481" v="398" actId="478"/>
          <ac:spMkLst>
            <pc:docMk/>
            <pc:sldMk cId="2558353557" sldId="756"/>
            <ac:spMk id="3" creationId="{81D73655-B226-06A5-1926-7E2355B4E39A}"/>
          </ac:spMkLst>
        </pc:spChg>
        <pc:spChg chg="add del mod">
          <ac:chgData name="Alisson Denisse Changoluisa Alvear" userId="3e99eb5dd6da5416" providerId="LiveId" clId="{73B49DC2-619D-46DE-B351-421500FF47EE}" dt="2023-03-01T17:16:55.960" v="7494" actId="478"/>
          <ac:spMkLst>
            <pc:docMk/>
            <pc:sldMk cId="2558353557" sldId="756"/>
            <ac:spMk id="4" creationId="{4123A923-8E10-501D-226E-04F4EC7C766E}"/>
          </ac:spMkLst>
        </pc:spChg>
        <pc:spChg chg="add del mod">
          <ac:chgData name="Alisson Denisse Changoluisa Alvear" userId="3e99eb5dd6da5416" providerId="LiveId" clId="{73B49DC2-619D-46DE-B351-421500FF47EE}" dt="2023-02-23T14:12:21.088" v="2352" actId="478"/>
          <ac:spMkLst>
            <pc:docMk/>
            <pc:sldMk cId="2558353557" sldId="756"/>
            <ac:spMk id="4" creationId="{44EFE920-41B0-8C9B-54D4-F8FBEFF8CE8F}"/>
          </ac:spMkLst>
        </pc:spChg>
        <pc:spChg chg="add mod">
          <ac:chgData name="Alisson Denisse Changoluisa Alvear" userId="3e99eb5dd6da5416" providerId="LiveId" clId="{73B49DC2-619D-46DE-B351-421500FF47EE}" dt="2023-02-22T21:26:40.158" v="414" actId="20577"/>
          <ac:spMkLst>
            <pc:docMk/>
            <pc:sldMk cId="2558353557" sldId="756"/>
            <ac:spMk id="5" creationId="{93A291F8-3617-8BE5-9301-5B3B95355934}"/>
          </ac:spMkLst>
        </pc:spChg>
        <pc:spChg chg="add mod">
          <ac:chgData name="Alisson Denisse Changoluisa Alvear" userId="3e99eb5dd6da5416" providerId="LiveId" clId="{73B49DC2-619D-46DE-B351-421500FF47EE}" dt="2023-03-03T03:36:30.413" v="9654" actId="1076"/>
          <ac:spMkLst>
            <pc:docMk/>
            <pc:sldMk cId="2558353557" sldId="756"/>
            <ac:spMk id="6" creationId="{236B7F3F-3C7C-B2F8-4EAE-18190EB9D857}"/>
          </ac:spMkLst>
        </pc:spChg>
        <pc:spChg chg="add mod">
          <ac:chgData name="Alisson Denisse Changoluisa Alvear" userId="3e99eb5dd6da5416" providerId="LiveId" clId="{73B49DC2-619D-46DE-B351-421500FF47EE}" dt="2023-03-03T03:36:30.413" v="9654" actId="1076"/>
          <ac:spMkLst>
            <pc:docMk/>
            <pc:sldMk cId="2558353557" sldId="756"/>
            <ac:spMk id="7" creationId="{6BE95E7D-E590-F124-7381-3B84B1E47E9C}"/>
          </ac:spMkLst>
        </pc:spChg>
        <pc:spChg chg="add del mod">
          <ac:chgData name="Alisson Denisse Changoluisa Alvear" userId="3e99eb5dd6da5416" providerId="LiveId" clId="{73B49DC2-619D-46DE-B351-421500FF47EE}" dt="2023-03-01T13:40:16.151" v="6944" actId="478"/>
          <ac:spMkLst>
            <pc:docMk/>
            <pc:sldMk cId="2558353557" sldId="756"/>
            <ac:spMk id="9" creationId="{E8EE34B6-9C45-3D06-9542-535C5741CB6D}"/>
          </ac:spMkLst>
        </pc:spChg>
        <pc:spChg chg="add del mod">
          <ac:chgData name="Alisson Denisse Changoluisa Alvear" userId="3e99eb5dd6da5416" providerId="LiveId" clId="{73B49DC2-619D-46DE-B351-421500FF47EE}" dt="2023-03-03T03:25:37.356" v="9512" actId="478"/>
          <ac:spMkLst>
            <pc:docMk/>
            <pc:sldMk cId="2558353557" sldId="756"/>
            <ac:spMk id="10" creationId="{7C6E81A7-6A29-7764-E499-728C4BF3ABAE}"/>
          </ac:spMkLst>
        </pc:spChg>
        <pc:spChg chg="add mod">
          <ac:chgData name="Alisson Denisse Changoluisa Alvear" userId="3e99eb5dd6da5416" providerId="LiveId" clId="{73B49DC2-619D-46DE-B351-421500FF47EE}" dt="2023-03-03T03:36:30.413" v="9654" actId="1076"/>
          <ac:spMkLst>
            <pc:docMk/>
            <pc:sldMk cId="2558353557" sldId="756"/>
            <ac:spMk id="11" creationId="{90842AFD-899A-A455-6C2B-0B7EE52D88B9}"/>
          </ac:spMkLst>
        </pc:spChg>
        <pc:spChg chg="add mod">
          <ac:chgData name="Alisson Denisse Changoluisa Alvear" userId="3e99eb5dd6da5416" providerId="LiveId" clId="{73B49DC2-619D-46DE-B351-421500FF47EE}" dt="2023-03-03T04:22:20.636" v="9917" actId="1076"/>
          <ac:spMkLst>
            <pc:docMk/>
            <pc:sldMk cId="2558353557" sldId="756"/>
            <ac:spMk id="13" creationId="{737A7608-5F0F-2726-041F-4F05866E402D}"/>
          </ac:spMkLst>
        </pc:spChg>
        <pc:spChg chg="add del mod">
          <ac:chgData name="Alisson Denisse Changoluisa Alvear" userId="3e99eb5dd6da5416" providerId="LiveId" clId="{73B49DC2-619D-46DE-B351-421500FF47EE}" dt="2023-03-03T03:25:37.356" v="9512" actId="478"/>
          <ac:spMkLst>
            <pc:docMk/>
            <pc:sldMk cId="2558353557" sldId="756"/>
            <ac:spMk id="14" creationId="{53ED9833-7050-A956-A020-4E0412FFA922}"/>
          </ac:spMkLst>
        </pc:spChg>
        <pc:spChg chg="del">
          <ac:chgData name="Alisson Denisse Changoluisa Alvear" userId="3e99eb5dd6da5416" providerId="LiveId" clId="{73B49DC2-619D-46DE-B351-421500FF47EE}" dt="2023-02-22T21:25:16.177" v="373" actId="478"/>
          <ac:spMkLst>
            <pc:docMk/>
            <pc:sldMk cId="2558353557" sldId="756"/>
            <ac:spMk id="14" creationId="{E8AE21EF-B85C-1F6C-C351-06534255D701}"/>
          </ac:spMkLst>
        </pc:spChg>
        <pc:spChg chg="add del mod">
          <ac:chgData name="Alisson Denisse Changoluisa Alvear" userId="3e99eb5dd6da5416" providerId="LiveId" clId="{73B49DC2-619D-46DE-B351-421500FF47EE}" dt="2023-03-03T03:27:53.123" v="9526" actId="478"/>
          <ac:spMkLst>
            <pc:docMk/>
            <pc:sldMk cId="2558353557" sldId="756"/>
            <ac:spMk id="15" creationId="{78D561D3-D55E-C08C-C2D4-B698A8DC73D0}"/>
          </ac:spMkLst>
        </pc:spChg>
        <pc:spChg chg="add mod">
          <ac:chgData name="Alisson Denisse Changoluisa Alvear" userId="3e99eb5dd6da5416" providerId="LiveId" clId="{73B49DC2-619D-46DE-B351-421500FF47EE}" dt="2023-03-03T03:36:30.413" v="9654" actId="1076"/>
          <ac:spMkLst>
            <pc:docMk/>
            <pc:sldMk cId="2558353557" sldId="756"/>
            <ac:spMk id="16" creationId="{0D7D918C-CB37-5FA9-4444-0CCF97954E37}"/>
          </ac:spMkLst>
        </pc:spChg>
        <pc:spChg chg="del mod">
          <ac:chgData name="Alisson Denisse Changoluisa Alvear" userId="3e99eb5dd6da5416" providerId="LiveId" clId="{73B49DC2-619D-46DE-B351-421500FF47EE}" dt="2023-02-22T21:26:30.656" v="396" actId="478"/>
          <ac:spMkLst>
            <pc:docMk/>
            <pc:sldMk cId="2558353557" sldId="756"/>
            <ac:spMk id="16" creationId="{78C4CA0A-6C10-482A-8755-00534BA86E4F}"/>
          </ac:spMkLst>
        </pc:spChg>
        <pc:spChg chg="add del mod">
          <ac:chgData name="Alisson Denisse Changoluisa Alvear" userId="3e99eb5dd6da5416" providerId="LiveId" clId="{73B49DC2-619D-46DE-B351-421500FF47EE}" dt="2023-03-03T13:36:10.295" v="10626" actId="478"/>
          <ac:spMkLst>
            <pc:docMk/>
            <pc:sldMk cId="2558353557" sldId="756"/>
            <ac:spMk id="17" creationId="{ECDDB81D-5054-4312-A3EB-D52DE0BE75AD}"/>
          </ac:spMkLst>
        </pc:spChg>
        <pc:spChg chg="add mod">
          <ac:chgData name="Alisson Denisse Changoluisa Alvear" userId="3e99eb5dd6da5416" providerId="LiveId" clId="{73B49DC2-619D-46DE-B351-421500FF47EE}" dt="2023-03-03T12:30:34.624" v="10501" actId="20577"/>
          <ac:spMkLst>
            <pc:docMk/>
            <pc:sldMk cId="2558353557" sldId="756"/>
            <ac:spMk id="18" creationId="{8F1E21EA-941C-DF0A-E1C9-A54D22E530CF}"/>
          </ac:spMkLst>
        </pc:spChg>
        <pc:spChg chg="add mod">
          <ac:chgData name="Alisson Denisse Changoluisa Alvear" userId="3e99eb5dd6da5416" providerId="LiveId" clId="{73B49DC2-619D-46DE-B351-421500FF47EE}" dt="2023-03-03T03:36:22.965" v="9653" actId="1076"/>
          <ac:spMkLst>
            <pc:docMk/>
            <pc:sldMk cId="2558353557" sldId="756"/>
            <ac:spMk id="20" creationId="{246025D2-A9E5-989B-ACD4-86807E0E6408}"/>
          </ac:spMkLst>
        </pc:spChg>
        <pc:spChg chg="add mod">
          <ac:chgData name="Alisson Denisse Changoluisa Alvear" userId="3e99eb5dd6da5416" providerId="LiveId" clId="{73B49DC2-619D-46DE-B351-421500FF47EE}" dt="2023-03-03T03:36:22.965" v="9653" actId="1076"/>
          <ac:spMkLst>
            <pc:docMk/>
            <pc:sldMk cId="2558353557" sldId="756"/>
            <ac:spMk id="21" creationId="{7F08530B-7103-12E4-C1E6-14E0DDD76539}"/>
          </ac:spMkLst>
        </pc:spChg>
        <pc:spChg chg="add del mod">
          <ac:chgData name="Alisson Denisse Changoluisa Alvear" userId="3e99eb5dd6da5416" providerId="LiveId" clId="{73B49DC2-619D-46DE-B351-421500FF47EE}" dt="2023-03-01T16:13:19.938" v="7249" actId="478"/>
          <ac:spMkLst>
            <pc:docMk/>
            <pc:sldMk cId="2558353557" sldId="756"/>
            <ac:spMk id="22" creationId="{9C8E1D0B-A6E9-7791-4834-98129E43E695}"/>
          </ac:spMkLst>
        </pc:spChg>
        <pc:spChg chg="add mod">
          <ac:chgData name="Alisson Denisse Changoluisa Alvear" userId="3e99eb5dd6da5416" providerId="LiveId" clId="{73B49DC2-619D-46DE-B351-421500FF47EE}" dt="2023-03-03T03:36:22.965" v="9653" actId="1076"/>
          <ac:spMkLst>
            <pc:docMk/>
            <pc:sldMk cId="2558353557" sldId="756"/>
            <ac:spMk id="23" creationId="{21AA4DBF-C2A2-4362-370E-A1A466E1BF31}"/>
          </ac:spMkLst>
        </pc:spChg>
        <pc:spChg chg="add mod">
          <ac:chgData name="Alisson Denisse Changoluisa Alvear" userId="3e99eb5dd6da5416" providerId="LiveId" clId="{73B49DC2-619D-46DE-B351-421500FF47EE}" dt="2023-03-03T03:36:22.965" v="9653" actId="1076"/>
          <ac:spMkLst>
            <pc:docMk/>
            <pc:sldMk cId="2558353557" sldId="756"/>
            <ac:spMk id="24" creationId="{9CEAF0AA-7197-A5FA-96CB-C6CA546C9FAD}"/>
          </ac:spMkLst>
        </pc:spChg>
        <pc:spChg chg="add mod">
          <ac:chgData name="Alisson Denisse Changoluisa Alvear" userId="3e99eb5dd6da5416" providerId="LiveId" clId="{73B49DC2-619D-46DE-B351-421500FF47EE}" dt="2023-03-03T04:22:29.912" v="9920" actId="1076"/>
          <ac:spMkLst>
            <pc:docMk/>
            <pc:sldMk cId="2558353557" sldId="756"/>
            <ac:spMk id="38" creationId="{6046D96F-401E-0280-CF51-3A01F7A51CF0}"/>
          </ac:spMkLst>
        </pc:spChg>
        <pc:spChg chg="add mod">
          <ac:chgData name="Alisson Denisse Changoluisa Alvear" userId="3e99eb5dd6da5416" providerId="LiveId" clId="{73B49DC2-619D-46DE-B351-421500FF47EE}" dt="2023-03-03T03:36:22.965" v="9653" actId="1076"/>
          <ac:spMkLst>
            <pc:docMk/>
            <pc:sldMk cId="2558353557" sldId="756"/>
            <ac:spMk id="1024" creationId="{CDA87ECA-F2BD-E86E-40D1-0FA4A5E64CF0}"/>
          </ac:spMkLst>
        </pc:spChg>
        <pc:spChg chg="add del">
          <ac:chgData name="Alisson Denisse Changoluisa Alvear" userId="3e99eb5dd6da5416" providerId="LiveId" clId="{73B49DC2-619D-46DE-B351-421500FF47EE}" dt="2023-03-01T17:19:19.625" v="7507"/>
          <ac:spMkLst>
            <pc:docMk/>
            <pc:sldMk cId="2558353557" sldId="756"/>
            <ac:spMk id="1029" creationId="{1770BF51-6728-620A-D14D-E6BA04ACC926}"/>
          </ac:spMkLst>
        </pc:spChg>
        <pc:spChg chg="add del mod">
          <ac:chgData name="Alisson Denisse Changoluisa Alvear" userId="3e99eb5dd6da5416" providerId="LiveId" clId="{73B49DC2-619D-46DE-B351-421500FF47EE}" dt="2023-03-01T17:19:19.439" v="7506"/>
          <ac:spMkLst>
            <pc:docMk/>
            <pc:sldMk cId="2558353557" sldId="756"/>
            <ac:spMk id="1030" creationId="{F87006BD-0A7B-D11A-CF77-22CEF635D7B5}"/>
          </ac:spMkLst>
        </pc:spChg>
        <pc:spChg chg="add del">
          <ac:chgData name="Alisson Denisse Changoluisa Alvear" userId="3e99eb5dd6da5416" providerId="LiveId" clId="{73B49DC2-619D-46DE-B351-421500FF47EE}" dt="2023-03-01T17:19:29.963" v="7509"/>
          <ac:spMkLst>
            <pc:docMk/>
            <pc:sldMk cId="2558353557" sldId="756"/>
            <ac:spMk id="1031" creationId="{E905BBE5-6AF6-A159-004E-6CD9E25A5E39}"/>
          </ac:spMkLst>
        </pc:spChg>
        <pc:spChg chg="add del mod">
          <ac:chgData name="Alisson Denisse Changoluisa Alvear" userId="3e99eb5dd6da5416" providerId="LiveId" clId="{73B49DC2-619D-46DE-B351-421500FF47EE}" dt="2023-03-03T03:27:53.123" v="9526" actId="478"/>
          <ac:spMkLst>
            <pc:docMk/>
            <pc:sldMk cId="2558353557" sldId="756"/>
            <ac:spMk id="1032" creationId="{6C8B08D2-CDCB-BCC3-C267-BD7C4E94C859}"/>
          </ac:spMkLst>
        </pc:spChg>
        <pc:spChg chg="add del mod">
          <ac:chgData name="Alisson Denisse Changoluisa Alvear" userId="3e99eb5dd6da5416" providerId="LiveId" clId="{73B49DC2-619D-46DE-B351-421500FF47EE}" dt="2023-03-01T17:21:13.495" v="7531" actId="11529"/>
          <ac:spMkLst>
            <pc:docMk/>
            <pc:sldMk cId="2558353557" sldId="756"/>
            <ac:spMk id="1033" creationId="{F66CB382-2CE9-42D6-5BD4-1C47A0EA61B6}"/>
          </ac:spMkLst>
        </pc:spChg>
        <pc:spChg chg="add del mod">
          <ac:chgData name="Alisson Denisse Changoluisa Alvear" userId="3e99eb5dd6da5416" providerId="LiveId" clId="{73B49DC2-619D-46DE-B351-421500FF47EE}" dt="2023-03-01T17:21:52.606" v="7540" actId="478"/>
          <ac:spMkLst>
            <pc:docMk/>
            <pc:sldMk cId="2558353557" sldId="756"/>
            <ac:spMk id="1034" creationId="{A626020C-B8C6-D102-D786-23E1549A827C}"/>
          </ac:spMkLst>
        </pc:spChg>
        <pc:spChg chg="add del mod">
          <ac:chgData name="Alisson Denisse Changoluisa Alvear" userId="3e99eb5dd6da5416" providerId="LiveId" clId="{73B49DC2-619D-46DE-B351-421500FF47EE}" dt="2023-03-01T17:30:36.055" v="7607" actId="478"/>
          <ac:spMkLst>
            <pc:docMk/>
            <pc:sldMk cId="2558353557" sldId="756"/>
            <ac:spMk id="1037" creationId="{245426D2-5A2B-B1CF-45A8-3AE332BA9BE5}"/>
          </ac:spMkLst>
        </pc:spChg>
        <pc:graphicFrameChg chg="add del mod modGraphic">
          <ac:chgData name="Alisson Denisse Changoluisa Alvear" userId="3e99eb5dd6da5416" providerId="LiveId" clId="{73B49DC2-619D-46DE-B351-421500FF47EE}" dt="2023-03-03T03:27:53.123" v="9526" actId="478"/>
          <ac:graphicFrameMkLst>
            <pc:docMk/>
            <pc:sldMk cId="2558353557" sldId="756"/>
            <ac:graphicFrameMk id="12" creationId="{189F8358-AFA5-6A6F-9ADF-D61B05BB864D}"/>
          </ac:graphicFrameMkLst>
        </pc:graphicFrameChg>
        <pc:picChg chg="add del mod">
          <ac:chgData name="Alisson Denisse Changoluisa Alvear" userId="3e99eb5dd6da5416" providerId="LiveId" clId="{73B49DC2-619D-46DE-B351-421500FF47EE}" dt="2023-03-01T17:24:28.316" v="7560" actId="478"/>
          <ac:picMkLst>
            <pc:docMk/>
            <pc:sldMk cId="2558353557" sldId="756"/>
            <ac:picMk id="2" creationId="{DE90DE32-46C4-6E96-ED52-D2370C5DEF51}"/>
          </ac:picMkLst>
        </pc:picChg>
        <pc:picChg chg="add del mod">
          <ac:chgData name="Alisson Denisse Changoluisa Alvear" userId="3e99eb5dd6da5416" providerId="LiveId" clId="{73B49DC2-619D-46DE-B351-421500FF47EE}" dt="2023-03-03T03:25:37.356" v="9512" actId="478"/>
          <ac:picMkLst>
            <pc:docMk/>
            <pc:sldMk cId="2558353557" sldId="756"/>
            <ac:picMk id="3" creationId="{958D0962-36F5-62EF-85E7-530018E65CDB}"/>
          </ac:picMkLst>
        </pc:picChg>
        <pc:picChg chg="del">
          <ac:chgData name="Alisson Denisse Changoluisa Alvear" userId="3e99eb5dd6da5416" providerId="LiveId" clId="{73B49DC2-619D-46DE-B351-421500FF47EE}" dt="2023-02-22T21:25:13.450" v="372" actId="478"/>
          <ac:picMkLst>
            <pc:docMk/>
            <pc:sldMk cId="2558353557" sldId="756"/>
            <ac:picMk id="4" creationId="{8433C9E0-0B59-EAE2-8153-208ABB794800}"/>
          </ac:picMkLst>
        </pc:picChg>
        <pc:picChg chg="add del mod modCrop">
          <ac:chgData name="Alisson Denisse Changoluisa Alvear" userId="3e99eb5dd6da5416" providerId="LiveId" clId="{73B49DC2-619D-46DE-B351-421500FF47EE}" dt="2023-02-23T13:21:55.492" v="1993" actId="478"/>
          <ac:picMkLst>
            <pc:docMk/>
            <pc:sldMk cId="2558353557" sldId="756"/>
            <ac:picMk id="6" creationId="{9E47F709-2F54-E160-FFAC-13C1EA9008CF}"/>
          </ac:picMkLst>
        </pc:picChg>
        <pc:picChg chg="add mod modCrop">
          <ac:chgData name="Alisson Denisse Changoluisa Alvear" userId="3e99eb5dd6da5416" providerId="LiveId" clId="{73B49DC2-619D-46DE-B351-421500FF47EE}" dt="2023-03-03T03:36:30.413" v="9654" actId="1076"/>
          <ac:picMkLst>
            <pc:docMk/>
            <pc:sldMk cId="2558353557" sldId="756"/>
            <ac:picMk id="8" creationId="{EB5CF81F-34C3-493C-F2CF-1A008C4FA82B}"/>
          </ac:picMkLst>
        </pc:picChg>
        <pc:picChg chg="add mod">
          <ac:chgData name="Alisson Denisse Changoluisa Alvear" userId="3e99eb5dd6da5416" providerId="LiveId" clId="{73B49DC2-619D-46DE-B351-421500FF47EE}" dt="2023-03-03T03:36:22.965" v="9653" actId="1076"/>
          <ac:picMkLst>
            <pc:docMk/>
            <pc:sldMk cId="2558353557" sldId="756"/>
            <ac:picMk id="19" creationId="{CE8AF042-31EC-43DE-C49D-EC3BA91D5693}"/>
          </ac:picMkLst>
        </pc:picChg>
        <pc:picChg chg="add mod">
          <ac:chgData name="Alisson Denisse Changoluisa Alvear" userId="3e99eb5dd6da5416" providerId="LiveId" clId="{73B49DC2-619D-46DE-B351-421500FF47EE}" dt="2023-03-03T03:37:46.091" v="9655" actId="1076"/>
          <ac:picMkLst>
            <pc:docMk/>
            <pc:sldMk cId="2558353557" sldId="756"/>
            <ac:picMk id="1026" creationId="{32F3F6A8-3B54-4352-5A51-069E78410A18}"/>
          </ac:picMkLst>
        </pc:picChg>
        <pc:picChg chg="add del mod">
          <ac:chgData name="Alisson Denisse Changoluisa Alvear" userId="3e99eb5dd6da5416" providerId="LiveId" clId="{73B49DC2-619D-46DE-B351-421500FF47EE}" dt="2023-03-03T03:27:53.123" v="9526" actId="478"/>
          <ac:picMkLst>
            <pc:docMk/>
            <pc:sldMk cId="2558353557" sldId="756"/>
            <ac:picMk id="1028" creationId="{025723CB-9768-5529-4CFA-1E6E19D3BFF0}"/>
          </ac:picMkLst>
        </pc:picChg>
        <pc:picChg chg="add del mod">
          <ac:chgData name="Alisson Denisse Changoluisa Alvear" userId="3e99eb5dd6da5416" providerId="LiveId" clId="{73B49DC2-619D-46DE-B351-421500FF47EE}" dt="2023-03-03T03:27:53.123" v="9526" actId="478"/>
          <ac:picMkLst>
            <pc:docMk/>
            <pc:sldMk cId="2558353557" sldId="756"/>
            <ac:picMk id="1035" creationId="{B95D4443-C22F-0E0E-F6CF-2139CC9E0908}"/>
          </ac:picMkLst>
        </pc:picChg>
        <pc:picChg chg="add del mod">
          <ac:chgData name="Alisson Denisse Changoluisa Alvear" userId="3e99eb5dd6da5416" providerId="LiveId" clId="{73B49DC2-619D-46DE-B351-421500FF47EE}" dt="2023-03-03T03:27:53.123" v="9526" actId="478"/>
          <ac:picMkLst>
            <pc:docMk/>
            <pc:sldMk cId="2558353557" sldId="756"/>
            <ac:picMk id="1036" creationId="{922D9485-EE7A-03AA-10F4-50B1ABAEC13D}"/>
          </ac:picMkLst>
        </pc:picChg>
        <pc:picChg chg="add del mod">
          <ac:chgData name="Alisson Denisse Changoluisa Alvear" userId="3e99eb5dd6da5416" providerId="LiveId" clId="{73B49DC2-619D-46DE-B351-421500FF47EE}" dt="2023-03-01T17:25:42.127" v="7566" actId="478"/>
          <ac:picMkLst>
            <pc:docMk/>
            <pc:sldMk cId="2558353557" sldId="756"/>
            <ac:picMk id="1038" creationId="{82E79DC0-34F8-AFA0-8AB9-9A4F4390E730}"/>
          </ac:picMkLst>
        </pc:picChg>
        <pc:picChg chg="add del mod">
          <ac:chgData name="Alisson Denisse Changoluisa Alvear" userId="3e99eb5dd6da5416" providerId="LiveId" clId="{73B49DC2-619D-46DE-B351-421500FF47EE}" dt="2023-03-03T03:27:53.123" v="9526" actId="478"/>
          <ac:picMkLst>
            <pc:docMk/>
            <pc:sldMk cId="2558353557" sldId="756"/>
            <ac:picMk id="1040" creationId="{DB5FEFDE-325A-5E83-55BB-DF00B045205A}"/>
          </ac:picMkLst>
        </pc:picChg>
        <pc:cxnChg chg="add del mod">
          <ac:chgData name="Alisson Denisse Changoluisa Alvear" userId="3e99eb5dd6da5416" providerId="LiveId" clId="{73B49DC2-619D-46DE-B351-421500FF47EE}" dt="2023-03-01T16:31:43.001" v="7328" actId="478"/>
          <ac:cxnSpMkLst>
            <pc:docMk/>
            <pc:sldMk cId="2558353557" sldId="756"/>
            <ac:cxnSpMk id="26" creationId="{54201899-6F51-ACEA-C5FA-FFBC565BDB3C}"/>
          </ac:cxnSpMkLst>
        </pc:cxnChg>
        <pc:cxnChg chg="add del mod">
          <ac:chgData name="Alisson Denisse Changoluisa Alvear" userId="3e99eb5dd6da5416" providerId="LiveId" clId="{73B49DC2-619D-46DE-B351-421500FF47EE}" dt="2023-03-01T16:34:07.302" v="7352" actId="478"/>
          <ac:cxnSpMkLst>
            <pc:docMk/>
            <pc:sldMk cId="2558353557" sldId="756"/>
            <ac:cxnSpMk id="29" creationId="{4F6DA66E-80ED-75B1-8C1A-BB977E13D113}"/>
          </ac:cxnSpMkLst>
        </pc:cxnChg>
        <pc:cxnChg chg="add del mod">
          <ac:chgData name="Alisson Denisse Changoluisa Alvear" userId="3e99eb5dd6da5416" providerId="LiveId" clId="{73B49DC2-619D-46DE-B351-421500FF47EE}" dt="2023-03-01T16:34:09.218" v="7353" actId="478"/>
          <ac:cxnSpMkLst>
            <pc:docMk/>
            <pc:sldMk cId="2558353557" sldId="756"/>
            <ac:cxnSpMk id="30" creationId="{2DF8A5BF-CA28-2A38-3CB8-4B6AA9CFE493}"/>
          </ac:cxnSpMkLst>
        </pc:cxnChg>
        <pc:cxnChg chg="add del mod">
          <ac:chgData name="Alisson Denisse Changoluisa Alvear" userId="3e99eb5dd6da5416" providerId="LiveId" clId="{73B49DC2-619D-46DE-B351-421500FF47EE}" dt="2023-03-01T16:33:52.514" v="7350" actId="478"/>
          <ac:cxnSpMkLst>
            <pc:docMk/>
            <pc:sldMk cId="2558353557" sldId="756"/>
            <ac:cxnSpMk id="32" creationId="{76ADF5DE-2960-8AC3-70F9-E0D9A60220A3}"/>
          </ac:cxnSpMkLst>
        </pc:cxnChg>
        <pc:cxnChg chg="add del mod">
          <ac:chgData name="Alisson Denisse Changoluisa Alvear" userId="3e99eb5dd6da5416" providerId="LiveId" clId="{73B49DC2-619D-46DE-B351-421500FF47EE}" dt="2023-03-01T16:33:05.540" v="7343" actId="478"/>
          <ac:cxnSpMkLst>
            <pc:docMk/>
            <pc:sldMk cId="2558353557" sldId="756"/>
            <ac:cxnSpMk id="34" creationId="{601DE90C-F61F-B8D5-CDE0-ABC5CDB532CA}"/>
          </ac:cxnSpMkLst>
        </pc:cxnChg>
        <pc:cxnChg chg="add del mod">
          <ac:chgData name="Alisson Denisse Changoluisa Alvear" userId="3e99eb5dd6da5416" providerId="LiveId" clId="{73B49DC2-619D-46DE-B351-421500FF47EE}" dt="2023-03-01T16:34:03.083" v="7351" actId="478"/>
          <ac:cxnSpMkLst>
            <pc:docMk/>
            <pc:sldMk cId="2558353557" sldId="756"/>
            <ac:cxnSpMk id="38" creationId="{80481596-02D8-DE59-1AB9-0085917AE926}"/>
          </ac:cxnSpMkLst>
        </pc:cxnChg>
        <pc:cxnChg chg="add mod">
          <ac:chgData name="Alisson Denisse Changoluisa Alvear" userId="3e99eb5dd6da5416" providerId="LiveId" clId="{73B49DC2-619D-46DE-B351-421500FF47EE}" dt="2023-03-03T03:36:22.965" v="9653" actId="1076"/>
          <ac:cxnSpMkLst>
            <pc:docMk/>
            <pc:sldMk cId="2558353557" sldId="756"/>
            <ac:cxnSpMk id="42" creationId="{F0EBFC5E-3791-98FA-E32A-146012925CE3}"/>
          </ac:cxnSpMkLst>
        </pc:cxnChg>
        <pc:cxnChg chg="add del">
          <ac:chgData name="Alisson Denisse Changoluisa Alvear" userId="3e99eb5dd6da5416" providerId="LiveId" clId="{73B49DC2-619D-46DE-B351-421500FF47EE}" dt="2023-03-01T16:34:34.016" v="7358" actId="478"/>
          <ac:cxnSpMkLst>
            <pc:docMk/>
            <pc:sldMk cId="2558353557" sldId="756"/>
            <ac:cxnSpMk id="44" creationId="{4D1D9C33-27A1-6DC8-9389-DB3F63E0A604}"/>
          </ac:cxnSpMkLst>
        </pc:cxnChg>
        <pc:cxnChg chg="add del">
          <ac:chgData name="Alisson Denisse Changoluisa Alvear" userId="3e99eb5dd6da5416" providerId="LiveId" clId="{73B49DC2-619D-46DE-B351-421500FF47EE}" dt="2023-03-01T16:34:51.674" v="7361" actId="478"/>
          <ac:cxnSpMkLst>
            <pc:docMk/>
            <pc:sldMk cId="2558353557" sldId="756"/>
            <ac:cxnSpMk id="46" creationId="{7FF2D4BA-EA36-F888-2892-A3C195545541}"/>
          </ac:cxnSpMkLst>
        </pc:cxnChg>
        <pc:cxnChg chg="add mod">
          <ac:chgData name="Alisson Denisse Changoluisa Alvear" userId="3e99eb5dd6da5416" providerId="LiveId" clId="{73B49DC2-619D-46DE-B351-421500FF47EE}" dt="2023-03-03T03:36:22.965" v="9653" actId="1076"/>
          <ac:cxnSpMkLst>
            <pc:docMk/>
            <pc:sldMk cId="2558353557" sldId="756"/>
            <ac:cxnSpMk id="48" creationId="{C6850EF4-FE74-0727-1886-DDAC9DD5FAF4}"/>
          </ac:cxnSpMkLst>
        </pc:cxnChg>
        <pc:cxnChg chg="add mod">
          <ac:chgData name="Alisson Denisse Changoluisa Alvear" userId="3e99eb5dd6da5416" providerId="LiveId" clId="{73B49DC2-619D-46DE-B351-421500FF47EE}" dt="2023-03-03T03:36:22.965" v="9653" actId="1076"/>
          <ac:cxnSpMkLst>
            <pc:docMk/>
            <pc:sldMk cId="2558353557" sldId="756"/>
            <ac:cxnSpMk id="50" creationId="{FFF67B9D-491E-8375-2FC5-8F06A62FF4F4}"/>
          </ac:cxnSpMkLst>
        </pc:cxnChg>
        <pc:cxnChg chg="add mod">
          <ac:chgData name="Alisson Denisse Changoluisa Alvear" userId="3e99eb5dd6da5416" providerId="LiveId" clId="{73B49DC2-619D-46DE-B351-421500FF47EE}" dt="2023-03-03T03:36:22.965" v="9653" actId="1076"/>
          <ac:cxnSpMkLst>
            <pc:docMk/>
            <pc:sldMk cId="2558353557" sldId="756"/>
            <ac:cxnSpMk id="52" creationId="{E29C94DD-A35B-D925-F450-7D9CFC19684D}"/>
          </ac:cxnSpMkLst>
        </pc:cxnChg>
        <pc:cxnChg chg="add mod">
          <ac:chgData name="Alisson Denisse Changoluisa Alvear" userId="3e99eb5dd6da5416" providerId="LiveId" clId="{73B49DC2-619D-46DE-B351-421500FF47EE}" dt="2023-03-03T03:36:22.965" v="9653" actId="1076"/>
          <ac:cxnSpMkLst>
            <pc:docMk/>
            <pc:sldMk cId="2558353557" sldId="756"/>
            <ac:cxnSpMk id="55" creationId="{540D1A67-2598-AD59-20BD-D3A31B697A6A}"/>
          </ac:cxnSpMkLst>
        </pc:cxnChg>
        <pc:cxnChg chg="add mod">
          <ac:chgData name="Alisson Denisse Changoluisa Alvear" userId="3e99eb5dd6da5416" providerId="LiveId" clId="{73B49DC2-619D-46DE-B351-421500FF47EE}" dt="2023-03-03T03:36:22.965" v="9653" actId="1076"/>
          <ac:cxnSpMkLst>
            <pc:docMk/>
            <pc:sldMk cId="2558353557" sldId="756"/>
            <ac:cxnSpMk id="58" creationId="{291BE213-1629-D1BC-A16D-DF57D574401B}"/>
          </ac:cxnSpMkLst>
        </pc:cxnChg>
        <pc:cxnChg chg="add mod">
          <ac:chgData name="Alisson Denisse Changoluisa Alvear" userId="3e99eb5dd6da5416" providerId="LiveId" clId="{73B49DC2-619D-46DE-B351-421500FF47EE}" dt="2023-03-03T03:36:22.965" v="9653" actId="1076"/>
          <ac:cxnSpMkLst>
            <pc:docMk/>
            <pc:sldMk cId="2558353557" sldId="756"/>
            <ac:cxnSpMk id="61" creationId="{D400294B-F859-E768-8053-D5B0C1062BF7}"/>
          </ac:cxnSpMkLst>
        </pc:cxnChg>
        <pc:cxnChg chg="add mod">
          <ac:chgData name="Alisson Denisse Changoluisa Alvear" userId="3e99eb5dd6da5416" providerId="LiveId" clId="{73B49DC2-619D-46DE-B351-421500FF47EE}" dt="2023-03-03T03:36:22.965" v="9653" actId="1076"/>
          <ac:cxnSpMkLst>
            <pc:docMk/>
            <pc:sldMk cId="2558353557" sldId="756"/>
            <ac:cxnSpMk id="63" creationId="{4A5F39E9-1C62-74BD-23A8-124A82565659}"/>
          </ac:cxnSpMkLst>
        </pc:cxnChg>
        <pc:cxnChg chg="add mod">
          <ac:chgData name="Alisson Denisse Changoluisa Alvear" userId="3e99eb5dd6da5416" providerId="LiveId" clId="{73B49DC2-619D-46DE-B351-421500FF47EE}" dt="2023-03-03T03:36:22.965" v="9653" actId="1076"/>
          <ac:cxnSpMkLst>
            <pc:docMk/>
            <pc:sldMk cId="2558353557" sldId="756"/>
            <ac:cxnSpMk id="1025" creationId="{86AACFA8-BCEB-95B8-628C-E9224BFA67F7}"/>
          </ac:cxnSpMkLst>
        </pc:cxnChg>
      </pc:sldChg>
      <pc:sldChg chg="addSp modSp add mod ord">
        <pc:chgData name="Alisson Denisse Changoluisa Alvear" userId="3e99eb5dd6da5416" providerId="LiveId" clId="{73B49DC2-619D-46DE-B351-421500FF47EE}" dt="2023-02-24T11:59:01.046" v="5288" actId="114"/>
        <pc:sldMkLst>
          <pc:docMk/>
          <pc:sldMk cId="1772484797" sldId="757"/>
        </pc:sldMkLst>
        <pc:spChg chg="add mod">
          <ac:chgData name="Alisson Denisse Changoluisa Alvear" userId="3e99eb5dd6da5416" providerId="LiveId" clId="{73B49DC2-619D-46DE-B351-421500FF47EE}" dt="2023-02-24T11:59:01.046" v="5288" actId="114"/>
          <ac:spMkLst>
            <pc:docMk/>
            <pc:sldMk cId="1772484797" sldId="757"/>
            <ac:spMk id="2" creationId="{AFAEFA12-A3F8-346C-71B6-B899E3999685}"/>
          </ac:spMkLst>
        </pc:spChg>
        <pc:spChg chg="add mod">
          <ac:chgData name="Alisson Denisse Changoluisa Alvear" userId="3e99eb5dd6da5416" providerId="LiveId" clId="{73B49DC2-619D-46DE-B351-421500FF47EE}" dt="2023-02-22T21:47:31.299" v="588" actId="1076"/>
          <ac:spMkLst>
            <pc:docMk/>
            <pc:sldMk cId="1772484797" sldId="757"/>
            <ac:spMk id="3" creationId="{A6E88EEB-A73D-4F9E-C416-984C2AE7A800}"/>
          </ac:spMkLst>
        </pc:spChg>
        <pc:spChg chg="mod">
          <ac:chgData name="Alisson Denisse Changoluisa Alvear" userId="3e99eb5dd6da5416" providerId="LiveId" clId="{73B49DC2-619D-46DE-B351-421500FF47EE}" dt="2023-02-22T21:29:44.201" v="457" actId="20577"/>
          <ac:spMkLst>
            <pc:docMk/>
            <pc:sldMk cId="1772484797" sldId="757"/>
            <ac:spMk id="5" creationId="{93A291F8-3617-8BE5-9301-5B3B95355934}"/>
          </ac:spMkLst>
        </pc:spChg>
      </pc:sldChg>
      <pc:sldChg chg="add del">
        <pc:chgData name="Alisson Denisse Changoluisa Alvear" userId="3e99eb5dd6da5416" providerId="LiveId" clId="{73B49DC2-619D-46DE-B351-421500FF47EE}" dt="2023-02-22T21:29:30.076" v="445" actId="47"/>
        <pc:sldMkLst>
          <pc:docMk/>
          <pc:sldMk cId="3209310139" sldId="757"/>
        </pc:sldMkLst>
      </pc:sldChg>
      <pc:sldChg chg="addSp delSp modSp add mod ord">
        <pc:chgData name="Alisson Denisse Changoluisa Alvear" userId="3e99eb5dd6da5416" providerId="LiveId" clId="{73B49DC2-619D-46DE-B351-421500FF47EE}" dt="2023-03-02T20:33:36.234" v="8795" actId="1076"/>
        <pc:sldMkLst>
          <pc:docMk/>
          <pc:sldMk cId="1769483688" sldId="758"/>
        </pc:sldMkLst>
        <pc:spChg chg="add mod">
          <ac:chgData name="Alisson Denisse Changoluisa Alvear" userId="3e99eb5dd6da5416" providerId="LiveId" clId="{73B49DC2-619D-46DE-B351-421500FF47EE}" dt="2023-02-22T22:27:14.874" v="929" actId="790"/>
          <ac:spMkLst>
            <pc:docMk/>
            <pc:sldMk cId="1769483688" sldId="758"/>
            <ac:spMk id="3" creationId="{84D4813D-B543-697D-6BC2-29336AF542E4}"/>
          </ac:spMkLst>
        </pc:spChg>
        <pc:spChg chg="mod">
          <ac:chgData name="Alisson Denisse Changoluisa Alvear" userId="3e99eb5dd6da5416" providerId="LiveId" clId="{73B49DC2-619D-46DE-B351-421500FF47EE}" dt="2023-02-22T21:30:02.748" v="470" actId="20577"/>
          <ac:spMkLst>
            <pc:docMk/>
            <pc:sldMk cId="1769483688" sldId="758"/>
            <ac:spMk id="5" creationId="{93A291F8-3617-8BE5-9301-5B3B95355934}"/>
          </ac:spMkLst>
        </pc:spChg>
        <pc:spChg chg="add mod">
          <ac:chgData name="Alisson Denisse Changoluisa Alvear" userId="3e99eb5dd6da5416" providerId="LiveId" clId="{73B49DC2-619D-46DE-B351-421500FF47EE}" dt="2023-02-22T22:33:12.370" v="1053" actId="108"/>
          <ac:spMkLst>
            <pc:docMk/>
            <pc:sldMk cId="1769483688" sldId="758"/>
            <ac:spMk id="6" creationId="{9DD0BCDE-73ED-F10B-9A8D-B546A7F49498}"/>
          </ac:spMkLst>
        </pc:spChg>
        <pc:spChg chg="add mod">
          <ac:chgData name="Alisson Denisse Changoluisa Alvear" userId="3e99eb5dd6da5416" providerId="LiveId" clId="{73B49DC2-619D-46DE-B351-421500FF47EE}" dt="2023-03-02T12:41:47.539" v="8749" actId="1076"/>
          <ac:spMkLst>
            <pc:docMk/>
            <pc:sldMk cId="1769483688" sldId="758"/>
            <ac:spMk id="7" creationId="{89A25D7E-4B6B-21B4-FDE2-F4D24A557312}"/>
          </ac:spMkLst>
        </pc:spChg>
        <pc:spChg chg="add mod">
          <ac:chgData name="Alisson Denisse Changoluisa Alvear" userId="3e99eb5dd6da5416" providerId="LiveId" clId="{73B49DC2-619D-46DE-B351-421500FF47EE}" dt="2023-03-02T12:30:13.151" v="8659" actId="1076"/>
          <ac:spMkLst>
            <pc:docMk/>
            <pc:sldMk cId="1769483688" sldId="758"/>
            <ac:spMk id="9" creationId="{B35A0D9B-01E6-3A2A-106D-9B7E7D0B0837}"/>
          </ac:spMkLst>
        </pc:spChg>
        <pc:spChg chg="add mod">
          <ac:chgData name="Alisson Denisse Changoluisa Alvear" userId="3e99eb5dd6da5416" providerId="LiveId" clId="{73B49DC2-619D-46DE-B351-421500FF47EE}" dt="2023-02-22T22:40:22.742" v="1103" actId="1076"/>
          <ac:spMkLst>
            <pc:docMk/>
            <pc:sldMk cId="1769483688" sldId="758"/>
            <ac:spMk id="10" creationId="{C994EF01-103A-836B-0651-D167032775DE}"/>
          </ac:spMkLst>
        </pc:spChg>
        <pc:spChg chg="add mod">
          <ac:chgData name="Alisson Denisse Changoluisa Alvear" userId="3e99eb5dd6da5416" providerId="LiveId" clId="{73B49DC2-619D-46DE-B351-421500FF47EE}" dt="2023-02-22T22:40:34.781" v="1111" actId="20577"/>
          <ac:spMkLst>
            <pc:docMk/>
            <pc:sldMk cId="1769483688" sldId="758"/>
            <ac:spMk id="11" creationId="{CC8A12AF-2F4E-F2FB-6232-F3702053370F}"/>
          </ac:spMkLst>
        </pc:spChg>
        <pc:spChg chg="add mod">
          <ac:chgData name="Alisson Denisse Changoluisa Alvear" userId="3e99eb5dd6da5416" providerId="LiveId" clId="{73B49DC2-619D-46DE-B351-421500FF47EE}" dt="2023-03-02T12:41:50.685" v="8750" actId="1076"/>
          <ac:spMkLst>
            <pc:docMk/>
            <pc:sldMk cId="1769483688" sldId="758"/>
            <ac:spMk id="12" creationId="{76FC47FB-7D66-91B6-149D-F6393F61AA01}"/>
          </ac:spMkLst>
        </pc:spChg>
        <pc:spChg chg="add mod">
          <ac:chgData name="Alisson Denisse Changoluisa Alvear" userId="3e99eb5dd6da5416" providerId="LiveId" clId="{73B49DC2-619D-46DE-B351-421500FF47EE}" dt="2023-03-02T12:41:47.539" v="8749" actId="1076"/>
          <ac:spMkLst>
            <pc:docMk/>
            <pc:sldMk cId="1769483688" sldId="758"/>
            <ac:spMk id="13" creationId="{140B94AF-3C0E-CA49-BED8-04ACFF3EF252}"/>
          </ac:spMkLst>
        </pc:spChg>
        <pc:spChg chg="add mod">
          <ac:chgData name="Alisson Denisse Changoluisa Alvear" userId="3e99eb5dd6da5416" providerId="LiveId" clId="{73B49DC2-619D-46DE-B351-421500FF47EE}" dt="2023-03-02T12:41:47.539" v="8749" actId="1076"/>
          <ac:spMkLst>
            <pc:docMk/>
            <pc:sldMk cId="1769483688" sldId="758"/>
            <ac:spMk id="14" creationId="{1EEF5313-5514-6CE1-A478-458CAFA77F4A}"/>
          </ac:spMkLst>
        </pc:spChg>
        <pc:spChg chg="add mod">
          <ac:chgData name="Alisson Denisse Changoluisa Alvear" userId="3e99eb5dd6da5416" providerId="LiveId" clId="{73B49DC2-619D-46DE-B351-421500FF47EE}" dt="2023-03-02T12:41:47.539" v="8749" actId="1076"/>
          <ac:spMkLst>
            <pc:docMk/>
            <pc:sldMk cId="1769483688" sldId="758"/>
            <ac:spMk id="15" creationId="{D0726678-2B82-812C-F414-B1775437917F}"/>
          </ac:spMkLst>
        </pc:spChg>
        <pc:spChg chg="add mod">
          <ac:chgData name="Alisson Denisse Changoluisa Alvear" userId="3e99eb5dd6da5416" providerId="LiveId" clId="{73B49DC2-619D-46DE-B351-421500FF47EE}" dt="2023-03-02T12:41:47.539" v="8749" actId="1076"/>
          <ac:spMkLst>
            <pc:docMk/>
            <pc:sldMk cId="1769483688" sldId="758"/>
            <ac:spMk id="16" creationId="{7ED218DC-88DF-BEE3-40C4-47FF5A66E468}"/>
          </ac:spMkLst>
        </pc:spChg>
        <pc:spChg chg="add mod">
          <ac:chgData name="Alisson Denisse Changoluisa Alvear" userId="3e99eb5dd6da5416" providerId="LiveId" clId="{73B49DC2-619D-46DE-B351-421500FF47EE}" dt="2023-02-22T22:40:00.793" v="1093" actId="14100"/>
          <ac:spMkLst>
            <pc:docMk/>
            <pc:sldMk cId="1769483688" sldId="758"/>
            <ac:spMk id="17" creationId="{74F18459-C49D-06D4-64A7-8CAE41E6A917}"/>
          </ac:spMkLst>
        </pc:spChg>
        <pc:spChg chg="add mod">
          <ac:chgData name="Alisson Denisse Changoluisa Alvear" userId="3e99eb5dd6da5416" providerId="LiveId" clId="{73B49DC2-619D-46DE-B351-421500FF47EE}" dt="2023-02-22T22:33:52.111" v="1061" actId="1076"/>
          <ac:spMkLst>
            <pc:docMk/>
            <pc:sldMk cId="1769483688" sldId="758"/>
            <ac:spMk id="18" creationId="{51ED558F-B9C8-8CF6-0E28-14E37D5FE3DC}"/>
          </ac:spMkLst>
        </pc:spChg>
        <pc:spChg chg="add mod">
          <ac:chgData name="Alisson Denisse Changoluisa Alvear" userId="3e99eb5dd6da5416" providerId="LiveId" clId="{73B49DC2-619D-46DE-B351-421500FF47EE}" dt="2023-02-22T23:43:42.221" v="1303" actId="1076"/>
          <ac:spMkLst>
            <pc:docMk/>
            <pc:sldMk cId="1769483688" sldId="758"/>
            <ac:spMk id="20" creationId="{897A47A1-C238-37D8-EA20-8AE3F5803B56}"/>
          </ac:spMkLst>
        </pc:spChg>
        <pc:spChg chg="add mod">
          <ac:chgData name="Alisson Denisse Changoluisa Alvear" userId="3e99eb5dd6da5416" providerId="LiveId" clId="{73B49DC2-619D-46DE-B351-421500FF47EE}" dt="2023-02-28T10:00:15.685" v="6878" actId="20577"/>
          <ac:spMkLst>
            <pc:docMk/>
            <pc:sldMk cId="1769483688" sldId="758"/>
            <ac:spMk id="21" creationId="{C52152BD-4A16-1E4E-0504-57E225B9B06A}"/>
          </ac:spMkLst>
        </pc:spChg>
        <pc:spChg chg="add mod">
          <ac:chgData name="Alisson Denisse Changoluisa Alvear" userId="3e99eb5dd6da5416" providerId="LiveId" clId="{73B49DC2-619D-46DE-B351-421500FF47EE}" dt="2023-03-02T20:33:11.760" v="8794" actId="1076"/>
          <ac:spMkLst>
            <pc:docMk/>
            <pc:sldMk cId="1769483688" sldId="758"/>
            <ac:spMk id="22" creationId="{B47FFA18-6D1F-DAAA-2D94-E6596E7DB827}"/>
          </ac:spMkLst>
        </pc:spChg>
        <pc:spChg chg="add mod">
          <ac:chgData name="Alisson Denisse Changoluisa Alvear" userId="3e99eb5dd6da5416" providerId="LiveId" clId="{73B49DC2-619D-46DE-B351-421500FF47EE}" dt="2023-03-02T20:33:11.760" v="8794" actId="1076"/>
          <ac:spMkLst>
            <pc:docMk/>
            <pc:sldMk cId="1769483688" sldId="758"/>
            <ac:spMk id="23" creationId="{EF97F0C0-38F1-4A77-8601-87C793D4BB9D}"/>
          </ac:spMkLst>
        </pc:spChg>
        <pc:spChg chg="add mod">
          <ac:chgData name="Alisson Denisse Changoluisa Alvear" userId="3e99eb5dd6da5416" providerId="LiveId" clId="{73B49DC2-619D-46DE-B351-421500FF47EE}" dt="2023-03-02T20:33:11.760" v="8794" actId="1076"/>
          <ac:spMkLst>
            <pc:docMk/>
            <pc:sldMk cId="1769483688" sldId="758"/>
            <ac:spMk id="24" creationId="{ED32BAD3-7C0F-A520-B290-ACE8828F0F30}"/>
          </ac:spMkLst>
        </pc:spChg>
        <pc:spChg chg="add mod">
          <ac:chgData name="Alisson Denisse Changoluisa Alvear" userId="3e99eb5dd6da5416" providerId="LiveId" clId="{73B49DC2-619D-46DE-B351-421500FF47EE}" dt="2023-03-02T20:33:36.234" v="8795" actId="1076"/>
          <ac:spMkLst>
            <pc:docMk/>
            <pc:sldMk cId="1769483688" sldId="758"/>
            <ac:spMk id="25" creationId="{428A2EC3-E800-C1FB-BB1F-18F5C3C83064}"/>
          </ac:spMkLst>
        </pc:spChg>
        <pc:spChg chg="add mod">
          <ac:chgData name="Alisson Denisse Changoluisa Alvear" userId="3e99eb5dd6da5416" providerId="LiveId" clId="{73B49DC2-619D-46DE-B351-421500FF47EE}" dt="2023-03-02T20:33:11.760" v="8794" actId="1076"/>
          <ac:spMkLst>
            <pc:docMk/>
            <pc:sldMk cId="1769483688" sldId="758"/>
            <ac:spMk id="26" creationId="{0651069E-D95C-E7DF-1B32-76AA774D4BB1}"/>
          </ac:spMkLst>
        </pc:spChg>
        <pc:spChg chg="add del mod">
          <ac:chgData name="Alisson Denisse Changoluisa Alvear" userId="3e99eb5dd6da5416" providerId="LiveId" clId="{73B49DC2-619D-46DE-B351-421500FF47EE}" dt="2023-02-22T21:51:33.240" v="625" actId="478"/>
          <ac:spMkLst>
            <pc:docMk/>
            <pc:sldMk cId="1769483688" sldId="758"/>
            <ac:spMk id="27" creationId="{143F259D-EE25-3A96-C98C-91C4CFFBC255}"/>
          </ac:spMkLst>
        </pc:spChg>
        <pc:spChg chg="add mod">
          <ac:chgData name="Alisson Denisse Changoluisa Alvear" userId="3e99eb5dd6da5416" providerId="LiveId" clId="{73B49DC2-619D-46DE-B351-421500FF47EE}" dt="2023-03-02T20:33:11.760" v="8794" actId="1076"/>
          <ac:spMkLst>
            <pc:docMk/>
            <pc:sldMk cId="1769483688" sldId="758"/>
            <ac:spMk id="27" creationId="{61E881B4-BD33-968C-BBDA-36AE2B0F9D8B}"/>
          </ac:spMkLst>
        </pc:spChg>
        <pc:spChg chg="add mod">
          <ac:chgData name="Alisson Denisse Changoluisa Alvear" userId="3e99eb5dd6da5416" providerId="LiveId" clId="{73B49DC2-619D-46DE-B351-421500FF47EE}" dt="2023-03-02T12:29:45.839" v="8645" actId="20577"/>
          <ac:spMkLst>
            <pc:docMk/>
            <pc:sldMk cId="1769483688" sldId="758"/>
            <ac:spMk id="30" creationId="{BB26AFB2-F952-7D48-D0B3-55DB02461EE0}"/>
          </ac:spMkLst>
        </pc:spChg>
        <pc:spChg chg="add mod">
          <ac:chgData name="Alisson Denisse Changoluisa Alvear" userId="3e99eb5dd6da5416" providerId="LiveId" clId="{73B49DC2-619D-46DE-B351-421500FF47EE}" dt="2023-03-02T12:27:59.317" v="8598" actId="1076"/>
          <ac:spMkLst>
            <pc:docMk/>
            <pc:sldMk cId="1769483688" sldId="758"/>
            <ac:spMk id="31" creationId="{78D6440A-5770-99C1-043B-F9FCBC83F694}"/>
          </ac:spMkLst>
        </pc:spChg>
        <pc:spChg chg="add mod">
          <ac:chgData name="Alisson Denisse Changoluisa Alvear" userId="3e99eb5dd6da5416" providerId="LiveId" clId="{73B49DC2-619D-46DE-B351-421500FF47EE}" dt="2023-02-22T22:34:15.016" v="1067" actId="1076"/>
          <ac:spMkLst>
            <pc:docMk/>
            <pc:sldMk cId="1769483688" sldId="758"/>
            <ac:spMk id="33" creationId="{814FD399-950B-CDA9-8421-161E900F974D}"/>
          </ac:spMkLst>
        </pc:spChg>
        <pc:spChg chg="add del mod">
          <ac:chgData name="Alisson Denisse Changoluisa Alvear" userId="3e99eb5dd6da5416" providerId="LiveId" clId="{73B49DC2-619D-46DE-B351-421500FF47EE}" dt="2023-02-24T12:06:01.274" v="5381" actId="478"/>
          <ac:spMkLst>
            <pc:docMk/>
            <pc:sldMk cId="1769483688" sldId="758"/>
            <ac:spMk id="35" creationId="{C06A0566-6648-FAAC-78AA-56AD33BBD349}"/>
          </ac:spMkLst>
        </pc:spChg>
        <pc:spChg chg="add del mod">
          <ac:chgData name="Alisson Denisse Changoluisa Alvear" userId="3e99eb5dd6da5416" providerId="LiveId" clId="{73B49DC2-619D-46DE-B351-421500FF47EE}" dt="2023-03-02T12:27:43.707" v="8594" actId="478"/>
          <ac:spMkLst>
            <pc:docMk/>
            <pc:sldMk cId="1769483688" sldId="758"/>
            <ac:spMk id="35" creationId="{EE383976-081A-D575-CA4D-4ECA25A2364A}"/>
          </ac:spMkLst>
        </pc:spChg>
        <pc:spChg chg="add mod">
          <ac:chgData name="Alisson Denisse Changoluisa Alvear" userId="3e99eb5dd6da5416" providerId="LiveId" clId="{73B49DC2-619D-46DE-B351-421500FF47EE}" dt="2023-03-02T20:33:11.760" v="8794" actId="1076"/>
          <ac:spMkLst>
            <pc:docMk/>
            <pc:sldMk cId="1769483688" sldId="758"/>
            <ac:spMk id="36" creationId="{042C0612-1EEC-79D5-B092-5B6C9D20E45A}"/>
          </ac:spMkLst>
        </pc:spChg>
        <pc:picChg chg="add mod">
          <ac:chgData name="Alisson Denisse Changoluisa Alvear" userId="3e99eb5dd6da5416" providerId="LiveId" clId="{73B49DC2-619D-46DE-B351-421500FF47EE}" dt="2023-02-22T22:35:15.139" v="1070" actId="1076"/>
          <ac:picMkLst>
            <pc:docMk/>
            <pc:sldMk cId="1769483688" sldId="758"/>
            <ac:picMk id="2" creationId="{86AF01C7-9F3A-D430-E0B5-907469536339}"/>
          </ac:picMkLst>
        </pc:picChg>
        <pc:picChg chg="add mod">
          <ac:chgData name="Alisson Denisse Changoluisa Alvear" userId="3e99eb5dd6da5416" providerId="LiveId" clId="{73B49DC2-619D-46DE-B351-421500FF47EE}" dt="2023-02-22T22:33:34.458" v="1057" actId="1076"/>
          <ac:picMkLst>
            <pc:docMk/>
            <pc:sldMk cId="1769483688" sldId="758"/>
            <ac:picMk id="4" creationId="{662100B4-DB8D-934E-6A76-2C97D98EB87B}"/>
          </ac:picMkLst>
        </pc:picChg>
        <pc:picChg chg="add mod">
          <ac:chgData name="Alisson Denisse Changoluisa Alvear" userId="3e99eb5dd6da5416" providerId="LiveId" clId="{73B49DC2-619D-46DE-B351-421500FF47EE}" dt="2023-03-02T12:41:47.539" v="8749" actId="1076"/>
          <ac:picMkLst>
            <pc:docMk/>
            <pc:sldMk cId="1769483688" sldId="758"/>
            <ac:picMk id="8" creationId="{59D85B1B-17A9-CDE4-88F0-35789CF14E23}"/>
          </ac:picMkLst>
        </pc:picChg>
        <pc:picChg chg="add mod">
          <ac:chgData name="Alisson Denisse Changoluisa Alvear" userId="3e99eb5dd6da5416" providerId="LiveId" clId="{73B49DC2-619D-46DE-B351-421500FF47EE}" dt="2023-02-22T23:43:42.221" v="1303" actId="1076"/>
          <ac:picMkLst>
            <pc:docMk/>
            <pc:sldMk cId="1769483688" sldId="758"/>
            <ac:picMk id="19" creationId="{19325C9D-F3C4-2CE0-F17D-320181EDC7EC}"/>
          </ac:picMkLst>
        </pc:picChg>
        <pc:picChg chg="add mod">
          <ac:chgData name="Alisson Denisse Changoluisa Alvear" userId="3e99eb5dd6da5416" providerId="LiveId" clId="{73B49DC2-619D-46DE-B351-421500FF47EE}" dt="2023-02-22T23:43:42.221" v="1303" actId="1076"/>
          <ac:picMkLst>
            <pc:docMk/>
            <pc:sldMk cId="1769483688" sldId="758"/>
            <ac:picMk id="28" creationId="{014FED68-DCCF-E85C-579F-16AB47A4BCAE}"/>
          </ac:picMkLst>
        </pc:picChg>
        <pc:picChg chg="add mod">
          <ac:chgData name="Alisson Denisse Changoluisa Alvear" userId="3e99eb5dd6da5416" providerId="LiveId" clId="{73B49DC2-619D-46DE-B351-421500FF47EE}" dt="2023-03-02T12:27:56.788" v="8597" actId="1076"/>
          <ac:picMkLst>
            <pc:docMk/>
            <pc:sldMk cId="1769483688" sldId="758"/>
            <ac:picMk id="29" creationId="{1D3A7F77-0045-435E-52B7-F2F69BB36E7E}"/>
          </ac:picMkLst>
        </pc:picChg>
        <pc:picChg chg="add mod">
          <ac:chgData name="Alisson Denisse Changoluisa Alvear" userId="3e99eb5dd6da5416" providerId="LiveId" clId="{73B49DC2-619D-46DE-B351-421500FF47EE}" dt="2023-02-22T22:34:03.079" v="1064" actId="1076"/>
          <ac:picMkLst>
            <pc:docMk/>
            <pc:sldMk cId="1769483688" sldId="758"/>
            <ac:picMk id="32" creationId="{77AC1963-30EA-7A1B-56C8-B0E37668BCA8}"/>
          </ac:picMkLst>
        </pc:picChg>
        <pc:picChg chg="add mod">
          <ac:chgData name="Alisson Denisse Changoluisa Alvear" userId="3e99eb5dd6da5416" providerId="LiveId" clId="{73B49DC2-619D-46DE-B351-421500FF47EE}" dt="2023-02-22T22:35:19.338" v="1071" actId="1076"/>
          <ac:picMkLst>
            <pc:docMk/>
            <pc:sldMk cId="1769483688" sldId="758"/>
            <ac:picMk id="34" creationId="{8333205C-5FBA-2CCF-0FED-9B4CB0346D54}"/>
          </ac:picMkLst>
        </pc:picChg>
      </pc:sldChg>
      <pc:sldChg chg="addSp delSp modSp add del mod">
        <pc:chgData name="Alisson Denisse Changoluisa Alvear" userId="3e99eb5dd6da5416" providerId="LiveId" clId="{73B49DC2-619D-46DE-B351-421500FF47EE}" dt="2023-02-24T12:07:44.536" v="5386" actId="47"/>
        <pc:sldMkLst>
          <pc:docMk/>
          <pc:sldMk cId="1786824446" sldId="759"/>
        </pc:sldMkLst>
        <pc:spChg chg="add del mod">
          <ac:chgData name="Alisson Denisse Changoluisa Alvear" userId="3e99eb5dd6da5416" providerId="LiveId" clId="{73B49DC2-619D-46DE-B351-421500FF47EE}" dt="2023-02-24T12:07:41.521" v="5385" actId="478"/>
          <ac:spMkLst>
            <pc:docMk/>
            <pc:sldMk cId="1786824446" sldId="759"/>
            <ac:spMk id="2" creationId="{DB24272E-56DE-3C99-B279-844B1EBD7E02}"/>
          </ac:spMkLst>
        </pc:spChg>
        <pc:spChg chg="add del mod">
          <ac:chgData name="Alisson Denisse Changoluisa Alvear" userId="3e99eb5dd6da5416" providerId="LiveId" clId="{73B49DC2-619D-46DE-B351-421500FF47EE}" dt="2023-02-24T12:07:41.521" v="5385" actId="478"/>
          <ac:spMkLst>
            <pc:docMk/>
            <pc:sldMk cId="1786824446" sldId="759"/>
            <ac:spMk id="3" creationId="{BC45D491-52A1-F232-BEA1-319D96627313}"/>
          </ac:spMkLst>
        </pc:spChg>
        <pc:spChg chg="add del mod">
          <ac:chgData name="Alisson Denisse Changoluisa Alvear" userId="3e99eb5dd6da5416" providerId="LiveId" clId="{73B49DC2-619D-46DE-B351-421500FF47EE}" dt="2023-02-24T04:53:19.725" v="4779" actId="478"/>
          <ac:spMkLst>
            <pc:docMk/>
            <pc:sldMk cId="1786824446" sldId="759"/>
            <ac:spMk id="4" creationId="{B23E5C4C-A591-5815-B6DA-A842B3880E3E}"/>
          </ac:spMkLst>
        </pc:spChg>
        <pc:spChg chg="mod">
          <ac:chgData name="Alisson Denisse Changoluisa Alvear" userId="3e99eb5dd6da5416" providerId="LiveId" clId="{73B49DC2-619D-46DE-B351-421500FF47EE}" dt="2023-02-22T21:30:35.771" v="517" actId="14100"/>
          <ac:spMkLst>
            <pc:docMk/>
            <pc:sldMk cId="1786824446" sldId="759"/>
            <ac:spMk id="5" creationId="{93A291F8-3617-8BE5-9301-5B3B95355934}"/>
          </ac:spMkLst>
        </pc:spChg>
        <pc:spChg chg="add del mod">
          <ac:chgData name="Alisson Denisse Changoluisa Alvear" userId="3e99eb5dd6da5416" providerId="LiveId" clId="{73B49DC2-619D-46DE-B351-421500FF47EE}" dt="2023-02-24T04:54:39.216" v="4787"/>
          <ac:spMkLst>
            <pc:docMk/>
            <pc:sldMk cId="1786824446" sldId="759"/>
            <ac:spMk id="19" creationId="{B4AD6A86-F29F-99E3-912B-EB186A83954D}"/>
          </ac:spMkLst>
        </pc:spChg>
        <pc:picChg chg="add del mod modCrop">
          <ac:chgData name="Alisson Denisse Changoluisa Alvear" userId="3e99eb5dd6da5416" providerId="LiveId" clId="{73B49DC2-619D-46DE-B351-421500FF47EE}" dt="2023-02-24T04:08:18.997" v="4463" actId="478"/>
          <ac:picMkLst>
            <pc:docMk/>
            <pc:sldMk cId="1786824446" sldId="759"/>
            <ac:picMk id="7" creationId="{0BD9832C-18B2-A0FB-1155-8D9D0A11E6CC}"/>
          </ac:picMkLst>
        </pc:picChg>
        <pc:picChg chg="add del mod modCrop">
          <ac:chgData name="Alisson Denisse Changoluisa Alvear" userId="3e99eb5dd6da5416" providerId="LiveId" clId="{73B49DC2-619D-46DE-B351-421500FF47EE}" dt="2023-02-24T04:09:51.292" v="4472" actId="478"/>
          <ac:picMkLst>
            <pc:docMk/>
            <pc:sldMk cId="1786824446" sldId="759"/>
            <ac:picMk id="9" creationId="{1FA946FC-548B-9A6E-7039-962B7E87CADE}"/>
          </ac:picMkLst>
        </pc:picChg>
        <pc:picChg chg="add del mod modCrop">
          <ac:chgData name="Alisson Denisse Changoluisa Alvear" userId="3e99eb5dd6da5416" providerId="LiveId" clId="{73B49DC2-619D-46DE-B351-421500FF47EE}" dt="2023-02-24T04:10:36.679" v="4478" actId="478"/>
          <ac:picMkLst>
            <pc:docMk/>
            <pc:sldMk cId="1786824446" sldId="759"/>
            <ac:picMk id="11" creationId="{DBF62066-7A7E-4217-ACE9-DE55031DCB1E}"/>
          </ac:picMkLst>
        </pc:picChg>
        <pc:picChg chg="add del mod">
          <ac:chgData name="Alisson Denisse Changoluisa Alvear" userId="3e99eb5dd6da5416" providerId="LiveId" clId="{73B49DC2-619D-46DE-B351-421500FF47EE}" dt="2023-02-24T04:14:13.332" v="4494" actId="478"/>
          <ac:picMkLst>
            <pc:docMk/>
            <pc:sldMk cId="1786824446" sldId="759"/>
            <ac:picMk id="13" creationId="{56E1DE8D-EDA1-4E03-6A88-2FC8FB0F9D34}"/>
          </ac:picMkLst>
        </pc:picChg>
        <pc:picChg chg="add del mod">
          <ac:chgData name="Alisson Denisse Changoluisa Alvear" userId="3e99eb5dd6da5416" providerId="LiveId" clId="{73B49DC2-619D-46DE-B351-421500FF47EE}" dt="2023-02-24T04:39:10.222" v="4566" actId="478"/>
          <ac:picMkLst>
            <pc:docMk/>
            <pc:sldMk cId="1786824446" sldId="759"/>
            <ac:picMk id="15" creationId="{84EB7A6E-9A89-B28E-0D46-F7B714962912}"/>
          </ac:picMkLst>
        </pc:picChg>
        <pc:picChg chg="add del mod modCrop">
          <ac:chgData name="Alisson Denisse Changoluisa Alvear" userId="3e99eb5dd6da5416" providerId="LiveId" clId="{73B49DC2-619D-46DE-B351-421500FF47EE}" dt="2023-02-24T04:49:28.674" v="4774" actId="478"/>
          <ac:picMkLst>
            <pc:docMk/>
            <pc:sldMk cId="1786824446" sldId="759"/>
            <ac:picMk id="16" creationId="{8149317A-E6F6-C926-B5BA-27434A29D6F9}"/>
          </ac:picMkLst>
        </pc:picChg>
        <pc:picChg chg="add del mod">
          <ac:chgData name="Alisson Denisse Changoluisa Alvear" userId="3e99eb5dd6da5416" providerId="LiveId" clId="{73B49DC2-619D-46DE-B351-421500FF47EE}" dt="2023-02-24T04:39:51.313" v="4571" actId="478"/>
          <ac:picMkLst>
            <pc:docMk/>
            <pc:sldMk cId="1786824446" sldId="759"/>
            <ac:picMk id="18" creationId="{D3107A33-1DE6-FE19-C39A-D8071C183BF3}"/>
          </ac:picMkLst>
        </pc:picChg>
      </pc:sldChg>
      <pc:sldChg chg="addSp modSp add mod ord">
        <pc:chgData name="Alisson Denisse Changoluisa Alvear" userId="3e99eb5dd6da5416" providerId="LiveId" clId="{73B49DC2-619D-46DE-B351-421500FF47EE}" dt="2023-03-03T02:58:19.158" v="9419" actId="114"/>
        <pc:sldMkLst>
          <pc:docMk/>
          <pc:sldMk cId="3632707582" sldId="760"/>
        </pc:sldMkLst>
        <pc:spChg chg="add mod">
          <ac:chgData name="Alisson Denisse Changoluisa Alvear" userId="3e99eb5dd6da5416" providerId="LiveId" clId="{73B49DC2-619D-46DE-B351-421500FF47EE}" dt="2023-03-03T02:58:19.158" v="9419" actId="114"/>
          <ac:spMkLst>
            <pc:docMk/>
            <pc:sldMk cId="3632707582" sldId="760"/>
            <ac:spMk id="2" creationId="{9EF897F8-F78C-1763-CAC0-0A6EE1452B03}"/>
          </ac:spMkLst>
        </pc:spChg>
        <pc:spChg chg="mod">
          <ac:chgData name="Alisson Denisse Changoluisa Alvear" userId="3e99eb5dd6da5416" providerId="LiveId" clId="{73B49DC2-619D-46DE-B351-421500FF47EE}" dt="2023-02-22T21:31:09.562" v="548" actId="14100"/>
          <ac:spMkLst>
            <pc:docMk/>
            <pc:sldMk cId="3632707582" sldId="760"/>
            <ac:spMk id="5" creationId="{93A291F8-3617-8BE5-9301-5B3B95355934}"/>
          </ac:spMkLst>
        </pc:spChg>
      </pc:sldChg>
      <pc:sldChg chg="addSp delSp modSp add mod ord">
        <pc:chgData name="Alisson Denisse Changoluisa Alvear" userId="3e99eb5dd6da5416" providerId="LiveId" clId="{73B49DC2-619D-46DE-B351-421500FF47EE}" dt="2023-03-03T13:14:11.628" v="10532" actId="114"/>
        <pc:sldMkLst>
          <pc:docMk/>
          <pc:sldMk cId="2870346519" sldId="761"/>
        </pc:sldMkLst>
        <pc:spChg chg="add del mod">
          <ac:chgData name="Alisson Denisse Changoluisa Alvear" userId="3e99eb5dd6da5416" providerId="LiveId" clId="{73B49DC2-619D-46DE-B351-421500FF47EE}" dt="2023-02-23T02:58:30.151" v="1359" actId="478"/>
          <ac:spMkLst>
            <pc:docMk/>
            <pc:sldMk cId="2870346519" sldId="761"/>
            <ac:spMk id="2" creationId="{90A6B459-C0FA-8363-2C8A-847D33C3AA2E}"/>
          </ac:spMkLst>
        </pc:spChg>
        <pc:spChg chg="add mod">
          <ac:chgData name="Alisson Denisse Changoluisa Alvear" userId="3e99eb5dd6da5416" providerId="LiveId" clId="{73B49DC2-619D-46DE-B351-421500FF47EE}" dt="2023-02-23T22:20:38.795" v="2734" actId="255"/>
          <ac:spMkLst>
            <pc:docMk/>
            <pc:sldMk cId="2870346519" sldId="761"/>
            <ac:spMk id="3" creationId="{C4A7884E-3D3C-783C-2200-CE8C3982D7EE}"/>
          </ac:spMkLst>
        </pc:spChg>
        <pc:spChg chg="add mod">
          <ac:chgData name="Alisson Denisse Changoluisa Alvear" userId="3e99eb5dd6da5416" providerId="LiveId" clId="{73B49DC2-619D-46DE-B351-421500FF47EE}" dt="2023-02-24T05:04:07.098" v="4969" actId="1076"/>
          <ac:spMkLst>
            <pc:docMk/>
            <pc:sldMk cId="2870346519" sldId="761"/>
            <ac:spMk id="4" creationId="{8BBCE8C7-685A-8A92-B225-86A5347DBDA6}"/>
          </ac:spMkLst>
        </pc:spChg>
        <pc:spChg chg="mod">
          <ac:chgData name="Alisson Denisse Changoluisa Alvear" userId="3e99eb5dd6da5416" providerId="LiveId" clId="{73B49DC2-619D-46DE-B351-421500FF47EE}" dt="2023-02-22T21:33:00.047" v="563" actId="20577"/>
          <ac:spMkLst>
            <pc:docMk/>
            <pc:sldMk cId="2870346519" sldId="761"/>
            <ac:spMk id="5" creationId="{93A291F8-3617-8BE5-9301-5B3B95355934}"/>
          </ac:spMkLst>
        </pc:spChg>
        <pc:spChg chg="add mod">
          <ac:chgData name="Alisson Denisse Changoluisa Alvear" userId="3e99eb5dd6da5416" providerId="LiveId" clId="{73B49DC2-619D-46DE-B351-421500FF47EE}" dt="2023-02-23T22:20:46.684" v="2736" actId="108"/>
          <ac:spMkLst>
            <pc:docMk/>
            <pc:sldMk cId="2870346519" sldId="761"/>
            <ac:spMk id="6" creationId="{F3A08C32-846C-DC03-3705-6D71761767C4}"/>
          </ac:spMkLst>
        </pc:spChg>
        <pc:spChg chg="add del mod">
          <ac:chgData name="Alisson Denisse Changoluisa Alvear" userId="3e99eb5dd6da5416" providerId="LiveId" clId="{73B49DC2-619D-46DE-B351-421500FF47EE}" dt="2023-03-02T21:37:08.205" v="9185" actId="478"/>
          <ac:spMkLst>
            <pc:docMk/>
            <pc:sldMk cId="2870346519" sldId="761"/>
            <ac:spMk id="7" creationId="{58CFA74C-DA95-83EB-8D47-4E700C79BBF9}"/>
          </ac:spMkLst>
        </pc:spChg>
        <pc:spChg chg="add del mod">
          <ac:chgData name="Alisson Denisse Changoluisa Alvear" userId="3e99eb5dd6da5416" providerId="LiveId" clId="{73B49DC2-619D-46DE-B351-421500FF47EE}" dt="2023-02-23T03:07:54.212" v="1679" actId="478"/>
          <ac:spMkLst>
            <pc:docMk/>
            <pc:sldMk cId="2870346519" sldId="761"/>
            <ac:spMk id="7" creationId="{C6AB41DB-2E72-8DD9-9F47-1C0332B1B6DC}"/>
          </ac:spMkLst>
        </pc:spChg>
        <pc:spChg chg="add del mod">
          <ac:chgData name="Alisson Denisse Changoluisa Alvear" userId="3e99eb5dd6da5416" providerId="LiveId" clId="{73B49DC2-619D-46DE-B351-421500FF47EE}" dt="2023-03-03T12:09:26.803" v="10421"/>
          <ac:spMkLst>
            <pc:docMk/>
            <pc:sldMk cId="2870346519" sldId="761"/>
            <ac:spMk id="7" creationId="{D0D3863E-D38A-5ABD-0490-86E261D5B4A1}"/>
          </ac:spMkLst>
        </pc:spChg>
        <pc:spChg chg="add mod">
          <ac:chgData name="Alisson Denisse Changoluisa Alvear" userId="3e99eb5dd6da5416" providerId="LiveId" clId="{73B49DC2-619D-46DE-B351-421500FF47EE}" dt="2023-02-23T22:20:11.651" v="2730" actId="255"/>
          <ac:spMkLst>
            <pc:docMk/>
            <pc:sldMk cId="2870346519" sldId="761"/>
            <ac:spMk id="8" creationId="{35488682-5B50-F387-B935-2F267885039A}"/>
          </ac:spMkLst>
        </pc:spChg>
        <pc:spChg chg="add mod">
          <ac:chgData name="Alisson Denisse Changoluisa Alvear" userId="3e99eb5dd6da5416" providerId="LiveId" clId="{73B49DC2-619D-46DE-B351-421500FF47EE}" dt="2023-03-03T13:13:55.762" v="10531" actId="1076"/>
          <ac:spMkLst>
            <pc:docMk/>
            <pc:sldMk cId="2870346519" sldId="761"/>
            <ac:spMk id="9" creationId="{13D1DAFF-6548-B46B-9709-4C2D9C8046C7}"/>
          </ac:spMkLst>
        </pc:spChg>
        <pc:spChg chg="add mod">
          <ac:chgData name="Alisson Denisse Changoluisa Alvear" userId="3e99eb5dd6da5416" providerId="LiveId" clId="{73B49DC2-619D-46DE-B351-421500FF47EE}" dt="2023-03-03T13:14:11.628" v="10532" actId="114"/>
          <ac:spMkLst>
            <pc:docMk/>
            <pc:sldMk cId="2870346519" sldId="761"/>
            <ac:spMk id="10" creationId="{6B911342-70BB-1999-3F01-96ECCD125D8F}"/>
          </ac:spMkLst>
        </pc:spChg>
        <pc:spChg chg="add mod">
          <ac:chgData name="Alisson Denisse Changoluisa Alvear" userId="3e99eb5dd6da5416" providerId="LiveId" clId="{73B49DC2-619D-46DE-B351-421500FF47EE}" dt="2023-03-02T21:38:13.434" v="9289" actId="1076"/>
          <ac:spMkLst>
            <pc:docMk/>
            <pc:sldMk cId="2870346519" sldId="761"/>
            <ac:spMk id="12" creationId="{5801F856-DC20-2D10-3A4C-D3B1903657BB}"/>
          </ac:spMkLst>
        </pc:spChg>
        <pc:spChg chg="add mod">
          <ac:chgData name="Alisson Denisse Changoluisa Alvear" userId="3e99eb5dd6da5416" providerId="LiveId" clId="{73B49DC2-619D-46DE-B351-421500FF47EE}" dt="2023-03-02T21:38:10.139" v="9288" actId="1076"/>
          <ac:spMkLst>
            <pc:docMk/>
            <pc:sldMk cId="2870346519" sldId="761"/>
            <ac:spMk id="13" creationId="{CF38AA11-3665-2BCB-66EA-61AD6A4E3FEF}"/>
          </ac:spMkLst>
        </pc:spChg>
        <pc:spChg chg="add mod">
          <ac:chgData name="Alisson Denisse Changoluisa Alvear" userId="3e99eb5dd6da5416" providerId="LiveId" clId="{73B49DC2-619D-46DE-B351-421500FF47EE}" dt="2023-03-02T21:38:07.274" v="9287" actId="1076"/>
          <ac:spMkLst>
            <pc:docMk/>
            <pc:sldMk cId="2870346519" sldId="761"/>
            <ac:spMk id="14" creationId="{58F4E5B8-1320-BC25-8E43-D65B08216671}"/>
          </ac:spMkLst>
        </pc:spChg>
        <pc:picChg chg="add mod">
          <ac:chgData name="Alisson Denisse Changoluisa Alvear" userId="3e99eb5dd6da5416" providerId="LiveId" clId="{73B49DC2-619D-46DE-B351-421500FF47EE}" dt="2023-02-24T05:04:07.098" v="4969" actId="1076"/>
          <ac:picMkLst>
            <pc:docMk/>
            <pc:sldMk cId="2870346519" sldId="761"/>
            <ac:picMk id="2" creationId="{82040C86-A2B8-9313-3D44-9CCD0F6DE652}"/>
          </ac:picMkLst>
        </pc:picChg>
        <pc:picChg chg="add del mod">
          <ac:chgData name="Alisson Denisse Changoluisa Alvear" userId="3e99eb5dd6da5416" providerId="LiveId" clId="{73B49DC2-619D-46DE-B351-421500FF47EE}" dt="2023-02-24T05:02:36.546" v="4946" actId="478"/>
          <ac:picMkLst>
            <pc:docMk/>
            <pc:sldMk cId="2870346519" sldId="761"/>
            <ac:picMk id="7" creationId="{DDE534F9-DE72-CE6D-29E2-14869B49B7C1}"/>
          </ac:picMkLst>
        </pc:picChg>
        <pc:picChg chg="add del mod">
          <ac:chgData name="Alisson Denisse Changoluisa Alvear" userId="3e99eb5dd6da5416" providerId="LiveId" clId="{73B49DC2-619D-46DE-B351-421500FF47EE}" dt="2023-03-02T12:36:12.878" v="8685" actId="478"/>
          <ac:picMkLst>
            <pc:docMk/>
            <pc:sldMk cId="2870346519" sldId="761"/>
            <ac:picMk id="9" creationId="{0E347485-28D6-8C0B-1E46-A11B8CEB4A1B}"/>
          </ac:picMkLst>
        </pc:picChg>
        <pc:picChg chg="add del mod">
          <ac:chgData name="Alisson Denisse Changoluisa Alvear" userId="3e99eb5dd6da5416" providerId="LiveId" clId="{73B49DC2-619D-46DE-B351-421500FF47EE}" dt="2023-03-02T12:36:12.878" v="8685" actId="478"/>
          <ac:picMkLst>
            <pc:docMk/>
            <pc:sldMk cId="2870346519" sldId="761"/>
            <ac:picMk id="10" creationId="{1B26E7AF-472D-1122-B2B4-67AA34A0B87D}"/>
          </ac:picMkLst>
        </pc:picChg>
        <pc:picChg chg="add del mod">
          <ac:chgData name="Alisson Denisse Changoluisa Alvear" userId="3e99eb5dd6da5416" providerId="LiveId" clId="{73B49DC2-619D-46DE-B351-421500FF47EE}" dt="2023-03-02T12:36:12.878" v="8685" actId="478"/>
          <ac:picMkLst>
            <pc:docMk/>
            <pc:sldMk cId="2870346519" sldId="761"/>
            <ac:picMk id="11" creationId="{7382CC62-8C66-38C1-FE6B-AF3D4F59AD6F}"/>
          </ac:picMkLst>
        </pc:picChg>
        <pc:picChg chg="add mod">
          <ac:chgData name="Alisson Denisse Changoluisa Alvear" userId="3e99eb5dd6da5416" providerId="LiveId" clId="{73B49DC2-619D-46DE-B351-421500FF47EE}" dt="2023-02-24T05:04:07.098" v="4969" actId="1076"/>
          <ac:picMkLst>
            <pc:docMk/>
            <pc:sldMk cId="2870346519" sldId="761"/>
            <ac:picMk id="15" creationId="{527FA631-04BC-7B75-2AB3-D68D03A22E7D}"/>
          </ac:picMkLst>
        </pc:picChg>
        <pc:picChg chg="add mod">
          <ac:chgData name="Alisson Denisse Changoluisa Alvear" userId="3e99eb5dd6da5416" providerId="LiveId" clId="{73B49DC2-619D-46DE-B351-421500FF47EE}" dt="2023-02-24T05:04:07.098" v="4969" actId="1076"/>
          <ac:picMkLst>
            <pc:docMk/>
            <pc:sldMk cId="2870346519" sldId="761"/>
            <ac:picMk id="16" creationId="{384F67B2-CF66-6CBD-6051-EFD48CC5B760}"/>
          </ac:picMkLst>
        </pc:picChg>
        <pc:picChg chg="add mod">
          <ac:chgData name="Alisson Denisse Changoluisa Alvear" userId="3e99eb5dd6da5416" providerId="LiveId" clId="{73B49DC2-619D-46DE-B351-421500FF47EE}" dt="2023-02-23T03:35:44.828" v="1775" actId="1076"/>
          <ac:picMkLst>
            <pc:docMk/>
            <pc:sldMk cId="2870346519" sldId="761"/>
            <ac:picMk id="2050" creationId="{CD1AE503-3D8F-D0F4-CBAF-CD22046D65C3}"/>
          </ac:picMkLst>
        </pc:picChg>
        <pc:picChg chg="add mod">
          <ac:chgData name="Alisson Denisse Changoluisa Alvear" userId="3e99eb5dd6da5416" providerId="LiveId" clId="{73B49DC2-619D-46DE-B351-421500FF47EE}" dt="2023-02-23T03:35:44.828" v="1775" actId="1076"/>
          <ac:picMkLst>
            <pc:docMk/>
            <pc:sldMk cId="2870346519" sldId="761"/>
            <ac:picMk id="2052" creationId="{40E3702B-965B-BFE2-D9CC-FEB596DC620A}"/>
          </ac:picMkLst>
        </pc:picChg>
        <pc:cxnChg chg="add mod">
          <ac:chgData name="Alisson Denisse Changoluisa Alvear" userId="3e99eb5dd6da5416" providerId="LiveId" clId="{73B49DC2-619D-46DE-B351-421500FF47EE}" dt="2023-02-24T05:04:07.098" v="4969" actId="1076"/>
          <ac:cxnSpMkLst>
            <pc:docMk/>
            <pc:sldMk cId="2870346519" sldId="761"/>
            <ac:cxnSpMk id="18" creationId="{63E228AA-F5F2-95D4-3ECA-E22F0DFBBC97}"/>
          </ac:cxnSpMkLst>
        </pc:cxnChg>
        <pc:cxnChg chg="add mod">
          <ac:chgData name="Alisson Denisse Changoluisa Alvear" userId="3e99eb5dd6da5416" providerId="LiveId" clId="{73B49DC2-619D-46DE-B351-421500FF47EE}" dt="2023-02-24T05:04:07.098" v="4969" actId="1076"/>
          <ac:cxnSpMkLst>
            <pc:docMk/>
            <pc:sldMk cId="2870346519" sldId="761"/>
            <ac:cxnSpMk id="19" creationId="{229C70E2-E6D4-5821-5EB2-042F9B33347D}"/>
          </ac:cxnSpMkLst>
        </pc:cxnChg>
      </pc:sldChg>
      <pc:sldChg chg="add del">
        <pc:chgData name="Alisson Denisse Changoluisa Alvear" userId="3e99eb5dd6da5416" providerId="LiveId" clId="{73B49DC2-619D-46DE-B351-421500FF47EE}" dt="2023-02-22T21:46:15.649" v="569"/>
        <pc:sldMkLst>
          <pc:docMk/>
          <pc:sldMk cId="1822367690" sldId="762"/>
        </pc:sldMkLst>
      </pc:sldChg>
      <pc:sldChg chg="addSp delSp modSp add del mod">
        <pc:chgData name="Alisson Denisse Changoluisa Alvear" userId="3e99eb5dd6da5416" providerId="LiveId" clId="{73B49DC2-619D-46DE-B351-421500FF47EE}" dt="2023-02-23T22:19:56.371" v="2729" actId="47"/>
        <pc:sldMkLst>
          <pc:docMk/>
          <pc:sldMk cId="4025482959" sldId="762"/>
        </pc:sldMkLst>
        <pc:spChg chg="add del mod">
          <ac:chgData name="Alisson Denisse Changoluisa Alvear" userId="3e99eb5dd6da5416" providerId="LiveId" clId="{73B49DC2-619D-46DE-B351-421500FF47EE}" dt="2023-02-23T03:41:14.223" v="1799" actId="478"/>
          <ac:spMkLst>
            <pc:docMk/>
            <pc:sldMk cId="4025482959" sldId="762"/>
            <ac:spMk id="4" creationId="{2DF839DF-7DD1-8D7B-63CC-A8D729C420EC}"/>
          </ac:spMkLst>
        </pc:spChg>
        <pc:spChg chg="mod">
          <ac:chgData name="Alisson Denisse Changoluisa Alvear" userId="3e99eb5dd6da5416" providerId="LiveId" clId="{73B49DC2-619D-46DE-B351-421500FF47EE}" dt="2023-02-23T03:40:20.487" v="1796" actId="20577"/>
          <ac:spMkLst>
            <pc:docMk/>
            <pc:sldMk cId="4025482959" sldId="762"/>
            <ac:spMk id="5" creationId="{93A291F8-3617-8BE5-9301-5B3B95355934}"/>
          </ac:spMkLst>
        </pc:spChg>
        <pc:spChg chg="add del mod">
          <ac:chgData name="Alisson Denisse Changoluisa Alvear" userId="3e99eb5dd6da5416" providerId="LiveId" clId="{73B49DC2-619D-46DE-B351-421500FF47EE}" dt="2023-02-23T03:41:14.223" v="1799" actId="478"/>
          <ac:spMkLst>
            <pc:docMk/>
            <pc:sldMk cId="4025482959" sldId="762"/>
            <ac:spMk id="9" creationId="{D018CF7C-B8DC-5158-84D0-219A72428E55}"/>
          </ac:spMkLst>
        </pc:spChg>
        <pc:spChg chg="add del mod">
          <ac:chgData name="Alisson Denisse Changoluisa Alvear" userId="3e99eb5dd6da5416" providerId="LiveId" clId="{73B49DC2-619D-46DE-B351-421500FF47EE}" dt="2023-02-23T03:41:14.223" v="1799" actId="478"/>
          <ac:spMkLst>
            <pc:docMk/>
            <pc:sldMk cId="4025482959" sldId="762"/>
            <ac:spMk id="10" creationId="{BAE44385-7FA3-AB1B-EAD4-73EEB18D797F}"/>
          </ac:spMkLst>
        </pc:spChg>
        <pc:spChg chg="add del mod">
          <ac:chgData name="Alisson Denisse Changoluisa Alvear" userId="3e99eb5dd6da5416" providerId="LiveId" clId="{73B49DC2-619D-46DE-B351-421500FF47EE}" dt="2023-02-23T03:41:14.223" v="1799" actId="478"/>
          <ac:spMkLst>
            <pc:docMk/>
            <pc:sldMk cId="4025482959" sldId="762"/>
            <ac:spMk id="11" creationId="{69995E19-A315-8042-8570-BD14CE144EDB}"/>
          </ac:spMkLst>
        </pc:spChg>
        <pc:spChg chg="add del mod">
          <ac:chgData name="Alisson Denisse Changoluisa Alvear" userId="3e99eb5dd6da5416" providerId="LiveId" clId="{73B49DC2-619D-46DE-B351-421500FF47EE}" dt="2023-02-23T03:41:20.369" v="1801" actId="478"/>
          <ac:spMkLst>
            <pc:docMk/>
            <pc:sldMk cId="4025482959" sldId="762"/>
            <ac:spMk id="12" creationId="{C51E4B68-CC89-6E85-9358-20D729142261}"/>
          </ac:spMkLst>
        </pc:spChg>
        <pc:spChg chg="add mod">
          <ac:chgData name="Alisson Denisse Changoluisa Alvear" userId="3e99eb5dd6da5416" providerId="LiveId" clId="{73B49DC2-619D-46DE-B351-421500FF47EE}" dt="2023-02-23T03:44:59.321" v="1867" actId="1076"/>
          <ac:spMkLst>
            <pc:docMk/>
            <pc:sldMk cId="4025482959" sldId="762"/>
            <ac:spMk id="15" creationId="{84DCA60D-E3E6-8B51-C8FA-853405D51E5B}"/>
          </ac:spMkLst>
        </pc:spChg>
        <pc:spChg chg="add mod">
          <ac:chgData name="Alisson Denisse Changoluisa Alvear" userId="3e99eb5dd6da5416" providerId="LiveId" clId="{73B49DC2-619D-46DE-B351-421500FF47EE}" dt="2023-02-23T03:42:49.735" v="1822" actId="1076"/>
          <ac:spMkLst>
            <pc:docMk/>
            <pc:sldMk cId="4025482959" sldId="762"/>
            <ac:spMk id="19" creationId="{684B7201-DD22-C0CC-C781-4B37F00474EF}"/>
          </ac:spMkLst>
        </pc:spChg>
        <pc:spChg chg="add mod">
          <ac:chgData name="Alisson Denisse Changoluisa Alvear" userId="3e99eb5dd6da5416" providerId="LiveId" clId="{73B49DC2-619D-46DE-B351-421500FF47EE}" dt="2023-02-23T03:43:28.829" v="1836" actId="20577"/>
          <ac:spMkLst>
            <pc:docMk/>
            <pc:sldMk cId="4025482959" sldId="762"/>
            <ac:spMk id="20" creationId="{31DB63E1-47FE-5B5A-B97A-B2B5A005BF4E}"/>
          </ac:spMkLst>
        </pc:spChg>
        <pc:spChg chg="add mod">
          <ac:chgData name="Alisson Denisse Changoluisa Alvear" userId="3e99eb5dd6da5416" providerId="LiveId" clId="{73B49DC2-619D-46DE-B351-421500FF47EE}" dt="2023-02-23T03:44:13.900" v="1849" actId="1076"/>
          <ac:spMkLst>
            <pc:docMk/>
            <pc:sldMk cId="4025482959" sldId="762"/>
            <ac:spMk id="21" creationId="{751D7215-3E04-5F9A-62A9-8D668D0D271C}"/>
          </ac:spMkLst>
        </pc:spChg>
        <pc:spChg chg="add mod">
          <ac:chgData name="Alisson Denisse Changoluisa Alvear" userId="3e99eb5dd6da5416" providerId="LiveId" clId="{73B49DC2-619D-46DE-B351-421500FF47EE}" dt="2023-02-23T03:41:14.929" v="1800"/>
          <ac:spMkLst>
            <pc:docMk/>
            <pc:sldMk cId="4025482959" sldId="762"/>
            <ac:spMk id="22" creationId="{3C97E939-759F-9207-679F-F1F18ED350CC}"/>
          </ac:spMkLst>
        </pc:spChg>
        <pc:spChg chg="add mod">
          <ac:chgData name="Alisson Denisse Changoluisa Alvear" userId="3e99eb5dd6da5416" providerId="LiveId" clId="{73B49DC2-619D-46DE-B351-421500FF47EE}" dt="2023-02-23T03:43:26.215" v="1835" actId="20577"/>
          <ac:spMkLst>
            <pc:docMk/>
            <pc:sldMk cId="4025482959" sldId="762"/>
            <ac:spMk id="23" creationId="{BE30CB38-43E7-CF1B-B441-3680B9A2BFD2}"/>
          </ac:spMkLst>
        </pc:spChg>
        <pc:spChg chg="add del mod">
          <ac:chgData name="Alisson Denisse Changoluisa Alvear" userId="3e99eb5dd6da5416" providerId="LiveId" clId="{73B49DC2-619D-46DE-B351-421500FF47EE}" dt="2023-02-23T03:41:23.314" v="1802" actId="478"/>
          <ac:spMkLst>
            <pc:docMk/>
            <pc:sldMk cId="4025482959" sldId="762"/>
            <ac:spMk id="25" creationId="{8F46249A-9FDF-BE1F-60EB-141D7267495D}"/>
          </ac:spMkLst>
        </pc:spChg>
        <pc:spChg chg="add del mod">
          <ac:chgData name="Alisson Denisse Changoluisa Alvear" userId="3e99eb5dd6da5416" providerId="LiveId" clId="{73B49DC2-619D-46DE-B351-421500FF47EE}" dt="2023-02-23T03:44:01.035" v="1846" actId="478"/>
          <ac:spMkLst>
            <pc:docMk/>
            <pc:sldMk cId="4025482959" sldId="762"/>
            <ac:spMk id="26" creationId="{126D4F19-F506-156D-1825-7F739CB58345}"/>
          </ac:spMkLst>
        </pc:spChg>
        <pc:spChg chg="add mod">
          <ac:chgData name="Alisson Denisse Changoluisa Alvear" userId="3e99eb5dd6da5416" providerId="LiveId" clId="{73B49DC2-619D-46DE-B351-421500FF47EE}" dt="2023-02-23T03:45:38.188" v="1887" actId="14100"/>
          <ac:spMkLst>
            <pc:docMk/>
            <pc:sldMk cId="4025482959" sldId="762"/>
            <ac:spMk id="27" creationId="{D93F9EE2-D83F-C092-A4EF-28A5A588BACB}"/>
          </ac:spMkLst>
        </pc:spChg>
        <pc:picChg chg="add del mod">
          <ac:chgData name="Alisson Denisse Changoluisa Alvear" userId="3e99eb5dd6da5416" providerId="LiveId" clId="{73B49DC2-619D-46DE-B351-421500FF47EE}" dt="2023-02-23T03:41:14.223" v="1799" actId="478"/>
          <ac:picMkLst>
            <pc:docMk/>
            <pc:sldMk cId="4025482959" sldId="762"/>
            <ac:picMk id="2" creationId="{A77C948A-34FC-AF7D-1D75-B42245B1E750}"/>
          </ac:picMkLst>
        </pc:picChg>
        <pc:picChg chg="add del mod">
          <ac:chgData name="Alisson Denisse Changoluisa Alvear" userId="3e99eb5dd6da5416" providerId="LiveId" clId="{73B49DC2-619D-46DE-B351-421500FF47EE}" dt="2023-02-23T03:41:14.223" v="1799" actId="478"/>
          <ac:picMkLst>
            <pc:docMk/>
            <pc:sldMk cId="4025482959" sldId="762"/>
            <ac:picMk id="3" creationId="{F2D565D1-0E5F-5616-44BC-52235A3D7F1E}"/>
          </ac:picMkLst>
        </pc:picChg>
        <pc:picChg chg="add del mod">
          <ac:chgData name="Alisson Denisse Changoluisa Alvear" userId="3e99eb5dd6da5416" providerId="LiveId" clId="{73B49DC2-619D-46DE-B351-421500FF47EE}" dt="2023-02-23T03:41:14.223" v="1799" actId="478"/>
          <ac:picMkLst>
            <pc:docMk/>
            <pc:sldMk cId="4025482959" sldId="762"/>
            <ac:picMk id="6" creationId="{2661A90A-8B41-02E6-133E-D3F4A34A5C01}"/>
          </ac:picMkLst>
        </pc:picChg>
        <pc:picChg chg="add del mod">
          <ac:chgData name="Alisson Denisse Changoluisa Alvear" userId="3e99eb5dd6da5416" providerId="LiveId" clId="{73B49DC2-619D-46DE-B351-421500FF47EE}" dt="2023-02-23T03:41:14.223" v="1799" actId="478"/>
          <ac:picMkLst>
            <pc:docMk/>
            <pc:sldMk cId="4025482959" sldId="762"/>
            <ac:picMk id="7" creationId="{2E93C661-0EE4-3732-2071-BE01962387FB}"/>
          </ac:picMkLst>
        </pc:picChg>
        <pc:picChg chg="add del mod">
          <ac:chgData name="Alisson Denisse Changoluisa Alvear" userId="3e99eb5dd6da5416" providerId="LiveId" clId="{73B49DC2-619D-46DE-B351-421500FF47EE}" dt="2023-02-23T03:41:14.223" v="1799" actId="478"/>
          <ac:picMkLst>
            <pc:docMk/>
            <pc:sldMk cId="4025482959" sldId="762"/>
            <ac:picMk id="8" creationId="{8271E8A0-848F-009D-7465-3AD20756B59F}"/>
          </ac:picMkLst>
        </pc:picChg>
        <pc:picChg chg="add mod">
          <ac:chgData name="Alisson Denisse Changoluisa Alvear" userId="3e99eb5dd6da5416" providerId="LiveId" clId="{73B49DC2-619D-46DE-B351-421500FF47EE}" dt="2023-02-23T03:41:35.563" v="1807" actId="14100"/>
          <ac:picMkLst>
            <pc:docMk/>
            <pc:sldMk cId="4025482959" sldId="762"/>
            <ac:picMk id="13" creationId="{02CA4204-A711-03EA-2229-C10BD22DE525}"/>
          </ac:picMkLst>
        </pc:picChg>
        <pc:picChg chg="add mod">
          <ac:chgData name="Alisson Denisse Changoluisa Alvear" userId="3e99eb5dd6da5416" providerId="LiveId" clId="{73B49DC2-619D-46DE-B351-421500FF47EE}" dt="2023-02-23T03:41:30.947" v="1805" actId="14100"/>
          <ac:picMkLst>
            <pc:docMk/>
            <pc:sldMk cId="4025482959" sldId="762"/>
            <ac:picMk id="14" creationId="{E464EA6B-A50F-800F-51A9-95A0691ACB6A}"/>
          </ac:picMkLst>
        </pc:picChg>
        <pc:picChg chg="add mod">
          <ac:chgData name="Alisson Denisse Changoluisa Alvear" userId="3e99eb5dd6da5416" providerId="LiveId" clId="{73B49DC2-619D-46DE-B351-421500FF47EE}" dt="2023-02-23T03:41:46.283" v="1810" actId="1076"/>
          <ac:picMkLst>
            <pc:docMk/>
            <pc:sldMk cId="4025482959" sldId="762"/>
            <ac:picMk id="16" creationId="{B5A302A8-CBC0-53B2-C33B-89C9E4CD8DEA}"/>
          </ac:picMkLst>
        </pc:picChg>
        <pc:picChg chg="add mod">
          <ac:chgData name="Alisson Denisse Changoluisa Alvear" userId="3e99eb5dd6da5416" providerId="LiveId" clId="{73B49DC2-619D-46DE-B351-421500FF47EE}" dt="2023-02-23T03:41:43.495" v="1809" actId="1076"/>
          <ac:picMkLst>
            <pc:docMk/>
            <pc:sldMk cId="4025482959" sldId="762"/>
            <ac:picMk id="17" creationId="{0B1917F8-8259-1998-C1BA-EF802B43B171}"/>
          </ac:picMkLst>
        </pc:picChg>
        <pc:picChg chg="add mod">
          <ac:chgData name="Alisson Denisse Changoluisa Alvear" userId="3e99eb5dd6da5416" providerId="LiveId" clId="{73B49DC2-619D-46DE-B351-421500FF47EE}" dt="2023-02-23T03:41:39.550" v="1808" actId="1076"/>
          <ac:picMkLst>
            <pc:docMk/>
            <pc:sldMk cId="4025482959" sldId="762"/>
            <ac:picMk id="18" creationId="{CDF0E116-560E-14CE-E810-D66646DA706D}"/>
          </ac:picMkLst>
        </pc:picChg>
      </pc:sldChg>
      <pc:sldChg chg="addSp delSp modSp add mod">
        <pc:chgData name="Alisson Denisse Changoluisa Alvear" userId="3e99eb5dd6da5416" providerId="LiveId" clId="{73B49DC2-619D-46DE-B351-421500FF47EE}" dt="2023-03-03T04:39:17.355" v="10042" actId="1076"/>
        <pc:sldMkLst>
          <pc:docMk/>
          <pc:sldMk cId="1083113383" sldId="763"/>
        </pc:sldMkLst>
        <pc:spChg chg="add mod">
          <ac:chgData name="Alisson Denisse Changoluisa Alvear" userId="3e99eb5dd6da5416" providerId="LiveId" clId="{73B49DC2-619D-46DE-B351-421500FF47EE}" dt="2023-03-02T12:17:11.154" v="8275" actId="1076"/>
          <ac:spMkLst>
            <pc:docMk/>
            <pc:sldMk cId="1083113383" sldId="763"/>
            <ac:spMk id="2" creationId="{2BA16CC1-92DF-DB50-BD79-3B6AF839CB17}"/>
          </ac:spMkLst>
        </pc:spChg>
        <pc:spChg chg="del">
          <ac:chgData name="Alisson Denisse Changoluisa Alvear" userId="3e99eb5dd6da5416" providerId="LiveId" clId="{73B49DC2-619D-46DE-B351-421500FF47EE}" dt="2023-02-23T13:56:42.532" v="2070" actId="478"/>
          <ac:spMkLst>
            <pc:docMk/>
            <pc:sldMk cId="1083113383" sldId="763"/>
            <ac:spMk id="2" creationId="{AFAEFA12-A3F8-346C-71B6-B899E3999685}"/>
          </ac:spMkLst>
        </pc:spChg>
        <pc:spChg chg="add mod">
          <ac:chgData name="Alisson Denisse Changoluisa Alvear" userId="3e99eb5dd6da5416" providerId="LiveId" clId="{73B49DC2-619D-46DE-B351-421500FF47EE}" dt="2023-03-03T04:39:17.355" v="10042" actId="1076"/>
          <ac:spMkLst>
            <pc:docMk/>
            <pc:sldMk cId="1083113383" sldId="763"/>
            <ac:spMk id="3" creationId="{092C94D0-B8ED-FBFD-9BFF-61B890EC4D1B}"/>
          </ac:spMkLst>
        </pc:spChg>
        <pc:spChg chg="add del mod">
          <ac:chgData name="Alisson Denisse Changoluisa Alvear" userId="3e99eb5dd6da5416" providerId="LiveId" clId="{73B49DC2-619D-46DE-B351-421500FF47EE}" dt="2023-03-02T12:17:07.361" v="8274" actId="478"/>
          <ac:spMkLst>
            <pc:docMk/>
            <pc:sldMk cId="1083113383" sldId="763"/>
            <ac:spMk id="3" creationId="{7FD4F4D4-0404-0A54-6633-2775E7A116C1}"/>
          </ac:spMkLst>
        </pc:spChg>
        <pc:spChg chg="del">
          <ac:chgData name="Alisson Denisse Changoluisa Alvear" userId="3e99eb5dd6da5416" providerId="LiveId" clId="{73B49DC2-619D-46DE-B351-421500FF47EE}" dt="2023-02-23T13:56:45.463" v="2071" actId="478"/>
          <ac:spMkLst>
            <pc:docMk/>
            <pc:sldMk cId="1083113383" sldId="763"/>
            <ac:spMk id="3" creationId="{A6E88EEB-A73D-4F9E-C416-984C2AE7A800}"/>
          </ac:spMkLst>
        </pc:spChg>
        <pc:spChg chg="mod">
          <ac:chgData name="Alisson Denisse Changoluisa Alvear" userId="3e99eb5dd6da5416" providerId="LiveId" clId="{73B49DC2-619D-46DE-B351-421500FF47EE}" dt="2023-02-23T13:56:52.298" v="2082" actId="20577"/>
          <ac:spMkLst>
            <pc:docMk/>
            <pc:sldMk cId="1083113383" sldId="763"/>
            <ac:spMk id="5" creationId="{93A291F8-3617-8BE5-9301-5B3B95355934}"/>
          </ac:spMkLst>
        </pc:spChg>
        <pc:spChg chg="add del mod">
          <ac:chgData name="Alisson Denisse Changoluisa Alvear" userId="3e99eb5dd6da5416" providerId="LiveId" clId="{73B49DC2-619D-46DE-B351-421500FF47EE}" dt="2023-03-02T12:16:24.767" v="8268" actId="478"/>
          <ac:spMkLst>
            <pc:docMk/>
            <pc:sldMk cId="1083113383" sldId="763"/>
            <ac:spMk id="13" creationId="{75DDAE68-D00D-7133-9D24-68B1FE4215A1}"/>
          </ac:spMkLst>
        </pc:spChg>
        <pc:spChg chg="add del mod">
          <ac:chgData name="Alisson Denisse Changoluisa Alvear" userId="3e99eb5dd6da5416" providerId="LiveId" clId="{73B49DC2-619D-46DE-B351-421500FF47EE}" dt="2023-03-02T12:16:21.860" v="8267" actId="478"/>
          <ac:spMkLst>
            <pc:docMk/>
            <pc:sldMk cId="1083113383" sldId="763"/>
            <ac:spMk id="14" creationId="{7013684F-7C7C-62F9-8BB0-3E35361599FA}"/>
          </ac:spMkLst>
        </pc:spChg>
        <pc:spChg chg="add del mod">
          <ac:chgData name="Alisson Denisse Changoluisa Alvear" userId="3e99eb5dd6da5416" providerId="LiveId" clId="{73B49DC2-619D-46DE-B351-421500FF47EE}" dt="2023-03-02T12:16:19.192" v="8266" actId="478"/>
          <ac:spMkLst>
            <pc:docMk/>
            <pc:sldMk cId="1083113383" sldId="763"/>
            <ac:spMk id="15" creationId="{AB251FF3-3073-0878-14FB-DD34755ECCB0}"/>
          </ac:spMkLst>
        </pc:spChg>
        <pc:spChg chg="add mod">
          <ac:chgData name="Alisson Denisse Changoluisa Alvear" userId="3e99eb5dd6da5416" providerId="LiveId" clId="{73B49DC2-619D-46DE-B351-421500FF47EE}" dt="2023-03-02T12:21:16.794" v="8540" actId="1076"/>
          <ac:spMkLst>
            <pc:docMk/>
            <pc:sldMk cId="1083113383" sldId="763"/>
            <ac:spMk id="16" creationId="{9916CE9C-78FB-8EDA-1D62-E7511D7E75FE}"/>
          </ac:spMkLst>
        </pc:spChg>
        <pc:spChg chg="add mod">
          <ac:chgData name="Alisson Denisse Changoluisa Alvear" userId="3e99eb5dd6da5416" providerId="LiveId" clId="{73B49DC2-619D-46DE-B351-421500FF47EE}" dt="2023-03-02T12:21:09.759" v="8539" actId="12"/>
          <ac:spMkLst>
            <pc:docMk/>
            <pc:sldMk cId="1083113383" sldId="763"/>
            <ac:spMk id="17" creationId="{A706AD18-9E9D-AF0B-66D1-FB6A780C6CBE}"/>
          </ac:spMkLst>
        </pc:spChg>
        <pc:graphicFrameChg chg="add mod modGraphic">
          <ac:chgData name="Alisson Denisse Changoluisa Alvear" userId="3e99eb5dd6da5416" providerId="LiveId" clId="{73B49DC2-619D-46DE-B351-421500FF47EE}" dt="2023-03-02T12:41:01.401" v="8748" actId="122"/>
          <ac:graphicFrameMkLst>
            <pc:docMk/>
            <pc:sldMk cId="1083113383" sldId="763"/>
            <ac:graphicFrameMk id="4" creationId="{F6DBAD72-5C48-A5D6-D6FC-01F3529B6D1B}"/>
          </ac:graphicFrameMkLst>
        </pc:graphicFrameChg>
        <pc:picChg chg="add mod">
          <ac:chgData name="Alisson Denisse Changoluisa Alvear" userId="3e99eb5dd6da5416" providerId="LiveId" clId="{73B49DC2-619D-46DE-B351-421500FF47EE}" dt="2023-03-02T12:17:05.674" v="8273" actId="1076"/>
          <ac:picMkLst>
            <pc:docMk/>
            <pc:sldMk cId="1083113383" sldId="763"/>
            <ac:picMk id="6" creationId="{28CACB9F-B679-A37F-6DF6-FCA7E27E2101}"/>
          </ac:picMkLst>
        </pc:picChg>
        <pc:picChg chg="add mod">
          <ac:chgData name="Alisson Denisse Changoluisa Alvear" userId="3e99eb5dd6da5416" providerId="LiveId" clId="{73B49DC2-619D-46DE-B351-421500FF47EE}" dt="2023-03-02T12:17:05.674" v="8273" actId="1076"/>
          <ac:picMkLst>
            <pc:docMk/>
            <pc:sldMk cId="1083113383" sldId="763"/>
            <ac:picMk id="7" creationId="{BC722CCD-5662-43BF-4D2B-339183586681}"/>
          </ac:picMkLst>
        </pc:picChg>
        <pc:picChg chg="add mod">
          <ac:chgData name="Alisson Denisse Changoluisa Alvear" userId="3e99eb5dd6da5416" providerId="LiveId" clId="{73B49DC2-619D-46DE-B351-421500FF47EE}" dt="2023-03-02T12:17:05.674" v="8273" actId="1076"/>
          <ac:picMkLst>
            <pc:docMk/>
            <pc:sldMk cId="1083113383" sldId="763"/>
            <ac:picMk id="8" creationId="{4D1DABB9-9364-7DB9-3D82-92A927BEC4D8}"/>
          </ac:picMkLst>
        </pc:picChg>
        <pc:picChg chg="add mod">
          <ac:chgData name="Alisson Denisse Changoluisa Alvear" userId="3e99eb5dd6da5416" providerId="LiveId" clId="{73B49DC2-619D-46DE-B351-421500FF47EE}" dt="2023-03-02T12:17:05.674" v="8273" actId="1076"/>
          <ac:picMkLst>
            <pc:docMk/>
            <pc:sldMk cId="1083113383" sldId="763"/>
            <ac:picMk id="9" creationId="{9779C09C-0699-7066-63C1-E1C070A78F06}"/>
          </ac:picMkLst>
        </pc:picChg>
        <pc:picChg chg="add mod">
          <ac:chgData name="Alisson Denisse Changoluisa Alvear" userId="3e99eb5dd6da5416" providerId="LiveId" clId="{73B49DC2-619D-46DE-B351-421500FF47EE}" dt="2023-03-02T12:39:51.122" v="8734" actId="1076"/>
          <ac:picMkLst>
            <pc:docMk/>
            <pc:sldMk cId="1083113383" sldId="763"/>
            <ac:picMk id="10" creationId="{9B5A4598-3614-8B2C-29B8-01F23A8BB1CC}"/>
          </ac:picMkLst>
        </pc:picChg>
        <pc:picChg chg="add mod">
          <ac:chgData name="Alisson Denisse Changoluisa Alvear" userId="3e99eb5dd6da5416" providerId="LiveId" clId="{73B49DC2-619D-46DE-B351-421500FF47EE}" dt="2023-03-02T12:37:58.060" v="8715" actId="1076"/>
          <ac:picMkLst>
            <pc:docMk/>
            <pc:sldMk cId="1083113383" sldId="763"/>
            <ac:picMk id="11" creationId="{97861143-0241-FEC4-A7C4-FCB94FA629BE}"/>
          </ac:picMkLst>
        </pc:picChg>
        <pc:picChg chg="add mod">
          <ac:chgData name="Alisson Denisse Changoluisa Alvear" userId="3e99eb5dd6da5416" providerId="LiveId" clId="{73B49DC2-619D-46DE-B351-421500FF47EE}" dt="2023-03-02T12:39:10.284" v="8727" actId="1076"/>
          <ac:picMkLst>
            <pc:docMk/>
            <pc:sldMk cId="1083113383" sldId="763"/>
            <ac:picMk id="12" creationId="{EE8C6472-0D02-D0C5-B226-75C62ABBE7CA}"/>
          </ac:picMkLst>
        </pc:picChg>
        <pc:picChg chg="add del mod">
          <ac:chgData name="Alisson Denisse Changoluisa Alvear" userId="3e99eb5dd6da5416" providerId="LiveId" clId="{73B49DC2-619D-46DE-B351-421500FF47EE}" dt="2023-03-02T12:38:32.905" v="8721" actId="478"/>
          <ac:picMkLst>
            <pc:docMk/>
            <pc:sldMk cId="1083113383" sldId="763"/>
            <ac:picMk id="18" creationId="{B8B056E1-7175-000E-9ED3-8E6435AD2F16}"/>
          </ac:picMkLst>
        </pc:picChg>
        <pc:picChg chg="add del mod">
          <ac:chgData name="Alisson Denisse Changoluisa Alvear" userId="3e99eb5dd6da5416" providerId="LiveId" clId="{73B49DC2-619D-46DE-B351-421500FF47EE}" dt="2023-03-02T12:39:36.221" v="8728" actId="478"/>
          <ac:picMkLst>
            <pc:docMk/>
            <pc:sldMk cId="1083113383" sldId="763"/>
            <ac:picMk id="19" creationId="{53EF92FE-E0E9-1815-2776-8F19F0D36BC0}"/>
          </ac:picMkLst>
        </pc:picChg>
        <pc:picChg chg="add del mod">
          <ac:chgData name="Alisson Denisse Changoluisa Alvear" userId="3e99eb5dd6da5416" providerId="LiveId" clId="{73B49DC2-619D-46DE-B351-421500FF47EE}" dt="2023-03-02T12:40:00.639" v="8737" actId="478"/>
          <ac:picMkLst>
            <pc:docMk/>
            <pc:sldMk cId="1083113383" sldId="763"/>
            <ac:picMk id="20" creationId="{220E0D5E-57A5-08C3-A9C1-E7A9520CA0B5}"/>
          </ac:picMkLst>
        </pc:picChg>
        <pc:picChg chg="add mod">
          <ac:chgData name="Alisson Denisse Changoluisa Alvear" userId="3e99eb5dd6da5416" providerId="LiveId" clId="{73B49DC2-619D-46DE-B351-421500FF47EE}" dt="2023-03-02T12:39:07.328" v="8726" actId="1076"/>
          <ac:picMkLst>
            <pc:docMk/>
            <pc:sldMk cId="1083113383" sldId="763"/>
            <ac:picMk id="2050" creationId="{C5E43F38-4E54-02B3-6765-203284FF0CA6}"/>
          </ac:picMkLst>
        </pc:picChg>
        <pc:picChg chg="add mod">
          <ac:chgData name="Alisson Denisse Changoluisa Alvear" userId="3e99eb5dd6da5416" providerId="LiveId" clId="{73B49DC2-619D-46DE-B351-421500FF47EE}" dt="2023-03-02T12:39:57.925" v="8736" actId="1076"/>
          <ac:picMkLst>
            <pc:docMk/>
            <pc:sldMk cId="1083113383" sldId="763"/>
            <ac:picMk id="2052" creationId="{E348B950-6EC7-92B3-DCF7-B131364B6963}"/>
          </ac:picMkLst>
        </pc:picChg>
        <pc:picChg chg="add mod">
          <ac:chgData name="Alisson Denisse Changoluisa Alvear" userId="3e99eb5dd6da5416" providerId="LiveId" clId="{73B49DC2-619D-46DE-B351-421500FF47EE}" dt="2023-03-02T12:40:45.994" v="8745" actId="14100"/>
          <ac:picMkLst>
            <pc:docMk/>
            <pc:sldMk cId="1083113383" sldId="763"/>
            <ac:picMk id="2054" creationId="{04CA6F28-4AF5-F2FC-91EC-31B9AB0D17E8}"/>
          </ac:picMkLst>
        </pc:picChg>
      </pc:sldChg>
      <pc:sldChg chg="new del">
        <pc:chgData name="Alisson Denisse Changoluisa Alvear" userId="3e99eb5dd6da5416" providerId="LiveId" clId="{73B49DC2-619D-46DE-B351-421500FF47EE}" dt="2023-02-23T13:56:36.752" v="2068" actId="47"/>
        <pc:sldMkLst>
          <pc:docMk/>
          <pc:sldMk cId="1592691928" sldId="763"/>
        </pc:sldMkLst>
      </pc:sldChg>
      <pc:sldChg chg="addSp delSp modSp new mod">
        <pc:chgData name="Alisson Denisse Changoluisa Alvear" userId="3e99eb5dd6da5416" providerId="LiveId" clId="{73B49DC2-619D-46DE-B351-421500FF47EE}" dt="2023-03-03T12:38:11.037" v="10527" actId="255"/>
        <pc:sldMkLst>
          <pc:docMk/>
          <pc:sldMk cId="1149735921" sldId="764"/>
        </pc:sldMkLst>
        <pc:spChg chg="del">
          <ac:chgData name="Alisson Denisse Changoluisa Alvear" userId="3e99eb5dd6da5416" providerId="LiveId" clId="{73B49DC2-619D-46DE-B351-421500FF47EE}" dt="2023-02-23T22:18:18.463" v="2701" actId="478"/>
          <ac:spMkLst>
            <pc:docMk/>
            <pc:sldMk cId="1149735921" sldId="764"/>
            <ac:spMk id="2" creationId="{235BF629-6E6F-6E2A-2566-E9D3F10C46FC}"/>
          </ac:spMkLst>
        </pc:spChg>
        <pc:spChg chg="add mod">
          <ac:chgData name="Alisson Denisse Changoluisa Alvear" userId="3e99eb5dd6da5416" providerId="LiveId" clId="{73B49DC2-619D-46DE-B351-421500FF47EE}" dt="2023-03-03T04:22:54.698" v="9924"/>
          <ac:spMkLst>
            <pc:docMk/>
            <pc:sldMk cId="1149735921" sldId="764"/>
            <ac:spMk id="2" creationId="{774BCE34-55AF-1901-BAC5-959C1CC12808}"/>
          </ac:spMkLst>
        </pc:spChg>
        <pc:spChg chg="del">
          <ac:chgData name="Alisson Denisse Changoluisa Alvear" userId="3e99eb5dd6da5416" providerId="LiveId" clId="{73B49DC2-619D-46DE-B351-421500FF47EE}" dt="2023-02-23T22:18:15.878" v="2700" actId="478"/>
          <ac:spMkLst>
            <pc:docMk/>
            <pc:sldMk cId="1149735921" sldId="764"/>
            <ac:spMk id="3" creationId="{ADDF9BD0-3F81-5080-3092-B3C7AC509F80}"/>
          </ac:spMkLst>
        </pc:spChg>
        <pc:spChg chg="add mod">
          <ac:chgData name="Alisson Denisse Changoluisa Alvear" userId="3e99eb5dd6da5416" providerId="LiveId" clId="{73B49DC2-619D-46DE-B351-421500FF47EE}" dt="2023-03-03T12:38:11.037" v="10527" actId="255"/>
          <ac:spMkLst>
            <pc:docMk/>
            <pc:sldMk cId="1149735921" sldId="764"/>
            <ac:spMk id="4" creationId="{63304739-4AF9-ECD5-DA23-578F258969AE}"/>
          </ac:spMkLst>
        </pc:spChg>
        <pc:spChg chg="add del mod">
          <ac:chgData name="Alisson Denisse Changoluisa Alvear" userId="3e99eb5dd6da5416" providerId="LiveId" clId="{73B49DC2-619D-46DE-B351-421500FF47EE}" dt="2023-02-23T22:26:21.630" v="2749"/>
          <ac:spMkLst>
            <pc:docMk/>
            <pc:sldMk cId="1149735921" sldId="764"/>
            <ac:spMk id="4" creationId="{DCB82BF0-DE03-1BF6-74A5-D3DF60148D84}"/>
          </ac:spMkLst>
        </pc:spChg>
        <pc:spChg chg="add mod">
          <ac:chgData name="Alisson Denisse Changoluisa Alvear" userId="3e99eb5dd6da5416" providerId="LiveId" clId="{73B49DC2-619D-46DE-B351-421500FF47EE}" dt="2023-03-03T04:22:58.303" v="9925" actId="1076"/>
          <ac:spMkLst>
            <pc:docMk/>
            <pc:sldMk cId="1149735921" sldId="764"/>
            <ac:spMk id="5" creationId="{3F3D6BA9-34A0-2612-10CA-D80CBAD93496}"/>
          </ac:spMkLst>
        </pc:spChg>
        <pc:spChg chg="add del mod">
          <ac:chgData name="Alisson Denisse Changoluisa Alvear" userId="3e99eb5dd6da5416" providerId="LiveId" clId="{73B49DC2-619D-46DE-B351-421500FF47EE}" dt="2023-02-23T22:36:34.001" v="2801" actId="478"/>
          <ac:spMkLst>
            <pc:docMk/>
            <pc:sldMk cId="1149735921" sldId="764"/>
            <ac:spMk id="8" creationId="{93B73CB6-B808-7BF0-E114-35A73A2159CC}"/>
          </ac:spMkLst>
        </pc:spChg>
        <pc:spChg chg="add del mod">
          <ac:chgData name="Alisson Denisse Changoluisa Alvear" userId="3e99eb5dd6da5416" providerId="LiveId" clId="{73B49DC2-619D-46DE-B351-421500FF47EE}" dt="2023-02-23T22:36:34.001" v="2801" actId="478"/>
          <ac:spMkLst>
            <pc:docMk/>
            <pc:sldMk cId="1149735921" sldId="764"/>
            <ac:spMk id="9" creationId="{AE48963F-850E-9A16-9779-2434A6E2C8E7}"/>
          </ac:spMkLst>
        </pc:spChg>
        <pc:spChg chg="add del mod">
          <ac:chgData name="Alisson Denisse Changoluisa Alvear" userId="3e99eb5dd6da5416" providerId="LiveId" clId="{73B49DC2-619D-46DE-B351-421500FF47EE}" dt="2023-02-23T22:36:34.001" v="2801" actId="478"/>
          <ac:spMkLst>
            <pc:docMk/>
            <pc:sldMk cId="1149735921" sldId="764"/>
            <ac:spMk id="10" creationId="{E0384B35-7788-7679-1328-8C46B41F9225}"/>
          </ac:spMkLst>
        </pc:spChg>
        <pc:spChg chg="add del mod">
          <ac:chgData name="Alisson Denisse Changoluisa Alvear" userId="3e99eb5dd6da5416" providerId="LiveId" clId="{73B49DC2-619D-46DE-B351-421500FF47EE}" dt="2023-02-23T22:42:09.591" v="2826" actId="478"/>
          <ac:spMkLst>
            <pc:docMk/>
            <pc:sldMk cId="1149735921" sldId="764"/>
            <ac:spMk id="11" creationId="{0226EA1B-8FE8-E134-C31C-C65457D00EAA}"/>
          </ac:spMkLst>
        </pc:spChg>
        <pc:spChg chg="add del mod">
          <ac:chgData name="Alisson Denisse Changoluisa Alvear" userId="3e99eb5dd6da5416" providerId="LiveId" clId="{73B49DC2-619D-46DE-B351-421500FF47EE}" dt="2023-02-23T22:36:34.001" v="2801" actId="478"/>
          <ac:spMkLst>
            <pc:docMk/>
            <pc:sldMk cId="1149735921" sldId="764"/>
            <ac:spMk id="12" creationId="{5B3F72A9-AA24-F170-CC73-C0C826775A03}"/>
          </ac:spMkLst>
        </pc:spChg>
        <pc:spChg chg="add del mod">
          <ac:chgData name="Alisson Denisse Changoluisa Alvear" userId="3e99eb5dd6da5416" providerId="LiveId" clId="{73B49DC2-619D-46DE-B351-421500FF47EE}" dt="2023-02-23T22:36:34.001" v="2801" actId="478"/>
          <ac:spMkLst>
            <pc:docMk/>
            <pc:sldMk cId="1149735921" sldId="764"/>
            <ac:spMk id="13" creationId="{FC55806F-2E69-D04F-3A4F-D5DB86A9BE8B}"/>
          </ac:spMkLst>
        </pc:spChg>
        <pc:spChg chg="add del mod">
          <ac:chgData name="Alisson Denisse Changoluisa Alvear" userId="3e99eb5dd6da5416" providerId="LiveId" clId="{73B49DC2-619D-46DE-B351-421500FF47EE}" dt="2023-02-23T22:36:35.819" v="2802" actId="478"/>
          <ac:spMkLst>
            <pc:docMk/>
            <pc:sldMk cId="1149735921" sldId="764"/>
            <ac:spMk id="14" creationId="{95A7C7DD-1999-9711-A78B-ED58CD861D03}"/>
          </ac:spMkLst>
        </pc:spChg>
        <pc:spChg chg="add del mod">
          <ac:chgData name="Alisson Denisse Changoluisa Alvear" userId="3e99eb5dd6da5416" providerId="LiveId" clId="{73B49DC2-619D-46DE-B351-421500FF47EE}" dt="2023-02-23T22:42:15.716" v="2830"/>
          <ac:spMkLst>
            <pc:docMk/>
            <pc:sldMk cId="1149735921" sldId="764"/>
            <ac:spMk id="17" creationId="{1FC3A07D-FDC4-5A62-AA5E-CFA4DE627B18}"/>
          </ac:spMkLst>
        </pc:spChg>
        <pc:spChg chg="add mod">
          <ac:chgData name="Alisson Denisse Changoluisa Alvear" userId="3e99eb5dd6da5416" providerId="LiveId" clId="{73B49DC2-619D-46DE-B351-421500FF47EE}" dt="2023-03-03T03:24:16.360" v="9501" actId="1076"/>
          <ac:spMkLst>
            <pc:docMk/>
            <pc:sldMk cId="1149735921" sldId="764"/>
            <ac:spMk id="20" creationId="{B84F194B-4A5B-9A02-A8D6-7F8DB6AE0DAB}"/>
          </ac:spMkLst>
        </pc:spChg>
        <pc:spChg chg="add del mod">
          <ac:chgData name="Alisson Denisse Changoluisa Alvear" userId="3e99eb5dd6da5416" providerId="LiveId" clId="{73B49DC2-619D-46DE-B351-421500FF47EE}" dt="2023-02-23T23:06:43.940" v="3039" actId="478"/>
          <ac:spMkLst>
            <pc:docMk/>
            <pc:sldMk cId="1149735921" sldId="764"/>
            <ac:spMk id="22" creationId="{1C902FC0-46CF-EF1D-C785-F9127A5A55BE}"/>
          </ac:spMkLst>
        </pc:spChg>
        <pc:spChg chg="add del">
          <ac:chgData name="Alisson Denisse Changoluisa Alvear" userId="3e99eb5dd6da5416" providerId="LiveId" clId="{73B49DC2-619D-46DE-B351-421500FF47EE}" dt="2023-02-23T23:06:09.751" v="3026" actId="478"/>
          <ac:spMkLst>
            <pc:docMk/>
            <pc:sldMk cId="1149735921" sldId="764"/>
            <ac:spMk id="23" creationId="{DDE25BA4-8E2C-ED9D-572C-2F1841DA65D7}"/>
          </ac:spMkLst>
        </pc:spChg>
        <pc:spChg chg="add mod">
          <ac:chgData name="Alisson Denisse Changoluisa Alvear" userId="3e99eb5dd6da5416" providerId="LiveId" clId="{73B49DC2-619D-46DE-B351-421500FF47EE}" dt="2023-03-03T03:24:16.360" v="9501" actId="1076"/>
          <ac:spMkLst>
            <pc:docMk/>
            <pc:sldMk cId="1149735921" sldId="764"/>
            <ac:spMk id="24" creationId="{D129B0CA-EA0B-DD52-C3E3-51C865A0B1A0}"/>
          </ac:spMkLst>
        </pc:spChg>
        <pc:spChg chg="add mod">
          <ac:chgData name="Alisson Denisse Changoluisa Alvear" userId="3e99eb5dd6da5416" providerId="LiveId" clId="{73B49DC2-619D-46DE-B351-421500FF47EE}" dt="2023-03-03T03:24:16.360" v="9501" actId="1076"/>
          <ac:spMkLst>
            <pc:docMk/>
            <pc:sldMk cId="1149735921" sldId="764"/>
            <ac:spMk id="25" creationId="{F9A73EA8-535B-7E7E-3FB1-76237B39CA65}"/>
          </ac:spMkLst>
        </pc:spChg>
        <pc:spChg chg="add mod">
          <ac:chgData name="Alisson Denisse Changoluisa Alvear" userId="3e99eb5dd6da5416" providerId="LiveId" clId="{73B49DC2-619D-46DE-B351-421500FF47EE}" dt="2023-03-03T03:24:16.360" v="9501" actId="1076"/>
          <ac:spMkLst>
            <pc:docMk/>
            <pc:sldMk cId="1149735921" sldId="764"/>
            <ac:spMk id="27" creationId="{BD407996-D822-4745-C9E4-1A0F8C319872}"/>
          </ac:spMkLst>
        </pc:spChg>
        <pc:spChg chg="add mod">
          <ac:chgData name="Alisson Denisse Changoluisa Alvear" userId="3e99eb5dd6da5416" providerId="LiveId" clId="{73B49DC2-619D-46DE-B351-421500FF47EE}" dt="2023-03-03T03:24:16.360" v="9501" actId="1076"/>
          <ac:spMkLst>
            <pc:docMk/>
            <pc:sldMk cId="1149735921" sldId="764"/>
            <ac:spMk id="28" creationId="{F4BD4593-40F0-CB45-5889-ABDF61BEE097}"/>
          </ac:spMkLst>
        </pc:spChg>
        <pc:spChg chg="add del mod">
          <ac:chgData name="Alisson Denisse Changoluisa Alvear" userId="3e99eb5dd6da5416" providerId="LiveId" clId="{73B49DC2-619D-46DE-B351-421500FF47EE}" dt="2023-02-23T23:30:22.477" v="3106" actId="478"/>
          <ac:spMkLst>
            <pc:docMk/>
            <pc:sldMk cId="1149735921" sldId="764"/>
            <ac:spMk id="29" creationId="{2F06F9BD-7753-B57D-A93F-69BA92676EA4}"/>
          </ac:spMkLst>
        </pc:spChg>
        <pc:spChg chg="add mod">
          <ac:chgData name="Alisson Denisse Changoluisa Alvear" userId="3e99eb5dd6da5416" providerId="LiveId" clId="{73B49DC2-619D-46DE-B351-421500FF47EE}" dt="2023-03-03T03:24:53.738" v="9509" actId="1076"/>
          <ac:spMkLst>
            <pc:docMk/>
            <pc:sldMk cId="1149735921" sldId="764"/>
            <ac:spMk id="30" creationId="{225141D1-ADD6-7FCD-5902-138614B1DB99}"/>
          </ac:spMkLst>
        </pc:spChg>
        <pc:spChg chg="add del mod">
          <ac:chgData name="Alisson Denisse Changoluisa Alvear" userId="3e99eb5dd6da5416" providerId="LiveId" clId="{73B49DC2-619D-46DE-B351-421500FF47EE}" dt="2023-02-23T23:35:03.062" v="3137"/>
          <ac:spMkLst>
            <pc:docMk/>
            <pc:sldMk cId="1149735921" sldId="764"/>
            <ac:spMk id="31" creationId="{776C14A1-C546-74AA-0C08-049AB126AED2}"/>
          </ac:spMkLst>
        </pc:spChg>
        <pc:spChg chg="add mod">
          <ac:chgData name="Alisson Denisse Changoluisa Alvear" userId="3e99eb5dd6da5416" providerId="LiveId" clId="{73B49DC2-619D-46DE-B351-421500FF47EE}" dt="2023-03-03T03:24:21.155" v="9502" actId="1076"/>
          <ac:spMkLst>
            <pc:docMk/>
            <pc:sldMk cId="1149735921" sldId="764"/>
            <ac:spMk id="32" creationId="{B855FE04-777E-4700-5198-F9A4A9351E6C}"/>
          </ac:spMkLst>
        </pc:spChg>
        <pc:spChg chg="add del mod">
          <ac:chgData name="Alisson Denisse Changoluisa Alvear" userId="3e99eb5dd6da5416" providerId="LiveId" clId="{73B49DC2-619D-46DE-B351-421500FF47EE}" dt="2023-03-03T03:21:02.773" v="9462" actId="478"/>
          <ac:spMkLst>
            <pc:docMk/>
            <pc:sldMk cId="1149735921" sldId="764"/>
            <ac:spMk id="33" creationId="{B51787BE-E10D-5E50-B06C-3CE518D5DE64}"/>
          </ac:spMkLst>
        </pc:spChg>
        <pc:spChg chg="add del mod">
          <ac:chgData name="Alisson Denisse Changoluisa Alvear" userId="3e99eb5dd6da5416" providerId="LiveId" clId="{73B49DC2-619D-46DE-B351-421500FF47EE}" dt="2023-03-03T03:21:02.773" v="9462" actId="478"/>
          <ac:spMkLst>
            <pc:docMk/>
            <pc:sldMk cId="1149735921" sldId="764"/>
            <ac:spMk id="34" creationId="{33B20997-B096-51FB-ADB3-79CF1CCB5BDA}"/>
          </ac:spMkLst>
        </pc:spChg>
        <pc:spChg chg="add del mod">
          <ac:chgData name="Alisson Denisse Changoluisa Alvear" userId="3e99eb5dd6da5416" providerId="LiveId" clId="{73B49DC2-619D-46DE-B351-421500FF47EE}" dt="2023-03-03T03:21:02.773" v="9462" actId="478"/>
          <ac:spMkLst>
            <pc:docMk/>
            <pc:sldMk cId="1149735921" sldId="764"/>
            <ac:spMk id="35" creationId="{59F23FDD-22BF-AA78-9B1A-16DE482DD05C}"/>
          </ac:spMkLst>
        </pc:spChg>
        <pc:spChg chg="add del mod">
          <ac:chgData name="Alisson Denisse Changoluisa Alvear" userId="3e99eb5dd6da5416" providerId="LiveId" clId="{73B49DC2-619D-46DE-B351-421500FF47EE}" dt="2023-03-03T03:22:54.628" v="9480" actId="478"/>
          <ac:spMkLst>
            <pc:docMk/>
            <pc:sldMk cId="1149735921" sldId="764"/>
            <ac:spMk id="36" creationId="{88258D53-D3CC-F5C2-61A8-0DA8002E92CF}"/>
          </ac:spMkLst>
        </pc:spChg>
        <pc:spChg chg="add del mod">
          <ac:chgData name="Alisson Denisse Changoluisa Alvear" userId="3e99eb5dd6da5416" providerId="LiveId" clId="{73B49DC2-619D-46DE-B351-421500FF47EE}" dt="2023-03-03T03:22:54.628" v="9480" actId="478"/>
          <ac:spMkLst>
            <pc:docMk/>
            <pc:sldMk cId="1149735921" sldId="764"/>
            <ac:spMk id="37" creationId="{8DF7E5EB-8EC9-647E-59CB-130917C497EC}"/>
          </ac:spMkLst>
        </pc:spChg>
        <pc:spChg chg="add del mod">
          <ac:chgData name="Alisson Denisse Changoluisa Alvear" userId="3e99eb5dd6da5416" providerId="LiveId" clId="{73B49DC2-619D-46DE-B351-421500FF47EE}" dt="2023-03-03T03:22:54.628" v="9480" actId="478"/>
          <ac:spMkLst>
            <pc:docMk/>
            <pc:sldMk cId="1149735921" sldId="764"/>
            <ac:spMk id="38" creationId="{2219D5CC-24C7-E0B7-831A-ECF66F66715E}"/>
          </ac:spMkLst>
        </pc:spChg>
        <pc:spChg chg="add del mod">
          <ac:chgData name="Alisson Denisse Changoluisa Alvear" userId="3e99eb5dd6da5416" providerId="LiveId" clId="{73B49DC2-619D-46DE-B351-421500FF47EE}" dt="2023-03-03T03:21:02.773" v="9462" actId="478"/>
          <ac:spMkLst>
            <pc:docMk/>
            <pc:sldMk cId="1149735921" sldId="764"/>
            <ac:spMk id="39" creationId="{729BCD9B-4BCE-3A21-A6F2-87F29DADDA5C}"/>
          </ac:spMkLst>
        </pc:spChg>
        <pc:spChg chg="add del mod">
          <ac:chgData name="Alisson Denisse Changoluisa Alvear" userId="3e99eb5dd6da5416" providerId="LiveId" clId="{73B49DC2-619D-46DE-B351-421500FF47EE}" dt="2023-03-03T03:21:02.773" v="9462" actId="478"/>
          <ac:spMkLst>
            <pc:docMk/>
            <pc:sldMk cId="1149735921" sldId="764"/>
            <ac:spMk id="40" creationId="{5CBFA3B5-32BB-E836-2891-1E9BB878B5F4}"/>
          </ac:spMkLst>
        </pc:spChg>
        <pc:spChg chg="add del mod">
          <ac:chgData name="Alisson Denisse Changoluisa Alvear" userId="3e99eb5dd6da5416" providerId="LiveId" clId="{73B49DC2-619D-46DE-B351-421500FF47EE}" dt="2023-03-03T03:21:02.773" v="9462" actId="478"/>
          <ac:spMkLst>
            <pc:docMk/>
            <pc:sldMk cId="1149735921" sldId="764"/>
            <ac:spMk id="41" creationId="{C4E4068C-C32A-77B0-48D1-CB698949C80E}"/>
          </ac:spMkLst>
        </pc:spChg>
        <pc:spChg chg="add del mod">
          <ac:chgData name="Alisson Denisse Changoluisa Alvear" userId="3e99eb5dd6da5416" providerId="LiveId" clId="{73B49DC2-619D-46DE-B351-421500FF47EE}" dt="2023-03-03T03:21:02.773" v="9462" actId="478"/>
          <ac:spMkLst>
            <pc:docMk/>
            <pc:sldMk cId="1149735921" sldId="764"/>
            <ac:spMk id="44" creationId="{C00BC158-C129-C25C-396D-9801ECB73574}"/>
          </ac:spMkLst>
        </pc:spChg>
        <pc:picChg chg="add del mod">
          <ac:chgData name="Alisson Denisse Changoluisa Alvear" userId="3e99eb5dd6da5416" providerId="LiveId" clId="{73B49DC2-619D-46DE-B351-421500FF47EE}" dt="2023-02-23T22:36:34.001" v="2801" actId="478"/>
          <ac:picMkLst>
            <pc:docMk/>
            <pc:sldMk cId="1149735921" sldId="764"/>
            <ac:picMk id="7" creationId="{AF628F5A-AEEE-52C0-3467-6E67B24373A6}"/>
          </ac:picMkLst>
        </pc:picChg>
        <pc:picChg chg="add del mod">
          <ac:chgData name="Alisson Denisse Changoluisa Alvear" userId="3e99eb5dd6da5416" providerId="LiveId" clId="{73B49DC2-619D-46DE-B351-421500FF47EE}" dt="2023-03-03T03:24:16.360" v="9501" actId="1076"/>
          <ac:picMkLst>
            <pc:docMk/>
            <pc:sldMk cId="1149735921" sldId="764"/>
            <ac:picMk id="16" creationId="{681D47AC-C19E-A870-FCE1-1AEEBA869799}"/>
          </ac:picMkLst>
        </pc:picChg>
        <pc:picChg chg="add del mod">
          <ac:chgData name="Alisson Denisse Changoluisa Alvear" userId="3e99eb5dd6da5416" providerId="LiveId" clId="{73B49DC2-619D-46DE-B351-421500FF47EE}" dt="2023-02-23T22:43:54.480" v="2903" actId="478"/>
          <ac:picMkLst>
            <pc:docMk/>
            <pc:sldMk cId="1149735921" sldId="764"/>
            <ac:picMk id="19" creationId="{288DCCDD-951E-9EFE-F3C9-2AD18BB3F0C7}"/>
          </ac:picMkLst>
        </pc:picChg>
        <pc:picChg chg="add mod">
          <ac:chgData name="Alisson Denisse Changoluisa Alvear" userId="3e99eb5dd6da5416" providerId="LiveId" clId="{73B49DC2-619D-46DE-B351-421500FF47EE}" dt="2023-03-03T03:24:16.360" v="9501" actId="1076"/>
          <ac:picMkLst>
            <pc:docMk/>
            <pc:sldMk cId="1149735921" sldId="764"/>
            <ac:picMk id="21" creationId="{85A35279-0CE1-8021-F542-2ED14EC53E0B}"/>
          </ac:picMkLst>
        </pc:picChg>
        <pc:picChg chg="add mod">
          <ac:chgData name="Alisson Denisse Changoluisa Alvear" userId="3e99eb5dd6da5416" providerId="LiveId" clId="{73B49DC2-619D-46DE-B351-421500FF47EE}" dt="2023-03-03T03:24:35.809" v="9506" actId="1076"/>
          <ac:picMkLst>
            <pc:docMk/>
            <pc:sldMk cId="1149735921" sldId="764"/>
            <ac:picMk id="26" creationId="{4F28AF35-5322-7B47-C6B4-5E709A1C50B4}"/>
          </ac:picMkLst>
        </pc:picChg>
        <pc:picChg chg="add del mod">
          <ac:chgData name="Alisson Denisse Changoluisa Alvear" userId="3e99eb5dd6da5416" providerId="LiveId" clId="{73B49DC2-619D-46DE-B351-421500FF47EE}" dt="2023-03-03T03:21:02.773" v="9462" actId="478"/>
          <ac:picMkLst>
            <pc:docMk/>
            <pc:sldMk cId="1149735921" sldId="764"/>
            <ac:picMk id="43" creationId="{49F44926-F020-8CC9-C01A-2C656D251580}"/>
          </ac:picMkLst>
        </pc:picChg>
        <pc:picChg chg="add mod">
          <ac:chgData name="Alisson Denisse Changoluisa Alvear" userId="3e99eb5dd6da5416" providerId="LiveId" clId="{73B49DC2-619D-46DE-B351-421500FF47EE}" dt="2023-03-03T03:24:16.360" v="9501" actId="1076"/>
          <ac:picMkLst>
            <pc:docMk/>
            <pc:sldMk cId="1149735921" sldId="764"/>
            <ac:picMk id="1026" creationId="{6499BDCC-AF16-B494-D7DA-220DD59AFEC1}"/>
          </ac:picMkLst>
        </pc:picChg>
        <pc:picChg chg="add mod">
          <ac:chgData name="Alisson Denisse Changoluisa Alvear" userId="3e99eb5dd6da5416" providerId="LiveId" clId="{73B49DC2-619D-46DE-B351-421500FF47EE}" dt="2023-03-03T03:24:33.640" v="9505" actId="1076"/>
          <ac:picMkLst>
            <pc:docMk/>
            <pc:sldMk cId="1149735921" sldId="764"/>
            <ac:picMk id="1028" creationId="{5619A719-DA5B-7D7A-7758-A8B06A2D27CE}"/>
          </ac:picMkLst>
        </pc:picChg>
        <pc:picChg chg="add del mod">
          <ac:chgData name="Alisson Denisse Changoluisa Alvear" userId="3e99eb5dd6da5416" providerId="LiveId" clId="{73B49DC2-619D-46DE-B351-421500FF47EE}" dt="2023-03-03T03:21:02.773" v="9462" actId="478"/>
          <ac:picMkLst>
            <pc:docMk/>
            <pc:sldMk cId="1149735921" sldId="764"/>
            <ac:picMk id="1030" creationId="{3A44FE35-D376-081F-CF6B-41A123415AF8}"/>
          </ac:picMkLst>
        </pc:picChg>
        <pc:picChg chg="add del mod">
          <ac:chgData name="Alisson Denisse Changoluisa Alvear" userId="3e99eb5dd6da5416" providerId="LiveId" clId="{73B49DC2-619D-46DE-B351-421500FF47EE}" dt="2023-03-03T03:21:02.773" v="9462" actId="478"/>
          <ac:picMkLst>
            <pc:docMk/>
            <pc:sldMk cId="1149735921" sldId="764"/>
            <ac:picMk id="1032" creationId="{38B4E487-91CE-C025-75EE-B0D999EACC70}"/>
          </ac:picMkLst>
        </pc:picChg>
        <pc:picChg chg="add del mod">
          <ac:chgData name="Alisson Denisse Changoluisa Alvear" userId="3e99eb5dd6da5416" providerId="LiveId" clId="{73B49DC2-619D-46DE-B351-421500FF47EE}" dt="2023-02-24T02:08:42.315" v="3464" actId="478"/>
          <ac:picMkLst>
            <pc:docMk/>
            <pc:sldMk cId="1149735921" sldId="764"/>
            <ac:picMk id="1034" creationId="{90828900-D608-D8C5-720F-83CD2452F436}"/>
          </ac:picMkLst>
        </pc:picChg>
        <pc:picChg chg="add del mod">
          <ac:chgData name="Alisson Denisse Changoluisa Alvear" userId="3e99eb5dd6da5416" providerId="LiveId" clId="{73B49DC2-619D-46DE-B351-421500FF47EE}" dt="2023-03-03T03:21:02.773" v="9462" actId="478"/>
          <ac:picMkLst>
            <pc:docMk/>
            <pc:sldMk cId="1149735921" sldId="764"/>
            <ac:picMk id="1036" creationId="{600C4C71-1746-A3E6-F9C5-A9D02FEC4EED}"/>
          </ac:picMkLst>
        </pc:picChg>
        <pc:picChg chg="add del mod">
          <ac:chgData name="Alisson Denisse Changoluisa Alvear" userId="3e99eb5dd6da5416" providerId="LiveId" clId="{73B49DC2-619D-46DE-B351-421500FF47EE}" dt="2023-03-03T03:21:14.174" v="9465" actId="478"/>
          <ac:picMkLst>
            <pc:docMk/>
            <pc:sldMk cId="1149735921" sldId="764"/>
            <ac:picMk id="2050" creationId="{5ECD0B9C-1C7F-3162-6C90-BC10A6E30820}"/>
          </ac:picMkLst>
        </pc:picChg>
      </pc:sldChg>
      <pc:sldChg chg="addSp delSp modSp new mod">
        <pc:chgData name="Alisson Denisse Changoluisa Alvear" userId="3e99eb5dd6da5416" providerId="LiveId" clId="{73B49DC2-619D-46DE-B351-421500FF47EE}" dt="2023-03-03T12:31:44.767" v="10507" actId="255"/>
        <pc:sldMkLst>
          <pc:docMk/>
          <pc:sldMk cId="2634310291" sldId="765"/>
        </pc:sldMkLst>
        <pc:spChg chg="add del mod">
          <ac:chgData name="Alisson Denisse Changoluisa Alvear" userId="3e99eb5dd6da5416" providerId="LiveId" clId="{73B49DC2-619D-46DE-B351-421500FF47EE}" dt="2023-03-01T19:35:11.729" v="7809" actId="478"/>
          <ac:spMkLst>
            <pc:docMk/>
            <pc:sldMk cId="2634310291" sldId="765"/>
            <ac:spMk id="2" creationId="{50E337DB-65A4-89ED-771C-CE6F64DF2F2F}"/>
          </ac:spMkLst>
        </pc:spChg>
        <pc:spChg chg="del">
          <ac:chgData name="Alisson Denisse Changoluisa Alvear" userId="3e99eb5dd6da5416" providerId="LiveId" clId="{73B49DC2-619D-46DE-B351-421500FF47EE}" dt="2023-02-24T02:43:11.801" v="3518" actId="478"/>
          <ac:spMkLst>
            <pc:docMk/>
            <pc:sldMk cId="2634310291" sldId="765"/>
            <ac:spMk id="2" creationId="{92EB563D-C5A8-64E8-75AA-76BB1453A0D0}"/>
          </ac:spMkLst>
        </pc:spChg>
        <pc:spChg chg="add mod">
          <ac:chgData name="Alisson Denisse Changoluisa Alvear" userId="3e99eb5dd6da5416" providerId="LiveId" clId="{73B49DC2-619D-46DE-B351-421500FF47EE}" dt="2023-03-02T03:17:00.936" v="8062" actId="1076"/>
          <ac:spMkLst>
            <pc:docMk/>
            <pc:sldMk cId="2634310291" sldId="765"/>
            <ac:spMk id="2" creationId="{9EEE11DD-0CBA-5E47-81B7-5EF4FE0CF595}"/>
          </ac:spMkLst>
        </pc:spChg>
        <pc:spChg chg="del">
          <ac:chgData name="Alisson Denisse Changoluisa Alvear" userId="3e99eb5dd6da5416" providerId="LiveId" clId="{73B49DC2-619D-46DE-B351-421500FF47EE}" dt="2023-02-24T02:43:11.801" v="3518" actId="478"/>
          <ac:spMkLst>
            <pc:docMk/>
            <pc:sldMk cId="2634310291" sldId="765"/>
            <ac:spMk id="3" creationId="{001E9844-F7C3-1760-527D-4C03EDCED2F1}"/>
          </ac:spMkLst>
        </pc:spChg>
        <pc:spChg chg="add mod">
          <ac:chgData name="Alisson Denisse Changoluisa Alvear" userId="3e99eb5dd6da5416" providerId="LiveId" clId="{73B49DC2-619D-46DE-B351-421500FF47EE}" dt="2023-03-03T03:43:12.012" v="9779" actId="1076"/>
          <ac:spMkLst>
            <pc:docMk/>
            <pc:sldMk cId="2634310291" sldId="765"/>
            <ac:spMk id="3" creationId="{462AD448-53DC-DC31-7D6C-7211258A399E}"/>
          </ac:spMkLst>
        </pc:spChg>
        <pc:spChg chg="add mod">
          <ac:chgData name="Alisson Denisse Changoluisa Alvear" userId="3e99eb5dd6da5416" providerId="LiveId" clId="{73B49DC2-619D-46DE-B351-421500FF47EE}" dt="2023-02-24T03:24:34.379" v="4053" actId="1076"/>
          <ac:spMkLst>
            <pc:docMk/>
            <pc:sldMk cId="2634310291" sldId="765"/>
            <ac:spMk id="4" creationId="{8228A054-4167-26AD-AF92-0E6CCA51893C}"/>
          </ac:spMkLst>
        </pc:spChg>
        <pc:spChg chg="add mod">
          <ac:chgData name="Alisson Denisse Changoluisa Alvear" userId="3e99eb5dd6da5416" providerId="LiveId" clId="{73B49DC2-619D-46DE-B351-421500FF47EE}" dt="2023-03-03T03:42:57.212" v="9775" actId="1076"/>
          <ac:spMkLst>
            <pc:docMk/>
            <pc:sldMk cId="2634310291" sldId="765"/>
            <ac:spMk id="5" creationId="{DBF002BE-5CF7-E42D-3EEF-42B429DBDF5B}"/>
          </ac:spMkLst>
        </pc:spChg>
        <pc:spChg chg="add mod">
          <ac:chgData name="Alisson Denisse Changoluisa Alvear" userId="3e99eb5dd6da5416" providerId="LiveId" clId="{73B49DC2-619D-46DE-B351-421500FF47EE}" dt="2023-03-03T03:43:01.657" v="9776" actId="1076"/>
          <ac:spMkLst>
            <pc:docMk/>
            <pc:sldMk cId="2634310291" sldId="765"/>
            <ac:spMk id="6" creationId="{FFBBDA61-9B1F-5284-DB91-2E448C14EFFA}"/>
          </ac:spMkLst>
        </pc:spChg>
        <pc:spChg chg="add mod">
          <ac:chgData name="Alisson Denisse Changoluisa Alvear" userId="3e99eb5dd6da5416" providerId="LiveId" clId="{73B49DC2-619D-46DE-B351-421500FF47EE}" dt="2023-03-01T19:35:25.670" v="7811" actId="1076"/>
          <ac:spMkLst>
            <pc:docMk/>
            <pc:sldMk cId="2634310291" sldId="765"/>
            <ac:spMk id="7" creationId="{6DB01D74-661C-4CBE-BB99-A330785A4D5D}"/>
          </ac:spMkLst>
        </pc:spChg>
        <pc:spChg chg="add mod">
          <ac:chgData name="Alisson Denisse Changoluisa Alvear" userId="3e99eb5dd6da5416" providerId="LiveId" clId="{73B49DC2-619D-46DE-B351-421500FF47EE}" dt="2023-03-01T19:46:05.776" v="7830" actId="20577"/>
          <ac:spMkLst>
            <pc:docMk/>
            <pc:sldMk cId="2634310291" sldId="765"/>
            <ac:spMk id="8" creationId="{000F5480-F930-140D-5B01-FAD88D6D6A06}"/>
          </ac:spMkLst>
        </pc:spChg>
        <pc:spChg chg="add mod">
          <ac:chgData name="Alisson Denisse Changoluisa Alvear" userId="3e99eb5dd6da5416" providerId="LiveId" clId="{73B49DC2-619D-46DE-B351-421500FF47EE}" dt="2023-03-03T04:10:40.948" v="9910" actId="20577"/>
          <ac:spMkLst>
            <pc:docMk/>
            <pc:sldMk cId="2634310291" sldId="765"/>
            <ac:spMk id="9" creationId="{D0BB39F8-84B0-36C2-7092-2CEE3550C0C2}"/>
          </ac:spMkLst>
        </pc:spChg>
        <pc:spChg chg="add mod">
          <ac:chgData name="Alisson Denisse Changoluisa Alvear" userId="3e99eb5dd6da5416" providerId="LiveId" clId="{73B49DC2-619D-46DE-B351-421500FF47EE}" dt="2023-03-01T19:35:28.667" v="7812" actId="1076"/>
          <ac:spMkLst>
            <pc:docMk/>
            <pc:sldMk cId="2634310291" sldId="765"/>
            <ac:spMk id="10" creationId="{785C3304-3598-2A51-5758-E76849B0C8B9}"/>
          </ac:spMkLst>
        </pc:spChg>
        <pc:spChg chg="add mod">
          <ac:chgData name="Alisson Denisse Changoluisa Alvear" userId="3e99eb5dd6da5416" providerId="LiveId" clId="{73B49DC2-619D-46DE-B351-421500FF47EE}" dt="2023-03-03T03:42:49.335" v="9774" actId="403"/>
          <ac:spMkLst>
            <pc:docMk/>
            <pc:sldMk cId="2634310291" sldId="765"/>
            <ac:spMk id="11" creationId="{6F741A4D-11AC-694D-7E93-622FDDEA795C}"/>
          </ac:spMkLst>
        </pc:spChg>
        <pc:spChg chg="add mod">
          <ac:chgData name="Alisson Denisse Changoluisa Alvear" userId="3e99eb5dd6da5416" providerId="LiveId" clId="{73B49DC2-619D-46DE-B351-421500FF47EE}" dt="2023-03-01T20:01:23.202" v="7992" actId="1076"/>
          <ac:spMkLst>
            <pc:docMk/>
            <pc:sldMk cId="2634310291" sldId="765"/>
            <ac:spMk id="12" creationId="{46E91732-BC6E-4C83-2113-A41F6DD93432}"/>
          </ac:spMkLst>
        </pc:spChg>
        <pc:spChg chg="add del mod">
          <ac:chgData name="Alisson Denisse Changoluisa Alvear" userId="3e99eb5dd6da5416" providerId="LiveId" clId="{73B49DC2-619D-46DE-B351-421500FF47EE}" dt="2023-02-24T16:39:07.533" v="6005" actId="478"/>
          <ac:spMkLst>
            <pc:docMk/>
            <pc:sldMk cId="2634310291" sldId="765"/>
            <ac:spMk id="13" creationId="{97B486DC-9F74-962B-0FAF-654463EF0AA4}"/>
          </ac:spMkLst>
        </pc:spChg>
        <pc:spChg chg="add mod">
          <ac:chgData name="Alisson Denisse Changoluisa Alvear" userId="3e99eb5dd6da5416" providerId="LiveId" clId="{73B49DC2-619D-46DE-B351-421500FF47EE}" dt="2023-03-01T19:53:26.097" v="7988" actId="14100"/>
          <ac:spMkLst>
            <pc:docMk/>
            <pc:sldMk cId="2634310291" sldId="765"/>
            <ac:spMk id="13" creationId="{E34AA6E2-FFFA-6A77-6B19-91182D007080}"/>
          </ac:spMkLst>
        </pc:spChg>
        <pc:spChg chg="add mod">
          <ac:chgData name="Alisson Denisse Changoluisa Alvear" userId="3e99eb5dd6da5416" providerId="LiveId" clId="{73B49DC2-619D-46DE-B351-421500FF47EE}" dt="2023-03-03T02:18:06.023" v="9417" actId="114"/>
          <ac:spMkLst>
            <pc:docMk/>
            <pc:sldMk cId="2634310291" sldId="765"/>
            <ac:spMk id="14" creationId="{55639E29-8084-33AC-5E7D-25CDC44860C8}"/>
          </ac:spMkLst>
        </pc:spChg>
        <pc:spChg chg="add mod">
          <ac:chgData name="Alisson Denisse Changoluisa Alvear" userId="3e99eb5dd6da5416" providerId="LiveId" clId="{73B49DC2-619D-46DE-B351-421500FF47EE}" dt="2023-03-03T04:23:10.393" v="9928"/>
          <ac:spMkLst>
            <pc:docMk/>
            <pc:sldMk cId="2634310291" sldId="765"/>
            <ac:spMk id="15" creationId="{B8F1DD76-A188-89A1-7E64-AC03C7F58B03}"/>
          </ac:spMkLst>
        </pc:spChg>
        <pc:spChg chg="add del mod">
          <ac:chgData name="Alisson Denisse Changoluisa Alvear" userId="3e99eb5dd6da5416" providerId="LiveId" clId="{73B49DC2-619D-46DE-B351-421500FF47EE}" dt="2023-02-24T16:39:07.533" v="6005" actId="478"/>
          <ac:spMkLst>
            <pc:docMk/>
            <pc:sldMk cId="2634310291" sldId="765"/>
            <ac:spMk id="16" creationId="{E108CE98-2E80-98DF-CB7B-6C05E8AD4B31}"/>
          </ac:spMkLst>
        </pc:spChg>
        <pc:spChg chg="add del mod">
          <ac:chgData name="Alisson Denisse Changoluisa Alvear" userId="3e99eb5dd6da5416" providerId="LiveId" clId="{73B49DC2-619D-46DE-B351-421500FF47EE}" dt="2023-03-02T04:58:08.437" v="8154" actId="478"/>
          <ac:spMkLst>
            <pc:docMk/>
            <pc:sldMk cId="2634310291" sldId="765"/>
            <ac:spMk id="18" creationId="{2EEAC19C-E080-DBCA-ED43-802964213E70}"/>
          </ac:spMkLst>
        </pc:spChg>
        <pc:spChg chg="add mod">
          <ac:chgData name="Alisson Denisse Changoluisa Alvear" userId="3e99eb5dd6da5416" providerId="LiveId" clId="{73B49DC2-619D-46DE-B351-421500FF47EE}" dt="2023-03-03T12:31:44.767" v="10507" actId="255"/>
          <ac:spMkLst>
            <pc:docMk/>
            <pc:sldMk cId="2634310291" sldId="765"/>
            <ac:spMk id="18" creationId="{3B04A15F-6401-A740-6FE9-60B5CB79F0B4}"/>
          </ac:spMkLst>
        </pc:spChg>
        <pc:graphicFrameChg chg="add del mod modGraphic">
          <ac:chgData name="Alisson Denisse Changoluisa Alvear" userId="3e99eb5dd6da5416" providerId="LiveId" clId="{73B49DC2-619D-46DE-B351-421500FF47EE}" dt="2023-03-02T03:54:18.455" v="8145" actId="478"/>
          <ac:graphicFrameMkLst>
            <pc:docMk/>
            <pc:sldMk cId="2634310291" sldId="765"/>
            <ac:graphicFrameMk id="15" creationId="{1989C8F7-561A-2094-7E5B-81930634BE8D}"/>
          </ac:graphicFrameMkLst>
        </pc:graphicFrameChg>
        <pc:graphicFrameChg chg="add mod modGraphic">
          <ac:chgData name="Alisson Denisse Changoluisa Alvear" userId="3e99eb5dd6da5416" providerId="LiveId" clId="{73B49DC2-619D-46DE-B351-421500FF47EE}" dt="2023-03-03T04:21:41.036" v="9916" actId="20577"/>
          <ac:graphicFrameMkLst>
            <pc:docMk/>
            <pc:sldMk cId="2634310291" sldId="765"/>
            <ac:graphicFrameMk id="16" creationId="{131DFA11-AF07-1ECA-DC45-A664C970AC17}"/>
          </ac:graphicFrameMkLst>
        </pc:graphicFrameChg>
        <pc:picChg chg="add del mod">
          <ac:chgData name="Alisson Denisse Changoluisa Alvear" userId="3e99eb5dd6da5416" providerId="LiveId" clId="{73B49DC2-619D-46DE-B351-421500FF47EE}" dt="2023-02-24T16:35:37.232" v="5758" actId="478"/>
          <ac:picMkLst>
            <pc:docMk/>
            <pc:sldMk cId="2634310291" sldId="765"/>
            <ac:picMk id="15" creationId="{AE53BA91-7C37-84BD-7CA1-6E24651EB66C}"/>
          </ac:picMkLst>
        </pc:picChg>
        <pc:picChg chg="add mod">
          <ac:chgData name="Alisson Denisse Changoluisa Alvear" userId="3e99eb5dd6da5416" providerId="LiveId" clId="{73B49DC2-619D-46DE-B351-421500FF47EE}" dt="2023-03-02T03:31:54.020" v="8069" actId="1076"/>
          <ac:picMkLst>
            <pc:docMk/>
            <pc:sldMk cId="2634310291" sldId="765"/>
            <ac:picMk id="17" creationId="{C9985D36-5E7E-ED8D-0183-6BA8A2E9ADAD}"/>
          </ac:picMkLst>
        </pc:picChg>
        <pc:picChg chg="add mod">
          <ac:chgData name="Alisson Denisse Changoluisa Alvear" userId="3e99eb5dd6da5416" providerId="LiveId" clId="{73B49DC2-619D-46DE-B351-421500FF47EE}" dt="2023-03-02T03:47:19.822" v="8074" actId="14100"/>
          <ac:picMkLst>
            <pc:docMk/>
            <pc:sldMk cId="2634310291" sldId="765"/>
            <ac:picMk id="1026" creationId="{1583D38F-0701-0DAD-63CF-D735A8403816}"/>
          </ac:picMkLst>
        </pc:picChg>
        <pc:picChg chg="add mod">
          <ac:chgData name="Alisson Denisse Changoluisa Alvear" userId="3e99eb5dd6da5416" providerId="LiveId" clId="{73B49DC2-619D-46DE-B351-421500FF47EE}" dt="2023-03-02T03:17:21.341" v="8067" actId="1076"/>
          <ac:picMkLst>
            <pc:docMk/>
            <pc:sldMk cId="2634310291" sldId="765"/>
            <ac:picMk id="1028" creationId="{8A96C2CC-E98A-C07D-7CCC-BDF0DEA9E2DD}"/>
          </ac:picMkLst>
        </pc:picChg>
        <pc:picChg chg="add del mod">
          <ac:chgData name="Alisson Denisse Changoluisa Alvear" userId="3e99eb5dd6da5416" providerId="LiveId" clId="{73B49DC2-619D-46DE-B351-421500FF47EE}" dt="2023-02-24T16:35:37.232" v="5758" actId="478"/>
          <ac:picMkLst>
            <pc:docMk/>
            <pc:sldMk cId="2634310291" sldId="765"/>
            <ac:picMk id="2050" creationId="{E7D08F5B-9470-AFF5-A6D1-617B907E947B}"/>
          </ac:picMkLst>
        </pc:picChg>
        <pc:picChg chg="add del mod">
          <ac:chgData name="Alisson Denisse Changoluisa Alvear" userId="3e99eb5dd6da5416" providerId="LiveId" clId="{73B49DC2-619D-46DE-B351-421500FF47EE}" dt="2023-03-01T20:02:37.252" v="7996" actId="478"/>
          <ac:picMkLst>
            <pc:docMk/>
            <pc:sldMk cId="2634310291" sldId="765"/>
            <ac:picMk id="2052" creationId="{94680F63-37CA-6080-A74A-06B54E89A7BB}"/>
          </ac:picMkLst>
        </pc:picChg>
        <pc:picChg chg="add del">
          <ac:chgData name="Alisson Denisse Changoluisa Alvear" userId="3e99eb5dd6da5416" providerId="LiveId" clId="{73B49DC2-619D-46DE-B351-421500FF47EE}" dt="2023-02-24T03:39:19.721" v="4124" actId="478"/>
          <ac:picMkLst>
            <pc:docMk/>
            <pc:sldMk cId="2634310291" sldId="765"/>
            <ac:picMk id="2054" creationId="{06FCA5D4-EDA5-8EF9-BEBC-DCFE731C243C}"/>
          </ac:picMkLst>
        </pc:picChg>
        <pc:picChg chg="add del">
          <ac:chgData name="Alisson Denisse Changoluisa Alvear" userId="3e99eb5dd6da5416" providerId="LiveId" clId="{73B49DC2-619D-46DE-B351-421500FF47EE}" dt="2023-02-24T03:39:25.687" v="4126"/>
          <ac:picMkLst>
            <pc:docMk/>
            <pc:sldMk cId="2634310291" sldId="765"/>
            <ac:picMk id="2056" creationId="{32BF7365-73D8-D00C-00F7-FA1D9B4DA56D}"/>
          </ac:picMkLst>
        </pc:picChg>
        <pc:picChg chg="add del">
          <ac:chgData name="Alisson Denisse Changoluisa Alvear" userId="3e99eb5dd6da5416" providerId="LiveId" clId="{73B49DC2-619D-46DE-B351-421500FF47EE}" dt="2023-02-24T03:39:36.661" v="4128" actId="478"/>
          <ac:picMkLst>
            <pc:docMk/>
            <pc:sldMk cId="2634310291" sldId="765"/>
            <ac:picMk id="2058" creationId="{D807564A-47BF-7D4B-5689-74B3F8C2B736}"/>
          </ac:picMkLst>
        </pc:picChg>
        <pc:picChg chg="add del mod">
          <ac:chgData name="Alisson Denisse Changoluisa Alvear" userId="3e99eb5dd6da5416" providerId="LiveId" clId="{73B49DC2-619D-46DE-B351-421500FF47EE}" dt="2023-02-24T03:40:44.029" v="4134" actId="478"/>
          <ac:picMkLst>
            <pc:docMk/>
            <pc:sldMk cId="2634310291" sldId="765"/>
            <ac:picMk id="2060" creationId="{2297496B-5BAC-6A80-77FC-F661E0956931}"/>
          </ac:picMkLst>
        </pc:picChg>
        <pc:picChg chg="add mod">
          <ac:chgData name="Alisson Denisse Changoluisa Alvear" userId="3e99eb5dd6da5416" providerId="LiveId" clId="{73B49DC2-619D-46DE-B351-421500FF47EE}" dt="2023-03-02T03:16:38.296" v="8021" actId="1076"/>
          <ac:picMkLst>
            <pc:docMk/>
            <pc:sldMk cId="2634310291" sldId="765"/>
            <ac:picMk id="2062" creationId="{F594EC9C-FA4C-8F1C-9DF5-D66800694D0E}"/>
          </ac:picMkLst>
        </pc:picChg>
        <pc:picChg chg="add del mod">
          <ac:chgData name="Alisson Denisse Changoluisa Alvear" userId="3e99eb5dd6da5416" providerId="LiveId" clId="{73B49DC2-619D-46DE-B351-421500FF47EE}" dt="2023-03-01T20:04:21.774" v="8002" actId="478"/>
          <ac:picMkLst>
            <pc:docMk/>
            <pc:sldMk cId="2634310291" sldId="765"/>
            <ac:picMk id="3074" creationId="{7A6D66A1-F50A-A213-CCAB-692503CDE8C5}"/>
          </ac:picMkLst>
        </pc:picChg>
        <pc:picChg chg="add mod">
          <ac:chgData name="Alisson Denisse Changoluisa Alvear" userId="3e99eb5dd6da5416" providerId="LiveId" clId="{73B49DC2-619D-46DE-B351-421500FF47EE}" dt="2023-03-03T03:43:09.584" v="9777" actId="14100"/>
          <ac:picMkLst>
            <pc:docMk/>
            <pc:sldMk cId="2634310291" sldId="765"/>
            <ac:picMk id="3076" creationId="{05177CA6-4DB4-15C2-972F-ED3A549A327C}"/>
          </ac:picMkLst>
        </pc:picChg>
      </pc:sldChg>
      <pc:sldChg chg="addSp delSp modSp new mod">
        <pc:chgData name="Alisson Denisse Changoluisa Alvear" userId="3e99eb5dd6da5416" providerId="LiveId" clId="{73B49DC2-619D-46DE-B351-421500FF47EE}" dt="2023-03-03T10:51:41.482" v="10123" actId="1076"/>
        <pc:sldMkLst>
          <pc:docMk/>
          <pc:sldMk cId="2577514160" sldId="766"/>
        </pc:sldMkLst>
        <pc:spChg chg="add del mod">
          <ac:chgData name="Alisson Denisse Changoluisa Alvear" userId="3e99eb5dd6da5416" providerId="LiveId" clId="{73B49DC2-619D-46DE-B351-421500FF47EE}" dt="2023-03-02T12:33:27.148" v="8665" actId="478"/>
          <ac:spMkLst>
            <pc:docMk/>
            <pc:sldMk cId="2577514160" sldId="766"/>
            <ac:spMk id="2" creationId="{2E25A610-119A-853B-D095-AF1F9170DC6A}"/>
          </ac:spMkLst>
        </pc:spChg>
        <pc:spChg chg="add mod">
          <ac:chgData name="Alisson Denisse Changoluisa Alvear" userId="3e99eb5dd6da5416" providerId="LiveId" clId="{73B49DC2-619D-46DE-B351-421500FF47EE}" dt="2023-03-03T04:54:00.975" v="10103" actId="1076"/>
          <ac:spMkLst>
            <pc:docMk/>
            <pc:sldMk cId="2577514160" sldId="766"/>
            <ac:spMk id="2" creationId="{D32EC0FA-AEF4-6866-1143-40834828D790}"/>
          </ac:spMkLst>
        </pc:spChg>
        <pc:spChg chg="del">
          <ac:chgData name="Alisson Denisse Changoluisa Alvear" userId="3e99eb5dd6da5416" providerId="LiveId" clId="{73B49DC2-619D-46DE-B351-421500FF47EE}" dt="2023-02-24T04:13:48.561" v="4490" actId="478"/>
          <ac:spMkLst>
            <pc:docMk/>
            <pc:sldMk cId="2577514160" sldId="766"/>
            <ac:spMk id="2" creationId="{FBD1460E-B1CD-73FD-8D43-A7E39467AAF6}"/>
          </ac:spMkLst>
        </pc:spChg>
        <pc:spChg chg="add mod">
          <ac:chgData name="Alisson Denisse Changoluisa Alvear" userId="3e99eb5dd6da5416" providerId="LiveId" clId="{73B49DC2-619D-46DE-B351-421500FF47EE}" dt="2023-03-03T10:51:32.186" v="10122" actId="1076"/>
          <ac:spMkLst>
            <pc:docMk/>
            <pc:sldMk cId="2577514160" sldId="766"/>
            <ac:spMk id="3" creationId="{E26BE186-5BFD-E2CC-36BC-8A9798BE45FA}"/>
          </ac:spMkLst>
        </pc:spChg>
        <pc:spChg chg="del">
          <ac:chgData name="Alisson Denisse Changoluisa Alvear" userId="3e99eb5dd6da5416" providerId="LiveId" clId="{73B49DC2-619D-46DE-B351-421500FF47EE}" dt="2023-02-24T04:13:50.864" v="4491" actId="478"/>
          <ac:spMkLst>
            <pc:docMk/>
            <pc:sldMk cId="2577514160" sldId="766"/>
            <ac:spMk id="3" creationId="{F1A0920A-A3DF-C99A-6687-C80A9CC8BC9C}"/>
          </ac:spMkLst>
        </pc:spChg>
        <pc:spChg chg="add del mod">
          <ac:chgData name="Alisson Denisse Changoluisa Alvear" userId="3e99eb5dd6da5416" providerId="LiveId" clId="{73B49DC2-619D-46DE-B351-421500FF47EE}" dt="2023-02-24T16:43:54.208" v="6151" actId="478"/>
          <ac:spMkLst>
            <pc:docMk/>
            <pc:sldMk cId="2577514160" sldId="766"/>
            <ac:spMk id="3" creationId="{FEEA8797-16E5-3D29-5293-8A68B619CC05}"/>
          </ac:spMkLst>
        </pc:spChg>
        <pc:spChg chg="add del mod">
          <ac:chgData name="Alisson Denisse Changoluisa Alvear" userId="3e99eb5dd6da5416" providerId="LiveId" clId="{73B49DC2-619D-46DE-B351-421500FF47EE}" dt="2023-03-03T04:53:53.890" v="10102" actId="478"/>
          <ac:spMkLst>
            <pc:docMk/>
            <pc:sldMk cId="2577514160" sldId="766"/>
            <ac:spMk id="4" creationId="{11DF9DF5-8B38-3BD5-36EA-6FDA7DBA99D2}"/>
          </ac:spMkLst>
        </pc:spChg>
        <pc:spChg chg="add del mod">
          <ac:chgData name="Alisson Denisse Changoluisa Alvear" userId="3e99eb5dd6da5416" providerId="LiveId" clId="{73B49DC2-619D-46DE-B351-421500FF47EE}" dt="2023-03-02T12:42:16.782" v="8751" actId="478"/>
          <ac:spMkLst>
            <pc:docMk/>
            <pc:sldMk cId="2577514160" sldId="766"/>
            <ac:spMk id="4" creationId="{AC2456B0-9C72-037D-E988-0EC06460004E}"/>
          </ac:spMkLst>
        </pc:spChg>
        <pc:spChg chg="add del mod">
          <ac:chgData name="Alisson Denisse Changoluisa Alvear" userId="3e99eb5dd6da5416" providerId="LiveId" clId="{73B49DC2-619D-46DE-B351-421500FF47EE}" dt="2023-02-24T12:14:08.775" v="5401"/>
          <ac:spMkLst>
            <pc:docMk/>
            <pc:sldMk cId="2577514160" sldId="766"/>
            <ac:spMk id="4" creationId="{D48509AF-CFAD-F6A2-D460-C871954CAD94}"/>
          </ac:spMkLst>
        </pc:spChg>
        <pc:spChg chg="add mod">
          <ac:chgData name="Alisson Denisse Changoluisa Alvear" userId="3e99eb5dd6da5416" providerId="LiveId" clId="{73B49DC2-619D-46DE-B351-421500FF47EE}" dt="2023-03-03T04:54:00.975" v="10103" actId="1076"/>
          <ac:spMkLst>
            <pc:docMk/>
            <pc:sldMk cId="2577514160" sldId="766"/>
            <ac:spMk id="5" creationId="{1142B8CD-FA04-8D62-5F5D-6F6B65F01926}"/>
          </ac:spMkLst>
        </pc:spChg>
        <pc:spChg chg="add mod">
          <ac:chgData name="Alisson Denisse Changoluisa Alvear" userId="3e99eb5dd6da5416" providerId="LiveId" clId="{73B49DC2-619D-46DE-B351-421500FF47EE}" dt="2023-03-03T10:51:41.482" v="10123" actId="1076"/>
          <ac:spMkLst>
            <pc:docMk/>
            <pc:sldMk cId="2577514160" sldId="766"/>
            <ac:spMk id="6" creationId="{F76582CB-7B81-3625-0634-E2CCE9AE14E9}"/>
          </ac:spMkLst>
        </pc:spChg>
        <pc:spChg chg="add del mod">
          <ac:chgData name="Alisson Denisse Changoluisa Alvear" userId="3e99eb5dd6da5416" providerId="LiveId" clId="{73B49DC2-619D-46DE-B351-421500FF47EE}" dt="2023-02-24T16:44:56.103" v="6213" actId="478"/>
          <ac:spMkLst>
            <pc:docMk/>
            <pc:sldMk cId="2577514160" sldId="766"/>
            <ac:spMk id="7" creationId="{B0E36140-790F-86D4-2B69-D4375628D187}"/>
          </ac:spMkLst>
        </pc:spChg>
        <pc:spChg chg="add mod">
          <ac:chgData name="Alisson Denisse Changoluisa Alvear" userId="3e99eb5dd6da5416" providerId="LiveId" clId="{73B49DC2-619D-46DE-B351-421500FF47EE}" dt="2023-03-03T05:10:01.799" v="10116" actId="20577"/>
          <ac:spMkLst>
            <pc:docMk/>
            <pc:sldMk cId="2577514160" sldId="766"/>
            <ac:spMk id="8" creationId="{16B1C6B3-0B99-A457-6DBA-C91FC585C604}"/>
          </ac:spMkLst>
        </pc:spChg>
        <pc:spChg chg="add del mod">
          <ac:chgData name="Alisson Denisse Changoluisa Alvear" userId="3e99eb5dd6da5416" providerId="LiveId" clId="{73B49DC2-619D-46DE-B351-421500FF47EE}" dt="2023-03-02T12:33:10.011" v="8661" actId="478"/>
          <ac:spMkLst>
            <pc:docMk/>
            <pc:sldMk cId="2577514160" sldId="766"/>
            <ac:spMk id="8" creationId="{BAF0AD2C-002C-DA40-FB33-8FF36B2E15B2}"/>
          </ac:spMkLst>
        </pc:spChg>
        <pc:spChg chg="add del mod">
          <ac:chgData name="Alisson Denisse Changoluisa Alvear" userId="3e99eb5dd6da5416" providerId="LiveId" clId="{73B49DC2-619D-46DE-B351-421500FF47EE}" dt="2023-03-02T12:33:10.011" v="8661" actId="478"/>
          <ac:spMkLst>
            <pc:docMk/>
            <pc:sldMk cId="2577514160" sldId="766"/>
            <ac:spMk id="9" creationId="{5845F8CE-7AE2-EE8D-D27D-8238AFFE153C}"/>
          </ac:spMkLst>
        </pc:spChg>
        <pc:spChg chg="add del mod">
          <ac:chgData name="Alisson Denisse Changoluisa Alvear" userId="3e99eb5dd6da5416" providerId="LiveId" clId="{73B49DC2-619D-46DE-B351-421500FF47EE}" dt="2023-03-02T20:37:45.800" v="8800" actId="478"/>
          <ac:spMkLst>
            <pc:docMk/>
            <pc:sldMk cId="2577514160" sldId="766"/>
            <ac:spMk id="10" creationId="{9B996B26-7878-28B7-DF51-22AD88E97A6F}"/>
          </ac:spMkLst>
        </pc:spChg>
        <pc:spChg chg="add del mod ord">
          <ac:chgData name="Alisson Denisse Changoluisa Alvear" userId="3e99eb5dd6da5416" providerId="LiveId" clId="{73B49DC2-619D-46DE-B351-421500FF47EE}" dt="2023-02-24T04:38:05.667" v="4558" actId="478"/>
          <ac:spMkLst>
            <pc:docMk/>
            <pc:sldMk cId="2577514160" sldId="766"/>
            <ac:spMk id="15" creationId="{CE2C6B5C-6646-16E9-4B7D-1F3F3C1CCA62}"/>
          </ac:spMkLst>
        </pc:spChg>
        <pc:spChg chg="add del mod">
          <ac:chgData name="Alisson Denisse Changoluisa Alvear" userId="3e99eb5dd6da5416" providerId="LiveId" clId="{73B49DC2-619D-46DE-B351-421500FF47EE}" dt="2023-03-02T12:33:27.148" v="8665" actId="478"/>
          <ac:spMkLst>
            <pc:docMk/>
            <pc:sldMk cId="2577514160" sldId="766"/>
            <ac:spMk id="20" creationId="{9818B222-16B1-3DC5-AE2D-6A68AC175905}"/>
          </ac:spMkLst>
        </pc:spChg>
        <pc:spChg chg="add del mod">
          <ac:chgData name="Alisson Denisse Changoluisa Alvear" userId="3e99eb5dd6da5416" providerId="LiveId" clId="{73B49DC2-619D-46DE-B351-421500FF47EE}" dt="2023-02-24T04:54:21.569" v="4783" actId="478"/>
          <ac:spMkLst>
            <pc:docMk/>
            <pc:sldMk cId="2577514160" sldId="766"/>
            <ac:spMk id="21" creationId="{08C398A4-A789-04D9-D8B6-979ECB0AB585}"/>
          </ac:spMkLst>
        </pc:spChg>
        <pc:spChg chg="add del mod">
          <ac:chgData name="Alisson Denisse Changoluisa Alvear" userId="3e99eb5dd6da5416" providerId="LiveId" clId="{73B49DC2-619D-46DE-B351-421500FF47EE}" dt="2023-03-02T12:33:10.011" v="8661" actId="478"/>
          <ac:spMkLst>
            <pc:docMk/>
            <pc:sldMk cId="2577514160" sldId="766"/>
            <ac:spMk id="22" creationId="{9C489AE0-59CA-9339-C860-0D88DE9217CB}"/>
          </ac:spMkLst>
        </pc:spChg>
        <pc:spChg chg="add mod">
          <ac:chgData name="Alisson Denisse Changoluisa Alvear" userId="3e99eb5dd6da5416" providerId="LiveId" clId="{73B49DC2-619D-46DE-B351-421500FF47EE}" dt="2023-03-02T12:35:04.513" v="8678" actId="14100"/>
          <ac:spMkLst>
            <pc:docMk/>
            <pc:sldMk cId="2577514160" sldId="766"/>
            <ac:spMk id="23" creationId="{A61E71FF-68AA-6759-7866-A594B3397427}"/>
          </ac:spMkLst>
        </pc:spChg>
        <pc:spChg chg="add del mod">
          <ac:chgData name="Alisson Denisse Changoluisa Alvear" userId="3e99eb5dd6da5416" providerId="LiveId" clId="{73B49DC2-619D-46DE-B351-421500FF47EE}" dt="2023-02-24T12:09:33.901" v="5397" actId="478"/>
          <ac:spMkLst>
            <pc:docMk/>
            <pc:sldMk cId="2577514160" sldId="766"/>
            <ac:spMk id="24" creationId="{E6986519-A154-1160-7260-864C2A67583D}"/>
          </ac:spMkLst>
        </pc:spChg>
        <pc:picChg chg="add del mod">
          <ac:chgData name="Alisson Denisse Changoluisa Alvear" userId="3e99eb5dd6da5416" providerId="LiveId" clId="{73B49DC2-619D-46DE-B351-421500FF47EE}" dt="2023-02-24T04:35:59.765" v="4537" actId="478"/>
          <ac:picMkLst>
            <pc:docMk/>
            <pc:sldMk cId="2577514160" sldId="766"/>
            <ac:picMk id="5" creationId="{E45BE820-5C46-FAF6-D39B-F0FDC1882B13}"/>
          </ac:picMkLst>
        </pc:picChg>
        <pc:picChg chg="add del mod">
          <ac:chgData name="Alisson Denisse Changoluisa Alvear" userId="3e99eb5dd6da5416" providerId="LiveId" clId="{73B49DC2-619D-46DE-B351-421500FF47EE}" dt="2023-02-24T04:37:05.288" v="4546" actId="478"/>
          <ac:picMkLst>
            <pc:docMk/>
            <pc:sldMk cId="2577514160" sldId="766"/>
            <ac:picMk id="7" creationId="{5693E486-0624-B5EE-1DE8-52342E8103A8}"/>
          </ac:picMkLst>
        </pc:picChg>
        <pc:picChg chg="add del mod">
          <ac:chgData name="Alisson Denisse Changoluisa Alvear" userId="3e99eb5dd6da5416" providerId="LiveId" clId="{73B49DC2-619D-46DE-B351-421500FF47EE}" dt="2023-02-24T04:30:20.539" v="4514" actId="478"/>
          <ac:picMkLst>
            <pc:docMk/>
            <pc:sldMk cId="2577514160" sldId="766"/>
            <ac:picMk id="9" creationId="{2483EFAA-6430-B6A0-6D38-91D26F4E69B9}"/>
          </ac:picMkLst>
        </pc:picChg>
        <pc:picChg chg="add del mod">
          <ac:chgData name="Alisson Denisse Changoluisa Alvear" userId="3e99eb5dd6da5416" providerId="LiveId" clId="{73B49DC2-619D-46DE-B351-421500FF47EE}" dt="2023-03-02T12:33:10.011" v="8661" actId="478"/>
          <ac:picMkLst>
            <pc:docMk/>
            <pc:sldMk cId="2577514160" sldId="766"/>
            <ac:picMk id="11" creationId="{EC88E66D-0339-3BC2-C93D-F834CA8A31E4}"/>
          </ac:picMkLst>
        </pc:picChg>
        <pc:picChg chg="add del mod">
          <ac:chgData name="Alisson Denisse Changoluisa Alvear" userId="3e99eb5dd6da5416" providerId="LiveId" clId="{73B49DC2-619D-46DE-B351-421500FF47EE}" dt="2023-03-02T12:33:10.011" v="8661" actId="478"/>
          <ac:picMkLst>
            <pc:docMk/>
            <pc:sldMk cId="2577514160" sldId="766"/>
            <ac:picMk id="13" creationId="{D313D2CD-1C68-F1FA-FFFA-3E20B09A9502}"/>
          </ac:picMkLst>
        </pc:picChg>
        <pc:picChg chg="add del mod">
          <ac:chgData name="Alisson Denisse Changoluisa Alvear" userId="3e99eb5dd6da5416" providerId="LiveId" clId="{73B49DC2-619D-46DE-B351-421500FF47EE}" dt="2023-02-24T04:36:19.830" v="4541" actId="478"/>
          <ac:picMkLst>
            <pc:docMk/>
            <pc:sldMk cId="2577514160" sldId="766"/>
            <ac:picMk id="14" creationId="{0A628794-39EE-4EFF-10CE-5D5A0407D279}"/>
          </ac:picMkLst>
        </pc:picChg>
        <pc:picChg chg="add del mod">
          <ac:chgData name="Alisson Denisse Changoluisa Alvear" userId="3e99eb5dd6da5416" providerId="LiveId" clId="{73B49DC2-619D-46DE-B351-421500FF47EE}" dt="2023-03-02T12:33:10.011" v="8661" actId="478"/>
          <ac:picMkLst>
            <pc:docMk/>
            <pc:sldMk cId="2577514160" sldId="766"/>
            <ac:picMk id="17" creationId="{4DE4DB3A-3D41-3931-E271-FDF969B55CD6}"/>
          </ac:picMkLst>
        </pc:picChg>
        <pc:picChg chg="add del mod">
          <ac:chgData name="Alisson Denisse Changoluisa Alvear" userId="3e99eb5dd6da5416" providerId="LiveId" clId="{73B49DC2-619D-46DE-B351-421500FF47EE}" dt="2023-03-02T12:33:27.148" v="8665" actId="478"/>
          <ac:picMkLst>
            <pc:docMk/>
            <pc:sldMk cId="2577514160" sldId="766"/>
            <ac:picMk id="18" creationId="{D99616B0-AA83-EB23-8062-5657DC4A89CD}"/>
          </ac:picMkLst>
        </pc:picChg>
        <pc:picChg chg="add del mod modCrop">
          <ac:chgData name="Alisson Denisse Changoluisa Alvear" userId="3e99eb5dd6da5416" providerId="LiveId" clId="{73B49DC2-619D-46DE-B351-421500FF47EE}" dt="2023-02-24T04:54:21.569" v="4783" actId="478"/>
          <ac:picMkLst>
            <pc:docMk/>
            <pc:sldMk cId="2577514160" sldId="766"/>
            <ac:picMk id="19" creationId="{4918D1A7-AF41-B5E4-C0F9-DA2060E4B142}"/>
          </ac:picMkLst>
        </pc:picChg>
        <pc:picChg chg="add mod">
          <ac:chgData name="Alisson Denisse Changoluisa Alvear" userId="3e99eb5dd6da5416" providerId="LiveId" clId="{73B49DC2-619D-46DE-B351-421500FF47EE}" dt="2023-03-03T10:51:22.232" v="10120" actId="14100"/>
          <ac:picMkLst>
            <pc:docMk/>
            <pc:sldMk cId="2577514160" sldId="766"/>
            <ac:picMk id="1025" creationId="{5C73E498-F0A8-8579-F26A-E6E67081274F}"/>
          </ac:picMkLst>
        </pc:picChg>
        <pc:picChg chg="add del mod">
          <ac:chgData name="Alisson Denisse Changoluisa Alvear" userId="3e99eb5dd6da5416" providerId="LiveId" clId="{73B49DC2-619D-46DE-B351-421500FF47EE}" dt="2023-03-02T20:37:43.581" v="8799" actId="478"/>
          <ac:picMkLst>
            <pc:docMk/>
            <pc:sldMk cId="2577514160" sldId="766"/>
            <ac:picMk id="2050" creationId="{A80F368F-F406-799B-C4BD-09EAF7EE5694}"/>
          </ac:picMkLst>
        </pc:picChg>
      </pc:sldChg>
      <pc:sldChg chg="addSp delSp modSp new mod">
        <pc:chgData name="Alisson Denisse Changoluisa Alvear" userId="3e99eb5dd6da5416" providerId="LiveId" clId="{73B49DC2-619D-46DE-B351-421500FF47EE}" dt="2023-03-03T12:39:17.204" v="10530" actId="1076"/>
        <pc:sldMkLst>
          <pc:docMk/>
          <pc:sldMk cId="1234401657" sldId="767"/>
        </pc:sldMkLst>
        <pc:spChg chg="add del mod">
          <ac:chgData name="Alisson Denisse Changoluisa Alvear" userId="3e99eb5dd6da5416" providerId="LiveId" clId="{73B49DC2-619D-46DE-B351-421500FF47EE}" dt="2023-02-24T16:48:07.520" v="6388" actId="478"/>
          <ac:spMkLst>
            <pc:docMk/>
            <pc:sldMk cId="1234401657" sldId="767"/>
            <ac:spMk id="2" creationId="{629C8A21-4C30-9DA6-ABD0-D14BF59A9CFB}"/>
          </ac:spMkLst>
        </pc:spChg>
        <pc:spChg chg="del">
          <ac:chgData name="Alisson Denisse Changoluisa Alvear" userId="3e99eb5dd6da5416" providerId="LiveId" clId="{73B49DC2-619D-46DE-B351-421500FF47EE}" dt="2023-02-24T04:54:14.151" v="4782" actId="478"/>
          <ac:spMkLst>
            <pc:docMk/>
            <pc:sldMk cId="1234401657" sldId="767"/>
            <ac:spMk id="2" creationId="{87B2E228-F654-9F61-7E54-79E973528A0D}"/>
          </ac:spMkLst>
        </pc:spChg>
        <pc:spChg chg="del">
          <ac:chgData name="Alisson Denisse Changoluisa Alvear" userId="3e99eb5dd6da5416" providerId="LiveId" clId="{73B49DC2-619D-46DE-B351-421500FF47EE}" dt="2023-02-24T04:54:14.151" v="4782" actId="478"/>
          <ac:spMkLst>
            <pc:docMk/>
            <pc:sldMk cId="1234401657" sldId="767"/>
            <ac:spMk id="3" creationId="{A6E32155-6474-EB15-78AE-72CBC6BA542A}"/>
          </ac:spMkLst>
        </pc:spChg>
        <pc:spChg chg="add mod">
          <ac:chgData name="Alisson Denisse Changoluisa Alvear" userId="3e99eb5dd6da5416" providerId="LiveId" clId="{73B49DC2-619D-46DE-B351-421500FF47EE}" dt="2023-03-03T12:39:15.852" v="10529" actId="1076"/>
          <ac:spMkLst>
            <pc:docMk/>
            <pc:sldMk cId="1234401657" sldId="767"/>
            <ac:spMk id="4" creationId="{D85844EC-37FE-4E01-6038-04397C300FA3}"/>
          </ac:spMkLst>
        </pc:spChg>
        <pc:spChg chg="add del mod">
          <ac:chgData name="Alisson Denisse Changoluisa Alvear" userId="3e99eb5dd6da5416" providerId="LiveId" clId="{73B49DC2-619D-46DE-B351-421500FF47EE}" dt="2023-03-02T20:55:16.747" v="8932" actId="478"/>
          <ac:spMkLst>
            <pc:docMk/>
            <pc:sldMk cId="1234401657" sldId="767"/>
            <ac:spMk id="5" creationId="{2300E1AC-B53F-F6A7-E8B1-8A9CE780F884}"/>
          </ac:spMkLst>
        </pc:spChg>
        <pc:spChg chg="add del mod">
          <ac:chgData name="Alisson Denisse Changoluisa Alvear" userId="3e99eb5dd6da5416" providerId="LiveId" clId="{73B49DC2-619D-46DE-B351-421500FF47EE}" dt="2023-02-24T16:47:41.333" v="6362" actId="478"/>
          <ac:spMkLst>
            <pc:docMk/>
            <pc:sldMk cId="1234401657" sldId="767"/>
            <ac:spMk id="6" creationId="{6F429C03-2D77-6E67-D972-A6D29C37455C}"/>
          </ac:spMkLst>
        </pc:spChg>
        <pc:spChg chg="add mod">
          <ac:chgData name="Alisson Denisse Changoluisa Alvear" userId="3e99eb5dd6da5416" providerId="LiveId" clId="{73B49DC2-619D-46DE-B351-421500FF47EE}" dt="2023-03-02T20:59:18.764" v="9085" actId="20577"/>
          <ac:spMkLst>
            <pc:docMk/>
            <pc:sldMk cId="1234401657" sldId="767"/>
            <ac:spMk id="6" creationId="{C5B8E3FC-BD99-000F-5D72-503615CF00F9}"/>
          </ac:spMkLst>
        </pc:spChg>
        <pc:spChg chg="add mod">
          <ac:chgData name="Alisson Denisse Changoluisa Alvear" userId="3e99eb5dd6da5416" providerId="LiveId" clId="{73B49DC2-619D-46DE-B351-421500FF47EE}" dt="2023-03-02T20:56:11.488" v="9012" actId="113"/>
          <ac:spMkLst>
            <pc:docMk/>
            <pc:sldMk cId="1234401657" sldId="767"/>
            <ac:spMk id="7" creationId="{0B11B6AC-ABC7-AF76-42FE-768C71F14918}"/>
          </ac:spMkLst>
        </pc:spChg>
        <pc:spChg chg="add mod">
          <ac:chgData name="Alisson Denisse Changoluisa Alvear" userId="3e99eb5dd6da5416" providerId="LiveId" clId="{73B49DC2-619D-46DE-B351-421500FF47EE}" dt="2023-02-24T05:07:01.631" v="5043"/>
          <ac:spMkLst>
            <pc:docMk/>
            <pc:sldMk cId="1234401657" sldId="767"/>
            <ac:spMk id="13" creationId="{5287D688-7613-4646-1ECD-9E603A5DBD0D}"/>
          </ac:spMkLst>
        </pc:spChg>
        <pc:picChg chg="add mod">
          <ac:chgData name="Alisson Denisse Changoluisa Alvear" userId="3e99eb5dd6da5416" providerId="LiveId" clId="{73B49DC2-619D-46DE-B351-421500FF47EE}" dt="2023-03-02T20:49:55.211" v="8870" actId="1076"/>
          <ac:picMkLst>
            <pc:docMk/>
            <pc:sldMk cId="1234401657" sldId="767"/>
            <ac:picMk id="3" creationId="{4FDF921E-D680-2677-6875-1AD5E200F26D}"/>
          </ac:picMkLst>
        </pc:picChg>
        <pc:picChg chg="add del mod">
          <ac:chgData name="Alisson Denisse Changoluisa Alvear" userId="3e99eb5dd6da5416" providerId="LiveId" clId="{73B49DC2-619D-46DE-B351-421500FF47EE}" dt="2023-03-02T20:49:40.304" v="8865" actId="478"/>
          <ac:picMkLst>
            <pc:docMk/>
            <pc:sldMk cId="1234401657" sldId="767"/>
            <ac:picMk id="4" creationId="{FF9FAFBC-793B-5407-6522-94C9B2F00F05}"/>
          </ac:picMkLst>
        </pc:picChg>
        <pc:picChg chg="add mod ord">
          <ac:chgData name="Alisson Denisse Changoluisa Alvear" userId="3e99eb5dd6da5416" providerId="LiveId" clId="{73B49DC2-619D-46DE-B351-421500FF47EE}" dt="2023-03-02T20:56:20.201" v="9015" actId="1076"/>
          <ac:picMkLst>
            <pc:docMk/>
            <pc:sldMk cId="1234401657" sldId="767"/>
            <ac:picMk id="8" creationId="{622FF0F9-BAE2-9FB0-BA71-716A8D86E9A1}"/>
          </ac:picMkLst>
        </pc:picChg>
        <pc:picChg chg="add mod">
          <ac:chgData name="Alisson Denisse Changoluisa Alvear" userId="3e99eb5dd6da5416" providerId="LiveId" clId="{73B49DC2-619D-46DE-B351-421500FF47EE}" dt="2023-03-03T12:39:17.204" v="10530" actId="1076"/>
          <ac:picMkLst>
            <pc:docMk/>
            <pc:sldMk cId="1234401657" sldId="767"/>
            <ac:picMk id="9" creationId="{83D80693-037F-871A-04F5-CC1D3527478A}"/>
          </ac:picMkLst>
        </pc:picChg>
        <pc:picChg chg="add mod">
          <ac:chgData name="Alisson Denisse Changoluisa Alvear" userId="3e99eb5dd6da5416" providerId="LiveId" clId="{73B49DC2-619D-46DE-B351-421500FF47EE}" dt="2023-03-02T20:56:17.054" v="9013" actId="1076"/>
          <ac:picMkLst>
            <pc:docMk/>
            <pc:sldMk cId="1234401657" sldId="767"/>
            <ac:picMk id="10" creationId="{0C7AF626-CD47-2939-D939-4C3828C510A8}"/>
          </ac:picMkLst>
        </pc:picChg>
        <pc:picChg chg="add mod">
          <ac:chgData name="Alisson Denisse Changoluisa Alvear" userId="3e99eb5dd6da5416" providerId="LiveId" clId="{73B49DC2-619D-46DE-B351-421500FF47EE}" dt="2023-03-02T20:56:18.372" v="9014" actId="1076"/>
          <ac:picMkLst>
            <pc:docMk/>
            <pc:sldMk cId="1234401657" sldId="767"/>
            <ac:picMk id="11" creationId="{70E65C4B-CA49-6F89-DAAB-B04F6014FCCC}"/>
          </ac:picMkLst>
        </pc:picChg>
        <pc:picChg chg="add mod">
          <ac:chgData name="Alisson Denisse Changoluisa Alvear" userId="3e99eb5dd6da5416" providerId="LiveId" clId="{73B49DC2-619D-46DE-B351-421500FF47EE}" dt="2023-03-02T20:56:39.408" v="9020" actId="1076"/>
          <ac:picMkLst>
            <pc:docMk/>
            <pc:sldMk cId="1234401657" sldId="767"/>
            <ac:picMk id="12" creationId="{B1DBFE5D-DFAD-D9A5-4C9F-E052D359FE18}"/>
          </ac:picMkLst>
        </pc:picChg>
        <pc:picChg chg="add del mod">
          <ac:chgData name="Alisson Denisse Changoluisa Alvear" userId="3e99eb5dd6da5416" providerId="LiveId" clId="{73B49DC2-619D-46DE-B351-421500FF47EE}" dt="2023-03-02T20:53:00.110" v="8898"/>
          <ac:picMkLst>
            <pc:docMk/>
            <pc:sldMk cId="1234401657" sldId="767"/>
            <ac:picMk id="2050" creationId="{64324C04-35CE-8249-F217-D2E4F9670790}"/>
          </ac:picMkLst>
        </pc:picChg>
        <pc:picChg chg="add del">
          <ac:chgData name="Alisson Denisse Changoluisa Alvear" userId="3e99eb5dd6da5416" providerId="LiveId" clId="{73B49DC2-619D-46DE-B351-421500FF47EE}" dt="2023-03-02T20:52:57.897" v="8893"/>
          <ac:picMkLst>
            <pc:docMk/>
            <pc:sldMk cId="1234401657" sldId="767"/>
            <ac:picMk id="2052" creationId="{0208E47E-05F8-4479-6349-3D15F84126FF}"/>
          </ac:picMkLst>
        </pc:picChg>
        <pc:picChg chg="add del">
          <ac:chgData name="Alisson Denisse Changoluisa Alvear" userId="3e99eb5dd6da5416" providerId="LiveId" clId="{73B49DC2-619D-46DE-B351-421500FF47EE}" dt="2023-03-02T20:53:04.923" v="8901" actId="478"/>
          <ac:picMkLst>
            <pc:docMk/>
            <pc:sldMk cId="1234401657" sldId="767"/>
            <ac:picMk id="2054" creationId="{E7B66A23-2F74-894A-F774-F9801D36F410}"/>
          </ac:picMkLst>
        </pc:picChg>
        <pc:picChg chg="add del">
          <ac:chgData name="Alisson Denisse Changoluisa Alvear" userId="3e99eb5dd6da5416" providerId="LiveId" clId="{73B49DC2-619D-46DE-B351-421500FF47EE}" dt="2023-03-02T20:53:10.804" v="8903" actId="478"/>
          <ac:picMkLst>
            <pc:docMk/>
            <pc:sldMk cId="1234401657" sldId="767"/>
            <ac:picMk id="2056" creationId="{09D18C29-3BC0-0E82-77E3-D340381975A5}"/>
          </ac:picMkLst>
        </pc:picChg>
        <pc:picChg chg="add del">
          <ac:chgData name="Alisson Denisse Changoluisa Alvear" userId="3e99eb5dd6da5416" providerId="LiveId" clId="{73B49DC2-619D-46DE-B351-421500FF47EE}" dt="2023-03-02T20:53:30.931" v="8905" actId="478"/>
          <ac:picMkLst>
            <pc:docMk/>
            <pc:sldMk cId="1234401657" sldId="767"/>
            <ac:picMk id="2058" creationId="{341603AE-F34E-1B9C-FBF1-91DF15571805}"/>
          </ac:picMkLst>
        </pc:picChg>
        <pc:picChg chg="add del mod">
          <ac:chgData name="Alisson Denisse Changoluisa Alvear" userId="3e99eb5dd6da5416" providerId="LiveId" clId="{73B49DC2-619D-46DE-B351-421500FF47EE}" dt="2023-03-02T20:56:33.315" v="9018" actId="1076"/>
          <ac:picMkLst>
            <pc:docMk/>
            <pc:sldMk cId="1234401657" sldId="767"/>
            <ac:picMk id="3074" creationId="{8DE6A9A1-3112-A1FE-5185-ACFD587B9938}"/>
          </ac:picMkLst>
        </pc:picChg>
        <pc:picChg chg="add del mod">
          <ac:chgData name="Alisson Denisse Changoluisa Alvear" userId="3e99eb5dd6da5416" providerId="LiveId" clId="{73B49DC2-619D-46DE-B351-421500FF47EE}" dt="2023-02-24T04:58:27.262" v="4921" actId="478"/>
          <ac:picMkLst>
            <pc:docMk/>
            <pc:sldMk cId="1234401657" sldId="767"/>
            <ac:picMk id="3076" creationId="{E4580DBF-45CC-7D29-BD43-BEFDD0E5DF5F}"/>
          </ac:picMkLst>
        </pc:picChg>
        <pc:picChg chg="add del">
          <ac:chgData name="Alisson Denisse Changoluisa Alvear" userId="3e99eb5dd6da5416" providerId="LiveId" clId="{73B49DC2-619D-46DE-B351-421500FF47EE}" dt="2023-02-24T04:58:47.501" v="4923" actId="478"/>
          <ac:picMkLst>
            <pc:docMk/>
            <pc:sldMk cId="1234401657" sldId="767"/>
            <ac:picMk id="3078" creationId="{CA581010-AC97-BC4B-1059-CCAA03C5921C}"/>
          </ac:picMkLst>
        </pc:picChg>
        <pc:picChg chg="add del mod">
          <ac:chgData name="Alisson Denisse Changoluisa Alvear" userId="3e99eb5dd6da5416" providerId="LiveId" clId="{73B49DC2-619D-46DE-B351-421500FF47EE}" dt="2023-03-02T20:56:27.890" v="9017" actId="1076"/>
          <ac:picMkLst>
            <pc:docMk/>
            <pc:sldMk cId="1234401657" sldId="767"/>
            <ac:picMk id="3080" creationId="{564A035A-1222-6F23-CC18-E6C99CC5655F}"/>
          </ac:picMkLst>
        </pc:picChg>
      </pc:sldChg>
      <pc:sldChg chg="addSp delSp modSp new mod">
        <pc:chgData name="Alisson Denisse Changoluisa Alvear" userId="3e99eb5dd6da5416" providerId="LiveId" clId="{73B49DC2-619D-46DE-B351-421500FF47EE}" dt="2023-03-03T11:40:29.141" v="10338" actId="478"/>
        <pc:sldMkLst>
          <pc:docMk/>
          <pc:sldMk cId="1382950278" sldId="768"/>
        </pc:sldMkLst>
        <pc:spChg chg="del">
          <ac:chgData name="Alisson Denisse Changoluisa Alvear" userId="3e99eb5dd6da5416" providerId="LiveId" clId="{73B49DC2-619D-46DE-B351-421500FF47EE}" dt="2023-02-24T05:05:47.396" v="4972" actId="478"/>
          <ac:spMkLst>
            <pc:docMk/>
            <pc:sldMk cId="1382950278" sldId="768"/>
            <ac:spMk id="2" creationId="{5B9B7128-A1EA-E1B8-5C3F-C90FB62A37F2}"/>
          </ac:spMkLst>
        </pc:spChg>
        <pc:spChg chg="add mod">
          <ac:chgData name="Alisson Denisse Changoluisa Alvear" userId="3e99eb5dd6da5416" providerId="LiveId" clId="{73B49DC2-619D-46DE-B351-421500FF47EE}" dt="2023-03-03T11:18:05.081" v="10248" actId="1076"/>
          <ac:spMkLst>
            <pc:docMk/>
            <pc:sldMk cId="1382950278" sldId="768"/>
            <ac:spMk id="2" creationId="{63753ED5-BE44-9274-EBD7-DE75B40E91B7}"/>
          </ac:spMkLst>
        </pc:spChg>
        <pc:spChg chg="add del mod">
          <ac:chgData name="Alisson Denisse Changoluisa Alvear" userId="3e99eb5dd6da5416" providerId="LiveId" clId="{73B49DC2-619D-46DE-B351-421500FF47EE}" dt="2023-03-02T21:01:26.745" v="9090" actId="478"/>
          <ac:spMkLst>
            <pc:docMk/>
            <pc:sldMk cId="1382950278" sldId="768"/>
            <ac:spMk id="2" creationId="{F374061D-A76D-F6A5-8AAA-B261925D6F2E}"/>
          </ac:spMkLst>
        </pc:spChg>
        <pc:spChg chg="del">
          <ac:chgData name="Alisson Denisse Changoluisa Alvear" userId="3e99eb5dd6da5416" providerId="LiveId" clId="{73B49DC2-619D-46DE-B351-421500FF47EE}" dt="2023-02-24T05:04:54.935" v="4971" actId="478"/>
          <ac:spMkLst>
            <pc:docMk/>
            <pc:sldMk cId="1382950278" sldId="768"/>
            <ac:spMk id="3" creationId="{94D8A6C4-9326-5A7E-0675-E8883CF3D8F6}"/>
          </ac:spMkLst>
        </pc:spChg>
        <pc:spChg chg="add del mod">
          <ac:chgData name="Alisson Denisse Changoluisa Alvear" userId="3e99eb5dd6da5416" providerId="LiveId" clId="{73B49DC2-619D-46DE-B351-421500FF47EE}" dt="2023-03-02T21:03:02.250" v="9101" actId="478"/>
          <ac:spMkLst>
            <pc:docMk/>
            <pc:sldMk cId="1382950278" sldId="768"/>
            <ac:spMk id="3" creationId="{B1EDC6ED-C1A0-0240-8E8B-BD4BAC20EFE8}"/>
          </ac:spMkLst>
        </pc:spChg>
        <pc:spChg chg="add mod">
          <ac:chgData name="Alisson Denisse Changoluisa Alvear" userId="3e99eb5dd6da5416" providerId="LiveId" clId="{73B49DC2-619D-46DE-B351-421500FF47EE}" dt="2023-03-03T11:18:01.101" v="10247" actId="1076"/>
          <ac:spMkLst>
            <pc:docMk/>
            <pc:sldMk cId="1382950278" sldId="768"/>
            <ac:spMk id="3" creationId="{EB278BD0-4211-A842-2812-CC2C0128707D}"/>
          </ac:spMkLst>
        </pc:spChg>
        <pc:spChg chg="add mod">
          <ac:chgData name="Alisson Denisse Changoluisa Alvear" userId="3e99eb5dd6da5416" providerId="LiveId" clId="{73B49DC2-619D-46DE-B351-421500FF47EE}" dt="2023-03-03T11:20:17.483" v="10284" actId="1076"/>
          <ac:spMkLst>
            <pc:docMk/>
            <pc:sldMk cId="1382950278" sldId="768"/>
            <ac:spMk id="4" creationId="{CA7549B8-A252-1362-80B8-339B40632708}"/>
          </ac:spMkLst>
        </pc:spChg>
        <pc:spChg chg="add mod">
          <ac:chgData name="Alisson Denisse Changoluisa Alvear" userId="3e99eb5dd6da5416" providerId="LiveId" clId="{73B49DC2-619D-46DE-B351-421500FF47EE}" dt="2023-02-24T05:07:04.579" v="5044"/>
          <ac:spMkLst>
            <pc:docMk/>
            <pc:sldMk cId="1382950278" sldId="768"/>
            <ac:spMk id="5" creationId="{D85014BD-23BB-4C9B-5486-EBCD2A0C8135}"/>
          </ac:spMkLst>
        </pc:spChg>
        <pc:spChg chg="add del mod">
          <ac:chgData name="Alisson Denisse Changoluisa Alvear" userId="3e99eb5dd6da5416" providerId="LiveId" clId="{73B49DC2-619D-46DE-B351-421500FF47EE}" dt="2023-03-02T21:04:31.338" v="9108" actId="478"/>
          <ac:spMkLst>
            <pc:docMk/>
            <pc:sldMk cId="1382950278" sldId="768"/>
            <ac:spMk id="6" creationId="{E69902A3-0598-53BE-237E-15A6CAABBDFA}"/>
          </ac:spMkLst>
        </pc:spChg>
        <pc:spChg chg="add del mod">
          <ac:chgData name="Alisson Denisse Changoluisa Alvear" userId="3e99eb5dd6da5416" providerId="LiveId" clId="{73B49DC2-619D-46DE-B351-421500FF47EE}" dt="2023-03-03T11:40:29.141" v="10338" actId="478"/>
          <ac:spMkLst>
            <pc:docMk/>
            <pc:sldMk cId="1382950278" sldId="768"/>
            <ac:spMk id="7" creationId="{F83034C0-1749-3BF6-2310-AD1532CC4B4F}"/>
          </ac:spMkLst>
        </pc:spChg>
        <pc:spChg chg="add del mod">
          <ac:chgData name="Alisson Denisse Changoluisa Alvear" userId="3e99eb5dd6da5416" providerId="LiveId" clId="{73B49DC2-619D-46DE-B351-421500FF47EE}" dt="2023-03-03T11:18:26.525" v="10255" actId="478"/>
          <ac:spMkLst>
            <pc:docMk/>
            <pc:sldMk cId="1382950278" sldId="768"/>
            <ac:spMk id="8" creationId="{250A5FB1-C4E5-32FC-D52B-261433EFB8F9}"/>
          </ac:spMkLst>
        </pc:spChg>
        <pc:spChg chg="add del mod">
          <ac:chgData name="Alisson Denisse Changoluisa Alvear" userId="3e99eb5dd6da5416" providerId="LiveId" clId="{73B49DC2-619D-46DE-B351-421500FF47EE}" dt="2023-03-02T20:59:56.512" v="9088" actId="478"/>
          <ac:spMkLst>
            <pc:docMk/>
            <pc:sldMk cId="1382950278" sldId="768"/>
            <ac:spMk id="8" creationId="{C12B48D4-1C91-46DE-8275-B2ECC6E1EED1}"/>
          </ac:spMkLst>
        </pc:spChg>
        <pc:spChg chg="add del mod">
          <ac:chgData name="Alisson Denisse Changoluisa Alvear" userId="3e99eb5dd6da5416" providerId="LiveId" clId="{73B49DC2-619D-46DE-B351-421500FF47EE}" dt="2023-03-02T21:04:34.374" v="9109" actId="478"/>
          <ac:spMkLst>
            <pc:docMk/>
            <pc:sldMk cId="1382950278" sldId="768"/>
            <ac:spMk id="10" creationId="{53ABBE40-E166-17DA-31F3-E806904D46D1}"/>
          </ac:spMkLst>
        </pc:spChg>
        <pc:picChg chg="add del mod">
          <ac:chgData name="Alisson Denisse Changoluisa Alvear" userId="3e99eb5dd6da5416" providerId="LiveId" clId="{73B49DC2-619D-46DE-B351-421500FF47EE}" dt="2023-03-02T21:01:24.659" v="9089" actId="478"/>
          <ac:picMkLst>
            <pc:docMk/>
            <pc:sldMk cId="1382950278" sldId="768"/>
            <ac:picMk id="7" creationId="{63F56794-F039-DB63-9E8F-875520D6DB14}"/>
          </ac:picMkLst>
        </pc:picChg>
        <pc:picChg chg="add del mod">
          <ac:chgData name="Alisson Denisse Changoluisa Alvear" userId="3e99eb5dd6da5416" providerId="LiveId" clId="{73B49DC2-619D-46DE-B351-421500FF47EE}" dt="2023-03-02T21:01:47.496" v="9096" actId="478"/>
          <ac:picMkLst>
            <pc:docMk/>
            <pc:sldMk cId="1382950278" sldId="768"/>
            <ac:picMk id="9" creationId="{6F1AEF0B-D502-26F8-E8D4-E737FAB5561C}"/>
          </ac:picMkLst>
        </pc:picChg>
        <pc:picChg chg="add del mod">
          <ac:chgData name="Alisson Denisse Changoluisa Alvear" userId="3e99eb5dd6da5416" providerId="LiveId" clId="{73B49DC2-619D-46DE-B351-421500FF47EE}" dt="2023-03-02T21:04:28.817" v="9107" actId="478"/>
          <ac:picMkLst>
            <pc:docMk/>
            <pc:sldMk cId="1382950278" sldId="768"/>
            <ac:picMk id="11" creationId="{BF2001CE-2FA2-0813-3755-482C5F65D16C}"/>
          </ac:picMkLst>
        </pc:picChg>
        <pc:picChg chg="add del mod">
          <ac:chgData name="Alisson Denisse Changoluisa Alvear" userId="3e99eb5dd6da5416" providerId="LiveId" clId="{73B49DC2-619D-46DE-B351-421500FF47EE}" dt="2023-03-02T21:02:51.846" v="9097" actId="478"/>
          <ac:picMkLst>
            <pc:docMk/>
            <pc:sldMk cId="1382950278" sldId="768"/>
            <ac:picMk id="13" creationId="{F9512476-2612-69EA-7CE4-F7404372D592}"/>
          </ac:picMkLst>
        </pc:picChg>
        <pc:picChg chg="add mod">
          <ac:chgData name="Alisson Denisse Changoluisa Alvear" userId="3e99eb5dd6da5416" providerId="LiveId" clId="{73B49DC2-619D-46DE-B351-421500FF47EE}" dt="2023-03-03T11:20:05.191" v="10282" actId="1076"/>
          <ac:picMkLst>
            <pc:docMk/>
            <pc:sldMk cId="1382950278" sldId="768"/>
            <ac:picMk id="15" creationId="{02D25251-6EC4-7656-4C43-88611FB2EA0B}"/>
          </ac:picMkLst>
        </pc:picChg>
        <pc:picChg chg="add mod">
          <ac:chgData name="Alisson Denisse Changoluisa Alvear" userId="3e99eb5dd6da5416" providerId="LiveId" clId="{73B49DC2-619D-46DE-B351-421500FF47EE}" dt="2023-03-03T11:20:12.343" v="10283" actId="1076"/>
          <ac:picMkLst>
            <pc:docMk/>
            <pc:sldMk cId="1382950278" sldId="768"/>
            <ac:picMk id="17" creationId="{2836054D-5F27-51B0-1B0E-F273980E79A0}"/>
          </ac:picMkLst>
        </pc:picChg>
        <pc:picChg chg="add mod">
          <ac:chgData name="Alisson Denisse Changoluisa Alvear" userId="3e99eb5dd6da5416" providerId="LiveId" clId="{73B49DC2-619D-46DE-B351-421500FF47EE}" dt="2023-03-03T11:19:57.668" v="10281" actId="1076"/>
          <ac:picMkLst>
            <pc:docMk/>
            <pc:sldMk cId="1382950278" sldId="768"/>
            <ac:picMk id="19" creationId="{29251858-72E3-6557-70D6-004449CFD62E}"/>
          </ac:picMkLst>
        </pc:picChg>
      </pc:sldChg>
      <pc:sldChg chg="addSp delSp modSp add mod">
        <pc:chgData name="Alisson Denisse Changoluisa Alvear" userId="3e99eb5dd6da5416" providerId="LiveId" clId="{73B49DC2-619D-46DE-B351-421500FF47EE}" dt="2023-03-03T11:49:03.047" v="10385" actId="1076"/>
        <pc:sldMkLst>
          <pc:docMk/>
          <pc:sldMk cId="3244838409" sldId="769"/>
        </pc:sldMkLst>
        <pc:spChg chg="add mod">
          <ac:chgData name="Alisson Denisse Changoluisa Alvear" userId="3e99eb5dd6da5416" providerId="LiveId" clId="{73B49DC2-619D-46DE-B351-421500FF47EE}" dt="2023-03-03T11:28:14.989" v="10332" actId="1076"/>
          <ac:spMkLst>
            <pc:docMk/>
            <pc:sldMk cId="3244838409" sldId="769"/>
            <ac:spMk id="2" creationId="{59B9468B-8F6F-D3C8-576E-006CDABD3A77}"/>
          </ac:spMkLst>
        </pc:spChg>
        <pc:spChg chg="add del mod">
          <ac:chgData name="Alisson Denisse Changoluisa Alvear" userId="3e99eb5dd6da5416" providerId="LiveId" clId="{73B49DC2-619D-46DE-B351-421500FF47EE}" dt="2023-03-02T12:42:36.946" v="8752" actId="478"/>
          <ac:spMkLst>
            <pc:docMk/>
            <pc:sldMk cId="3244838409" sldId="769"/>
            <ac:spMk id="2" creationId="{D5E44E47-31C7-CD78-FD35-0DFDB72C343C}"/>
          </ac:spMkLst>
        </pc:spChg>
        <pc:spChg chg="mod">
          <ac:chgData name="Alisson Denisse Changoluisa Alvear" userId="3e99eb5dd6da5416" providerId="LiveId" clId="{73B49DC2-619D-46DE-B351-421500FF47EE}" dt="2023-03-03T11:49:03.047" v="10385" actId="1076"/>
          <ac:spMkLst>
            <pc:docMk/>
            <pc:sldMk cId="3244838409" sldId="769"/>
            <ac:spMk id="4" creationId="{CA7549B8-A252-1362-80B8-339B40632708}"/>
          </ac:spMkLst>
        </pc:spChg>
        <pc:spChg chg="add del mod">
          <ac:chgData name="Alisson Denisse Changoluisa Alvear" userId="3e99eb5dd6da5416" providerId="LiveId" clId="{73B49DC2-619D-46DE-B351-421500FF47EE}" dt="2023-03-02T21:23:14.920" v="9143" actId="478"/>
          <ac:spMkLst>
            <pc:docMk/>
            <pc:sldMk cId="3244838409" sldId="769"/>
            <ac:spMk id="6" creationId="{27BA897E-0453-7F36-4D1F-B794FCA47EE8}"/>
          </ac:spMkLst>
        </pc:spChg>
        <pc:spChg chg="add del mod">
          <ac:chgData name="Alisson Denisse Changoluisa Alvear" userId="3e99eb5dd6da5416" providerId="LiveId" clId="{73B49DC2-619D-46DE-B351-421500FF47EE}" dt="2023-03-03T11:40:35.564" v="10339" actId="478"/>
          <ac:spMkLst>
            <pc:docMk/>
            <pc:sldMk cId="3244838409" sldId="769"/>
            <ac:spMk id="6" creationId="{83AE6CED-EEB8-4135-4637-CC551922819B}"/>
          </ac:spMkLst>
        </pc:spChg>
        <pc:spChg chg="add mod">
          <ac:chgData name="Alisson Denisse Changoluisa Alvear" userId="3e99eb5dd6da5416" providerId="LiveId" clId="{73B49DC2-619D-46DE-B351-421500FF47EE}" dt="2023-03-03T11:28:22.550" v="10333" actId="1076"/>
          <ac:spMkLst>
            <pc:docMk/>
            <pc:sldMk cId="3244838409" sldId="769"/>
            <ac:spMk id="7" creationId="{D00CB273-6605-3199-FD4D-17F042D85202}"/>
          </ac:spMkLst>
        </pc:spChg>
        <pc:spChg chg="add mod">
          <ac:chgData name="Alisson Denisse Changoluisa Alvear" userId="3e99eb5dd6da5416" providerId="LiveId" clId="{73B49DC2-619D-46DE-B351-421500FF47EE}" dt="2023-03-03T11:43:17.198" v="10346" actId="1076"/>
          <ac:spMkLst>
            <pc:docMk/>
            <pc:sldMk cId="3244838409" sldId="769"/>
            <ac:spMk id="9" creationId="{5ED484D4-531A-9622-D29B-FBEF45332C21}"/>
          </ac:spMkLst>
        </pc:spChg>
        <pc:spChg chg="add mod">
          <ac:chgData name="Alisson Denisse Changoluisa Alvear" userId="3e99eb5dd6da5416" providerId="LiveId" clId="{73B49DC2-619D-46DE-B351-421500FF47EE}" dt="2023-03-03T11:44:14.333" v="10379" actId="1076"/>
          <ac:spMkLst>
            <pc:docMk/>
            <pc:sldMk cId="3244838409" sldId="769"/>
            <ac:spMk id="10" creationId="{8893574B-38D8-FECF-3E81-E2E3CF374037}"/>
          </ac:spMkLst>
        </pc:spChg>
        <pc:picChg chg="add del mod">
          <ac:chgData name="Alisson Denisse Changoluisa Alvear" userId="3e99eb5dd6da5416" providerId="LiveId" clId="{73B49DC2-619D-46DE-B351-421500FF47EE}" dt="2023-03-02T21:11:17.113" v="9122" actId="478"/>
          <ac:picMkLst>
            <pc:docMk/>
            <pc:sldMk cId="3244838409" sldId="769"/>
            <ac:picMk id="3" creationId="{4C0B03E2-34C7-648C-10D8-B4272E3216F2}"/>
          </ac:picMkLst>
        </pc:picChg>
        <pc:picChg chg="add del mod">
          <ac:chgData name="Alisson Denisse Changoluisa Alvear" userId="3e99eb5dd6da5416" providerId="LiveId" clId="{73B49DC2-619D-46DE-B351-421500FF47EE}" dt="2023-03-02T21:11:23.340" v="9125" actId="478"/>
          <ac:picMkLst>
            <pc:docMk/>
            <pc:sldMk cId="3244838409" sldId="769"/>
            <ac:picMk id="7" creationId="{2F976191-4C08-2DF1-8D26-49336C4BD305}"/>
          </ac:picMkLst>
        </pc:picChg>
        <pc:picChg chg="del">
          <ac:chgData name="Alisson Denisse Changoluisa Alvear" userId="3e99eb5dd6da5416" providerId="LiveId" clId="{73B49DC2-619D-46DE-B351-421500FF47EE}" dt="2023-02-24T05:11:57.901" v="5120" actId="478"/>
          <ac:picMkLst>
            <pc:docMk/>
            <pc:sldMk cId="3244838409" sldId="769"/>
            <ac:picMk id="7" creationId="{63F56794-F039-DB63-9E8F-875520D6DB14}"/>
          </ac:picMkLst>
        </pc:picChg>
        <pc:picChg chg="add del mod">
          <ac:chgData name="Alisson Denisse Changoluisa Alvear" userId="3e99eb5dd6da5416" providerId="LiveId" clId="{73B49DC2-619D-46DE-B351-421500FF47EE}" dt="2023-03-02T21:12:57.165" v="9131" actId="478"/>
          <ac:picMkLst>
            <pc:docMk/>
            <pc:sldMk cId="3244838409" sldId="769"/>
            <ac:picMk id="8" creationId="{1F13EDA7-43F9-B6A3-CD4B-4C48FD59EBA8}"/>
          </ac:picMkLst>
        </pc:picChg>
        <pc:picChg chg="del">
          <ac:chgData name="Alisson Denisse Changoluisa Alvear" userId="3e99eb5dd6da5416" providerId="LiveId" clId="{73B49DC2-619D-46DE-B351-421500FF47EE}" dt="2023-02-24T05:11:59.615" v="5121" actId="478"/>
          <ac:picMkLst>
            <pc:docMk/>
            <pc:sldMk cId="3244838409" sldId="769"/>
            <ac:picMk id="9" creationId="{6F1AEF0B-D502-26F8-E8D4-E737FAB5561C}"/>
          </ac:picMkLst>
        </pc:picChg>
        <pc:picChg chg="add del mod">
          <ac:chgData name="Alisson Denisse Changoluisa Alvear" userId="3e99eb5dd6da5416" providerId="LiveId" clId="{73B49DC2-619D-46DE-B351-421500FF47EE}" dt="2023-03-02T21:35:50.051" v="9173" actId="478"/>
          <ac:picMkLst>
            <pc:docMk/>
            <pc:sldMk cId="3244838409" sldId="769"/>
            <ac:picMk id="10" creationId="{304AD78F-4D5D-4897-BF07-6C8100489C0A}"/>
          </ac:picMkLst>
        </pc:picChg>
        <pc:picChg chg="del">
          <ac:chgData name="Alisson Denisse Changoluisa Alvear" userId="3e99eb5dd6da5416" providerId="LiveId" clId="{73B49DC2-619D-46DE-B351-421500FF47EE}" dt="2023-02-24T05:12:01.219" v="5122" actId="478"/>
          <ac:picMkLst>
            <pc:docMk/>
            <pc:sldMk cId="3244838409" sldId="769"/>
            <ac:picMk id="11" creationId="{BF2001CE-2FA2-0813-3755-482C5F65D16C}"/>
          </ac:picMkLst>
        </pc:picChg>
        <pc:picChg chg="add del mod">
          <ac:chgData name="Alisson Denisse Changoluisa Alvear" userId="3e99eb5dd6da5416" providerId="LiveId" clId="{73B49DC2-619D-46DE-B351-421500FF47EE}" dt="2023-03-02T21:23:00.389" v="9138" actId="478"/>
          <ac:picMkLst>
            <pc:docMk/>
            <pc:sldMk cId="3244838409" sldId="769"/>
            <ac:picMk id="12" creationId="{4271F7A3-D910-9EEC-8F34-FADEB8C374F4}"/>
          </ac:picMkLst>
        </pc:picChg>
        <pc:picChg chg="add del mod">
          <ac:chgData name="Alisson Denisse Changoluisa Alvear" userId="3e99eb5dd6da5416" providerId="LiveId" clId="{73B49DC2-619D-46DE-B351-421500FF47EE}" dt="2023-03-02T21:21:35.693" v="9134" actId="478"/>
          <ac:picMkLst>
            <pc:docMk/>
            <pc:sldMk cId="3244838409" sldId="769"/>
            <ac:picMk id="13" creationId="{6A7A2B71-3288-007F-3D5A-29F1172DD35D}"/>
          </ac:picMkLst>
        </pc:picChg>
        <pc:picChg chg="add del mod">
          <ac:chgData name="Alisson Denisse Changoluisa Alvear" userId="3e99eb5dd6da5416" providerId="LiveId" clId="{73B49DC2-619D-46DE-B351-421500FF47EE}" dt="2023-03-02T21:35:14.194" v="9168" actId="478"/>
          <ac:picMkLst>
            <pc:docMk/>
            <pc:sldMk cId="3244838409" sldId="769"/>
            <ac:picMk id="15" creationId="{2FD7EE88-040E-35BB-AF12-B8BC90B511E9}"/>
          </ac:picMkLst>
        </pc:picChg>
        <pc:picChg chg="add del mod">
          <ac:chgData name="Alisson Denisse Changoluisa Alvear" userId="3e99eb5dd6da5416" providerId="LiveId" clId="{73B49DC2-619D-46DE-B351-421500FF47EE}" dt="2023-03-02T21:36:07.537" v="9181" actId="478"/>
          <ac:picMkLst>
            <pc:docMk/>
            <pc:sldMk cId="3244838409" sldId="769"/>
            <ac:picMk id="17" creationId="{38C791BE-F491-CD3C-2971-95F23E44093E}"/>
          </ac:picMkLst>
        </pc:picChg>
        <pc:picChg chg="add mod">
          <ac:chgData name="Alisson Denisse Changoluisa Alvear" userId="3e99eb5dd6da5416" providerId="LiveId" clId="{73B49DC2-619D-46DE-B351-421500FF47EE}" dt="2023-03-02T21:36:06.542" v="9180" actId="1076"/>
          <ac:picMkLst>
            <pc:docMk/>
            <pc:sldMk cId="3244838409" sldId="769"/>
            <ac:picMk id="19" creationId="{776144BC-497C-5F1D-9FAB-AF88C20A7F29}"/>
          </ac:picMkLst>
        </pc:picChg>
        <pc:picChg chg="add mod">
          <ac:chgData name="Alisson Denisse Changoluisa Alvear" userId="3e99eb5dd6da5416" providerId="LiveId" clId="{73B49DC2-619D-46DE-B351-421500FF47EE}" dt="2023-03-02T21:36:03.129" v="9179" actId="1076"/>
          <ac:picMkLst>
            <pc:docMk/>
            <pc:sldMk cId="3244838409" sldId="769"/>
            <ac:picMk id="21" creationId="{24BB8315-1715-82DA-2064-6AE9936969D9}"/>
          </ac:picMkLst>
        </pc:picChg>
        <pc:picChg chg="add mod">
          <ac:chgData name="Alisson Denisse Changoluisa Alvear" userId="3e99eb5dd6da5416" providerId="LiveId" clId="{73B49DC2-619D-46DE-B351-421500FF47EE}" dt="2023-03-02T21:36:51.478" v="9184" actId="14100"/>
          <ac:picMkLst>
            <pc:docMk/>
            <pc:sldMk cId="3244838409" sldId="769"/>
            <ac:picMk id="23" creationId="{B0860189-3209-BDDD-40C9-6B1B3E4F6671}"/>
          </ac:picMkLst>
        </pc:picChg>
      </pc:sldChg>
      <pc:sldChg chg="new del">
        <pc:chgData name="Alisson Denisse Changoluisa Alvear" userId="3e99eb5dd6da5416" providerId="LiveId" clId="{73B49DC2-619D-46DE-B351-421500FF47EE}" dt="2023-02-24T05:14:21.400" v="5143" actId="680"/>
        <pc:sldMkLst>
          <pc:docMk/>
          <pc:sldMk cId="1525424178" sldId="770"/>
        </pc:sldMkLst>
      </pc:sldChg>
      <pc:sldChg chg="addSp delSp modSp add mod">
        <pc:chgData name="Alisson Denisse Changoluisa Alvear" userId="3e99eb5dd6da5416" providerId="LiveId" clId="{73B49DC2-619D-46DE-B351-421500FF47EE}" dt="2023-03-03T13:40:02.955" v="10649" actId="1076"/>
        <pc:sldMkLst>
          <pc:docMk/>
          <pc:sldMk cId="3959311497" sldId="770"/>
        </pc:sldMkLst>
        <pc:spChg chg="add mod">
          <ac:chgData name="Alisson Denisse Changoluisa Alvear" userId="3e99eb5dd6da5416" providerId="LiveId" clId="{73B49DC2-619D-46DE-B351-421500FF47EE}" dt="2023-03-03T13:39:59.501" v="10648" actId="14100"/>
          <ac:spMkLst>
            <pc:docMk/>
            <pc:sldMk cId="3959311497" sldId="770"/>
            <ac:spMk id="2" creationId="{47319D81-B86D-6A68-9FB8-6F311B28FFD3}"/>
          </ac:spMkLst>
        </pc:spChg>
        <pc:spChg chg="mod">
          <ac:chgData name="Alisson Denisse Changoluisa Alvear" userId="3e99eb5dd6da5416" providerId="LiveId" clId="{73B49DC2-619D-46DE-B351-421500FF47EE}" dt="2023-03-03T11:49:25.702" v="10390" actId="1076"/>
          <ac:spMkLst>
            <pc:docMk/>
            <pc:sldMk cId="3959311497" sldId="770"/>
            <ac:spMk id="4" creationId="{CA7549B8-A252-1362-80B8-339B40632708}"/>
          </ac:spMkLst>
        </pc:spChg>
        <pc:spChg chg="add mod">
          <ac:chgData name="Alisson Denisse Changoluisa Alvear" userId="3e99eb5dd6da5416" providerId="LiveId" clId="{73B49DC2-619D-46DE-B351-421500FF47EE}" dt="2023-03-03T11:56:11.958" v="10407" actId="1076"/>
          <ac:spMkLst>
            <pc:docMk/>
            <pc:sldMk cId="3959311497" sldId="770"/>
            <ac:spMk id="6" creationId="{983AA5F8-6437-538D-634C-779B2A8490F8}"/>
          </ac:spMkLst>
        </pc:spChg>
        <pc:spChg chg="add mod">
          <ac:chgData name="Alisson Denisse Changoluisa Alvear" userId="3e99eb5dd6da5416" providerId="LiveId" clId="{73B49DC2-619D-46DE-B351-421500FF47EE}" dt="2023-03-03T13:40:02.955" v="10649" actId="1076"/>
          <ac:spMkLst>
            <pc:docMk/>
            <pc:sldMk cId="3959311497" sldId="770"/>
            <ac:spMk id="7" creationId="{8BB256C4-27DC-9CCB-86F6-8CAB3536C183}"/>
          </ac:spMkLst>
        </pc:spChg>
        <pc:picChg chg="add mod">
          <ac:chgData name="Alisson Denisse Changoluisa Alvear" userId="3e99eb5dd6da5416" providerId="LiveId" clId="{73B49DC2-619D-46DE-B351-421500FF47EE}" dt="2023-03-03T11:49:12.550" v="10386" actId="1076"/>
          <ac:picMkLst>
            <pc:docMk/>
            <pc:sldMk cId="3959311497" sldId="770"/>
            <ac:picMk id="3" creationId="{3DC3AB82-79C4-2910-F884-429DE9AFF65F}"/>
          </ac:picMkLst>
        </pc:picChg>
        <pc:picChg chg="del">
          <ac:chgData name="Alisson Denisse Changoluisa Alvear" userId="3e99eb5dd6da5416" providerId="LiveId" clId="{73B49DC2-619D-46DE-B351-421500FF47EE}" dt="2023-02-24T05:14:49.218" v="5145" actId="478"/>
          <ac:picMkLst>
            <pc:docMk/>
            <pc:sldMk cId="3959311497" sldId="770"/>
            <ac:picMk id="3" creationId="{4C0B03E2-34C7-648C-10D8-B4272E3216F2}"/>
          </ac:picMkLst>
        </pc:picChg>
        <pc:picChg chg="add del mod">
          <ac:chgData name="Alisson Denisse Changoluisa Alvear" userId="3e99eb5dd6da5416" providerId="LiveId" clId="{73B49DC2-619D-46DE-B351-421500FF47EE}" dt="2023-03-02T21:24:44.123" v="9145" actId="478"/>
          <ac:picMkLst>
            <pc:docMk/>
            <pc:sldMk cId="3959311497" sldId="770"/>
            <ac:picMk id="6" creationId="{B79AAF02-3C7E-CF67-C061-EE2BCA2CBE45}"/>
          </ac:picMkLst>
        </pc:picChg>
        <pc:picChg chg="del">
          <ac:chgData name="Alisson Denisse Changoluisa Alvear" userId="3e99eb5dd6da5416" providerId="LiveId" clId="{73B49DC2-619D-46DE-B351-421500FF47EE}" dt="2023-02-24T05:14:56.570" v="5150" actId="478"/>
          <ac:picMkLst>
            <pc:docMk/>
            <pc:sldMk cId="3959311497" sldId="770"/>
            <ac:picMk id="8" creationId="{1F13EDA7-43F9-B6A3-CD4B-4C48FD59EBA8}"/>
          </ac:picMkLst>
        </pc:picChg>
        <pc:picChg chg="add mod">
          <ac:chgData name="Alisson Denisse Changoluisa Alvear" userId="3e99eb5dd6da5416" providerId="LiveId" clId="{73B49DC2-619D-46DE-B351-421500FF47EE}" dt="2023-03-03T11:49:15.070" v="10387" actId="1076"/>
          <ac:picMkLst>
            <pc:docMk/>
            <pc:sldMk cId="3959311497" sldId="770"/>
            <ac:picMk id="8" creationId="{EE5D6B6F-E99A-B993-4967-5631762769C4}"/>
          </ac:picMkLst>
        </pc:picChg>
        <pc:picChg chg="add del mod">
          <ac:chgData name="Alisson Denisse Changoluisa Alvear" userId="3e99eb5dd6da5416" providerId="LiveId" clId="{73B49DC2-619D-46DE-B351-421500FF47EE}" dt="2023-03-02T21:25:39.066" v="9148" actId="478"/>
          <ac:picMkLst>
            <pc:docMk/>
            <pc:sldMk cId="3959311497" sldId="770"/>
            <ac:picMk id="9" creationId="{8EDF4733-180D-F517-8019-D7BE160D6AF3}"/>
          </ac:picMkLst>
        </pc:picChg>
        <pc:picChg chg="add del mod">
          <ac:chgData name="Alisson Denisse Changoluisa Alvear" userId="3e99eb5dd6da5416" providerId="LiveId" clId="{73B49DC2-619D-46DE-B351-421500FF47EE}" dt="2023-03-02T21:27:33.854" v="9151" actId="478"/>
          <ac:picMkLst>
            <pc:docMk/>
            <pc:sldMk cId="3959311497" sldId="770"/>
            <ac:picMk id="11" creationId="{6CE01CF3-7E53-1952-87DF-A4B8BEB775CB}"/>
          </ac:picMkLst>
        </pc:picChg>
        <pc:picChg chg="add mod">
          <ac:chgData name="Alisson Denisse Changoluisa Alvear" userId="3e99eb5dd6da5416" providerId="LiveId" clId="{73B49DC2-619D-46DE-B351-421500FF47EE}" dt="2023-03-02T21:29:11.583" v="9165" actId="1076"/>
          <ac:picMkLst>
            <pc:docMk/>
            <pc:sldMk cId="3959311497" sldId="770"/>
            <ac:picMk id="12" creationId="{151664CD-04B1-8491-D2E2-3FF25A7195E6}"/>
          </ac:picMkLst>
        </pc:picChg>
        <pc:picChg chg="del mod">
          <ac:chgData name="Alisson Denisse Changoluisa Alvear" userId="3e99eb5dd6da5416" providerId="LiveId" clId="{73B49DC2-619D-46DE-B351-421500FF47EE}" dt="2023-02-24T05:15:32.754" v="5158" actId="478"/>
          <ac:picMkLst>
            <pc:docMk/>
            <pc:sldMk cId="3959311497" sldId="770"/>
            <ac:picMk id="12" creationId="{4271F7A3-D910-9EEC-8F34-FADEB8C374F4}"/>
          </ac:picMkLst>
        </pc:picChg>
      </pc:sldChg>
      <pc:sldChg chg="new del">
        <pc:chgData name="Alisson Denisse Changoluisa Alvear" userId="3e99eb5dd6da5416" providerId="LiveId" clId="{73B49DC2-619D-46DE-B351-421500FF47EE}" dt="2023-02-24T05:13:41.159" v="5141" actId="680"/>
        <pc:sldMkLst>
          <pc:docMk/>
          <pc:sldMk cId="4273758036" sldId="770"/>
        </pc:sldMkLst>
      </pc:sldChg>
      <pc:sldChg chg="addSp delSp modSp new mod">
        <pc:chgData name="Alisson Denisse Changoluisa Alvear" userId="3e99eb5dd6da5416" providerId="LiveId" clId="{73B49DC2-619D-46DE-B351-421500FF47EE}" dt="2023-03-03T18:15:16.536" v="10671" actId="1076"/>
        <pc:sldMkLst>
          <pc:docMk/>
          <pc:sldMk cId="3849471712" sldId="771"/>
        </pc:sldMkLst>
        <pc:spChg chg="del mod">
          <ac:chgData name="Alisson Denisse Changoluisa Alvear" userId="3e99eb5dd6da5416" providerId="LiveId" clId="{73B49DC2-619D-46DE-B351-421500FF47EE}" dt="2023-02-24T16:26:25.832" v="5664" actId="478"/>
          <ac:spMkLst>
            <pc:docMk/>
            <pc:sldMk cId="3849471712" sldId="771"/>
            <ac:spMk id="2" creationId="{61BA0D67-47BE-A260-4404-78D2E437CA52}"/>
          </ac:spMkLst>
        </pc:spChg>
        <pc:spChg chg="add del mod">
          <ac:chgData name="Alisson Denisse Changoluisa Alvear" userId="3e99eb5dd6da5416" providerId="LiveId" clId="{73B49DC2-619D-46DE-B351-421500FF47EE}" dt="2023-03-02T21:48:33.009" v="9323" actId="478"/>
          <ac:spMkLst>
            <pc:docMk/>
            <pc:sldMk cId="3849471712" sldId="771"/>
            <ac:spMk id="2" creationId="{C4FD58E6-D6E4-4582-6223-BB0F80C41896}"/>
          </ac:spMkLst>
        </pc:spChg>
        <pc:spChg chg="del">
          <ac:chgData name="Alisson Denisse Changoluisa Alvear" userId="3e99eb5dd6da5416" providerId="LiveId" clId="{73B49DC2-619D-46DE-B351-421500FF47EE}" dt="2023-02-24T16:26:21.979" v="5662" actId="478"/>
          <ac:spMkLst>
            <pc:docMk/>
            <pc:sldMk cId="3849471712" sldId="771"/>
            <ac:spMk id="3" creationId="{49C43875-FD1E-7A9C-9CE7-5BF06E7B40B1}"/>
          </ac:spMkLst>
        </pc:spChg>
        <pc:spChg chg="add mod">
          <ac:chgData name="Alisson Denisse Changoluisa Alvear" userId="3e99eb5dd6da5416" providerId="LiveId" clId="{73B49DC2-619D-46DE-B351-421500FF47EE}" dt="2023-02-24T16:26:39.255" v="5680" actId="20577"/>
          <ac:spMkLst>
            <pc:docMk/>
            <pc:sldMk cId="3849471712" sldId="771"/>
            <ac:spMk id="4" creationId="{7C8E65B9-893E-3AEA-BDFF-86F0EAF65763}"/>
          </ac:spMkLst>
        </pc:spChg>
        <pc:spChg chg="add del mod">
          <ac:chgData name="Alisson Denisse Changoluisa Alvear" userId="3e99eb5dd6da5416" providerId="LiveId" clId="{73B49DC2-619D-46DE-B351-421500FF47EE}" dt="2023-03-02T21:47:30.310" v="9319" actId="478"/>
          <ac:spMkLst>
            <pc:docMk/>
            <pc:sldMk cId="3849471712" sldId="771"/>
            <ac:spMk id="5" creationId="{92DA655D-B103-2DD6-00ED-D24D4167D585}"/>
          </ac:spMkLst>
        </pc:spChg>
        <pc:spChg chg="add mod">
          <ac:chgData name="Alisson Denisse Changoluisa Alvear" userId="3e99eb5dd6da5416" providerId="LiveId" clId="{73B49DC2-619D-46DE-B351-421500FF47EE}" dt="2023-03-03T18:15:16.536" v="10671" actId="1076"/>
          <ac:spMkLst>
            <pc:docMk/>
            <pc:sldMk cId="3849471712" sldId="771"/>
            <ac:spMk id="8" creationId="{4D382C2F-FD20-04C9-503C-37045273AC97}"/>
          </ac:spMkLst>
        </pc:spChg>
        <pc:spChg chg="add del mod">
          <ac:chgData name="Alisson Denisse Changoluisa Alvear" userId="3e99eb5dd6da5416" providerId="LiveId" clId="{73B49DC2-619D-46DE-B351-421500FF47EE}" dt="2023-03-02T21:50:16.810" v="9378" actId="478"/>
          <ac:spMkLst>
            <pc:docMk/>
            <pc:sldMk cId="3849471712" sldId="771"/>
            <ac:spMk id="12" creationId="{7FB1F525-21BF-2A46-1485-D5162A25E040}"/>
          </ac:spMkLst>
        </pc:spChg>
        <pc:spChg chg="add del mod">
          <ac:chgData name="Alisson Denisse Changoluisa Alvear" userId="3e99eb5dd6da5416" providerId="LiveId" clId="{73B49DC2-619D-46DE-B351-421500FF47EE}" dt="2023-03-02T21:50:16.810" v="9378" actId="478"/>
          <ac:spMkLst>
            <pc:docMk/>
            <pc:sldMk cId="3849471712" sldId="771"/>
            <ac:spMk id="13" creationId="{B7FDA839-9BFB-45F3-389F-6B3C8863744A}"/>
          </ac:spMkLst>
        </pc:spChg>
        <pc:spChg chg="add mod">
          <ac:chgData name="Alisson Denisse Changoluisa Alvear" userId="3e99eb5dd6da5416" providerId="LiveId" clId="{73B49DC2-619D-46DE-B351-421500FF47EE}" dt="2023-03-03T18:15:09.975" v="10670" actId="20577"/>
          <ac:spMkLst>
            <pc:docMk/>
            <pc:sldMk cId="3849471712" sldId="771"/>
            <ac:spMk id="14" creationId="{8853F25A-E1FD-E401-DEAE-94114C4DC723}"/>
          </ac:spMkLst>
        </pc:spChg>
        <pc:spChg chg="add mod">
          <ac:chgData name="Alisson Denisse Changoluisa Alvear" userId="3e99eb5dd6da5416" providerId="LiveId" clId="{73B49DC2-619D-46DE-B351-421500FF47EE}" dt="2023-03-02T21:48:21.661" v="9321" actId="1076"/>
          <ac:spMkLst>
            <pc:docMk/>
            <pc:sldMk cId="3849471712" sldId="771"/>
            <ac:spMk id="15" creationId="{BC406292-36F3-2EE9-A317-34F3FC060D40}"/>
          </ac:spMkLst>
        </pc:spChg>
        <pc:spChg chg="add del mod">
          <ac:chgData name="Alisson Denisse Changoluisa Alvear" userId="3e99eb5dd6da5416" providerId="LiveId" clId="{73B49DC2-619D-46DE-B351-421500FF47EE}" dt="2023-03-02T21:50:16.810" v="9378" actId="478"/>
          <ac:spMkLst>
            <pc:docMk/>
            <pc:sldMk cId="3849471712" sldId="771"/>
            <ac:spMk id="16" creationId="{18261EE9-7ACD-332B-C6EC-24C1A8EF988C}"/>
          </ac:spMkLst>
        </pc:spChg>
        <pc:spChg chg="add del mod">
          <ac:chgData name="Alisson Denisse Changoluisa Alvear" userId="3e99eb5dd6da5416" providerId="LiveId" clId="{73B49DC2-619D-46DE-B351-421500FF47EE}" dt="2023-03-02T21:48:36.498" v="9324" actId="478"/>
          <ac:spMkLst>
            <pc:docMk/>
            <pc:sldMk cId="3849471712" sldId="771"/>
            <ac:spMk id="18" creationId="{3891897C-DF49-D4C8-ED45-3ECF9375467B}"/>
          </ac:spMkLst>
        </pc:spChg>
        <pc:picChg chg="add mod modCrop">
          <ac:chgData name="Alisson Denisse Changoluisa Alvear" userId="3e99eb5dd6da5416" providerId="LiveId" clId="{73B49DC2-619D-46DE-B351-421500FF47EE}" dt="2023-03-03T12:16:54.988" v="10495" actId="14100"/>
          <ac:picMkLst>
            <pc:docMk/>
            <pc:sldMk cId="3849471712" sldId="771"/>
            <ac:picMk id="3" creationId="{930E9C52-706C-3B04-BCA5-D600274893AC}"/>
          </ac:picMkLst>
        </pc:picChg>
        <pc:picChg chg="add mod">
          <ac:chgData name="Alisson Denisse Changoluisa Alvear" userId="3e99eb5dd6da5416" providerId="LiveId" clId="{73B49DC2-619D-46DE-B351-421500FF47EE}" dt="2023-03-03T12:21:59.001" v="10496" actId="1076"/>
          <ac:picMkLst>
            <pc:docMk/>
            <pc:sldMk cId="3849471712" sldId="771"/>
            <ac:picMk id="6" creationId="{D328F964-511D-D706-6C87-D2D00905F124}"/>
          </ac:picMkLst>
        </pc:picChg>
        <pc:picChg chg="add mod">
          <ac:chgData name="Alisson Denisse Changoluisa Alvear" userId="3e99eb5dd6da5416" providerId="LiveId" clId="{73B49DC2-619D-46DE-B351-421500FF47EE}" dt="2023-03-03T12:22:06.676" v="10497" actId="1076"/>
          <ac:picMkLst>
            <pc:docMk/>
            <pc:sldMk cId="3849471712" sldId="771"/>
            <ac:picMk id="7" creationId="{C6EBB1BC-0683-3053-4464-C171789018B8}"/>
          </ac:picMkLst>
        </pc:picChg>
        <pc:picChg chg="add mod">
          <ac:chgData name="Alisson Denisse Changoluisa Alvear" userId="3e99eb5dd6da5416" providerId="LiveId" clId="{73B49DC2-619D-46DE-B351-421500FF47EE}" dt="2023-03-03T03:01:55.233" v="9427" actId="1076"/>
          <ac:picMkLst>
            <pc:docMk/>
            <pc:sldMk cId="3849471712" sldId="771"/>
            <ac:picMk id="9" creationId="{253F855B-891B-BE82-D764-4C7BF3CD372E}"/>
          </ac:picMkLst>
        </pc:picChg>
        <pc:picChg chg="add mod">
          <ac:chgData name="Alisson Denisse Changoluisa Alvear" userId="3e99eb5dd6da5416" providerId="LiveId" clId="{73B49DC2-619D-46DE-B351-421500FF47EE}" dt="2023-03-03T03:01:30.860" v="9423" actId="1076"/>
          <ac:picMkLst>
            <pc:docMk/>
            <pc:sldMk cId="3849471712" sldId="771"/>
            <ac:picMk id="10" creationId="{5EE6647A-50C3-4AA0-7464-D498CD1BB626}"/>
          </ac:picMkLst>
        </pc:picChg>
        <pc:picChg chg="add mod">
          <ac:chgData name="Alisson Denisse Changoluisa Alvear" userId="3e99eb5dd6da5416" providerId="LiveId" clId="{73B49DC2-619D-46DE-B351-421500FF47EE}" dt="2023-03-03T03:01:32.650" v="9424" actId="1076"/>
          <ac:picMkLst>
            <pc:docMk/>
            <pc:sldMk cId="3849471712" sldId="771"/>
            <ac:picMk id="11" creationId="{0C9BE989-C0D4-85D2-4705-55224A95B0A2}"/>
          </ac:picMkLst>
        </pc:picChg>
      </pc:sldChg>
      <pc:sldChg chg="addSp delSp modSp new mod">
        <pc:chgData name="Alisson Denisse Changoluisa Alvear" userId="3e99eb5dd6da5416" providerId="LiveId" clId="{73B49DC2-619D-46DE-B351-421500FF47EE}" dt="2023-03-03T11:09:32.724" v="10151" actId="1076"/>
        <pc:sldMkLst>
          <pc:docMk/>
          <pc:sldMk cId="3857568651" sldId="772"/>
        </pc:sldMkLst>
        <pc:spChg chg="del">
          <ac:chgData name="Alisson Denisse Changoluisa Alvear" userId="3e99eb5dd6da5416" providerId="LiveId" clId="{73B49DC2-619D-46DE-B351-421500FF47EE}" dt="2023-03-02T12:33:14.672" v="8662" actId="478"/>
          <ac:spMkLst>
            <pc:docMk/>
            <pc:sldMk cId="3857568651" sldId="772"/>
            <ac:spMk id="2" creationId="{BC20D2CA-DEC5-D3DE-EC82-17B62409A940}"/>
          </ac:spMkLst>
        </pc:spChg>
        <pc:spChg chg="del">
          <ac:chgData name="Alisson Denisse Changoluisa Alvear" userId="3e99eb5dd6da5416" providerId="LiveId" clId="{73B49DC2-619D-46DE-B351-421500FF47EE}" dt="2023-03-02T12:33:14.672" v="8662" actId="478"/>
          <ac:spMkLst>
            <pc:docMk/>
            <pc:sldMk cId="3857568651" sldId="772"/>
            <ac:spMk id="3" creationId="{B852A6DB-04D5-56C6-E118-EF7D17B253EE}"/>
          </ac:spMkLst>
        </pc:spChg>
        <pc:spChg chg="add mod">
          <ac:chgData name="Alisson Denisse Changoluisa Alvear" userId="3e99eb5dd6da5416" providerId="LiveId" clId="{73B49DC2-619D-46DE-B351-421500FF47EE}" dt="2023-03-03T11:09:32.724" v="10151" actId="1076"/>
          <ac:spMkLst>
            <pc:docMk/>
            <pc:sldMk cId="3857568651" sldId="772"/>
            <ac:spMk id="4" creationId="{47861290-EF8A-6E98-6B96-10655E6B8611}"/>
          </ac:spMkLst>
        </pc:spChg>
        <pc:spChg chg="add mod">
          <ac:chgData name="Alisson Denisse Changoluisa Alvear" userId="3e99eb5dd6da5416" providerId="LiveId" clId="{73B49DC2-619D-46DE-B351-421500FF47EE}" dt="2023-03-02T20:56:59.980" v="9025"/>
          <ac:spMkLst>
            <pc:docMk/>
            <pc:sldMk cId="3857568651" sldId="772"/>
            <ac:spMk id="7" creationId="{36F523D0-34DF-7FE4-920A-F2121EC98D56}"/>
          </ac:spMkLst>
        </pc:spChg>
        <pc:spChg chg="add del mod">
          <ac:chgData name="Alisson Denisse Changoluisa Alvear" userId="3e99eb5dd6da5416" providerId="LiveId" clId="{73B49DC2-619D-46DE-B351-421500FF47EE}" dt="2023-03-02T12:56:29.318" v="8759" actId="478"/>
          <ac:spMkLst>
            <pc:docMk/>
            <pc:sldMk cId="3857568651" sldId="772"/>
            <ac:spMk id="8" creationId="{2FF4401F-F1C6-CE5A-A9F5-5757E9164532}"/>
          </ac:spMkLst>
        </pc:spChg>
        <pc:spChg chg="add del mod">
          <ac:chgData name="Alisson Denisse Changoluisa Alvear" userId="3e99eb5dd6da5416" providerId="LiveId" clId="{73B49DC2-619D-46DE-B351-421500FF47EE}" dt="2023-03-02T12:33:20.035" v="8664" actId="478"/>
          <ac:spMkLst>
            <pc:docMk/>
            <pc:sldMk cId="3857568651" sldId="772"/>
            <ac:spMk id="9" creationId="{9458FEA2-304B-B284-94CD-70F5A01A8FA4}"/>
          </ac:spMkLst>
        </pc:spChg>
        <pc:spChg chg="add mod">
          <ac:chgData name="Alisson Denisse Changoluisa Alvear" userId="3e99eb5dd6da5416" providerId="LiveId" clId="{73B49DC2-619D-46DE-B351-421500FF47EE}" dt="2023-03-02T20:43:42.081" v="8852" actId="14100"/>
          <ac:spMkLst>
            <pc:docMk/>
            <pc:sldMk cId="3857568651" sldId="772"/>
            <ac:spMk id="11" creationId="{DD276DE5-D132-41C6-8AD9-3CE0A0C8F5DB}"/>
          </ac:spMkLst>
        </pc:spChg>
        <pc:spChg chg="add del mod">
          <ac:chgData name="Alisson Denisse Changoluisa Alvear" userId="3e99eb5dd6da5416" providerId="LiveId" clId="{73B49DC2-619D-46DE-B351-421500FF47EE}" dt="2023-03-02T12:34:12.788" v="8669" actId="478"/>
          <ac:spMkLst>
            <pc:docMk/>
            <pc:sldMk cId="3857568651" sldId="772"/>
            <ac:spMk id="12" creationId="{CEDD07D8-9AE0-0C8E-58D3-6D08F27D6F35}"/>
          </ac:spMkLst>
        </pc:spChg>
        <pc:spChg chg="add mod">
          <ac:chgData name="Alisson Denisse Changoluisa Alvear" userId="3e99eb5dd6da5416" providerId="LiveId" clId="{73B49DC2-619D-46DE-B351-421500FF47EE}" dt="2023-03-02T12:35:12.246" v="8679"/>
          <ac:spMkLst>
            <pc:docMk/>
            <pc:sldMk cId="3857568651" sldId="772"/>
            <ac:spMk id="13" creationId="{B2571A4A-C8A0-5D6B-92FA-5A726854756C}"/>
          </ac:spMkLst>
        </pc:spChg>
        <pc:graphicFrameChg chg="add del mod">
          <ac:chgData name="Alisson Denisse Changoluisa Alvear" userId="3e99eb5dd6da5416" providerId="LiveId" clId="{73B49DC2-619D-46DE-B351-421500FF47EE}" dt="2023-03-02T12:55:38.111" v="8755" actId="478"/>
          <ac:graphicFrameMkLst>
            <pc:docMk/>
            <pc:sldMk cId="3857568651" sldId="772"/>
            <ac:graphicFrameMk id="14" creationId="{2AC7862E-3B95-CBE2-03BB-B522EC52B6CD}"/>
          </ac:graphicFrameMkLst>
        </pc:graphicFrameChg>
        <pc:picChg chg="add mod">
          <ac:chgData name="Alisson Denisse Changoluisa Alvear" userId="3e99eb5dd6da5416" providerId="LiveId" clId="{73B49DC2-619D-46DE-B351-421500FF47EE}" dt="2023-03-02T20:35:11.315" v="8798" actId="1076"/>
          <ac:picMkLst>
            <pc:docMk/>
            <pc:sldMk cId="3857568651" sldId="772"/>
            <ac:picMk id="3" creationId="{CEA93B0F-D237-BD0B-6B96-D565BD9B2871}"/>
          </ac:picMkLst>
        </pc:picChg>
        <pc:picChg chg="add del mod">
          <ac:chgData name="Alisson Denisse Changoluisa Alvear" userId="3e99eb5dd6da5416" providerId="LiveId" clId="{73B49DC2-619D-46DE-B351-421500FF47EE}" dt="2023-03-02T12:59:22.780" v="8762" actId="478"/>
          <ac:picMkLst>
            <pc:docMk/>
            <pc:sldMk cId="3857568651" sldId="772"/>
            <ac:picMk id="4" creationId="{274F56DB-AFED-CA6F-8361-C79D4895D0C8}"/>
          </ac:picMkLst>
        </pc:picChg>
        <pc:picChg chg="add del mod">
          <ac:chgData name="Alisson Denisse Changoluisa Alvear" userId="3e99eb5dd6da5416" providerId="LiveId" clId="{73B49DC2-619D-46DE-B351-421500FF47EE}" dt="2023-03-02T12:59:55.748" v="8768" actId="478"/>
          <ac:picMkLst>
            <pc:docMk/>
            <pc:sldMk cId="3857568651" sldId="772"/>
            <ac:picMk id="5" creationId="{AE6AE20C-AA48-C1A2-988C-8C1ADE2D7358}"/>
          </ac:picMkLst>
        </pc:picChg>
        <pc:picChg chg="add del mod">
          <ac:chgData name="Alisson Denisse Changoluisa Alvear" userId="3e99eb5dd6da5416" providerId="LiveId" clId="{73B49DC2-619D-46DE-B351-421500FF47EE}" dt="2023-03-02T12:56:24.102" v="8756" actId="478"/>
          <ac:picMkLst>
            <pc:docMk/>
            <pc:sldMk cId="3857568651" sldId="772"/>
            <ac:picMk id="6" creationId="{5201B9CB-94A0-E6EF-C26B-0B59C6DF5DCE}"/>
          </ac:picMkLst>
        </pc:picChg>
        <pc:picChg chg="add mod">
          <ac:chgData name="Alisson Denisse Changoluisa Alvear" userId="3e99eb5dd6da5416" providerId="LiveId" clId="{73B49DC2-619D-46DE-B351-421500FF47EE}" dt="2023-03-02T20:43:45.069" v="8853" actId="1076"/>
          <ac:picMkLst>
            <pc:docMk/>
            <pc:sldMk cId="3857568651" sldId="772"/>
            <ac:picMk id="10" creationId="{3E27EEB4-3A8B-3629-75B4-D4BC46B1BFDD}"/>
          </ac:picMkLst>
        </pc:picChg>
        <pc:picChg chg="add mod modCrop">
          <ac:chgData name="Alisson Denisse Changoluisa Alvear" userId="3e99eb5dd6da5416" providerId="LiveId" clId="{73B49DC2-619D-46DE-B351-421500FF47EE}" dt="2023-03-02T20:42:55.453" v="8845" actId="1076"/>
          <ac:picMkLst>
            <pc:docMk/>
            <pc:sldMk cId="3857568651" sldId="772"/>
            <ac:picMk id="16" creationId="{A72726F4-6137-9134-B18D-8F9C4F4A1305}"/>
          </ac:picMkLst>
        </pc:picChg>
        <pc:picChg chg="add mod">
          <ac:chgData name="Alisson Denisse Changoluisa Alvear" userId="3e99eb5dd6da5416" providerId="LiveId" clId="{73B49DC2-619D-46DE-B351-421500FF47EE}" dt="2023-03-02T20:42:54.043" v="8844" actId="1076"/>
          <ac:picMkLst>
            <pc:docMk/>
            <pc:sldMk cId="3857568651" sldId="772"/>
            <ac:picMk id="18" creationId="{6E06C46A-2FDB-E7B9-6F68-3CD22A5C2D32}"/>
          </ac:picMkLst>
        </pc:picChg>
        <pc:picChg chg="add del mod">
          <ac:chgData name="Alisson Denisse Changoluisa Alvear" userId="3e99eb5dd6da5416" providerId="LiveId" clId="{73B49DC2-619D-46DE-B351-421500FF47EE}" dt="2023-03-02T13:03:03.498" v="8779" actId="478"/>
          <ac:picMkLst>
            <pc:docMk/>
            <pc:sldMk cId="3857568651" sldId="772"/>
            <ac:picMk id="20" creationId="{986D0DCF-05FA-1D10-C6F8-769100D7E8BC}"/>
          </ac:picMkLst>
        </pc:picChg>
        <pc:picChg chg="add del mod">
          <ac:chgData name="Alisson Denisse Changoluisa Alvear" userId="3e99eb5dd6da5416" providerId="LiveId" clId="{73B49DC2-619D-46DE-B351-421500FF47EE}" dt="2023-03-02T20:35:02.757" v="8796" actId="478"/>
          <ac:picMkLst>
            <pc:docMk/>
            <pc:sldMk cId="3857568651" sldId="772"/>
            <ac:picMk id="22" creationId="{1596E4EB-C37A-4BAC-67BF-011CE0B96CB8}"/>
          </ac:picMkLst>
        </pc:picChg>
      </pc:sldChg>
      <pc:sldChg chg="addSp delSp modSp new mod">
        <pc:chgData name="Alisson Denisse Changoluisa Alvear" userId="3e99eb5dd6da5416" providerId="LiveId" clId="{73B49DC2-619D-46DE-B351-421500FF47EE}" dt="2023-03-03T12:32:32.092" v="10514" actId="1076"/>
        <pc:sldMkLst>
          <pc:docMk/>
          <pc:sldMk cId="3355141607" sldId="773"/>
        </pc:sldMkLst>
        <pc:spChg chg="del">
          <ac:chgData name="Alisson Denisse Changoluisa Alvear" userId="3e99eb5dd6da5416" providerId="LiveId" clId="{73B49DC2-619D-46DE-B351-421500FF47EE}" dt="2023-03-03T03:21:07.411" v="9463" actId="478"/>
          <ac:spMkLst>
            <pc:docMk/>
            <pc:sldMk cId="3355141607" sldId="773"/>
            <ac:spMk id="2" creationId="{6925B957-C296-67B6-D18B-87B8B5D5806A}"/>
          </ac:spMkLst>
        </pc:spChg>
        <pc:spChg chg="del">
          <ac:chgData name="Alisson Denisse Changoluisa Alvear" userId="3e99eb5dd6da5416" providerId="LiveId" clId="{73B49DC2-619D-46DE-B351-421500FF47EE}" dt="2023-03-03T03:21:07.411" v="9463" actId="478"/>
          <ac:spMkLst>
            <pc:docMk/>
            <pc:sldMk cId="3355141607" sldId="773"/>
            <ac:spMk id="3" creationId="{1F42D16E-E39E-E4D3-02EB-975027291CB3}"/>
          </ac:spMkLst>
        </pc:spChg>
        <pc:spChg chg="add mod">
          <ac:chgData name="Alisson Denisse Changoluisa Alvear" userId="3e99eb5dd6da5416" providerId="LiveId" clId="{73B49DC2-619D-46DE-B351-421500FF47EE}" dt="2023-03-03T12:32:32.092" v="10514" actId="1076"/>
          <ac:spMkLst>
            <pc:docMk/>
            <pc:sldMk cId="3355141607" sldId="773"/>
            <ac:spMk id="3" creationId="{9853F5CA-BF7B-AE58-926B-91A8382ABE4B}"/>
          </ac:spMkLst>
        </pc:spChg>
        <pc:spChg chg="add mod">
          <ac:chgData name="Alisson Denisse Changoluisa Alvear" userId="3e99eb5dd6da5416" providerId="LiveId" clId="{73B49DC2-619D-46DE-B351-421500FF47EE}" dt="2023-03-03T04:23:04.697" v="9926" actId="1076"/>
          <ac:spMkLst>
            <pc:docMk/>
            <pc:sldMk cId="3355141607" sldId="773"/>
            <ac:spMk id="4" creationId="{A659E722-3D51-968A-F162-AE394084AFDD}"/>
          </ac:spMkLst>
        </pc:spChg>
        <pc:spChg chg="add mod">
          <ac:chgData name="Alisson Denisse Changoluisa Alvear" userId="3e99eb5dd6da5416" providerId="LiveId" clId="{73B49DC2-619D-46DE-B351-421500FF47EE}" dt="2023-03-03T03:46:36.356" v="9875" actId="1076"/>
          <ac:spMkLst>
            <pc:docMk/>
            <pc:sldMk cId="3355141607" sldId="773"/>
            <ac:spMk id="5" creationId="{2778933D-C506-458D-11F1-85979DCE9F8D}"/>
          </ac:spMkLst>
        </pc:spChg>
        <pc:spChg chg="add mod">
          <ac:chgData name="Alisson Denisse Changoluisa Alvear" userId="3e99eb5dd6da5416" providerId="LiveId" clId="{73B49DC2-619D-46DE-B351-421500FF47EE}" dt="2023-03-03T03:46:36.356" v="9875" actId="1076"/>
          <ac:spMkLst>
            <pc:docMk/>
            <pc:sldMk cId="3355141607" sldId="773"/>
            <ac:spMk id="7" creationId="{8A4E3F3D-03F3-0298-08EF-601A5B1F2AAD}"/>
          </ac:spMkLst>
        </pc:spChg>
        <pc:spChg chg="add mod">
          <ac:chgData name="Alisson Denisse Changoluisa Alvear" userId="3e99eb5dd6da5416" providerId="LiveId" clId="{73B49DC2-619D-46DE-B351-421500FF47EE}" dt="2023-03-03T03:46:36.356" v="9875" actId="1076"/>
          <ac:spMkLst>
            <pc:docMk/>
            <pc:sldMk cId="3355141607" sldId="773"/>
            <ac:spMk id="8" creationId="{8C7C6021-CC5C-AE22-058E-36067DC5D336}"/>
          </ac:spMkLst>
        </pc:spChg>
        <pc:spChg chg="add mod">
          <ac:chgData name="Alisson Denisse Changoluisa Alvear" userId="3e99eb5dd6da5416" providerId="LiveId" clId="{73B49DC2-619D-46DE-B351-421500FF47EE}" dt="2023-03-03T03:46:36.356" v="9875" actId="1076"/>
          <ac:spMkLst>
            <pc:docMk/>
            <pc:sldMk cId="3355141607" sldId="773"/>
            <ac:spMk id="9" creationId="{AC974395-E769-4A24-113C-AD0B6F09A3E5}"/>
          </ac:spMkLst>
        </pc:spChg>
        <pc:spChg chg="add mod">
          <ac:chgData name="Alisson Denisse Changoluisa Alvear" userId="3e99eb5dd6da5416" providerId="LiveId" clId="{73B49DC2-619D-46DE-B351-421500FF47EE}" dt="2023-03-03T04:04:31.914" v="9903" actId="1076"/>
          <ac:spMkLst>
            <pc:docMk/>
            <pc:sldMk cId="3355141607" sldId="773"/>
            <ac:spMk id="10" creationId="{1218C232-0546-7759-6DA3-73DE8BE66EA6}"/>
          </ac:spMkLst>
        </pc:spChg>
        <pc:spChg chg="add mod">
          <ac:chgData name="Alisson Denisse Changoluisa Alvear" userId="3e99eb5dd6da5416" providerId="LiveId" clId="{73B49DC2-619D-46DE-B351-421500FF47EE}" dt="2023-03-03T04:04:31.914" v="9903" actId="1076"/>
          <ac:spMkLst>
            <pc:docMk/>
            <pc:sldMk cId="3355141607" sldId="773"/>
            <ac:spMk id="14" creationId="{E17D62E1-ADA0-6780-57F2-BBB8C9C0ADBE}"/>
          </ac:spMkLst>
        </pc:spChg>
        <pc:spChg chg="add mod">
          <ac:chgData name="Alisson Denisse Changoluisa Alvear" userId="3e99eb5dd6da5416" providerId="LiveId" clId="{73B49DC2-619D-46DE-B351-421500FF47EE}" dt="2023-03-03T03:46:36.356" v="9875" actId="1076"/>
          <ac:spMkLst>
            <pc:docMk/>
            <pc:sldMk cId="3355141607" sldId="773"/>
            <ac:spMk id="16" creationId="{F3D02FEB-4B3D-657B-7C04-C418551B927F}"/>
          </ac:spMkLst>
        </pc:spChg>
        <pc:spChg chg="add mod">
          <ac:chgData name="Alisson Denisse Changoluisa Alvear" userId="3e99eb5dd6da5416" providerId="LiveId" clId="{73B49DC2-619D-46DE-B351-421500FF47EE}" dt="2023-03-03T03:46:36.356" v="9875" actId="1076"/>
          <ac:spMkLst>
            <pc:docMk/>
            <pc:sldMk cId="3355141607" sldId="773"/>
            <ac:spMk id="17" creationId="{FA63BE69-5A0B-7E78-384D-69ABBBBFA775}"/>
          </ac:spMkLst>
        </pc:spChg>
        <pc:spChg chg="add mod">
          <ac:chgData name="Alisson Denisse Changoluisa Alvear" userId="3e99eb5dd6da5416" providerId="LiveId" clId="{73B49DC2-619D-46DE-B351-421500FF47EE}" dt="2023-03-03T03:46:36.356" v="9875" actId="1076"/>
          <ac:spMkLst>
            <pc:docMk/>
            <pc:sldMk cId="3355141607" sldId="773"/>
            <ac:spMk id="18" creationId="{E5B12B28-AA4D-BA52-60D7-3B022B7E47AC}"/>
          </ac:spMkLst>
        </pc:spChg>
        <pc:spChg chg="add mod">
          <ac:chgData name="Alisson Denisse Changoluisa Alvear" userId="3e99eb5dd6da5416" providerId="LiveId" clId="{73B49DC2-619D-46DE-B351-421500FF47EE}" dt="2023-03-03T03:46:36.356" v="9875" actId="1076"/>
          <ac:spMkLst>
            <pc:docMk/>
            <pc:sldMk cId="3355141607" sldId="773"/>
            <ac:spMk id="19" creationId="{BABF140D-52E7-241B-027A-B569630FE4E0}"/>
          </ac:spMkLst>
        </pc:spChg>
        <pc:spChg chg="add mod">
          <ac:chgData name="Alisson Denisse Changoluisa Alvear" userId="3e99eb5dd6da5416" providerId="LiveId" clId="{73B49DC2-619D-46DE-B351-421500FF47EE}" dt="2023-03-03T04:04:31.914" v="9903" actId="1076"/>
          <ac:spMkLst>
            <pc:docMk/>
            <pc:sldMk cId="3355141607" sldId="773"/>
            <ac:spMk id="20" creationId="{98B245BE-99B3-3D06-0648-59245A98CE32}"/>
          </ac:spMkLst>
        </pc:spChg>
        <pc:spChg chg="add mod">
          <ac:chgData name="Alisson Denisse Changoluisa Alvear" userId="3e99eb5dd6da5416" providerId="LiveId" clId="{73B49DC2-619D-46DE-B351-421500FF47EE}" dt="2023-03-03T04:23:06.147" v="9927"/>
          <ac:spMkLst>
            <pc:docMk/>
            <pc:sldMk cId="3355141607" sldId="773"/>
            <ac:spMk id="21" creationId="{A8A8EB07-4967-616B-7078-5253D6577C30}"/>
          </ac:spMkLst>
        </pc:spChg>
        <pc:picChg chg="add mod">
          <ac:chgData name="Alisson Denisse Changoluisa Alvear" userId="3e99eb5dd6da5416" providerId="LiveId" clId="{73B49DC2-619D-46DE-B351-421500FF47EE}" dt="2023-03-03T03:46:36.356" v="9875" actId="1076"/>
          <ac:picMkLst>
            <pc:docMk/>
            <pc:sldMk cId="3355141607" sldId="773"/>
            <ac:picMk id="6" creationId="{4364A4B3-9386-11E2-8335-9F032D5892DE}"/>
          </ac:picMkLst>
        </pc:picChg>
        <pc:picChg chg="add mod">
          <ac:chgData name="Alisson Denisse Changoluisa Alvear" userId="3e99eb5dd6da5416" providerId="LiveId" clId="{73B49DC2-619D-46DE-B351-421500FF47EE}" dt="2023-03-03T03:46:36.356" v="9875" actId="1076"/>
          <ac:picMkLst>
            <pc:docMk/>
            <pc:sldMk cId="3355141607" sldId="773"/>
            <ac:picMk id="11" creationId="{1E6C5F34-637F-6480-476C-F1B44120DB3D}"/>
          </ac:picMkLst>
        </pc:picChg>
        <pc:picChg chg="add mod">
          <ac:chgData name="Alisson Denisse Changoluisa Alvear" userId="3e99eb5dd6da5416" providerId="LiveId" clId="{73B49DC2-619D-46DE-B351-421500FF47EE}" dt="2023-03-03T03:46:36.356" v="9875" actId="1076"/>
          <ac:picMkLst>
            <pc:docMk/>
            <pc:sldMk cId="3355141607" sldId="773"/>
            <ac:picMk id="12" creationId="{EDAC7905-8479-28BB-7C51-652FF0B350CE}"/>
          </ac:picMkLst>
        </pc:picChg>
        <pc:picChg chg="add mod">
          <ac:chgData name="Alisson Denisse Changoluisa Alvear" userId="3e99eb5dd6da5416" providerId="LiveId" clId="{73B49DC2-619D-46DE-B351-421500FF47EE}" dt="2023-03-03T04:04:31.914" v="9903" actId="1076"/>
          <ac:picMkLst>
            <pc:docMk/>
            <pc:sldMk cId="3355141607" sldId="773"/>
            <ac:picMk id="13" creationId="{AB55BCDA-FF2D-D451-1AF3-10298AAED99C}"/>
          </ac:picMkLst>
        </pc:picChg>
        <pc:picChg chg="add mod">
          <ac:chgData name="Alisson Denisse Changoluisa Alvear" userId="3e99eb5dd6da5416" providerId="LiveId" clId="{73B49DC2-619D-46DE-B351-421500FF47EE}" dt="2023-03-03T03:56:06.857" v="9902" actId="1076"/>
          <ac:picMkLst>
            <pc:docMk/>
            <pc:sldMk cId="3355141607" sldId="773"/>
            <ac:picMk id="15" creationId="{27378B74-91A8-5010-C413-69B6B93C637C}"/>
          </ac:picMkLst>
        </pc:picChg>
        <pc:picChg chg="add mod">
          <ac:chgData name="Alisson Denisse Changoluisa Alvear" userId="3e99eb5dd6da5416" providerId="LiveId" clId="{73B49DC2-619D-46DE-B351-421500FF47EE}" dt="2023-03-03T04:04:31.914" v="9903" actId="1076"/>
          <ac:picMkLst>
            <pc:docMk/>
            <pc:sldMk cId="3355141607" sldId="773"/>
            <ac:picMk id="1026" creationId="{9CDCA373-81AB-9E9C-D719-C69122216D3D}"/>
          </ac:picMkLst>
        </pc:picChg>
      </pc:sldChg>
      <pc:sldChg chg="addSp delSp modSp new mod">
        <pc:chgData name="Alisson Denisse Changoluisa Alvear" userId="3e99eb5dd6da5416" providerId="LiveId" clId="{73B49DC2-619D-46DE-B351-421500FF47EE}" dt="2023-03-03T12:35:19.066" v="10518" actId="255"/>
        <pc:sldMkLst>
          <pc:docMk/>
          <pc:sldMk cId="2563536163" sldId="774"/>
        </pc:sldMkLst>
        <pc:spChg chg="del">
          <ac:chgData name="Alisson Denisse Changoluisa Alvear" userId="3e99eb5dd6da5416" providerId="LiveId" clId="{73B49DC2-619D-46DE-B351-421500FF47EE}" dt="2023-03-03T03:25:16.314" v="9511" actId="478"/>
          <ac:spMkLst>
            <pc:docMk/>
            <pc:sldMk cId="2563536163" sldId="774"/>
            <ac:spMk id="2" creationId="{630B9B0D-7F7D-6424-3E91-CEDEF4DC940F}"/>
          </ac:spMkLst>
        </pc:spChg>
        <pc:spChg chg="add mod">
          <ac:chgData name="Alisson Denisse Changoluisa Alvear" userId="3e99eb5dd6da5416" providerId="LiveId" clId="{73B49DC2-619D-46DE-B351-421500FF47EE}" dt="2023-03-03T12:35:19.066" v="10518" actId="255"/>
          <ac:spMkLst>
            <pc:docMk/>
            <pc:sldMk cId="2563536163" sldId="774"/>
            <ac:spMk id="3" creationId="{2CDE71C2-B71E-B1D6-2F8D-E717E93E0F34}"/>
          </ac:spMkLst>
        </pc:spChg>
        <pc:spChg chg="del">
          <ac:chgData name="Alisson Denisse Changoluisa Alvear" userId="3e99eb5dd6da5416" providerId="LiveId" clId="{73B49DC2-619D-46DE-B351-421500FF47EE}" dt="2023-03-03T03:25:16.314" v="9511" actId="478"/>
          <ac:spMkLst>
            <pc:docMk/>
            <pc:sldMk cId="2563536163" sldId="774"/>
            <ac:spMk id="3" creationId="{7BAF6C0C-A27F-C513-8144-7A2B71DDB13F}"/>
          </ac:spMkLst>
        </pc:spChg>
        <pc:spChg chg="add mod">
          <ac:chgData name="Alisson Denisse Changoluisa Alvear" userId="3e99eb5dd6da5416" providerId="LiveId" clId="{73B49DC2-619D-46DE-B351-421500FF47EE}" dt="2023-03-03T03:28:37.496" v="9538" actId="1076"/>
          <ac:spMkLst>
            <pc:docMk/>
            <pc:sldMk cId="2563536163" sldId="774"/>
            <ac:spMk id="5" creationId="{C2EAA6F3-27C7-4DB6-69ED-8DE0DE0933EF}"/>
          </ac:spMkLst>
        </pc:spChg>
        <pc:spChg chg="add mod">
          <ac:chgData name="Alisson Denisse Changoluisa Alvear" userId="3e99eb5dd6da5416" providerId="LiveId" clId="{73B49DC2-619D-46DE-B351-421500FF47EE}" dt="2023-03-03T04:22:41.484" v="9922" actId="1076"/>
          <ac:spMkLst>
            <pc:docMk/>
            <pc:sldMk cId="2563536163" sldId="774"/>
            <ac:spMk id="6" creationId="{E127609C-3E67-DF37-01AD-0DFBFC0619B0}"/>
          </ac:spMkLst>
        </pc:spChg>
        <pc:spChg chg="add mod">
          <ac:chgData name="Alisson Denisse Changoluisa Alvear" userId="3e99eb5dd6da5416" providerId="LiveId" clId="{73B49DC2-619D-46DE-B351-421500FF47EE}" dt="2023-03-03T04:22:46.041" v="9923" actId="1076"/>
          <ac:spMkLst>
            <pc:docMk/>
            <pc:sldMk cId="2563536163" sldId="774"/>
            <ac:spMk id="8" creationId="{993EAC60-D2E1-10C0-E126-EF11D435B675}"/>
          </ac:spMkLst>
        </pc:spChg>
        <pc:spChg chg="add mod">
          <ac:chgData name="Alisson Denisse Changoluisa Alvear" userId="3e99eb5dd6da5416" providerId="LiveId" clId="{73B49DC2-619D-46DE-B351-421500FF47EE}" dt="2023-03-03T03:38:13.560" v="9658" actId="14100"/>
          <ac:spMkLst>
            <pc:docMk/>
            <pc:sldMk cId="2563536163" sldId="774"/>
            <ac:spMk id="10" creationId="{42A06533-83CB-FA9B-52EC-3CAC1062F9F3}"/>
          </ac:spMkLst>
        </pc:spChg>
        <pc:spChg chg="add mod">
          <ac:chgData name="Alisson Denisse Changoluisa Alvear" userId="3e99eb5dd6da5416" providerId="LiveId" clId="{73B49DC2-619D-46DE-B351-421500FF47EE}" dt="2023-03-03T04:22:38.596" v="9921"/>
          <ac:spMkLst>
            <pc:docMk/>
            <pc:sldMk cId="2563536163" sldId="774"/>
            <ac:spMk id="14" creationId="{45F366CB-CF7D-4C14-F1F0-52C3E0514CE8}"/>
          </ac:spMkLst>
        </pc:spChg>
        <pc:graphicFrameChg chg="add mod modGraphic">
          <ac:chgData name="Alisson Denisse Changoluisa Alvear" userId="3e99eb5dd6da5416" providerId="LiveId" clId="{73B49DC2-619D-46DE-B351-421500FF47EE}" dt="2023-03-03T03:38:03.890" v="9657" actId="14100"/>
          <ac:graphicFrameMkLst>
            <pc:docMk/>
            <pc:sldMk cId="2563536163" sldId="774"/>
            <ac:graphicFrameMk id="7" creationId="{002047BD-9063-8CED-92B0-986DDA2D531C}"/>
          </ac:graphicFrameMkLst>
        </pc:graphicFrameChg>
        <pc:picChg chg="add mod">
          <ac:chgData name="Alisson Denisse Changoluisa Alvear" userId="3e99eb5dd6da5416" providerId="LiveId" clId="{73B49DC2-619D-46DE-B351-421500FF47EE}" dt="2023-03-03T03:28:34.112" v="9537" actId="1076"/>
          <ac:picMkLst>
            <pc:docMk/>
            <pc:sldMk cId="2563536163" sldId="774"/>
            <ac:picMk id="4" creationId="{1591D7DA-D746-045A-6185-2FB5A1364F59}"/>
          </ac:picMkLst>
        </pc:picChg>
        <pc:picChg chg="add mod">
          <ac:chgData name="Alisson Denisse Changoluisa Alvear" userId="3e99eb5dd6da5416" providerId="LiveId" clId="{73B49DC2-619D-46DE-B351-421500FF47EE}" dt="2023-03-03T03:28:56.023" v="9543" actId="14100"/>
          <ac:picMkLst>
            <pc:docMk/>
            <pc:sldMk cId="2563536163" sldId="774"/>
            <ac:picMk id="9" creationId="{DE34C4DD-0B7C-4CC1-A843-3082ECE97BCD}"/>
          </ac:picMkLst>
        </pc:picChg>
        <pc:picChg chg="add mod">
          <ac:chgData name="Alisson Denisse Changoluisa Alvear" userId="3e99eb5dd6da5416" providerId="LiveId" clId="{73B49DC2-619D-46DE-B351-421500FF47EE}" dt="2023-03-03T03:28:49.452" v="9540" actId="1076"/>
          <ac:picMkLst>
            <pc:docMk/>
            <pc:sldMk cId="2563536163" sldId="774"/>
            <ac:picMk id="11" creationId="{364339FA-53E5-2836-B348-817F59BAF18E}"/>
          </ac:picMkLst>
        </pc:picChg>
        <pc:picChg chg="add mod">
          <ac:chgData name="Alisson Denisse Changoluisa Alvear" userId="3e99eb5dd6da5416" providerId="LiveId" clId="{73B49DC2-619D-46DE-B351-421500FF47EE}" dt="2023-03-03T03:28:49.452" v="9540" actId="1076"/>
          <ac:picMkLst>
            <pc:docMk/>
            <pc:sldMk cId="2563536163" sldId="774"/>
            <ac:picMk id="12" creationId="{95C60A0C-2EC6-78A6-747C-95F23A77C192}"/>
          </ac:picMkLst>
        </pc:picChg>
        <pc:picChg chg="add mod">
          <ac:chgData name="Alisson Denisse Changoluisa Alvear" userId="3e99eb5dd6da5416" providerId="LiveId" clId="{73B49DC2-619D-46DE-B351-421500FF47EE}" dt="2023-03-03T03:28:53.368" v="9542" actId="1076"/>
          <ac:picMkLst>
            <pc:docMk/>
            <pc:sldMk cId="2563536163" sldId="774"/>
            <ac:picMk id="13" creationId="{442B7F4D-971D-1190-9EB4-F09C2C0D6A0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02DCB-BFC3-4D92-9B18-A605BD891AA1}" type="doc">
      <dgm:prSet loTypeId="urn:microsoft.com/office/officeart/2005/8/layout/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C3A1F8DE-36E0-4900-A8EA-C9B701EF999D}">
      <dgm:prSet phldrT="[Texto]" custT="1"/>
      <dgm:spPr/>
      <dgm:t>
        <a:bodyPr/>
        <a:lstStyle/>
        <a:p>
          <a:pPr algn="ctr"/>
          <a:r>
            <a:rPr lang="es-EC" sz="1600" dirty="0"/>
            <a:t>Anemia </a:t>
          </a:r>
        </a:p>
      </dgm:t>
    </dgm:pt>
    <dgm:pt modelId="{F686AC5C-7283-44AD-9456-7A587CBC0CAA}" type="parTrans" cxnId="{6654C670-D4B5-4B34-AABA-E00A843C2D0A}">
      <dgm:prSet/>
      <dgm:spPr/>
      <dgm:t>
        <a:bodyPr/>
        <a:lstStyle/>
        <a:p>
          <a:endParaRPr lang="es-EC" sz="1600"/>
        </a:p>
      </dgm:t>
    </dgm:pt>
    <dgm:pt modelId="{9DA5032A-2AC6-487C-9A16-379DB4979DFE}" type="sibTrans" cxnId="{6654C670-D4B5-4B34-AABA-E00A843C2D0A}">
      <dgm:prSet/>
      <dgm:spPr/>
      <dgm:t>
        <a:bodyPr/>
        <a:lstStyle/>
        <a:p>
          <a:endParaRPr lang="es-EC" sz="1600"/>
        </a:p>
      </dgm:t>
    </dgm:pt>
    <dgm:pt modelId="{900AD635-8AC4-4352-B67C-367A6EB1A38E}">
      <dgm:prSet phldrT="[Texto]" custT="1"/>
      <dgm:spPr/>
      <dgm:t>
        <a:bodyPr/>
        <a:lstStyle/>
        <a:p>
          <a:pPr algn="ctr"/>
          <a:r>
            <a:rPr lang="es-EC" sz="1600" dirty="0"/>
            <a:t>Alteraciones microcirculatorias</a:t>
          </a:r>
        </a:p>
      </dgm:t>
    </dgm:pt>
    <dgm:pt modelId="{9BEB680E-20F7-4B12-9921-5C75DA2AA019}" type="parTrans" cxnId="{5FAE3DD0-27C4-40B9-883B-771ACE702420}">
      <dgm:prSet/>
      <dgm:spPr/>
      <dgm:t>
        <a:bodyPr/>
        <a:lstStyle/>
        <a:p>
          <a:endParaRPr lang="es-EC" sz="1600"/>
        </a:p>
      </dgm:t>
    </dgm:pt>
    <dgm:pt modelId="{A4E6DE65-B879-4208-A4CD-F2783767FD8F}" type="sibTrans" cxnId="{5FAE3DD0-27C4-40B9-883B-771ACE702420}">
      <dgm:prSet/>
      <dgm:spPr/>
      <dgm:t>
        <a:bodyPr/>
        <a:lstStyle/>
        <a:p>
          <a:endParaRPr lang="es-EC" sz="1600"/>
        </a:p>
      </dgm:t>
    </dgm:pt>
    <dgm:pt modelId="{C0EF3E8B-FB9D-4798-9DEB-F6838CDD9A8C}">
      <dgm:prSet phldrT="[Texto]" custT="1"/>
      <dgm:spPr/>
      <dgm:t>
        <a:bodyPr/>
        <a:lstStyle/>
        <a:p>
          <a:pPr algn="ctr"/>
          <a:r>
            <a:rPr lang="es-EC" sz="1600" dirty="0"/>
            <a:t>Cuadros nerviosos</a:t>
          </a:r>
        </a:p>
      </dgm:t>
    </dgm:pt>
    <dgm:pt modelId="{312035EE-F8DE-4575-954C-BACE6C1B72C9}" type="parTrans" cxnId="{E875A20F-CDB0-4C13-B370-B17730B70EE1}">
      <dgm:prSet/>
      <dgm:spPr/>
      <dgm:t>
        <a:bodyPr/>
        <a:lstStyle/>
        <a:p>
          <a:endParaRPr lang="es-EC" sz="1600"/>
        </a:p>
      </dgm:t>
    </dgm:pt>
    <dgm:pt modelId="{53331E97-1237-40BA-8248-F5B14D77FA3B}" type="sibTrans" cxnId="{E875A20F-CDB0-4C13-B370-B17730B70EE1}">
      <dgm:prSet/>
      <dgm:spPr/>
      <dgm:t>
        <a:bodyPr/>
        <a:lstStyle/>
        <a:p>
          <a:endParaRPr lang="es-EC" sz="1600"/>
        </a:p>
      </dgm:t>
    </dgm:pt>
    <dgm:pt modelId="{C33A0254-4A64-4DDA-BB1F-0BD5CABE8579}">
      <dgm:prSet phldrT="[Texto]" custT="1"/>
      <dgm:spPr/>
      <dgm:t>
        <a:bodyPr/>
        <a:lstStyle/>
        <a:p>
          <a:pPr algn="ctr"/>
          <a:r>
            <a:rPr lang="es-EC" sz="1600" dirty="0"/>
            <a:t>Daños cardiacos </a:t>
          </a:r>
        </a:p>
      </dgm:t>
    </dgm:pt>
    <dgm:pt modelId="{DF42586C-7765-400F-A61C-F02D785369B2}" type="parTrans" cxnId="{576EA33D-95D1-4FC8-87BA-3538F4AEB954}">
      <dgm:prSet/>
      <dgm:spPr/>
      <dgm:t>
        <a:bodyPr/>
        <a:lstStyle/>
        <a:p>
          <a:endParaRPr lang="es-EC" sz="1600"/>
        </a:p>
      </dgm:t>
    </dgm:pt>
    <dgm:pt modelId="{5DEA08B5-345A-4157-A46D-52486445CB50}" type="sibTrans" cxnId="{576EA33D-95D1-4FC8-87BA-3538F4AEB954}">
      <dgm:prSet/>
      <dgm:spPr/>
      <dgm:t>
        <a:bodyPr/>
        <a:lstStyle/>
        <a:p>
          <a:endParaRPr lang="es-EC" sz="1600"/>
        </a:p>
      </dgm:t>
    </dgm:pt>
    <dgm:pt modelId="{1F4116B7-BAE8-40EE-8B1C-78E6A3675D67}" type="pres">
      <dgm:prSet presAssocID="{B4D02DCB-BFC3-4D92-9B18-A605BD891AA1}" presName="linear" presStyleCnt="0">
        <dgm:presLayoutVars>
          <dgm:dir/>
          <dgm:animLvl val="lvl"/>
          <dgm:resizeHandles val="exact"/>
        </dgm:presLayoutVars>
      </dgm:prSet>
      <dgm:spPr/>
    </dgm:pt>
    <dgm:pt modelId="{8E971C29-D3AB-4138-A0D1-739D0F3B97E1}" type="pres">
      <dgm:prSet presAssocID="{C3A1F8DE-36E0-4900-A8EA-C9B701EF999D}" presName="parentLin" presStyleCnt="0"/>
      <dgm:spPr/>
    </dgm:pt>
    <dgm:pt modelId="{1E97657C-A201-47D4-A1B0-3E2715DDFECA}" type="pres">
      <dgm:prSet presAssocID="{C3A1F8DE-36E0-4900-A8EA-C9B701EF999D}" presName="parentLeftMargin" presStyleLbl="node1" presStyleIdx="0" presStyleCnt="4"/>
      <dgm:spPr/>
    </dgm:pt>
    <dgm:pt modelId="{9DDDB458-D637-4E44-AC04-567E2DC390D1}" type="pres">
      <dgm:prSet presAssocID="{C3A1F8DE-36E0-4900-A8EA-C9B701EF999D}" presName="parentText" presStyleLbl="node1" presStyleIdx="0" presStyleCnt="4" custScaleX="127349">
        <dgm:presLayoutVars>
          <dgm:chMax val="0"/>
          <dgm:bulletEnabled val="1"/>
        </dgm:presLayoutVars>
      </dgm:prSet>
      <dgm:spPr/>
    </dgm:pt>
    <dgm:pt modelId="{B10D5717-6EA7-4CE6-936C-5D82C747EBE1}" type="pres">
      <dgm:prSet presAssocID="{C3A1F8DE-36E0-4900-A8EA-C9B701EF999D}" presName="negativeSpace" presStyleCnt="0"/>
      <dgm:spPr/>
    </dgm:pt>
    <dgm:pt modelId="{A8B5E156-A868-44EF-940B-F9DCEF791478}" type="pres">
      <dgm:prSet presAssocID="{C3A1F8DE-36E0-4900-A8EA-C9B701EF999D}" presName="childText" presStyleLbl="conFgAcc1" presStyleIdx="0" presStyleCnt="4">
        <dgm:presLayoutVars>
          <dgm:bulletEnabled val="1"/>
        </dgm:presLayoutVars>
      </dgm:prSet>
      <dgm:spPr/>
    </dgm:pt>
    <dgm:pt modelId="{4F90CF0E-4A87-49C5-B18C-2A68DAE46528}" type="pres">
      <dgm:prSet presAssocID="{9DA5032A-2AC6-487C-9A16-379DB4979DFE}" presName="spaceBetweenRectangles" presStyleCnt="0"/>
      <dgm:spPr/>
    </dgm:pt>
    <dgm:pt modelId="{85033BDC-9198-4AF1-988A-ECEB89D29244}" type="pres">
      <dgm:prSet presAssocID="{900AD635-8AC4-4352-B67C-367A6EB1A38E}" presName="parentLin" presStyleCnt="0"/>
      <dgm:spPr/>
    </dgm:pt>
    <dgm:pt modelId="{12368D17-06D0-4F2A-B5A0-D8CDC3AD7794}" type="pres">
      <dgm:prSet presAssocID="{900AD635-8AC4-4352-B67C-367A6EB1A38E}" presName="parentLeftMargin" presStyleLbl="node1" presStyleIdx="0" presStyleCnt="4"/>
      <dgm:spPr/>
    </dgm:pt>
    <dgm:pt modelId="{C15D6D08-BF9B-467D-87FA-C0DAC3E0BEE7}" type="pres">
      <dgm:prSet presAssocID="{900AD635-8AC4-4352-B67C-367A6EB1A38E}" presName="parentText" presStyleLbl="node1" presStyleIdx="1" presStyleCnt="4" custScaleX="127707">
        <dgm:presLayoutVars>
          <dgm:chMax val="0"/>
          <dgm:bulletEnabled val="1"/>
        </dgm:presLayoutVars>
      </dgm:prSet>
      <dgm:spPr/>
    </dgm:pt>
    <dgm:pt modelId="{73B27DA5-0E65-49AF-B35A-52E16BFE5728}" type="pres">
      <dgm:prSet presAssocID="{900AD635-8AC4-4352-B67C-367A6EB1A38E}" presName="negativeSpace" presStyleCnt="0"/>
      <dgm:spPr/>
    </dgm:pt>
    <dgm:pt modelId="{ADCD88AB-8A1D-49A9-A9C5-38B82D118AF1}" type="pres">
      <dgm:prSet presAssocID="{900AD635-8AC4-4352-B67C-367A6EB1A38E}" presName="childText" presStyleLbl="conFgAcc1" presStyleIdx="1" presStyleCnt="4">
        <dgm:presLayoutVars>
          <dgm:bulletEnabled val="1"/>
        </dgm:presLayoutVars>
      </dgm:prSet>
      <dgm:spPr/>
    </dgm:pt>
    <dgm:pt modelId="{F133E2D5-94CC-4DFE-A12A-107081DBDD2E}" type="pres">
      <dgm:prSet presAssocID="{A4E6DE65-B879-4208-A4CD-F2783767FD8F}" presName="spaceBetweenRectangles" presStyleCnt="0"/>
      <dgm:spPr/>
    </dgm:pt>
    <dgm:pt modelId="{30216954-8497-4B42-BDCB-9C350393DAC6}" type="pres">
      <dgm:prSet presAssocID="{C0EF3E8B-FB9D-4798-9DEB-F6838CDD9A8C}" presName="parentLin" presStyleCnt="0"/>
      <dgm:spPr/>
    </dgm:pt>
    <dgm:pt modelId="{72D08CA3-2033-4D0D-AD1B-3BAF73D410F6}" type="pres">
      <dgm:prSet presAssocID="{C0EF3E8B-FB9D-4798-9DEB-F6838CDD9A8C}" presName="parentLeftMargin" presStyleLbl="node1" presStyleIdx="1" presStyleCnt="4"/>
      <dgm:spPr/>
    </dgm:pt>
    <dgm:pt modelId="{D104652F-037C-4B2D-B8EA-21F3BEF01BEA}" type="pres">
      <dgm:prSet presAssocID="{C0EF3E8B-FB9D-4798-9DEB-F6838CDD9A8C}" presName="parentText" presStyleLbl="node1" presStyleIdx="2" presStyleCnt="4" custScaleX="128585">
        <dgm:presLayoutVars>
          <dgm:chMax val="0"/>
          <dgm:bulletEnabled val="1"/>
        </dgm:presLayoutVars>
      </dgm:prSet>
      <dgm:spPr/>
    </dgm:pt>
    <dgm:pt modelId="{CDD17E7C-8714-4334-BFAA-1FD3914B5D80}" type="pres">
      <dgm:prSet presAssocID="{C0EF3E8B-FB9D-4798-9DEB-F6838CDD9A8C}" presName="negativeSpace" presStyleCnt="0"/>
      <dgm:spPr/>
    </dgm:pt>
    <dgm:pt modelId="{EBCE4CB3-EE9A-4CA9-9C7E-E2F358D5924E}" type="pres">
      <dgm:prSet presAssocID="{C0EF3E8B-FB9D-4798-9DEB-F6838CDD9A8C}" presName="childText" presStyleLbl="conFgAcc1" presStyleIdx="2" presStyleCnt="4">
        <dgm:presLayoutVars>
          <dgm:bulletEnabled val="1"/>
        </dgm:presLayoutVars>
      </dgm:prSet>
      <dgm:spPr/>
    </dgm:pt>
    <dgm:pt modelId="{815FECC0-1914-4BD7-8686-49E87DC97331}" type="pres">
      <dgm:prSet presAssocID="{53331E97-1237-40BA-8248-F5B14D77FA3B}" presName="spaceBetweenRectangles" presStyleCnt="0"/>
      <dgm:spPr/>
    </dgm:pt>
    <dgm:pt modelId="{D82E34A2-CF5F-4BAE-9003-38688F79C9BD}" type="pres">
      <dgm:prSet presAssocID="{C33A0254-4A64-4DDA-BB1F-0BD5CABE8579}" presName="parentLin" presStyleCnt="0"/>
      <dgm:spPr/>
    </dgm:pt>
    <dgm:pt modelId="{3ADD13F8-F2FE-454A-BFDF-6375E99DED01}" type="pres">
      <dgm:prSet presAssocID="{C33A0254-4A64-4DDA-BB1F-0BD5CABE8579}" presName="parentLeftMargin" presStyleLbl="node1" presStyleIdx="2" presStyleCnt="4"/>
      <dgm:spPr/>
    </dgm:pt>
    <dgm:pt modelId="{F7FF67C4-F664-4F67-9342-AA79034F913D}" type="pres">
      <dgm:prSet presAssocID="{C33A0254-4A64-4DDA-BB1F-0BD5CABE8579}" presName="parentText" presStyleLbl="node1" presStyleIdx="3" presStyleCnt="4" custScaleX="126389">
        <dgm:presLayoutVars>
          <dgm:chMax val="0"/>
          <dgm:bulletEnabled val="1"/>
        </dgm:presLayoutVars>
      </dgm:prSet>
      <dgm:spPr/>
    </dgm:pt>
    <dgm:pt modelId="{FA5D37BD-8BE8-4897-A72A-58DC95EADAF4}" type="pres">
      <dgm:prSet presAssocID="{C33A0254-4A64-4DDA-BB1F-0BD5CABE8579}" presName="negativeSpace" presStyleCnt="0"/>
      <dgm:spPr/>
    </dgm:pt>
    <dgm:pt modelId="{3916E6D7-F3BE-4524-ADAE-E7D4D6B4B678}" type="pres">
      <dgm:prSet presAssocID="{C33A0254-4A64-4DDA-BB1F-0BD5CABE857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23D403-2189-4198-8B0F-5D04B2D1AE15}" type="presOf" srcId="{C3A1F8DE-36E0-4900-A8EA-C9B701EF999D}" destId="{1E97657C-A201-47D4-A1B0-3E2715DDFECA}" srcOrd="0" destOrd="0" presId="urn:microsoft.com/office/officeart/2005/8/layout/list1"/>
    <dgm:cxn modelId="{2FBFF206-DA67-4BEB-9A8B-C45E9FEEA70D}" type="presOf" srcId="{900AD635-8AC4-4352-B67C-367A6EB1A38E}" destId="{12368D17-06D0-4F2A-B5A0-D8CDC3AD7794}" srcOrd="0" destOrd="0" presId="urn:microsoft.com/office/officeart/2005/8/layout/list1"/>
    <dgm:cxn modelId="{E875A20F-CDB0-4C13-B370-B17730B70EE1}" srcId="{B4D02DCB-BFC3-4D92-9B18-A605BD891AA1}" destId="{C0EF3E8B-FB9D-4798-9DEB-F6838CDD9A8C}" srcOrd="2" destOrd="0" parTransId="{312035EE-F8DE-4575-954C-BACE6C1B72C9}" sibTransId="{53331E97-1237-40BA-8248-F5B14D77FA3B}"/>
    <dgm:cxn modelId="{092E3614-E82B-4680-87DA-6D62C0EBB191}" type="presOf" srcId="{900AD635-8AC4-4352-B67C-367A6EB1A38E}" destId="{C15D6D08-BF9B-467D-87FA-C0DAC3E0BEE7}" srcOrd="1" destOrd="0" presId="urn:microsoft.com/office/officeart/2005/8/layout/list1"/>
    <dgm:cxn modelId="{3E755815-AD00-4FAD-9924-E01459939AD0}" type="presOf" srcId="{C33A0254-4A64-4DDA-BB1F-0BD5CABE8579}" destId="{F7FF67C4-F664-4F67-9342-AA79034F913D}" srcOrd="1" destOrd="0" presId="urn:microsoft.com/office/officeart/2005/8/layout/list1"/>
    <dgm:cxn modelId="{576EA33D-95D1-4FC8-87BA-3538F4AEB954}" srcId="{B4D02DCB-BFC3-4D92-9B18-A605BD891AA1}" destId="{C33A0254-4A64-4DDA-BB1F-0BD5CABE8579}" srcOrd="3" destOrd="0" parTransId="{DF42586C-7765-400F-A61C-F02D785369B2}" sibTransId="{5DEA08B5-345A-4157-A46D-52486445CB50}"/>
    <dgm:cxn modelId="{6654C670-D4B5-4B34-AABA-E00A843C2D0A}" srcId="{B4D02DCB-BFC3-4D92-9B18-A605BD891AA1}" destId="{C3A1F8DE-36E0-4900-A8EA-C9B701EF999D}" srcOrd="0" destOrd="0" parTransId="{F686AC5C-7283-44AD-9456-7A587CBC0CAA}" sibTransId="{9DA5032A-2AC6-487C-9A16-379DB4979DFE}"/>
    <dgm:cxn modelId="{15445D7D-074B-4BA0-964B-498AB912F707}" type="presOf" srcId="{C0EF3E8B-FB9D-4798-9DEB-F6838CDD9A8C}" destId="{D104652F-037C-4B2D-B8EA-21F3BEF01BEA}" srcOrd="1" destOrd="0" presId="urn:microsoft.com/office/officeart/2005/8/layout/list1"/>
    <dgm:cxn modelId="{ED1BE68A-A633-4190-A61E-14A9EA319C3D}" type="presOf" srcId="{C0EF3E8B-FB9D-4798-9DEB-F6838CDD9A8C}" destId="{72D08CA3-2033-4D0D-AD1B-3BAF73D410F6}" srcOrd="0" destOrd="0" presId="urn:microsoft.com/office/officeart/2005/8/layout/list1"/>
    <dgm:cxn modelId="{03A70C8B-1D6A-42E5-A939-B3053BEBB7C1}" type="presOf" srcId="{B4D02DCB-BFC3-4D92-9B18-A605BD891AA1}" destId="{1F4116B7-BAE8-40EE-8B1C-78E6A3675D67}" srcOrd="0" destOrd="0" presId="urn:microsoft.com/office/officeart/2005/8/layout/list1"/>
    <dgm:cxn modelId="{3B287B98-EC52-425C-B7D8-DDDAB50B6914}" type="presOf" srcId="{C33A0254-4A64-4DDA-BB1F-0BD5CABE8579}" destId="{3ADD13F8-F2FE-454A-BFDF-6375E99DED01}" srcOrd="0" destOrd="0" presId="urn:microsoft.com/office/officeart/2005/8/layout/list1"/>
    <dgm:cxn modelId="{5FAE3DD0-27C4-40B9-883B-771ACE702420}" srcId="{B4D02DCB-BFC3-4D92-9B18-A605BD891AA1}" destId="{900AD635-8AC4-4352-B67C-367A6EB1A38E}" srcOrd="1" destOrd="0" parTransId="{9BEB680E-20F7-4B12-9921-5C75DA2AA019}" sibTransId="{A4E6DE65-B879-4208-A4CD-F2783767FD8F}"/>
    <dgm:cxn modelId="{83B9BBED-FB21-424C-9625-D278955455BB}" type="presOf" srcId="{C3A1F8DE-36E0-4900-A8EA-C9B701EF999D}" destId="{9DDDB458-D637-4E44-AC04-567E2DC390D1}" srcOrd="1" destOrd="0" presId="urn:microsoft.com/office/officeart/2005/8/layout/list1"/>
    <dgm:cxn modelId="{87B16238-7F62-4803-84B9-3AD7A066C3CB}" type="presParOf" srcId="{1F4116B7-BAE8-40EE-8B1C-78E6A3675D67}" destId="{8E971C29-D3AB-4138-A0D1-739D0F3B97E1}" srcOrd="0" destOrd="0" presId="urn:microsoft.com/office/officeart/2005/8/layout/list1"/>
    <dgm:cxn modelId="{B89169A1-B28F-42A1-A7B8-B88C35F840CE}" type="presParOf" srcId="{8E971C29-D3AB-4138-A0D1-739D0F3B97E1}" destId="{1E97657C-A201-47D4-A1B0-3E2715DDFECA}" srcOrd="0" destOrd="0" presId="urn:microsoft.com/office/officeart/2005/8/layout/list1"/>
    <dgm:cxn modelId="{81A699D6-DF95-4232-9BCA-F9C4D9095697}" type="presParOf" srcId="{8E971C29-D3AB-4138-A0D1-739D0F3B97E1}" destId="{9DDDB458-D637-4E44-AC04-567E2DC390D1}" srcOrd="1" destOrd="0" presId="urn:microsoft.com/office/officeart/2005/8/layout/list1"/>
    <dgm:cxn modelId="{D6398A65-E02D-4CFD-975D-A62406069791}" type="presParOf" srcId="{1F4116B7-BAE8-40EE-8B1C-78E6A3675D67}" destId="{B10D5717-6EA7-4CE6-936C-5D82C747EBE1}" srcOrd="1" destOrd="0" presId="urn:microsoft.com/office/officeart/2005/8/layout/list1"/>
    <dgm:cxn modelId="{FCCB0C8A-59D1-48D6-B87C-8B63944E41ED}" type="presParOf" srcId="{1F4116B7-BAE8-40EE-8B1C-78E6A3675D67}" destId="{A8B5E156-A868-44EF-940B-F9DCEF791478}" srcOrd="2" destOrd="0" presId="urn:microsoft.com/office/officeart/2005/8/layout/list1"/>
    <dgm:cxn modelId="{017A6F66-8897-4952-A879-33CAF0EF19D3}" type="presParOf" srcId="{1F4116B7-BAE8-40EE-8B1C-78E6A3675D67}" destId="{4F90CF0E-4A87-49C5-B18C-2A68DAE46528}" srcOrd="3" destOrd="0" presId="urn:microsoft.com/office/officeart/2005/8/layout/list1"/>
    <dgm:cxn modelId="{5FB4172E-71CE-472E-B335-736ECEAD6EE2}" type="presParOf" srcId="{1F4116B7-BAE8-40EE-8B1C-78E6A3675D67}" destId="{85033BDC-9198-4AF1-988A-ECEB89D29244}" srcOrd="4" destOrd="0" presId="urn:microsoft.com/office/officeart/2005/8/layout/list1"/>
    <dgm:cxn modelId="{B02C7CC2-7EC3-46B8-AC1D-FCBAC4F83374}" type="presParOf" srcId="{85033BDC-9198-4AF1-988A-ECEB89D29244}" destId="{12368D17-06D0-4F2A-B5A0-D8CDC3AD7794}" srcOrd="0" destOrd="0" presId="urn:microsoft.com/office/officeart/2005/8/layout/list1"/>
    <dgm:cxn modelId="{91FA547A-92C0-4DEA-AF41-678CD6B011F6}" type="presParOf" srcId="{85033BDC-9198-4AF1-988A-ECEB89D29244}" destId="{C15D6D08-BF9B-467D-87FA-C0DAC3E0BEE7}" srcOrd="1" destOrd="0" presId="urn:microsoft.com/office/officeart/2005/8/layout/list1"/>
    <dgm:cxn modelId="{F12941FC-CE8B-4BCF-B1C8-489CCEBE7872}" type="presParOf" srcId="{1F4116B7-BAE8-40EE-8B1C-78E6A3675D67}" destId="{73B27DA5-0E65-49AF-B35A-52E16BFE5728}" srcOrd="5" destOrd="0" presId="urn:microsoft.com/office/officeart/2005/8/layout/list1"/>
    <dgm:cxn modelId="{C64A8FE2-0856-4146-BE14-74C7A813F3D2}" type="presParOf" srcId="{1F4116B7-BAE8-40EE-8B1C-78E6A3675D67}" destId="{ADCD88AB-8A1D-49A9-A9C5-38B82D118AF1}" srcOrd="6" destOrd="0" presId="urn:microsoft.com/office/officeart/2005/8/layout/list1"/>
    <dgm:cxn modelId="{B8EF14A9-43DA-4915-BD11-27983EE1A724}" type="presParOf" srcId="{1F4116B7-BAE8-40EE-8B1C-78E6A3675D67}" destId="{F133E2D5-94CC-4DFE-A12A-107081DBDD2E}" srcOrd="7" destOrd="0" presId="urn:microsoft.com/office/officeart/2005/8/layout/list1"/>
    <dgm:cxn modelId="{B6683336-F631-4600-95B5-F2AA53787DD3}" type="presParOf" srcId="{1F4116B7-BAE8-40EE-8B1C-78E6A3675D67}" destId="{30216954-8497-4B42-BDCB-9C350393DAC6}" srcOrd="8" destOrd="0" presId="urn:microsoft.com/office/officeart/2005/8/layout/list1"/>
    <dgm:cxn modelId="{C54CEF12-EFA3-46C5-B880-34CD82476760}" type="presParOf" srcId="{30216954-8497-4B42-BDCB-9C350393DAC6}" destId="{72D08CA3-2033-4D0D-AD1B-3BAF73D410F6}" srcOrd="0" destOrd="0" presId="urn:microsoft.com/office/officeart/2005/8/layout/list1"/>
    <dgm:cxn modelId="{8460DA47-61B5-4DBD-A616-C9514E200792}" type="presParOf" srcId="{30216954-8497-4B42-BDCB-9C350393DAC6}" destId="{D104652F-037C-4B2D-B8EA-21F3BEF01BEA}" srcOrd="1" destOrd="0" presId="urn:microsoft.com/office/officeart/2005/8/layout/list1"/>
    <dgm:cxn modelId="{1A6C5A6E-B277-427C-B82A-DEAE7645018D}" type="presParOf" srcId="{1F4116B7-BAE8-40EE-8B1C-78E6A3675D67}" destId="{CDD17E7C-8714-4334-BFAA-1FD3914B5D80}" srcOrd="9" destOrd="0" presId="urn:microsoft.com/office/officeart/2005/8/layout/list1"/>
    <dgm:cxn modelId="{4988ABB9-B2AB-4CD0-B1D2-D7BFA0E05F7A}" type="presParOf" srcId="{1F4116B7-BAE8-40EE-8B1C-78E6A3675D67}" destId="{EBCE4CB3-EE9A-4CA9-9C7E-E2F358D5924E}" srcOrd="10" destOrd="0" presId="urn:microsoft.com/office/officeart/2005/8/layout/list1"/>
    <dgm:cxn modelId="{60F28ACF-E3C3-4DF9-935F-392FA39F5441}" type="presParOf" srcId="{1F4116B7-BAE8-40EE-8B1C-78E6A3675D67}" destId="{815FECC0-1914-4BD7-8686-49E87DC97331}" srcOrd="11" destOrd="0" presId="urn:microsoft.com/office/officeart/2005/8/layout/list1"/>
    <dgm:cxn modelId="{E867CCF5-0156-4911-8340-39E6AD4EB3CD}" type="presParOf" srcId="{1F4116B7-BAE8-40EE-8B1C-78E6A3675D67}" destId="{D82E34A2-CF5F-4BAE-9003-38688F79C9BD}" srcOrd="12" destOrd="0" presId="urn:microsoft.com/office/officeart/2005/8/layout/list1"/>
    <dgm:cxn modelId="{BE740E80-96ED-4034-92CA-589DA57F70B3}" type="presParOf" srcId="{D82E34A2-CF5F-4BAE-9003-38688F79C9BD}" destId="{3ADD13F8-F2FE-454A-BFDF-6375E99DED01}" srcOrd="0" destOrd="0" presId="urn:microsoft.com/office/officeart/2005/8/layout/list1"/>
    <dgm:cxn modelId="{C0CFE671-6235-461A-87D4-709E495803BF}" type="presParOf" srcId="{D82E34A2-CF5F-4BAE-9003-38688F79C9BD}" destId="{F7FF67C4-F664-4F67-9342-AA79034F913D}" srcOrd="1" destOrd="0" presId="urn:microsoft.com/office/officeart/2005/8/layout/list1"/>
    <dgm:cxn modelId="{8BDEB60A-26E0-4366-A408-ED24E9753EF7}" type="presParOf" srcId="{1F4116B7-BAE8-40EE-8B1C-78E6A3675D67}" destId="{FA5D37BD-8BE8-4897-A72A-58DC95EADAF4}" srcOrd="13" destOrd="0" presId="urn:microsoft.com/office/officeart/2005/8/layout/list1"/>
    <dgm:cxn modelId="{27AE2AFD-5772-478B-B281-5219CC8792BF}" type="presParOf" srcId="{1F4116B7-BAE8-40EE-8B1C-78E6A3675D67}" destId="{3916E6D7-F3BE-4524-ADAE-E7D4D6B4B67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5E156-A868-44EF-940B-F9DCEF791478}">
      <dsp:nvSpPr>
        <dsp:cNvPr id="0" name=""/>
        <dsp:cNvSpPr/>
      </dsp:nvSpPr>
      <dsp:spPr>
        <a:xfrm>
          <a:off x="0" y="258916"/>
          <a:ext cx="3864782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DDB458-D637-4E44-AC04-567E2DC390D1}">
      <dsp:nvSpPr>
        <dsp:cNvPr id="0" name=""/>
        <dsp:cNvSpPr/>
      </dsp:nvSpPr>
      <dsp:spPr>
        <a:xfrm>
          <a:off x="193239" y="67036"/>
          <a:ext cx="3445232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256" tIns="0" rIns="10225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Anemia </a:t>
          </a:r>
        </a:p>
      </dsp:txBody>
      <dsp:txXfrm>
        <a:off x="211973" y="85770"/>
        <a:ext cx="3407764" cy="346292"/>
      </dsp:txXfrm>
    </dsp:sp>
    <dsp:sp modelId="{ADCD88AB-8A1D-49A9-A9C5-38B82D118AF1}">
      <dsp:nvSpPr>
        <dsp:cNvPr id="0" name=""/>
        <dsp:cNvSpPr/>
      </dsp:nvSpPr>
      <dsp:spPr>
        <a:xfrm>
          <a:off x="0" y="848596"/>
          <a:ext cx="3864782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5D6D08-BF9B-467D-87FA-C0DAC3E0BEE7}">
      <dsp:nvSpPr>
        <dsp:cNvPr id="0" name=""/>
        <dsp:cNvSpPr/>
      </dsp:nvSpPr>
      <dsp:spPr>
        <a:xfrm>
          <a:off x="193239" y="656716"/>
          <a:ext cx="3454918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256" tIns="0" rIns="10225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Alteraciones microcirculatorias</a:t>
          </a:r>
        </a:p>
      </dsp:txBody>
      <dsp:txXfrm>
        <a:off x="211973" y="675450"/>
        <a:ext cx="3417450" cy="346292"/>
      </dsp:txXfrm>
    </dsp:sp>
    <dsp:sp modelId="{EBCE4CB3-EE9A-4CA9-9C7E-E2F358D5924E}">
      <dsp:nvSpPr>
        <dsp:cNvPr id="0" name=""/>
        <dsp:cNvSpPr/>
      </dsp:nvSpPr>
      <dsp:spPr>
        <a:xfrm>
          <a:off x="0" y="1438276"/>
          <a:ext cx="3864782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04652F-037C-4B2D-B8EA-21F3BEF01BEA}">
      <dsp:nvSpPr>
        <dsp:cNvPr id="0" name=""/>
        <dsp:cNvSpPr/>
      </dsp:nvSpPr>
      <dsp:spPr>
        <a:xfrm>
          <a:off x="193239" y="1246396"/>
          <a:ext cx="3478670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256" tIns="0" rIns="10225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Cuadros nerviosos</a:t>
          </a:r>
        </a:p>
      </dsp:txBody>
      <dsp:txXfrm>
        <a:off x="211973" y="1265130"/>
        <a:ext cx="3441202" cy="346292"/>
      </dsp:txXfrm>
    </dsp:sp>
    <dsp:sp modelId="{3916E6D7-F3BE-4524-ADAE-E7D4D6B4B678}">
      <dsp:nvSpPr>
        <dsp:cNvPr id="0" name=""/>
        <dsp:cNvSpPr/>
      </dsp:nvSpPr>
      <dsp:spPr>
        <a:xfrm>
          <a:off x="0" y="2027956"/>
          <a:ext cx="3864782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FF67C4-F664-4F67-9342-AA79034F913D}">
      <dsp:nvSpPr>
        <dsp:cNvPr id="0" name=""/>
        <dsp:cNvSpPr/>
      </dsp:nvSpPr>
      <dsp:spPr>
        <a:xfrm>
          <a:off x="193239" y="1836076"/>
          <a:ext cx="3419261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256" tIns="0" rIns="10225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Daños cardiacos </a:t>
          </a:r>
        </a:p>
      </dsp:txBody>
      <dsp:txXfrm>
        <a:off x="211973" y="1854810"/>
        <a:ext cx="3381793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F3650-5AF0-44D4-BC64-E327232B46EE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DFC54-32B3-43A0-83AA-6FE6C1C66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09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242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6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04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6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2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FC54-32B3-43A0-83AA-6FE6C1C6609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523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8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527126"/>
              </p:ext>
            </p:extLst>
          </p:nvPr>
        </p:nvGraphicFramePr>
        <p:xfrm>
          <a:off x="-25400" y="749304"/>
          <a:ext cx="12217400" cy="5423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4"/>
                        <a:ext cx="12217400" cy="5423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556" dirty="0"/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 rotWithShape="1">
          <a:blip r:embed="rId4" cstate="print"/>
          <a:srcRect l="711" t="2956" r="711" b="7893"/>
          <a:stretch/>
        </p:blipFill>
        <p:spPr bwMode="auto">
          <a:xfrm>
            <a:off x="-25400" y="5815106"/>
            <a:ext cx="12217400" cy="104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0" y="63731"/>
            <a:ext cx="3332259" cy="7238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4398" r="1888" b="1560"/>
          <a:stretch/>
        </p:blipFill>
        <p:spPr>
          <a:xfrm>
            <a:off x="10995512" y="63731"/>
            <a:ext cx="957883" cy="8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696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4637"/>
            <a:ext cx="10972801" cy="114300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3" y="1600202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6397596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2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3" y="274643"/>
            <a:ext cx="802639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149664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7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3" y="1600202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" y="51431"/>
            <a:ext cx="11582402" cy="1325566"/>
          </a:xfrm>
          <a:prstGeom prst="rect">
            <a:avLst/>
          </a:prstGeom>
        </p:spPr>
        <p:txBody>
          <a:bodyPr/>
          <a:lstStyle>
            <a:lvl1pPr algn="l"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C" dirty="0"/>
          </a:p>
        </p:txBody>
      </p:sp>
      <p:sp>
        <p:nvSpPr>
          <p:cNvPr id="7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9405420" y="6293276"/>
            <a:ext cx="2741760" cy="366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fld id="{F5A27939-E5A9-4EA9-B14C-C2D6452E4F2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1472226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7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7" y="290671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2"/>
            </a:lvl1pPr>
            <a:lvl2pPr marL="507951" indent="0">
              <a:buNone/>
              <a:defRPr sz="2000"/>
            </a:lvl2pPr>
            <a:lvl3pPr marL="1015901" indent="0">
              <a:buNone/>
              <a:defRPr sz="1778"/>
            </a:lvl3pPr>
            <a:lvl4pPr marL="1523853" indent="0">
              <a:buNone/>
              <a:defRPr sz="1556"/>
            </a:lvl4pPr>
            <a:lvl5pPr marL="2031803" indent="0">
              <a:buNone/>
              <a:defRPr sz="1556"/>
            </a:lvl5pPr>
            <a:lvl6pPr marL="2539754" indent="0">
              <a:buNone/>
              <a:defRPr sz="1556"/>
            </a:lvl6pPr>
            <a:lvl7pPr marL="3047704" indent="0">
              <a:buNone/>
              <a:defRPr sz="1556"/>
            </a:lvl7pPr>
            <a:lvl8pPr marL="3555655" indent="0">
              <a:buNone/>
              <a:defRPr sz="1556"/>
            </a:lvl8pPr>
            <a:lvl9pPr marL="4063605" indent="0">
              <a:buNone/>
              <a:defRPr sz="155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01962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4637"/>
            <a:ext cx="10972801" cy="114300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110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110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277322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4637"/>
            <a:ext cx="10972801" cy="1143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535112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 b="1"/>
            </a:lvl1pPr>
            <a:lvl2pPr marL="507951" indent="0">
              <a:buNone/>
              <a:defRPr sz="2222" b="1"/>
            </a:lvl2pPr>
            <a:lvl3pPr marL="1015901" indent="0">
              <a:buNone/>
              <a:defRPr sz="2000" b="1"/>
            </a:lvl3pPr>
            <a:lvl4pPr marL="1523853" indent="0">
              <a:buNone/>
              <a:defRPr sz="1778" b="1"/>
            </a:lvl4pPr>
            <a:lvl5pPr marL="2031803" indent="0">
              <a:buNone/>
              <a:defRPr sz="1778" b="1"/>
            </a:lvl5pPr>
            <a:lvl6pPr marL="2539754" indent="0">
              <a:buNone/>
              <a:defRPr sz="1778" b="1"/>
            </a:lvl6pPr>
            <a:lvl7pPr marL="3047704" indent="0">
              <a:buNone/>
              <a:defRPr sz="1778" b="1"/>
            </a:lvl7pPr>
            <a:lvl8pPr marL="3555655" indent="0">
              <a:buNone/>
              <a:defRPr sz="1778" b="1"/>
            </a:lvl8pPr>
            <a:lvl9pPr marL="4063605" indent="0">
              <a:buNone/>
              <a:defRPr sz="177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 b="1"/>
            </a:lvl1pPr>
            <a:lvl2pPr marL="507951" indent="0">
              <a:buNone/>
              <a:defRPr sz="2222" b="1"/>
            </a:lvl2pPr>
            <a:lvl3pPr marL="1015901" indent="0">
              <a:buNone/>
              <a:defRPr sz="2000" b="1"/>
            </a:lvl3pPr>
            <a:lvl4pPr marL="1523853" indent="0">
              <a:buNone/>
              <a:defRPr sz="1778" b="1"/>
            </a:lvl4pPr>
            <a:lvl5pPr marL="2031803" indent="0">
              <a:buNone/>
              <a:defRPr sz="1778" b="1"/>
            </a:lvl5pPr>
            <a:lvl6pPr marL="2539754" indent="0">
              <a:buNone/>
              <a:defRPr sz="1778" b="1"/>
            </a:lvl6pPr>
            <a:lvl7pPr marL="3047704" indent="0">
              <a:buNone/>
              <a:defRPr sz="1778" b="1"/>
            </a:lvl7pPr>
            <a:lvl8pPr marL="3555655" indent="0">
              <a:buNone/>
              <a:defRPr sz="1778" b="1"/>
            </a:lvl8pPr>
            <a:lvl9pPr marL="4063605" indent="0">
              <a:buNone/>
              <a:defRPr sz="177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486074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4637"/>
            <a:ext cx="10972801" cy="114300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334031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1979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555"/>
            </a:lvl1pPr>
            <a:lvl2pPr>
              <a:defRPr sz="3110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5"/>
            <a:ext cx="4011084" cy="4691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6"/>
            </a:lvl1pPr>
            <a:lvl2pPr marL="507951" indent="0">
              <a:buNone/>
              <a:defRPr sz="1333"/>
            </a:lvl2pPr>
            <a:lvl3pPr marL="1015901" indent="0">
              <a:buNone/>
              <a:defRPr sz="1111"/>
            </a:lvl3pPr>
            <a:lvl4pPr marL="1523853" indent="0">
              <a:buNone/>
              <a:defRPr sz="1000"/>
            </a:lvl4pPr>
            <a:lvl5pPr marL="2031803" indent="0">
              <a:buNone/>
              <a:defRPr sz="1000"/>
            </a:lvl5pPr>
            <a:lvl6pPr marL="2539754" indent="0">
              <a:buNone/>
              <a:defRPr sz="1000"/>
            </a:lvl6pPr>
            <a:lvl7pPr marL="3047704" indent="0">
              <a:buNone/>
              <a:defRPr sz="1000"/>
            </a:lvl7pPr>
            <a:lvl8pPr marL="3555655" indent="0">
              <a:buNone/>
              <a:defRPr sz="1000"/>
            </a:lvl8pPr>
            <a:lvl9pPr marL="4063605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040992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20" y="4800602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20" y="612778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5"/>
            </a:lvl1pPr>
            <a:lvl2pPr marL="507951" indent="0">
              <a:buNone/>
              <a:defRPr sz="3110"/>
            </a:lvl2pPr>
            <a:lvl3pPr marL="1015901" indent="0">
              <a:buNone/>
              <a:defRPr sz="2667"/>
            </a:lvl3pPr>
            <a:lvl4pPr marL="1523853" indent="0">
              <a:buNone/>
              <a:defRPr sz="2222"/>
            </a:lvl4pPr>
            <a:lvl5pPr marL="2031803" indent="0">
              <a:buNone/>
              <a:defRPr sz="2222"/>
            </a:lvl5pPr>
            <a:lvl6pPr marL="2539754" indent="0">
              <a:buNone/>
              <a:defRPr sz="2222"/>
            </a:lvl6pPr>
            <a:lvl7pPr marL="3047704" indent="0">
              <a:buNone/>
              <a:defRPr sz="2222"/>
            </a:lvl7pPr>
            <a:lvl8pPr marL="3555655" indent="0">
              <a:buNone/>
              <a:defRPr sz="2222"/>
            </a:lvl8pPr>
            <a:lvl9pPr marL="4063605" indent="0">
              <a:buNone/>
              <a:defRPr sz="2222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20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6"/>
            </a:lvl1pPr>
            <a:lvl2pPr marL="507951" indent="0">
              <a:buNone/>
              <a:defRPr sz="1333"/>
            </a:lvl2pPr>
            <a:lvl3pPr marL="1015901" indent="0">
              <a:buNone/>
              <a:defRPr sz="1111"/>
            </a:lvl3pPr>
            <a:lvl4pPr marL="1523853" indent="0">
              <a:buNone/>
              <a:defRPr sz="1000"/>
            </a:lvl4pPr>
            <a:lvl5pPr marL="2031803" indent="0">
              <a:buNone/>
              <a:defRPr sz="1000"/>
            </a:lvl5pPr>
            <a:lvl6pPr marL="2539754" indent="0">
              <a:buNone/>
              <a:defRPr sz="1000"/>
            </a:lvl6pPr>
            <a:lvl7pPr marL="3047704" indent="0">
              <a:buNone/>
              <a:defRPr sz="1000"/>
            </a:lvl7pPr>
            <a:lvl8pPr marL="3555655" indent="0">
              <a:buNone/>
              <a:defRPr sz="1000"/>
            </a:lvl8pPr>
            <a:lvl9pPr marL="4063605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6035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" y="3"/>
            <a:ext cx="12192000" cy="68556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0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299274"/>
            <a:ext cx="10513485" cy="56286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89" dirty="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-300" y="6248637"/>
            <a:ext cx="89257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89" dirty="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-300" y="6285687"/>
            <a:ext cx="8969272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89" dirty="0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879" y="5997463"/>
            <a:ext cx="2823228" cy="576448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9405420" y="6293276"/>
            <a:ext cx="2741760" cy="366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5A27939-E5A9-4EA9-B14C-C2D6452E4F2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698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wip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555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555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555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555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555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507951" algn="r" rtl="0" eaLnBrk="1" fontAlgn="base" hangingPunct="1">
        <a:spcBef>
          <a:spcPct val="0"/>
        </a:spcBef>
        <a:spcAft>
          <a:spcPct val="0"/>
        </a:spcAft>
        <a:defRPr sz="3555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1015901" algn="r" rtl="0" eaLnBrk="1" fontAlgn="base" hangingPunct="1">
        <a:spcBef>
          <a:spcPct val="0"/>
        </a:spcBef>
        <a:spcAft>
          <a:spcPct val="0"/>
        </a:spcAft>
        <a:defRPr sz="3555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523853" algn="r" rtl="0" eaLnBrk="1" fontAlgn="base" hangingPunct="1">
        <a:spcBef>
          <a:spcPct val="0"/>
        </a:spcBef>
        <a:spcAft>
          <a:spcPct val="0"/>
        </a:spcAft>
        <a:defRPr sz="3555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2031803" algn="r" rtl="0" eaLnBrk="1" fontAlgn="base" hangingPunct="1">
        <a:spcBef>
          <a:spcPct val="0"/>
        </a:spcBef>
        <a:spcAft>
          <a:spcPct val="0"/>
        </a:spcAft>
        <a:defRPr sz="3555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80963" indent="-380963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bg1"/>
          </a:solidFill>
          <a:latin typeface="+mn-lt"/>
          <a:ea typeface="+mn-ea"/>
          <a:cs typeface="+mn-cs"/>
        </a:defRPr>
      </a:lvl1pPr>
      <a:lvl2pPr marL="825420" indent="-317469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bg1"/>
          </a:solidFill>
          <a:latin typeface="+mn-lt"/>
        </a:defRPr>
      </a:lvl2pPr>
      <a:lvl3pPr marL="1269876" indent="-253975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bg1"/>
          </a:solidFill>
          <a:latin typeface="+mn-lt"/>
        </a:defRPr>
      </a:lvl3pPr>
      <a:lvl4pPr marL="1777828" indent="-253975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bg1"/>
          </a:solidFill>
          <a:latin typeface="+mn-lt"/>
        </a:defRPr>
      </a:lvl4pPr>
      <a:lvl5pPr marL="2285779" indent="-253975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5pPr>
      <a:lvl6pPr marL="2793729" indent="-253975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301680" indent="-253975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3809630" indent="-253975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4317581" indent="-253975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10159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51" algn="l" defTabSz="10159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01" algn="l" defTabSz="10159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53" algn="l" defTabSz="10159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03" algn="l" defTabSz="10159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54" algn="l" defTabSz="10159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704" algn="l" defTabSz="10159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55" algn="l" defTabSz="10159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605" algn="l" defTabSz="10159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3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microsoft.com/office/2007/relationships/hdphoto" Target="../media/hdphoto1.wdp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AF8A0C63-9907-40AA-8CA6-1C2A94BB014F}"/>
              </a:ext>
            </a:extLst>
          </p:cNvPr>
          <p:cNvSpPr txBox="1"/>
          <p:nvPr/>
        </p:nvSpPr>
        <p:spPr>
          <a:xfrm>
            <a:off x="1028404" y="888704"/>
            <a:ext cx="10135191" cy="1833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35"/>
              </a:spcAft>
              <a:tabLst>
                <a:tab pos="3709460" algn="l"/>
              </a:tabLst>
            </a:pPr>
            <a:r>
              <a:rPr lang="en-US" sz="190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UNIVERSIDAD DE LAS FUERZAS ARMADAS </a:t>
            </a:r>
            <a:r>
              <a:rPr lang="es-EC" sz="190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190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ESPE </a:t>
            </a:r>
          </a:p>
          <a:p>
            <a:pPr algn="ctr">
              <a:spcAft>
                <a:spcPts val="635"/>
              </a:spcAft>
              <a:tabLst>
                <a:tab pos="3709460" algn="l"/>
              </a:tabLst>
            </a:pPr>
            <a:r>
              <a:rPr lang="es-EC" sz="1905" b="1" dirty="0">
                <a:latin typeface="Calibri Light" panose="020F0302020204030204" pitchFamily="34" charset="0"/>
                <a:ea typeface="Constantia" panose="02030602050306030303" pitchFamily="18" charset="0"/>
                <a:cs typeface="Calibri Light" panose="020F0302020204030204" pitchFamily="34" charset="0"/>
              </a:rPr>
              <a:t>DEPARTAMENTO DE CIENCIAS DE LA VIDA Y DE LA AGRICULTURA</a:t>
            </a:r>
            <a:endParaRPr lang="es-EC" sz="1905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ctr">
              <a:spcAft>
                <a:spcPts val="635"/>
              </a:spcAft>
              <a:tabLst>
                <a:tab pos="3709460" algn="l"/>
              </a:tabLst>
            </a:pPr>
            <a:r>
              <a:rPr lang="es-EC" sz="1905" b="1" dirty="0">
                <a:latin typeface="Calibri Light" panose="020F0302020204030204" pitchFamily="34" charset="0"/>
                <a:ea typeface="Constantia" panose="02030602050306030303" pitchFamily="18" charset="0"/>
                <a:cs typeface="Calibri Light" panose="020F0302020204030204" pitchFamily="34" charset="0"/>
              </a:rPr>
              <a:t>CARRERA DE INGENIERÍA EN BIOTECNOLOGÍA</a:t>
            </a:r>
          </a:p>
          <a:p>
            <a:pPr algn="ctr">
              <a:spcAft>
                <a:spcPts val="635"/>
              </a:spcAft>
              <a:tabLst>
                <a:tab pos="3709460" algn="l"/>
              </a:tabLst>
            </a:pPr>
            <a:endParaRPr lang="es-EC" sz="1905" dirty="0">
              <a:latin typeface="Calibri Light" panose="020F0302020204030204" pitchFamily="34" charset="0"/>
              <a:ea typeface="Constantia" panose="02030602050306030303" pitchFamily="18" charset="0"/>
              <a:cs typeface="Calibri Light" panose="020F0302020204030204" pitchFamily="34" charset="0"/>
            </a:endParaRPr>
          </a:p>
          <a:p>
            <a:pPr algn="ctr">
              <a:spcAft>
                <a:spcPts val="635"/>
              </a:spcAft>
              <a:tabLst>
                <a:tab pos="3709460" algn="l"/>
              </a:tabLst>
            </a:pPr>
            <a:r>
              <a:rPr lang="es-EC" sz="1693" dirty="0">
                <a:latin typeface="Calibri Light" panose="020F0302020204030204" pitchFamily="34" charset="0"/>
                <a:ea typeface="Constantia" panose="02030602050306030303" pitchFamily="18" charset="0"/>
                <a:cs typeface="Calibri Light" panose="020F0302020204030204" pitchFamily="34" charset="0"/>
              </a:rPr>
              <a:t>TRABAJO DE TITULACIÓN PREVIO A LA OBTENCIÓN DEL TÍTULO DE INGENIERA EN BIOTECNOLOGÍA</a:t>
            </a:r>
            <a:endParaRPr lang="es-EC" sz="1693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456C9F-F51C-4876-9978-4B7BF4F63B87}"/>
              </a:ext>
            </a:extLst>
          </p:cNvPr>
          <p:cNvSpPr txBox="1"/>
          <p:nvPr/>
        </p:nvSpPr>
        <p:spPr>
          <a:xfrm>
            <a:off x="2020624" y="2893126"/>
            <a:ext cx="8494976" cy="1359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40"/>
              </a:lnSpc>
            </a:pPr>
            <a:r>
              <a:rPr lang="es-EC" sz="1905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“Determinación de la presencia de una cepa nativa de </a:t>
            </a:r>
            <a:r>
              <a:rPr lang="es-EC" sz="1905" b="1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Trypanosoma vivax </a:t>
            </a:r>
            <a:r>
              <a:rPr lang="es-EC" sz="1905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 bovinos experimentalmente infectados y posteriormente tratados con diaceturato de diminazeno, dipropionato de imidocarb y cloruro de isometamidium mediante la prueba molecular TviCatL-PCR” </a:t>
            </a:r>
            <a:endParaRPr lang="es-EC" sz="1905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9DB23A-188F-4409-99FD-2BCD0E55BB5F}"/>
              </a:ext>
            </a:extLst>
          </p:cNvPr>
          <p:cNvSpPr txBox="1"/>
          <p:nvPr/>
        </p:nvSpPr>
        <p:spPr>
          <a:xfrm>
            <a:off x="3047217" y="4423379"/>
            <a:ext cx="6587244" cy="1312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47"/>
              </a:spcAft>
            </a:pPr>
            <a:r>
              <a:rPr lang="es-EC" sz="1482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Autora: </a:t>
            </a:r>
            <a:r>
              <a:rPr lang="es-EC" sz="1482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Changoluisa Alvear, Alisson Denisse</a:t>
            </a:r>
          </a:p>
          <a:p>
            <a:pPr algn="ctr">
              <a:spcAft>
                <a:spcPts val="847"/>
              </a:spcAft>
            </a:pPr>
            <a:r>
              <a:rPr lang="es-EC" sz="1482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Directora: Chávez Larrea, María Agusta M.Sc.</a:t>
            </a:r>
          </a:p>
          <a:p>
            <a:pPr algn="ctr">
              <a:spcAft>
                <a:spcPts val="847"/>
              </a:spcAft>
            </a:pPr>
            <a:endParaRPr lang="es-EC" sz="1482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ctr">
              <a:spcAft>
                <a:spcPts val="847"/>
              </a:spcAft>
              <a:tabLst>
                <a:tab pos="3709460" algn="l"/>
              </a:tabLst>
            </a:pPr>
            <a:r>
              <a:rPr lang="es-EC" sz="1482" dirty="0">
                <a:latin typeface="Calibri Light" panose="020F0302020204030204" pitchFamily="34" charset="0"/>
                <a:cs typeface="Calibri Light" panose="020F0302020204030204" pitchFamily="34" charset="0"/>
              </a:rPr>
              <a:t>Sangolquí, 03 de marzo 2023</a:t>
            </a:r>
          </a:p>
        </p:txBody>
      </p:sp>
      <p:pic>
        <p:nvPicPr>
          <p:cNvPr id="3" name="Picture 2" descr="Resultado de imagen para ARES Belgica">
            <a:extLst>
              <a:ext uri="{FF2B5EF4-FFF2-40B4-BE49-F238E27FC236}">
                <a16:creationId xmlns:a16="http://schemas.microsoft.com/office/drawing/2014/main" id="{9AD03FB2-0D91-C578-13D8-89290DFB08F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18369" r="9919" b="20411"/>
          <a:stretch/>
        </p:blipFill>
        <p:spPr bwMode="auto">
          <a:xfrm>
            <a:off x="10687794" y="3203663"/>
            <a:ext cx="1396182" cy="464740"/>
          </a:xfrm>
          <a:prstGeom prst="rect">
            <a:avLst/>
          </a:prstGeom>
          <a:noFill/>
        </p:spPr>
      </p:pic>
      <p:pic>
        <p:nvPicPr>
          <p:cNvPr id="4" name="Picture 4" descr="Imagen relacionada">
            <a:extLst>
              <a:ext uri="{FF2B5EF4-FFF2-40B4-BE49-F238E27FC236}">
                <a16:creationId xmlns:a16="http://schemas.microsoft.com/office/drawing/2014/main" id="{FE4CFDB1-06ED-4687-50FF-6477AC18857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18080" r="6795" b="18794"/>
          <a:stretch/>
        </p:blipFill>
        <p:spPr bwMode="auto">
          <a:xfrm>
            <a:off x="10687794" y="4614844"/>
            <a:ext cx="1396182" cy="464740"/>
          </a:xfrm>
          <a:prstGeom prst="rect">
            <a:avLst/>
          </a:prstGeom>
          <a:noFill/>
        </p:spPr>
      </p:pic>
      <p:pic>
        <p:nvPicPr>
          <p:cNvPr id="5" name="Image 2">
            <a:extLst>
              <a:ext uri="{FF2B5EF4-FFF2-40B4-BE49-F238E27FC236}">
                <a16:creationId xmlns:a16="http://schemas.microsoft.com/office/drawing/2014/main" id="{A6302C28-C28C-31F3-58E6-B5238F54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795" y="1708139"/>
            <a:ext cx="1396182" cy="5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4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5">
            <a:extLst>
              <a:ext uri="{FF2B5EF4-FFF2-40B4-BE49-F238E27FC236}">
                <a16:creationId xmlns:a16="http://schemas.microsoft.com/office/drawing/2014/main" id="{93A291F8-3617-8BE5-9301-5B3B95355934}"/>
              </a:ext>
            </a:extLst>
          </p:cNvPr>
          <p:cNvSpPr txBox="1">
            <a:spLocks/>
          </p:cNvSpPr>
          <p:nvPr/>
        </p:nvSpPr>
        <p:spPr>
          <a:xfrm>
            <a:off x="8721211" y="0"/>
            <a:ext cx="3470789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METODOLOGÍA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a 44">
            <a:extLst>
              <a:ext uri="{FF2B5EF4-FFF2-40B4-BE49-F238E27FC236}">
                <a16:creationId xmlns:a16="http://schemas.microsoft.com/office/drawing/2014/main" id="{F6DBAD72-5C48-A5D6-D6FC-01F3529B6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55930"/>
              </p:ext>
            </p:extLst>
          </p:nvPr>
        </p:nvGraphicFramePr>
        <p:xfrm>
          <a:off x="391693" y="1059539"/>
          <a:ext cx="9218588" cy="4763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647">
                  <a:extLst>
                    <a:ext uri="{9D8B030D-6E8A-4147-A177-3AD203B41FA5}">
                      <a16:colId xmlns:a16="http://schemas.microsoft.com/office/drawing/2014/main" val="1270528793"/>
                    </a:ext>
                  </a:extLst>
                </a:gridCol>
                <a:gridCol w="768216">
                  <a:extLst>
                    <a:ext uri="{9D8B030D-6E8A-4147-A177-3AD203B41FA5}">
                      <a16:colId xmlns:a16="http://schemas.microsoft.com/office/drawing/2014/main" val="3675276335"/>
                    </a:ext>
                  </a:extLst>
                </a:gridCol>
                <a:gridCol w="1536431">
                  <a:extLst>
                    <a:ext uri="{9D8B030D-6E8A-4147-A177-3AD203B41FA5}">
                      <a16:colId xmlns:a16="http://schemas.microsoft.com/office/drawing/2014/main" val="1729441804"/>
                    </a:ext>
                  </a:extLst>
                </a:gridCol>
                <a:gridCol w="1536431">
                  <a:extLst>
                    <a:ext uri="{9D8B030D-6E8A-4147-A177-3AD203B41FA5}">
                      <a16:colId xmlns:a16="http://schemas.microsoft.com/office/drawing/2014/main" val="2863608151"/>
                    </a:ext>
                  </a:extLst>
                </a:gridCol>
                <a:gridCol w="768216">
                  <a:extLst>
                    <a:ext uri="{9D8B030D-6E8A-4147-A177-3AD203B41FA5}">
                      <a16:colId xmlns:a16="http://schemas.microsoft.com/office/drawing/2014/main" val="2034300126"/>
                    </a:ext>
                  </a:extLst>
                </a:gridCol>
                <a:gridCol w="2304647">
                  <a:extLst>
                    <a:ext uri="{9D8B030D-6E8A-4147-A177-3AD203B41FA5}">
                      <a16:colId xmlns:a16="http://schemas.microsoft.com/office/drawing/2014/main" val="2978315967"/>
                    </a:ext>
                  </a:extLst>
                </a:gridCol>
              </a:tblGrid>
              <a:tr h="17336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47923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C" sz="1400" noProof="0" dirty="0"/>
                        <a:t>Bovino</a:t>
                      </a:r>
                      <a:r>
                        <a:rPr lang="en-US" sz="1400" dirty="0"/>
                        <a:t> donante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Bovino control positivo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Bovino control negativo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Bovinos controles negativos fuera del corral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071482"/>
                  </a:ext>
                </a:extLst>
              </a:tr>
              <a:tr h="1780678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822040"/>
                  </a:ext>
                </a:extLst>
              </a:tr>
              <a:tr h="318571"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cs typeface="Calibri" panose="020F0502020204030204" pitchFamily="34" charset="0"/>
                        </a:rPr>
                        <a:t>Dipropionato de imidocarb 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s-EC" sz="1400" dirty="0"/>
                        <a:t>Imidopar ®)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4.8 mg/kg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cs typeface="Calibri" panose="020F0502020204030204" pitchFamily="34" charset="0"/>
                        </a:rPr>
                        <a:t>Diaceturato de diminazeno</a:t>
                      </a:r>
                    </a:p>
                    <a:p>
                      <a:pPr algn="ctr"/>
                      <a:r>
                        <a:rPr lang="es-EC" sz="1400" dirty="0"/>
                        <a:t>(Berenil ®)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7 mg/kg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cs typeface="Calibri" panose="020F0502020204030204" pitchFamily="34" charset="0"/>
                        </a:rPr>
                        <a:t>Cloruro de isometamidium</a:t>
                      </a:r>
                    </a:p>
                    <a:p>
                      <a:pPr algn="ctr"/>
                      <a:r>
                        <a:rPr lang="es-EC" sz="1400" dirty="0"/>
                        <a:t>(Hemoveex®)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/>
                        <a:t>1 mg/kg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02542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8CACB9F-B679-A37F-6DF6-FCA7E27E2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550" y="1220387"/>
            <a:ext cx="1823043" cy="12745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722CCD-5662-43BF-4D2B-339183586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88" y="1543757"/>
            <a:ext cx="1359811" cy="9120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1DABB9-9364-7DB9-3D82-92A927BEC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948" y="1528259"/>
            <a:ext cx="1359811" cy="9120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79C09C-0699-7066-63C1-E1C070A78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008" y="1528259"/>
            <a:ext cx="1359811" cy="912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B5A4598-3614-8B2C-29B8-01F23A8BB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92" y="3564575"/>
            <a:ext cx="1823043" cy="12745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7861143-0241-FEC4-A7C4-FCB94FA62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242" y="3576645"/>
            <a:ext cx="1823043" cy="12745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E8C6472-0D02-D0C5-B226-75C62ABBE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14" y="3564576"/>
            <a:ext cx="1823043" cy="12745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BA16CC1-92DF-DB50-BD79-3B6AF839CB17}"/>
              </a:ext>
            </a:extLst>
          </p:cNvPr>
          <p:cNvSpPr txBox="1"/>
          <p:nvPr/>
        </p:nvSpPr>
        <p:spPr>
          <a:xfrm>
            <a:off x="391693" y="648153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/>
              <a:t>Unidades de estudio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16CE9C-78FB-8EDA-1D62-E7511D7E75FE}"/>
              </a:ext>
            </a:extLst>
          </p:cNvPr>
          <p:cNvSpPr txBox="1"/>
          <p:nvPr/>
        </p:nvSpPr>
        <p:spPr>
          <a:xfrm>
            <a:off x="9823542" y="1199430"/>
            <a:ext cx="216512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Bovino donante: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600" dirty="0"/>
              <a:t>Dosis desconocida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600" dirty="0"/>
              <a:t>Inoculado 7 días antes que el resto de bovinos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06AD18-9E9D-AF0B-66D1-FB6A780C6CBE}"/>
              </a:ext>
            </a:extLst>
          </p:cNvPr>
          <p:cNvSpPr txBox="1"/>
          <p:nvPr/>
        </p:nvSpPr>
        <p:spPr>
          <a:xfrm>
            <a:off x="9823542" y="3576645"/>
            <a:ext cx="216512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Bovinos de los grupos experimentales y control positivo: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600" dirty="0"/>
              <a:t>1 millón de tripanosomas</a:t>
            </a:r>
          </a:p>
        </p:txBody>
      </p:sp>
      <p:pic>
        <p:nvPicPr>
          <p:cNvPr id="2050" name="Picture 2" descr="Imidopar - Frasco 100 mL | SEV Tienda">
            <a:extLst>
              <a:ext uri="{FF2B5EF4-FFF2-40B4-BE49-F238E27FC236}">
                <a16:creationId xmlns:a16="http://schemas.microsoft.com/office/drawing/2014/main" id="{C5E43F38-4E54-02B3-6765-203284FF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29" y="4060653"/>
            <a:ext cx="1074664" cy="107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renil 7% 20ml - Grupo Surticampo">
            <a:extLst>
              <a:ext uri="{FF2B5EF4-FFF2-40B4-BE49-F238E27FC236}">
                <a16:creationId xmlns:a16="http://schemas.microsoft.com/office/drawing/2014/main" id="{E348B950-6EC7-92B3-DCF7-B131364B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59" y="3814696"/>
            <a:ext cx="1432773" cy="14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moveex 250cm3 – Laboratorios Reveex">
            <a:extLst>
              <a:ext uri="{FF2B5EF4-FFF2-40B4-BE49-F238E27FC236}">
                <a16:creationId xmlns:a16="http://schemas.microsoft.com/office/drawing/2014/main" id="{04CA6F28-4AF5-F2FC-91EC-31B9AB0D1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718" y="3970215"/>
            <a:ext cx="1077563" cy="10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92C94D0-B8ED-FBFD-9BFF-61B890EC4D1B}"/>
              </a:ext>
            </a:extLst>
          </p:cNvPr>
          <p:cNvSpPr txBox="1"/>
          <p:nvPr/>
        </p:nvSpPr>
        <p:spPr>
          <a:xfrm>
            <a:off x="3919094" y="692646"/>
            <a:ext cx="827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Aval del comité de ética para el uso de animales en investigación y docencia de la USFQ</a:t>
            </a:r>
          </a:p>
        </p:txBody>
      </p:sp>
    </p:spTree>
    <p:extLst>
      <p:ext uri="{BB962C8B-B14F-4D97-AF65-F5344CB8AC3E}">
        <p14:creationId xmlns:p14="http://schemas.microsoft.com/office/powerpoint/2010/main" val="108311338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5">
            <a:extLst>
              <a:ext uri="{FF2B5EF4-FFF2-40B4-BE49-F238E27FC236}">
                <a16:creationId xmlns:a16="http://schemas.microsoft.com/office/drawing/2014/main" id="{93A291F8-3617-8BE5-9301-5B3B95355934}"/>
              </a:ext>
            </a:extLst>
          </p:cNvPr>
          <p:cNvSpPr txBox="1">
            <a:spLocks/>
          </p:cNvSpPr>
          <p:nvPr/>
        </p:nvSpPr>
        <p:spPr>
          <a:xfrm>
            <a:off x="8721211" y="0"/>
            <a:ext cx="3470789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METODOLOGÍA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AF01C7-9F3A-D430-E0B5-907469536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406" y="1217788"/>
            <a:ext cx="4503870" cy="146563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D4813D-B543-697D-6BC2-29336AF542E4}"/>
              </a:ext>
            </a:extLst>
          </p:cNvPr>
          <p:cNvSpPr txBox="1"/>
          <p:nvPr/>
        </p:nvSpPr>
        <p:spPr>
          <a:xfrm>
            <a:off x="302488" y="989837"/>
            <a:ext cx="3008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/>
              <a:t>Toma de muestras de sangre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2100B4-DB8D-934E-6A76-2C97D98EB8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17311" r="3060" b="37971"/>
          <a:stretch/>
        </p:blipFill>
        <p:spPr>
          <a:xfrm>
            <a:off x="678516" y="1336230"/>
            <a:ext cx="1889802" cy="21063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DD0BCDE-73ED-F10B-9A8D-B546A7F49498}"/>
              </a:ext>
            </a:extLst>
          </p:cNvPr>
          <p:cNvSpPr txBox="1"/>
          <p:nvPr/>
        </p:nvSpPr>
        <p:spPr>
          <a:xfrm>
            <a:off x="4936231" y="1006065"/>
            <a:ext cx="2480733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600" b="1"/>
            </a:lvl1pPr>
          </a:lstStyle>
          <a:p>
            <a:r>
              <a:rPr lang="en-US" dirty="0"/>
              <a:t>Extracción de ADN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A25D7E-4B6B-21B4-FDE2-F4D24A557312}"/>
              </a:ext>
            </a:extLst>
          </p:cNvPr>
          <p:cNvSpPr txBox="1"/>
          <p:nvPr/>
        </p:nvSpPr>
        <p:spPr>
          <a:xfrm>
            <a:off x="9622668" y="939389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600" b="1"/>
            </a:lvl1pPr>
          </a:lstStyle>
          <a:p>
            <a:r>
              <a:rPr lang="en-US" dirty="0"/>
              <a:t>PCR convencional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D85B1B-17A9-CDE4-88F0-35789CF14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4804" y="1336230"/>
            <a:ext cx="1838965" cy="155765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35A0D9B-01E6-3A2A-106D-9B7E7D0B0837}"/>
              </a:ext>
            </a:extLst>
          </p:cNvPr>
          <p:cNvSpPr txBox="1"/>
          <p:nvPr/>
        </p:nvSpPr>
        <p:spPr>
          <a:xfrm>
            <a:off x="4074472" y="2647123"/>
            <a:ext cx="1069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Lisis celular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94EF01-103A-836B-0651-D167032775DE}"/>
              </a:ext>
            </a:extLst>
          </p:cNvPr>
          <p:cNvSpPr txBox="1"/>
          <p:nvPr/>
        </p:nvSpPr>
        <p:spPr>
          <a:xfrm>
            <a:off x="5495862" y="2673467"/>
            <a:ext cx="828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Lavados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C8A12AF-2F4E-F2FB-6232-F3702053370F}"/>
              </a:ext>
            </a:extLst>
          </p:cNvPr>
          <p:cNvSpPr txBox="1"/>
          <p:nvPr/>
        </p:nvSpPr>
        <p:spPr>
          <a:xfrm>
            <a:off x="6749760" y="2685167"/>
            <a:ext cx="828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Elución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6FC47FB-7D66-91B6-149D-F6393F61AA01}"/>
              </a:ext>
            </a:extLst>
          </p:cNvPr>
          <p:cNvSpPr txBox="1"/>
          <p:nvPr/>
        </p:nvSpPr>
        <p:spPr>
          <a:xfrm>
            <a:off x="7639011" y="2641547"/>
            <a:ext cx="828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0B94AF-3C0E-CA49-BED8-04ACFF3EF252}"/>
              </a:ext>
            </a:extLst>
          </p:cNvPr>
          <p:cNvSpPr txBox="1"/>
          <p:nvPr/>
        </p:nvSpPr>
        <p:spPr>
          <a:xfrm>
            <a:off x="9408396" y="1976555"/>
            <a:ext cx="1314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Muestra de ADN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EF5313-5514-6CE1-A478-458CAFA77F4A}"/>
              </a:ext>
            </a:extLst>
          </p:cNvPr>
          <p:cNvSpPr txBox="1"/>
          <p:nvPr/>
        </p:nvSpPr>
        <p:spPr>
          <a:xfrm>
            <a:off x="10614286" y="1976555"/>
            <a:ext cx="1121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Cebadores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0726678-2B82-812C-F414-B1775437917F}"/>
              </a:ext>
            </a:extLst>
          </p:cNvPr>
          <p:cNvSpPr txBox="1"/>
          <p:nvPr/>
        </p:nvSpPr>
        <p:spPr>
          <a:xfrm>
            <a:off x="9535237" y="2739990"/>
            <a:ext cx="1121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/>
              <a:t>Nucleótidos</a:t>
            </a:r>
            <a:r>
              <a:rPr lang="en-US" sz="1100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ED218DC-88DF-BEE3-40C4-47FF5A66E468}"/>
              </a:ext>
            </a:extLst>
          </p:cNvPr>
          <p:cNvSpPr txBox="1"/>
          <p:nvPr/>
        </p:nvSpPr>
        <p:spPr>
          <a:xfrm>
            <a:off x="10511047" y="2751376"/>
            <a:ext cx="1341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Taq Polimerasa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4F18459-C49D-06D4-64A7-8CAE41E6A917}"/>
              </a:ext>
            </a:extLst>
          </p:cNvPr>
          <p:cNvSpPr txBox="1"/>
          <p:nvPr/>
        </p:nvSpPr>
        <p:spPr>
          <a:xfrm>
            <a:off x="3225665" y="2608220"/>
            <a:ext cx="91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Muestra de sangre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1ED558F-B9C8-8CF6-0E28-14E37D5FE3DC}"/>
              </a:ext>
            </a:extLst>
          </p:cNvPr>
          <p:cNvSpPr txBox="1"/>
          <p:nvPr/>
        </p:nvSpPr>
        <p:spPr>
          <a:xfrm>
            <a:off x="678515" y="3429000"/>
            <a:ext cx="188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/>
            </a:lvl1pPr>
          </a:lstStyle>
          <a:p>
            <a:r>
              <a:rPr lang="en-US" dirty="0"/>
              <a:t>Recolección de sangre de la vena yugular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9325C9D-F3C4-2CE0-F17D-320181EDC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300" y="3267174"/>
            <a:ext cx="1269275" cy="102947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97A47A1-C238-37D8-EA20-8AE3F5803B56}"/>
              </a:ext>
            </a:extLst>
          </p:cNvPr>
          <p:cNvSpPr txBox="1"/>
          <p:nvPr/>
        </p:nvSpPr>
        <p:spPr>
          <a:xfrm>
            <a:off x="3361957" y="4288712"/>
            <a:ext cx="1502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Integridad del ADN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52152BD-4A16-1E4E-0504-57E225B9B06A}"/>
              </a:ext>
            </a:extLst>
          </p:cNvPr>
          <p:cNvSpPr txBox="1"/>
          <p:nvPr/>
        </p:nvSpPr>
        <p:spPr>
          <a:xfrm>
            <a:off x="0" y="51316"/>
            <a:ext cx="7322967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/>
              <a:t>Previo a la </a:t>
            </a:r>
            <a:r>
              <a:rPr lang="es-EC" sz="1400" b="1" dirty="0"/>
              <a:t>infección</a:t>
            </a:r>
            <a:r>
              <a:rPr lang="en-US" sz="1400" b="1" dirty="0"/>
              <a:t> experimental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Verificar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 ausencia de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T. vivax</a:t>
            </a:r>
            <a:endParaRPr lang="en-US" sz="14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/>
              <a:t>Durante la infección experimental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Evaluar la trazabilidad de la infección experimental</a:t>
            </a:r>
            <a:endParaRPr lang="en-US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/>
              <a:t>Después del tratamiento con fármacos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Determinar el efecto del tratamiento</a:t>
            </a:r>
            <a:endParaRPr lang="en-US" sz="1400" dirty="0"/>
          </a:p>
          <a:p>
            <a:pPr algn="just"/>
            <a:endParaRPr lang="en-US" sz="14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47FFA18-6D1F-DAAA-2D94-E6596E7DB827}"/>
              </a:ext>
            </a:extLst>
          </p:cNvPr>
          <p:cNvSpPr txBox="1"/>
          <p:nvPr/>
        </p:nvSpPr>
        <p:spPr>
          <a:xfrm>
            <a:off x="9535237" y="3069885"/>
            <a:ext cx="25042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/>
              <a:t>Anaplasma marginale; MSP5</a:t>
            </a:r>
          </a:p>
          <a:p>
            <a:r>
              <a:rPr lang="es-EC" sz="1400" i="1" dirty="0"/>
              <a:t>Babesia </a:t>
            </a:r>
            <a:r>
              <a:rPr lang="es-EC" sz="1400" dirty="0"/>
              <a:t>spp.; 18S</a:t>
            </a:r>
          </a:p>
          <a:p>
            <a:r>
              <a:rPr lang="es-EC" sz="1400" i="1" dirty="0"/>
              <a:t>T. theileri; CATL</a:t>
            </a:r>
          </a:p>
          <a:p>
            <a:r>
              <a:rPr lang="es-EC" sz="1400" i="1" dirty="0"/>
              <a:t>T. evansi; ESAG</a:t>
            </a:r>
          </a:p>
          <a:p>
            <a:r>
              <a:rPr lang="es-EC" sz="1400" i="1" dirty="0"/>
              <a:t>T. vivax;  CATL</a:t>
            </a:r>
            <a:endParaRPr lang="es-EC" sz="14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F97F0C0-38F1-4A77-8601-87C793D4BB9D}"/>
              </a:ext>
            </a:extLst>
          </p:cNvPr>
          <p:cNvSpPr txBox="1"/>
          <p:nvPr/>
        </p:nvSpPr>
        <p:spPr>
          <a:xfrm>
            <a:off x="8713237" y="3420169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/>
              <a:t>Antes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D32BAD3-7C0F-A520-B290-ACE8828F0F30}"/>
              </a:ext>
            </a:extLst>
          </p:cNvPr>
          <p:cNvSpPr txBox="1"/>
          <p:nvPr/>
        </p:nvSpPr>
        <p:spPr>
          <a:xfrm>
            <a:off x="8215993" y="4894917"/>
            <a:ext cx="1360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Infección experimental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28A2EC3-E800-C1FB-BB1F-18F5C3C83064}"/>
              </a:ext>
            </a:extLst>
          </p:cNvPr>
          <p:cNvSpPr txBox="1"/>
          <p:nvPr/>
        </p:nvSpPr>
        <p:spPr>
          <a:xfrm>
            <a:off x="9815074" y="4515317"/>
            <a:ext cx="132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/>
              <a:t>T. vivax; CATL</a:t>
            </a:r>
            <a:endParaRPr lang="en-US" sz="1400" i="1" dirty="0"/>
          </a:p>
        </p:txBody>
      </p:sp>
      <p:sp>
        <p:nvSpPr>
          <p:cNvPr id="26" name="Abrir llave 25">
            <a:extLst>
              <a:ext uri="{FF2B5EF4-FFF2-40B4-BE49-F238E27FC236}">
                <a16:creationId xmlns:a16="http://schemas.microsoft.com/office/drawing/2014/main" id="{0651069E-D95C-E7DF-1B32-76AA774D4BB1}"/>
              </a:ext>
            </a:extLst>
          </p:cNvPr>
          <p:cNvSpPr/>
          <p:nvPr/>
        </p:nvSpPr>
        <p:spPr>
          <a:xfrm>
            <a:off x="9437633" y="4531648"/>
            <a:ext cx="45719" cy="10029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014FED68-DCCF-E85C-579F-16AB47A4BC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9715"/>
          <a:stretch/>
        </p:blipFill>
        <p:spPr>
          <a:xfrm>
            <a:off x="3295086" y="4830562"/>
            <a:ext cx="1828674" cy="53766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D3A7F77-0045-435E-52B7-F2F69BB36E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3"/>
          <a:stretch/>
        </p:blipFill>
        <p:spPr>
          <a:xfrm rot="16200000">
            <a:off x="6146076" y="2978047"/>
            <a:ext cx="1583222" cy="241187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B26AFB2-F952-7D48-D0B3-55DB02461EE0}"/>
              </a:ext>
            </a:extLst>
          </p:cNvPr>
          <p:cNvSpPr txBox="1"/>
          <p:nvPr/>
        </p:nvSpPr>
        <p:spPr>
          <a:xfrm>
            <a:off x="3041402" y="5356082"/>
            <a:ext cx="208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/>
            </a:lvl1pPr>
          </a:lstStyle>
          <a:p>
            <a:r>
              <a:rPr lang="en-US" dirty="0"/>
              <a:t>Electroforesis en gel de agarosa 0,8%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8D6440A-5770-99C1-043B-F9FCBC83F694}"/>
              </a:ext>
            </a:extLst>
          </p:cNvPr>
          <p:cNvSpPr txBox="1"/>
          <p:nvPr/>
        </p:nvSpPr>
        <p:spPr>
          <a:xfrm>
            <a:off x="5727386" y="5034325"/>
            <a:ext cx="2281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/>
            </a:lvl1pPr>
          </a:lstStyle>
          <a:p>
            <a:r>
              <a:rPr lang="en-US" dirty="0"/>
              <a:t>Proceso de extracción de ADN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7AC1963-30EA-7A1B-56C8-B0E37668BC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2" r="-575" b="23957"/>
          <a:stretch/>
        </p:blipFill>
        <p:spPr>
          <a:xfrm>
            <a:off x="599663" y="4164050"/>
            <a:ext cx="1968655" cy="137122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14FD399-950B-CDA9-8421-161E900F974D}"/>
              </a:ext>
            </a:extLst>
          </p:cNvPr>
          <p:cNvSpPr txBox="1"/>
          <p:nvPr/>
        </p:nvSpPr>
        <p:spPr>
          <a:xfrm>
            <a:off x="599663" y="5529609"/>
            <a:ext cx="196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/>
            </a:lvl1pPr>
          </a:lstStyle>
          <a:p>
            <a:r>
              <a:rPr lang="en-US" dirty="0"/>
              <a:t>Muestra de sangre en tubo EDTA</a:t>
            </a:r>
          </a:p>
        </p:txBody>
      </p:sp>
      <p:pic>
        <p:nvPicPr>
          <p:cNvPr id="34" name="Picture 2" descr="Prehospital Blood Sample Collection">
            <a:extLst>
              <a:ext uri="{FF2B5EF4-FFF2-40B4-BE49-F238E27FC236}">
                <a16:creationId xmlns:a16="http://schemas.microsoft.com/office/drawing/2014/main" id="{8333205C-5FBA-2CCF-0FED-9B4CB034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74" y="1308380"/>
            <a:ext cx="363829" cy="13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042C0612-1EEC-79D5-B092-5B6C9D20E45A}"/>
              </a:ext>
            </a:extLst>
          </p:cNvPr>
          <p:cNvSpPr txBox="1"/>
          <p:nvPr/>
        </p:nvSpPr>
        <p:spPr>
          <a:xfrm>
            <a:off x="9815074" y="4823094"/>
            <a:ext cx="13852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DTO 155</a:t>
            </a:r>
          </a:p>
          <a:p>
            <a:pPr algn="ctr"/>
            <a:r>
              <a:rPr lang="es-EC" sz="1200" dirty="0"/>
              <a:t>TviCatL</a:t>
            </a:r>
          </a:p>
          <a:p>
            <a:pPr algn="ctr"/>
            <a:r>
              <a:rPr lang="es-EC" sz="1200" dirty="0"/>
              <a:t>177 pb</a:t>
            </a:r>
            <a:endParaRPr lang="en-US" sz="1200" dirty="0"/>
          </a:p>
        </p:txBody>
      </p:sp>
      <p:sp>
        <p:nvSpPr>
          <p:cNvPr id="27" name="Abrir llave 26">
            <a:extLst>
              <a:ext uri="{FF2B5EF4-FFF2-40B4-BE49-F238E27FC236}">
                <a16:creationId xmlns:a16="http://schemas.microsoft.com/office/drawing/2014/main" id="{61E881B4-BD33-968C-BBDA-36AE2B0F9D8B}"/>
              </a:ext>
            </a:extLst>
          </p:cNvPr>
          <p:cNvSpPr/>
          <p:nvPr/>
        </p:nvSpPr>
        <p:spPr>
          <a:xfrm>
            <a:off x="9420841" y="3106026"/>
            <a:ext cx="45719" cy="10029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8368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5">
            <a:extLst>
              <a:ext uri="{FF2B5EF4-FFF2-40B4-BE49-F238E27FC236}">
                <a16:creationId xmlns:a16="http://schemas.microsoft.com/office/drawing/2014/main" id="{A61E71FF-68AA-6759-7866-A594B3397427}"/>
              </a:ext>
            </a:extLst>
          </p:cNvPr>
          <p:cNvSpPr txBox="1">
            <a:spLocks/>
          </p:cNvSpPr>
          <p:nvPr/>
        </p:nvSpPr>
        <p:spPr>
          <a:xfrm>
            <a:off x="6799006" y="0"/>
            <a:ext cx="5392994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RESULTADOS </a:t>
            </a:r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Y DISCUSIÓN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42B8CD-FA04-8D62-5F5D-6F6B65F01926}"/>
              </a:ext>
            </a:extLst>
          </p:cNvPr>
          <p:cNvSpPr txBox="1"/>
          <p:nvPr/>
        </p:nvSpPr>
        <p:spPr>
          <a:xfrm>
            <a:off x="1722563" y="1330707"/>
            <a:ext cx="903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Verificación de la ausencia de </a:t>
            </a:r>
            <a:r>
              <a:rPr lang="es-EC" sz="1600" b="1" i="1" dirty="0"/>
              <a:t>T. vivax </a:t>
            </a:r>
            <a:r>
              <a:rPr lang="es-EC" sz="1600" b="1" dirty="0"/>
              <a:t>y hemotrópicos previo a la infección experimental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6582CB-7B81-3625-0634-E2CCE9AE14E9}"/>
              </a:ext>
            </a:extLst>
          </p:cNvPr>
          <p:cNvSpPr txBox="1"/>
          <p:nvPr/>
        </p:nvSpPr>
        <p:spPr>
          <a:xfrm>
            <a:off x="1743579" y="2369735"/>
            <a:ext cx="1864613" cy="2118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i="1" dirty="0"/>
              <a:t>A. marginale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i="1" dirty="0"/>
              <a:t>Babesia </a:t>
            </a:r>
            <a:r>
              <a:rPr lang="es-EC" sz="1800" dirty="0"/>
              <a:t>spp.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i="1" dirty="0"/>
              <a:t>T. evansi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i="1" dirty="0"/>
              <a:t>T. theileri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b="1" i="1" dirty="0"/>
              <a:t>T. vivax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32EC0FA-AEF4-6866-1143-40834828D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758" y="2178715"/>
            <a:ext cx="58102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sz="1400" b="1" dirty="0"/>
              <a:t>TviCatL PCR de los bovinos previo a la infección experimental</a:t>
            </a:r>
          </a:p>
        </p:txBody>
      </p:sp>
      <p:pic>
        <p:nvPicPr>
          <p:cNvPr id="1025" name="Imagen 33">
            <a:extLst>
              <a:ext uri="{FF2B5EF4-FFF2-40B4-BE49-F238E27FC236}">
                <a16:creationId xmlns:a16="http://schemas.microsoft.com/office/drawing/2014/main" id="{5C73E498-F0A8-8579-F26A-E6E670812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48" y="2686400"/>
            <a:ext cx="5810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26BE186-5BFD-E2CC-36BC-8A9798BE4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569" y="4531765"/>
            <a:ext cx="59266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r>
              <a:rPr kumimoji="0" lang="es-EC" altLang="es-EC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s-EC" altLang="es-EC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marcador de peso molecular de 1 kb; </a:t>
            </a:r>
            <a:r>
              <a:rPr kumimoji="0" lang="es-EC" altLang="es-EC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muestras 2-17</a:t>
            </a:r>
            <a:r>
              <a:rPr kumimoji="0" lang="es-EC" altLang="es-EC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muestras de bovinos de la infección experimental; </a:t>
            </a:r>
            <a:r>
              <a:rPr kumimoji="0" lang="es-EC" altLang="es-EC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kumimoji="0" lang="es-EC" altLang="es-EC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control positivo; </a:t>
            </a:r>
            <a:r>
              <a:rPr kumimoji="0" lang="es-EC" altLang="es-EC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</a:t>
            </a:r>
            <a:r>
              <a:rPr kumimoji="0" lang="es-EC" altLang="es-EC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control negativo. </a:t>
            </a:r>
            <a:endParaRPr kumimoji="0" lang="es-EC" altLang="es-EC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B1C6B3-0B99-A457-6DBA-C91FC585C604}"/>
              </a:ext>
            </a:extLst>
          </p:cNvPr>
          <p:cNvSpPr txBox="1"/>
          <p:nvPr/>
        </p:nvSpPr>
        <p:spPr>
          <a:xfrm>
            <a:off x="501076" y="6383343"/>
            <a:ext cx="6172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S. Batista et al., 2011; Murray &amp; Gardiner, 1988; C. M. F. Rodrigues et al., 2013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57751416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6F523D0-34DF-7FE4-920A-F2121EC98D56}"/>
              </a:ext>
            </a:extLst>
          </p:cNvPr>
          <p:cNvSpPr txBox="1"/>
          <p:nvPr/>
        </p:nvSpPr>
        <p:spPr>
          <a:xfrm>
            <a:off x="23634" y="31972"/>
            <a:ext cx="63616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600" b="1" dirty="0"/>
              <a:t>Trazabilidad de la infección experimental del BOVINO DONANTE utilizando PCR, gota fresca y prueba de Woo como métodos de diagnóstico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E27EEB4-3A8B-3629-75B4-D4BC46B1B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45" y="2714239"/>
            <a:ext cx="5250426" cy="180262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D276DE5-D132-41C6-8AD9-3CE0A0C8F5DB}"/>
              </a:ext>
            </a:extLst>
          </p:cNvPr>
          <p:cNvSpPr txBox="1"/>
          <p:nvPr/>
        </p:nvSpPr>
        <p:spPr>
          <a:xfrm>
            <a:off x="6385277" y="1798035"/>
            <a:ext cx="53929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TviCatL PCR del día 32 post infección de los bovinos de la infección experimental y día 39 post infección del bovino donante</a:t>
            </a:r>
          </a:p>
        </p:txBody>
      </p:sp>
      <p:sp>
        <p:nvSpPr>
          <p:cNvPr id="13" name="Título 15">
            <a:extLst>
              <a:ext uri="{FF2B5EF4-FFF2-40B4-BE49-F238E27FC236}">
                <a16:creationId xmlns:a16="http://schemas.microsoft.com/office/drawing/2014/main" id="{B2571A4A-C8A0-5D6B-92FA-5A726854756C}"/>
              </a:ext>
            </a:extLst>
          </p:cNvPr>
          <p:cNvSpPr txBox="1">
            <a:spLocks/>
          </p:cNvSpPr>
          <p:nvPr/>
        </p:nvSpPr>
        <p:spPr>
          <a:xfrm>
            <a:off x="6799006" y="0"/>
            <a:ext cx="5392994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RESULTADOS </a:t>
            </a:r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Y DISCUSIÓN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2726F4-6137-9134-B18D-8F9C4F4A1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"/>
          <a:stretch/>
        </p:blipFill>
        <p:spPr>
          <a:xfrm>
            <a:off x="217741" y="2410161"/>
            <a:ext cx="5845215" cy="198147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E06C46A-2FDB-E7B9-6F68-3CD22A5C2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7" y="838317"/>
            <a:ext cx="5944430" cy="15718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A93B0F-D237-BD0B-6B96-D565BD9B2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77" y="4447839"/>
            <a:ext cx="5877745" cy="241016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7861290-EF8A-6E98-6B96-10655E6B8611}"/>
              </a:ext>
            </a:extLst>
          </p:cNvPr>
          <p:cNvSpPr txBox="1"/>
          <p:nvPr/>
        </p:nvSpPr>
        <p:spPr>
          <a:xfrm>
            <a:off x="5846098" y="6429316"/>
            <a:ext cx="324075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Batista et al., 2009; Desquesnes, 2004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85756865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B11B6AC-ABC7-AF76-42FE-768C71F14918}"/>
              </a:ext>
            </a:extLst>
          </p:cNvPr>
          <p:cNvSpPr txBox="1"/>
          <p:nvPr/>
        </p:nvSpPr>
        <p:spPr>
          <a:xfrm>
            <a:off x="7716505" y="1315666"/>
            <a:ext cx="4011562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600" b="1" dirty="0"/>
              <a:t>CONTROLES NEGATIVOS </a:t>
            </a:r>
            <a:r>
              <a:rPr lang="es-EC" sz="1600" dirty="0"/>
              <a:t>dentro y fuera del corral se mantuvieron negativos a lo largo de la infección experimental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D80693-037F-871A-04F5-CC1D35274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203" y="4242069"/>
            <a:ext cx="1359811" cy="912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C7AF626-CD47-2939-D939-4C3828C51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598" y="2322714"/>
            <a:ext cx="1359811" cy="91200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0E65C4B-CA49-6F89-DAAB-B04F6014F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380" y="3631598"/>
            <a:ext cx="1359811" cy="91200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1DBFE5D-DFAD-D9A5-4C9F-E052D359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618" y="4667994"/>
            <a:ext cx="1587700" cy="1064843"/>
          </a:xfrm>
          <a:prstGeom prst="rect">
            <a:avLst/>
          </a:prstGeom>
        </p:spPr>
      </p:pic>
      <p:pic>
        <p:nvPicPr>
          <p:cNvPr id="3080" name="Picture 8" descr="Pan de Yuca | Pandino">
            <a:extLst>
              <a:ext uri="{FF2B5EF4-FFF2-40B4-BE49-F238E27FC236}">
                <a16:creationId xmlns:a16="http://schemas.microsoft.com/office/drawing/2014/main" id="{564A035A-1222-6F23-CC18-E6C99CC56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28" y="4722060"/>
            <a:ext cx="902592" cy="9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2FF0F9-BAE2-9FB0-BA71-716A8D86E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480" y="4704394"/>
            <a:ext cx="1359811" cy="912002"/>
          </a:xfrm>
          <a:prstGeom prst="rect">
            <a:avLst/>
          </a:prstGeom>
        </p:spPr>
      </p:pic>
      <p:sp>
        <p:nvSpPr>
          <p:cNvPr id="13" name="Título 15">
            <a:extLst>
              <a:ext uri="{FF2B5EF4-FFF2-40B4-BE49-F238E27FC236}">
                <a16:creationId xmlns:a16="http://schemas.microsoft.com/office/drawing/2014/main" id="{5287D688-7613-4646-1ECD-9E603A5DBD0D}"/>
              </a:ext>
            </a:extLst>
          </p:cNvPr>
          <p:cNvSpPr txBox="1">
            <a:spLocks/>
          </p:cNvSpPr>
          <p:nvPr/>
        </p:nvSpPr>
        <p:spPr>
          <a:xfrm>
            <a:off x="6799007" y="0"/>
            <a:ext cx="5392994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RESULTADOS </a:t>
            </a:r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Y DISCUSIÓN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DF921E-D680-2677-6875-1AD5E200F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43" y="1494088"/>
            <a:ext cx="6516508" cy="3234814"/>
          </a:xfrm>
          <a:prstGeom prst="rect">
            <a:avLst/>
          </a:prstGeom>
        </p:spPr>
      </p:pic>
      <p:pic>
        <p:nvPicPr>
          <p:cNvPr id="3074" name="Picture 2" descr="Signo negativo en círculo relleno | Icono Gratis">
            <a:extLst>
              <a:ext uri="{FF2B5EF4-FFF2-40B4-BE49-F238E27FC236}">
                <a16:creationId xmlns:a16="http://schemas.microsoft.com/office/drawing/2014/main" id="{8DE6A9A1-3112-A1FE-5185-ACFD587B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475" y="4749120"/>
            <a:ext cx="902592" cy="9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B8E3FC-BD99-000F-5D72-503615CF00F9}"/>
              </a:ext>
            </a:extLst>
          </p:cNvPr>
          <p:cNvSpPr txBox="1"/>
          <p:nvPr/>
        </p:nvSpPr>
        <p:spPr>
          <a:xfrm>
            <a:off x="239669" y="694325"/>
            <a:ext cx="63616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600" b="1" dirty="0"/>
              <a:t>Trazabilidad de la infección experimental del BOVINO CONTROL POSITIVO mediante TviCatL PCR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5844EC-37FE-4E01-6038-04397C300FA3}"/>
              </a:ext>
            </a:extLst>
          </p:cNvPr>
          <p:cNvSpPr txBox="1"/>
          <p:nvPr/>
        </p:nvSpPr>
        <p:spPr>
          <a:xfrm>
            <a:off x="429112" y="6433917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Rodrigues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2013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23440165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A7549B8-A252-1362-80B8-339B40632708}"/>
              </a:ext>
            </a:extLst>
          </p:cNvPr>
          <p:cNvSpPr txBox="1"/>
          <p:nvPr/>
        </p:nvSpPr>
        <p:spPr>
          <a:xfrm>
            <a:off x="0" y="678303"/>
            <a:ext cx="113630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/>
              <a:t>Efectividad del tratamiento con dipropionato de imidocarb (Imidopar®) mediante TviCatL PCR 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85014BD-23BB-4C9B-5486-EBCD2A0C8135}"/>
              </a:ext>
            </a:extLst>
          </p:cNvPr>
          <p:cNvSpPr txBox="1">
            <a:spLocks/>
          </p:cNvSpPr>
          <p:nvPr/>
        </p:nvSpPr>
        <p:spPr>
          <a:xfrm>
            <a:off x="6799007" y="0"/>
            <a:ext cx="5392994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RESULTADOS </a:t>
            </a:r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Y DISCUSIÓN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2D25251-6EC4-7656-4C43-88611FB2E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9" y="1358067"/>
            <a:ext cx="5687698" cy="263117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836054D-5F27-51B0-1B0E-F273980E7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25966"/>
            <a:ext cx="5687696" cy="28638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9251858-72E3-6557-70D6-004449CFD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9" y="3989246"/>
            <a:ext cx="5697391" cy="28638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3753ED5-BE44-9274-EBD7-DE75B40E91B7}"/>
              </a:ext>
            </a:extLst>
          </p:cNvPr>
          <p:cNvSpPr txBox="1"/>
          <p:nvPr/>
        </p:nvSpPr>
        <p:spPr>
          <a:xfrm>
            <a:off x="8702535" y="4427589"/>
            <a:ext cx="287655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800" dirty="0"/>
              <a:t>No adecuado para tratar tripanosomosis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278BD0-4211-A842-2812-CC2C0128707D}"/>
              </a:ext>
            </a:extLst>
          </p:cNvPr>
          <p:cNvSpPr txBox="1"/>
          <p:nvPr/>
        </p:nvSpPr>
        <p:spPr>
          <a:xfrm>
            <a:off x="9347842" y="3851287"/>
            <a:ext cx="1585937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4,8 mg/kg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3034C0-1749-3BF6-2310-AD1532CC4B4F}"/>
              </a:ext>
            </a:extLst>
          </p:cNvPr>
          <p:cNvSpPr txBox="1"/>
          <p:nvPr/>
        </p:nvSpPr>
        <p:spPr>
          <a:xfrm>
            <a:off x="6045980" y="6453552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Bastos et al., 2020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38295027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A7549B8-A252-1362-80B8-339B40632708}"/>
              </a:ext>
            </a:extLst>
          </p:cNvPr>
          <p:cNvSpPr txBox="1"/>
          <p:nvPr/>
        </p:nvSpPr>
        <p:spPr>
          <a:xfrm>
            <a:off x="222505" y="619340"/>
            <a:ext cx="103409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/>
              <a:t>Efectividad del tratamiento con diaceturato de diminazeno (Berenil®) mediante TviCatL PCR 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85014BD-23BB-4C9B-5486-EBCD2A0C8135}"/>
              </a:ext>
            </a:extLst>
          </p:cNvPr>
          <p:cNvSpPr txBox="1">
            <a:spLocks/>
          </p:cNvSpPr>
          <p:nvPr/>
        </p:nvSpPr>
        <p:spPr>
          <a:xfrm>
            <a:off x="6799007" y="0"/>
            <a:ext cx="5392994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RESULTADOS </a:t>
            </a:r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Y DISCUSIÓN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76144BC-497C-5F1D-9FAB-AF88C20A7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775" y="1099268"/>
            <a:ext cx="5391902" cy="284263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4BB8315-1715-82DA-2064-6AE993696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3" y="1099268"/>
            <a:ext cx="5242646" cy="284263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0860189-3209-BDDD-40C9-6B1B3E4F6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27" y="3941902"/>
            <a:ext cx="5440028" cy="29160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9B9468B-8F6F-D3C8-576E-006CDABD3A77}"/>
              </a:ext>
            </a:extLst>
          </p:cNvPr>
          <p:cNvSpPr txBox="1"/>
          <p:nvPr/>
        </p:nvSpPr>
        <p:spPr>
          <a:xfrm>
            <a:off x="8827726" y="4332372"/>
            <a:ext cx="949299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s-EC" sz="1600" dirty="0"/>
              <a:t>7 mg/Kg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0CB273-6605-3199-FD4D-17F042D85202}"/>
              </a:ext>
            </a:extLst>
          </p:cNvPr>
          <p:cNvSpPr txBox="1"/>
          <p:nvPr/>
        </p:nvSpPr>
        <p:spPr>
          <a:xfrm>
            <a:off x="8172899" y="4892118"/>
            <a:ext cx="2258952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s-EC" sz="1600" dirty="0"/>
              <a:t>Resistencia al fármaco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D484D4-531A-9622-D29B-FBEF45332C21}"/>
              </a:ext>
            </a:extLst>
          </p:cNvPr>
          <p:cNvSpPr txBox="1"/>
          <p:nvPr/>
        </p:nvSpPr>
        <p:spPr>
          <a:xfrm>
            <a:off x="4781550" y="6591180"/>
            <a:ext cx="499547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(Batista et al., 2011; Gutteridge &amp; Coombs, 1978; Murray &amp; Gardiner, 1988). </a:t>
            </a:r>
            <a:endParaRPr lang="es-EC" sz="1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93574B-38D8-FECF-3E81-E2E3CF374037}"/>
              </a:ext>
            </a:extLst>
          </p:cNvPr>
          <p:cNvSpPr txBox="1"/>
          <p:nvPr/>
        </p:nvSpPr>
        <p:spPr>
          <a:xfrm>
            <a:off x="7893175" y="5451864"/>
            <a:ext cx="28184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s-EC" sz="1600" dirty="0"/>
              <a:t>Parásitos en sitios de refugio</a:t>
            </a:r>
          </a:p>
        </p:txBody>
      </p:sp>
    </p:spTree>
    <p:extLst>
      <p:ext uri="{BB962C8B-B14F-4D97-AF65-F5344CB8AC3E}">
        <p14:creationId xmlns:p14="http://schemas.microsoft.com/office/powerpoint/2010/main" val="324483840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A7549B8-A252-1362-80B8-339B40632708}"/>
              </a:ext>
            </a:extLst>
          </p:cNvPr>
          <p:cNvSpPr txBox="1"/>
          <p:nvPr/>
        </p:nvSpPr>
        <p:spPr>
          <a:xfrm>
            <a:off x="260962" y="577503"/>
            <a:ext cx="10596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/>
              <a:t>Efectividad del tratamiento con cloruro de isometamidium (</a:t>
            </a:r>
            <a:r>
              <a:rPr lang="es-EC" sz="1800" b="1" dirty="0" err="1"/>
              <a:t>Hemoveex</a:t>
            </a:r>
            <a:r>
              <a:rPr lang="es-EC" sz="1800" b="1" dirty="0"/>
              <a:t>®) mediante TviCatL PCR 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85014BD-23BB-4C9B-5486-EBCD2A0C8135}"/>
              </a:ext>
            </a:extLst>
          </p:cNvPr>
          <p:cNvSpPr txBox="1">
            <a:spLocks/>
          </p:cNvSpPr>
          <p:nvPr/>
        </p:nvSpPr>
        <p:spPr>
          <a:xfrm>
            <a:off x="6799007" y="0"/>
            <a:ext cx="5392994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RESULTADOS </a:t>
            </a:r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Y DISCUSIÓN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C3AB82-79C4-2910-F884-429DE9AF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62" y="1069076"/>
            <a:ext cx="5605790" cy="27340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5D6B6F-E99A-B993-4967-563176276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9076"/>
            <a:ext cx="5976259" cy="287320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51664CD-04B1-8491-D2E2-3FF25A719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0859"/>
            <a:ext cx="5866752" cy="28871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3AA5F8-6437-538D-634C-779B2A8490F8}"/>
              </a:ext>
            </a:extLst>
          </p:cNvPr>
          <p:cNvSpPr txBox="1"/>
          <p:nvPr/>
        </p:nvSpPr>
        <p:spPr>
          <a:xfrm>
            <a:off x="4800117" y="6365487"/>
            <a:ext cx="39977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Bastos et al., 2020; 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(Bastos et al., 2017; Cadioli et al., 2012; Giordani et al., 2016; Kayo et al., 2021</a:t>
            </a:r>
            <a:endParaRPr lang="es-EC" sz="1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B256C4-27DC-9CCB-86F6-8CAB3536C183}"/>
              </a:ext>
            </a:extLst>
          </p:cNvPr>
          <p:cNvSpPr txBox="1"/>
          <p:nvPr/>
        </p:nvSpPr>
        <p:spPr>
          <a:xfrm>
            <a:off x="7256206" y="4732367"/>
            <a:ext cx="949299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s-EC" sz="1600" dirty="0"/>
              <a:t>1 mg/Kg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319D81-B86D-6A68-9FB8-6F311B28FFD3}"/>
              </a:ext>
            </a:extLst>
          </p:cNvPr>
          <p:cNvSpPr txBox="1"/>
          <p:nvPr/>
        </p:nvSpPr>
        <p:spPr>
          <a:xfrm>
            <a:off x="8797896" y="4288312"/>
            <a:ext cx="2881486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Se encontró </a:t>
            </a:r>
            <a:r>
              <a:rPr lang="es-EC" sz="1600" i="1" dirty="0"/>
              <a:t>T. vivax </a:t>
            </a:r>
            <a:r>
              <a:rPr lang="es-EC" sz="1600" dirty="0"/>
              <a:t>con TviCatL PCR luego de 30 días en infección natural</a:t>
            </a:r>
          </a:p>
          <a:p>
            <a:pPr algn="just"/>
            <a:r>
              <a:rPr lang="es-EC" sz="1600" dirty="0"/>
              <a:t>Castillo, 2021</a:t>
            </a:r>
          </a:p>
        </p:txBody>
      </p:sp>
    </p:spTree>
    <p:extLst>
      <p:ext uri="{BB962C8B-B14F-4D97-AF65-F5344CB8AC3E}">
        <p14:creationId xmlns:p14="http://schemas.microsoft.com/office/powerpoint/2010/main" val="395931149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5">
            <a:extLst>
              <a:ext uri="{FF2B5EF4-FFF2-40B4-BE49-F238E27FC236}">
                <a16:creationId xmlns:a16="http://schemas.microsoft.com/office/drawing/2014/main" id="{93A291F8-3617-8BE5-9301-5B3B95355934}"/>
              </a:ext>
            </a:extLst>
          </p:cNvPr>
          <p:cNvSpPr txBox="1">
            <a:spLocks/>
          </p:cNvSpPr>
          <p:nvPr/>
        </p:nvSpPr>
        <p:spPr>
          <a:xfrm>
            <a:off x="8141111" y="0"/>
            <a:ext cx="4050890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CONCLUSIONES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A7884E-3D3C-783C-2200-CE8C3982D7EE}"/>
              </a:ext>
            </a:extLst>
          </p:cNvPr>
          <p:cNvSpPr txBox="1"/>
          <p:nvPr/>
        </p:nvSpPr>
        <p:spPr>
          <a:xfrm>
            <a:off x="918154" y="862968"/>
            <a:ext cx="465771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800"/>
            </a:lvl1pPr>
          </a:lstStyle>
          <a:p>
            <a:pPr>
              <a:lnSpc>
                <a:spcPct val="150000"/>
              </a:lnSpc>
            </a:pPr>
            <a:r>
              <a:rPr lang="es-EC" b="1" dirty="0"/>
              <a:t>1. Verificación de la ausencia de </a:t>
            </a:r>
            <a:r>
              <a:rPr lang="es-EC" b="1" i="1" dirty="0"/>
              <a:t>T. vivax </a:t>
            </a:r>
            <a:r>
              <a:rPr lang="es-EC" b="1" dirty="0"/>
              <a:t>y hemotrópicos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BCE8C7-685A-8A92-B225-86A5347DBDA6}"/>
              </a:ext>
            </a:extLst>
          </p:cNvPr>
          <p:cNvSpPr txBox="1"/>
          <p:nvPr/>
        </p:nvSpPr>
        <p:spPr>
          <a:xfrm>
            <a:off x="6723268" y="862541"/>
            <a:ext cx="430479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lnSpc>
                <a:spcPct val="150000"/>
              </a:lnSpc>
              <a:defRPr sz="1800" b="1"/>
            </a:lvl1pPr>
          </a:lstStyle>
          <a:p>
            <a:r>
              <a:rPr lang="es-EC" dirty="0"/>
              <a:t>2. Trazabilidad de la infección experimental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A08C32-846C-DC03-3705-6D71761767C4}"/>
              </a:ext>
            </a:extLst>
          </p:cNvPr>
          <p:cNvSpPr txBox="1"/>
          <p:nvPr/>
        </p:nvSpPr>
        <p:spPr>
          <a:xfrm>
            <a:off x="3671509" y="3393565"/>
            <a:ext cx="544993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800"/>
            </a:lvl1pPr>
          </a:lstStyle>
          <a:p>
            <a:pPr>
              <a:lnSpc>
                <a:spcPct val="150000"/>
              </a:lnSpc>
            </a:pPr>
            <a:r>
              <a:rPr lang="es-EC" sz="1600" b="1" dirty="0"/>
              <a:t>3. </a:t>
            </a:r>
            <a:r>
              <a:rPr lang="es-EC" b="1" dirty="0"/>
              <a:t>Efectividad</a:t>
            </a:r>
            <a:r>
              <a:rPr lang="es-EC" sz="1600" b="1" dirty="0"/>
              <a:t> de los tratamientos farmacológicos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488682-5B50-F387-B935-2F267885039A}"/>
              </a:ext>
            </a:extLst>
          </p:cNvPr>
          <p:cNvSpPr txBox="1"/>
          <p:nvPr/>
        </p:nvSpPr>
        <p:spPr>
          <a:xfrm>
            <a:off x="975367" y="2033016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1800" dirty="0"/>
              <a:t>Libres de hemotrópicos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1AE503-3D8F-D0F4-CBAF-CD22046D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04" y="1798743"/>
            <a:ext cx="847626" cy="8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vetsa">
            <a:extLst>
              <a:ext uri="{FF2B5EF4-FFF2-40B4-BE49-F238E27FC236}">
                <a16:creationId xmlns:a16="http://schemas.microsoft.com/office/drawing/2014/main" id="{40E3702B-965B-BFE2-D9CC-FEB596DC6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68" y="1711881"/>
            <a:ext cx="1017939" cy="10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801F856-DC20-2D10-3A4C-D3B1903657BB}"/>
              </a:ext>
            </a:extLst>
          </p:cNvPr>
          <p:cNvSpPr txBox="1"/>
          <p:nvPr/>
        </p:nvSpPr>
        <p:spPr>
          <a:xfrm>
            <a:off x="918154" y="4270987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1800" dirty="0"/>
              <a:t>Dipropionato de imidocarb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F38AA11-3665-2BCB-66EA-61AD6A4E3FEF}"/>
              </a:ext>
            </a:extLst>
          </p:cNvPr>
          <p:cNvSpPr txBox="1"/>
          <p:nvPr/>
        </p:nvSpPr>
        <p:spPr>
          <a:xfrm>
            <a:off x="4786729" y="4245517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1800" dirty="0"/>
              <a:t>Diaceturato de diminazeno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F4E5B8-1320-BC25-8E43-D65B08216671}"/>
              </a:ext>
            </a:extLst>
          </p:cNvPr>
          <p:cNvSpPr txBox="1"/>
          <p:nvPr/>
        </p:nvSpPr>
        <p:spPr>
          <a:xfrm>
            <a:off x="8554576" y="4239029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1800" dirty="0"/>
              <a:t>Cloruro de isometamidium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040C86-A2B8-9313-3D44-9CCD0F6DE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206" y="1827003"/>
            <a:ext cx="1614221" cy="1082630"/>
          </a:xfrm>
          <a:prstGeom prst="rect">
            <a:avLst/>
          </a:prstGeom>
        </p:spPr>
      </p:pic>
      <p:pic>
        <p:nvPicPr>
          <p:cNvPr id="15" name="Picture 4" descr="Una dosis menor de vacuna de la fiebre amarilla podría ser eficaz ante  emergencias | Comité Asesor de Vacunas de la AEP">
            <a:extLst>
              <a:ext uri="{FF2B5EF4-FFF2-40B4-BE49-F238E27FC236}">
                <a16:creationId xmlns:a16="http://schemas.microsoft.com/office/drawing/2014/main" id="{527FA631-04BC-7B75-2AB3-D68D03A2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1357">
            <a:off x="6889133" y="1908101"/>
            <a:ext cx="920434" cy="9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F67B2-CF66-6CBD-6051-EFD48CC5B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244390">
            <a:off x="10679885" y="1762047"/>
            <a:ext cx="772623" cy="954111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3E228AA-F5F2-95D4-3ECA-E22F0DFBBC97}"/>
              </a:ext>
            </a:extLst>
          </p:cNvPr>
          <p:cNvCxnSpPr/>
          <p:nvPr/>
        </p:nvCxnSpPr>
        <p:spPr>
          <a:xfrm>
            <a:off x="8056550" y="2402349"/>
            <a:ext cx="3987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29C70E2-E6D4-5821-5EB2-042F9B33347D}"/>
              </a:ext>
            </a:extLst>
          </p:cNvPr>
          <p:cNvCxnSpPr/>
          <p:nvPr/>
        </p:nvCxnSpPr>
        <p:spPr>
          <a:xfrm>
            <a:off x="10000427" y="2402349"/>
            <a:ext cx="3987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13D1DAFF-6548-B46B-9709-4C2D9C8046C7}"/>
              </a:ext>
            </a:extLst>
          </p:cNvPr>
          <p:cNvSpPr txBox="1"/>
          <p:nvPr/>
        </p:nvSpPr>
        <p:spPr>
          <a:xfrm>
            <a:off x="1306796" y="4984518"/>
            <a:ext cx="2643672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s-EC" sz="1600" dirty="0"/>
              <a:t>Reaparición de la infección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911342-70BB-1999-3F01-96ECCD125D8F}"/>
              </a:ext>
            </a:extLst>
          </p:cNvPr>
          <p:cNvSpPr txBox="1"/>
          <p:nvPr/>
        </p:nvSpPr>
        <p:spPr>
          <a:xfrm>
            <a:off x="6345846" y="4984518"/>
            <a:ext cx="3627083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s-EC" sz="1600" dirty="0"/>
              <a:t>Efectivos en el tratamiento de </a:t>
            </a:r>
            <a:r>
              <a:rPr lang="es-EC" sz="1600" i="1" dirty="0"/>
              <a:t>T. vivax</a:t>
            </a:r>
          </a:p>
        </p:txBody>
      </p:sp>
    </p:spTree>
    <p:extLst>
      <p:ext uri="{BB962C8B-B14F-4D97-AF65-F5344CB8AC3E}">
        <p14:creationId xmlns:p14="http://schemas.microsoft.com/office/powerpoint/2010/main" val="287034651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5">
            <a:extLst>
              <a:ext uri="{FF2B5EF4-FFF2-40B4-BE49-F238E27FC236}">
                <a16:creationId xmlns:a16="http://schemas.microsoft.com/office/drawing/2014/main" id="{93A291F8-3617-8BE5-9301-5B3B95355934}"/>
              </a:ext>
            </a:extLst>
          </p:cNvPr>
          <p:cNvSpPr txBox="1">
            <a:spLocks/>
          </p:cNvSpPr>
          <p:nvPr/>
        </p:nvSpPr>
        <p:spPr>
          <a:xfrm>
            <a:off x="8141111" y="0"/>
            <a:ext cx="4050890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RECOMENDACIONES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897F8-F78C-1763-CAC0-0A6EE1452B03}"/>
              </a:ext>
            </a:extLst>
          </p:cNvPr>
          <p:cNvSpPr txBox="1"/>
          <p:nvPr/>
        </p:nvSpPr>
        <p:spPr>
          <a:xfrm>
            <a:off x="978060" y="1005003"/>
            <a:ext cx="10235879" cy="484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Se recomienda evaluar los fármacos cloruro de isometamidium y diaceturato de diminazeno en bovinos que se encuentren infectados naturalmente con </a:t>
            </a:r>
            <a:r>
              <a:rPr lang="es-EC" sz="1600" i="1" dirty="0"/>
              <a:t>T. vivax</a:t>
            </a:r>
            <a:r>
              <a:rPr lang="es-EC" sz="1600" dirty="0"/>
              <a:t>, utilizando métodos moleculares, parasitológicos y serológicos. </a:t>
            </a:r>
          </a:p>
          <a:p>
            <a:pPr algn="just">
              <a:lnSpc>
                <a:spcPct val="150000"/>
              </a:lnSpc>
            </a:pPr>
            <a:endParaRPr lang="es-EC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Analizar las muestras de ADN obtenidas utilizando una PCR cuantitativa para poder determinar el nivel de parasitemia de los animales durante la infección experimental y así tener más control de la eficiencia de los fármacos. </a:t>
            </a:r>
          </a:p>
          <a:p>
            <a:pPr algn="just">
              <a:lnSpc>
                <a:spcPct val="150000"/>
              </a:lnSpc>
            </a:pPr>
            <a:endParaRPr lang="es-EC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Pese a que los resultados aquí mostrados se contrastan con los resultados expuestos en otros estudios, se sugiere comparar los resultados obtenidos mediante TviCatL PCR con otra técnica molecular. </a:t>
            </a:r>
          </a:p>
          <a:p>
            <a:pPr algn="just">
              <a:lnSpc>
                <a:spcPct val="150000"/>
              </a:lnSpc>
            </a:pPr>
            <a:endParaRPr lang="es-EC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Se recomienda analizar las muestras conservadas del sistema nervioso central de los animales pertenecientes a la infección experimental para determinar la presencia de </a:t>
            </a:r>
            <a:r>
              <a:rPr lang="es-EC" sz="1600" i="1" dirty="0"/>
              <a:t>T. vivax </a:t>
            </a:r>
            <a:r>
              <a:rPr lang="es-EC" sz="1600" dirty="0"/>
              <a:t>en los sitios de refugio</a:t>
            </a:r>
          </a:p>
        </p:txBody>
      </p:sp>
    </p:spTree>
    <p:extLst>
      <p:ext uri="{BB962C8B-B14F-4D97-AF65-F5344CB8AC3E}">
        <p14:creationId xmlns:p14="http://schemas.microsoft.com/office/powerpoint/2010/main" val="363270758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78C4CA0A-6C10-482A-8755-00534BA8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211" y="0"/>
            <a:ext cx="3470789" cy="862969"/>
          </a:xfrm>
        </p:spPr>
        <p:txBody>
          <a:bodyPr/>
          <a:lstStyle/>
          <a:p>
            <a:pPr algn="r" defTabSz="987369"/>
            <a:r>
              <a:rPr lang="es-MX" sz="2800" b="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CONTENIDO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AE21EF-B85C-1F6C-C351-06534255D701}"/>
              </a:ext>
            </a:extLst>
          </p:cNvPr>
          <p:cNvSpPr txBox="1"/>
          <p:nvPr/>
        </p:nvSpPr>
        <p:spPr>
          <a:xfrm>
            <a:off x="2129850" y="606937"/>
            <a:ext cx="3966150" cy="5148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Introducción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Objetivos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Hipótesis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Metodología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Resultados y discusión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Conclusiones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58616595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5">
            <a:extLst>
              <a:ext uri="{FF2B5EF4-FFF2-40B4-BE49-F238E27FC236}">
                <a16:creationId xmlns:a16="http://schemas.microsoft.com/office/drawing/2014/main" id="{7C8E65B9-893E-3AEA-BDFF-86F0EAF65763}"/>
              </a:ext>
            </a:extLst>
          </p:cNvPr>
          <p:cNvSpPr txBox="1">
            <a:spLocks/>
          </p:cNvSpPr>
          <p:nvPr/>
        </p:nvSpPr>
        <p:spPr>
          <a:xfrm>
            <a:off x="8141111" y="0"/>
            <a:ext cx="4050890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AGRADECIMIENTOS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0E9C52-706C-3B04-BCA5-D60027489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0133" r="436" b="20267"/>
          <a:stretch/>
        </p:blipFill>
        <p:spPr>
          <a:xfrm>
            <a:off x="519351" y="1083839"/>
            <a:ext cx="3615070" cy="44876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28F964-511D-D706-6C87-D2D00905F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23" y="2103165"/>
            <a:ext cx="1013282" cy="1026913"/>
          </a:xfrm>
          <a:prstGeom prst="rect">
            <a:avLst/>
          </a:prstGeom>
        </p:spPr>
      </p:pic>
      <p:pic>
        <p:nvPicPr>
          <p:cNvPr id="7" name="Picture 6" descr="http://ugi.espe.edu.ec/ugi/wp-content/uploads/2014/06/Logo-RP-UFA-ESPE2.jpg">
            <a:extLst>
              <a:ext uri="{FF2B5EF4-FFF2-40B4-BE49-F238E27FC236}">
                <a16:creationId xmlns:a16="http://schemas.microsoft.com/office/drawing/2014/main" id="{C6EBB1BC-0683-3053-4464-C17178901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79" y="1128428"/>
            <a:ext cx="3109602" cy="84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4D382C2F-FD20-04C9-503C-37045273AC97}"/>
              </a:ext>
            </a:extLst>
          </p:cNvPr>
          <p:cNvSpPr txBox="1"/>
          <p:nvPr/>
        </p:nvSpPr>
        <p:spPr>
          <a:xfrm>
            <a:off x="8261195" y="5302212"/>
            <a:ext cx="3810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FAMILIA Y AMIGOS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53F855B-891B-BE82-D764-4C7BF3C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18" y="4139012"/>
            <a:ext cx="1726736" cy="107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3">
            <a:extLst>
              <a:ext uri="{FF2B5EF4-FFF2-40B4-BE49-F238E27FC236}">
                <a16:creationId xmlns:a16="http://schemas.microsoft.com/office/drawing/2014/main" id="{5EE6647A-50C3-4AA0-7464-D498CD1BB62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86" y="3333180"/>
            <a:ext cx="2045871" cy="61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4">
            <a:extLst>
              <a:ext uri="{FF2B5EF4-FFF2-40B4-BE49-F238E27FC236}">
                <a16:creationId xmlns:a16="http://schemas.microsoft.com/office/drawing/2014/main" id="{0C9BE989-C0D4-85D2-4705-55224A95B0A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20" y="3303540"/>
            <a:ext cx="1745326" cy="6620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5 Rectángulo">
            <a:extLst>
              <a:ext uri="{FF2B5EF4-FFF2-40B4-BE49-F238E27FC236}">
                <a16:creationId xmlns:a16="http://schemas.microsoft.com/office/drawing/2014/main" id="{8853F25A-E1FD-E401-DEAE-94114C4DC723}"/>
              </a:ext>
            </a:extLst>
          </p:cNvPr>
          <p:cNvSpPr/>
          <p:nvPr/>
        </p:nvSpPr>
        <p:spPr>
          <a:xfrm>
            <a:off x="8304304" y="993739"/>
            <a:ext cx="3576957" cy="4135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s-EC" sz="1800" b="1" dirty="0">
                <a:latin typeface="Calibri" panose="020F0502020204030204" pitchFamily="34" charset="0"/>
                <a:cs typeface="Calibri" panose="020F0502020204030204" pitchFamily="34" charset="0"/>
              </a:rPr>
              <a:t>María Agusta Chávez </a:t>
            </a:r>
            <a:r>
              <a:rPr lang="es-EC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M.Sc</a:t>
            </a:r>
            <a:r>
              <a:rPr lang="es-EC" sz="1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>
              <a:lnSpc>
                <a:spcPct val="250000"/>
              </a:lnSpc>
            </a:pPr>
            <a:r>
              <a:rPr lang="es-EC" sz="1800" b="1" dirty="0">
                <a:latin typeface="Calibri" panose="020F0502020204030204" pitchFamily="34" charset="0"/>
                <a:cs typeface="Calibri" panose="020F0502020204030204" pitchFamily="34" charset="0"/>
              </a:rPr>
              <a:t>Armando Reyna-Bello, </a:t>
            </a:r>
            <a:r>
              <a:rPr lang="es-EC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es-EC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250000"/>
              </a:lnSpc>
            </a:pPr>
            <a:r>
              <a:rPr lang="es-EC" sz="1800" b="1" dirty="0">
                <a:latin typeface="Calibri" panose="020F0502020204030204" pitchFamily="34" charset="0"/>
                <a:cs typeface="Calibri" panose="020F0502020204030204" pitchFamily="34" charset="0"/>
              </a:rPr>
              <a:t>Jorge Ron-Román, </a:t>
            </a:r>
            <a:r>
              <a:rPr lang="es-EC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es-EC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250000"/>
              </a:lnSpc>
            </a:pPr>
            <a:r>
              <a:rPr lang="es-EC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Ing. Cristina Cholota</a:t>
            </a:r>
          </a:p>
          <a:p>
            <a:pPr algn="ctr">
              <a:lnSpc>
                <a:spcPct val="250000"/>
              </a:lnSpc>
            </a:pPr>
            <a:r>
              <a:rPr lang="es-EC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Ing. Michelle Yugcha</a:t>
            </a:r>
          </a:p>
          <a:p>
            <a:pPr algn="ctr">
              <a:lnSpc>
                <a:spcPct val="250000"/>
              </a:lnSpc>
            </a:pPr>
            <a:r>
              <a:rPr lang="es-EC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Ing. Fausto Bedoya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406292-36F3-2EE9-A317-34F3FC060D40}"/>
              </a:ext>
            </a:extLst>
          </p:cNvPr>
          <p:cNvSpPr txBox="1"/>
          <p:nvPr/>
        </p:nvSpPr>
        <p:spPr>
          <a:xfrm>
            <a:off x="9143266" y="6014814"/>
            <a:ext cx="437940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84947171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5">
            <a:extLst>
              <a:ext uri="{FF2B5EF4-FFF2-40B4-BE49-F238E27FC236}">
                <a16:creationId xmlns:a16="http://schemas.microsoft.com/office/drawing/2014/main" id="{93A291F8-3617-8BE5-9301-5B3B95355934}"/>
              </a:ext>
            </a:extLst>
          </p:cNvPr>
          <p:cNvSpPr txBox="1">
            <a:spLocks/>
          </p:cNvSpPr>
          <p:nvPr/>
        </p:nvSpPr>
        <p:spPr>
          <a:xfrm>
            <a:off x="8721211" y="0"/>
            <a:ext cx="3470789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INTRODUCCIÓN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Alimentos balanceados para Bovinos">
            <a:extLst>
              <a:ext uri="{FF2B5EF4-FFF2-40B4-BE49-F238E27FC236}">
                <a16:creationId xmlns:a16="http://schemas.microsoft.com/office/drawing/2014/main" id="{32F3F6A8-3B54-4352-5A51-069E78410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45" y="3077851"/>
            <a:ext cx="2321451" cy="174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B5CF81F-34C3-493C-F2CF-1A008C4FA8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10" t="15778" r="14467" b="23991"/>
          <a:stretch/>
        </p:blipFill>
        <p:spPr>
          <a:xfrm>
            <a:off x="717523" y="2186269"/>
            <a:ext cx="2163381" cy="123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0842AFD-899A-A455-6C2B-0B7EE52D88B9}"/>
              </a:ext>
            </a:extLst>
          </p:cNvPr>
          <p:cNvSpPr txBox="1"/>
          <p:nvPr/>
        </p:nvSpPr>
        <p:spPr>
          <a:xfrm>
            <a:off x="1220085" y="3465772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Osorio, 2008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7A7608-5F0F-2726-041F-4F05866E402D}"/>
              </a:ext>
            </a:extLst>
          </p:cNvPr>
          <p:cNvSpPr txBox="1"/>
          <p:nvPr/>
        </p:nvSpPr>
        <p:spPr>
          <a:xfrm>
            <a:off x="1493967" y="807839"/>
            <a:ext cx="349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/>
              <a:t>Tripanosomosis</a:t>
            </a:r>
            <a:endParaRPr lang="es-EC" sz="1800" b="1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6B7F3F-3C7C-B2F8-4EAE-18190EB9D857}"/>
              </a:ext>
            </a:extLst>
          </p:cNvPr>
          <p:cNvSpPr txBox="1"/>
          <p:nvPr/>
        </p:nvSpPr>
        <p:spPr>
          <a:xfrm>
            <a:off x="1220085" y="1434302"/>
            <a:ext cx="40389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/>
            </a:lvl1pPr>
          </a:lstStyle>
          <a:p>
            <a:pPr algn="just"/>
            <a:r>
              <a:rPr lang="es-EC" dirty="0"/>
              <a:t>Conjunto de enfermedades debilitantes</a:t>
            </a:r>
          </a:p>
        </p:txBody>
      </p:sp>
      <p:sp>
        <p:nvSpPr>
          <p:cNvPr id="7" name="Flecha: curvada hacia abajo 6">
            <a:extLst>
              <a:ext uri="{FF2B5EF4-FFF2-40B4-BE49-F238E27FC236}">
                <a16:creationId xmlns:a16="http://schemas.microsoft.com/office/drawing/2014/main" id="{6BE95E7D-E590-F124-7381-3B84B1E47E9C}"/>
              </a:ext>
            </a:extLst>
          </p:cNvPr>
          <p:cNvSpPr/>
          <p:nvPr/>
        </p:nvSpPr>
        <p:spPr>
          <a:xfrm rot="1960817">
            <a:off x="3017492" y="2276876"/>
            <a:ext cx="1310395" cy="411881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D7D918C-CB37-5FA9-4444-0CCF97954E37}"/>
              </a:ext>
            </a:extLst>
          </p:cNvPr>
          <p:cNvSpPr txBox="1"/>
          <p:nvPr/>
        </p:nvSpPr>
        <p:spPr>
          <a:xfrm>
            <a:off x="895906" y="4838426"/>
            <a:ext cx="268659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/>
            </a:lvl1pPr>
          </a:lstStyle>
          <a:p>
            <a:pPr algn="just"/>
            <a:r>
              <a:rPr lang="es-EC" b="1" dirty="0"/>
              <a:t>América del Sur: </a:t>
            </a:r>
          </a:p>
          <a:p>
            <a:pPr algn="just"/>
            <a:r>
              <a:rPr lang="es-EC" b="1" i="1" dirty="0">
                <a:solidFill>
                  <a:srgbClr val="FF0000"/>
                </a:solidFill>
              </a:rPr>
              <a:t>Trypanosoma vivax</a:t>
            </a:r>
            <a:r>
              <a:rPr lang="es-EC" i="1" dirty="0"/>
              <a:t> </a:t>
            </a:r>
          </a:p>
          <a:p>
            <a:pPr algn="just"/>
            <a:r>
              <a:rPr lang="es-EC" i="1" dirty="0"/>
              <a:t>Trypanosoma theileri </a:t>
            </a:r>
          </a:p>
          <a:p>
            <a:pPr algn="just"/>
            <a:r>
              <a:rPr lang="es-EC" i="1" dirty="0"/>
              <a:t>Trypanosoma evansi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F1E21EA-941C-DF0A-E1C9-A54D22E530CF}"/>
              </a:ext>
            </a:extLst>
          </p:cNvPr>
          <p:cNvSpPr txBox="1"/>
          <p:nvPr/>
        </p:nvSpPr>
        <p:spPr>
          <a:xfrm>
            <a:off x="0" y="6429907"/>
            <a:ext cx="6259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Bengaly et al., 2002; Gonzatti et al., 2014</a:t>
            </a:r>
            <a:r>
              <a:rPr lang="es-EC" sz="1400" dirty="0"/>
              <a:t>; Cueva, 2021; Terán &amp; Sota, 1997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E8AF042-31EC-43DE-C49D-EC3BA91D5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12" y="1737922"/>
            <a:ext cx="4838597" cy="30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46025D2-A9E5-989B-ACD4-86807E0E6408}"/>
              </a:ext>
            </a:extLst>
          </p:cNvPr>
          <p:cNvSpPr txBox="1"/>
          <p:nvPr/>
        </p:nvSpPr>
        <p:spPr>
          <a:xfrm>
            <a:off x="6155047" y="2009342"/>
            <a:ext cx="20875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  Cinetoplasto   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F08530B-7103-12E4-C1E6-14E0DDD76539}"/>
              </a:ext>
            </a:extLst>
          </p:cNvPr>
          <p:cNvSpPr txBox="1"/>
          <p:nvPr/>
        </p:nvSpPr>
        <p:spPr>
          <a:xfrm>
            <a:off x="8960949" y="1757525"/>
            <a:ext cx="24156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Zona posterior redondeada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1AA4DBF-C2A2-4362-370E-A1A466E1BF31}"/>
              </a:ext>
            </a:extLst>
          </p:cNvPr>
          <p:cNvSpPr txBox="1"/>
          <p:nvPr/>
        </p:nvSpPr>
        <p:spPr>
          <a:xfrm>
            <a:off x="6919882" y="3896987"/>
            <a:ext cx="19124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Membrana ondulante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CEAF0AA-7197-A5FA-96CB-C6CA546C9FAD}"/>
              </a:ext>
            </a:extLst>
          </p:cNvPr>
          <p:cNvSpPr txBox="1"/>
          <p:nvPr/>
        </p:nvSpPr>
        <p:spPr>
          <a:xfrm>
            <a:off x="7832617" y="4545287"/>
            <a:ext cx="15548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Flagelo libre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F0EBFC5E-3791-98FA-E32A-146012925CE3}"/>
              </a:ext>
            </a:extLst>
          </p:cNvPr>
          <p:cNvCxnSpPr>
            <a:cxnSpLocks/>
          </p:cNvCxnSpPr>
          <p:nvPr/>
        </p:nvCxnSpPr>
        <p:spPr>
          <a:xfrm flipH="1" flipV="1">
            <a:off x="7346341" y="2271088"/>
            <a:ext cx="386354" cy="3405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C6850EF4-FE74-0727-1886-DDAC9DD5FAF4}"/>
              </a:ext>
            </a:extLst>
          </p:cNvPr>
          <p:cNvCxnSpPr/>
          <p:nvPr/>
        </p:nvCxnSpPr>
        <p:spPr>
          <a:xfrm flipH="1" flipV="1">
            <a:off x="7110224" y="2299222"/>
            <a:ext cx="53788" cy="34035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FFF67B9D-491E-8375-2FC5-8F06A62FF4F4}"/>
              </a:ext>
            </a:extLst>
          </p:cNvPr>
          <p:cNvCxnSpPr>
            <a:cxnSpLocks/>
          </p:cNvCxnSpPr>
          <p:nvPr/>
        </p:nvCxnSpPr>
        <p:spPr>
          <a:xfrm flipH="1">
            <a:off x="9857836" y="1998870"/>
            <a:ext cx="328809" cy="61273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E29C94DD-A35B-D925-F450-7D9CFC19684D}"/>
              </a:ext>
            </a:extLst>
          </p:cNvPr>
          <p:cNvCxnSpPr>
            <a:cxnSpLocks/>
          </p:cNvCxnSpPr>
          <p:nvPr/>
        </p:nvCxnSpPr>
        <p:spPr>
          <a:xfrm>
            <a:off x="10319322" y="2054127"/>
            <a:ext cx="229879" cy="2450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540D1A67-2598-AD59-20BD-D3A31B697A6A}"/>
              </a:ext>
            </a:extLst>
          </p:cNvPr>
          <p:cNvCxnSpPr>
            <a:cxnSpLocks/>
          </p:cNvCxnSpPr>
          <p:nvPr/>
        </p:nvCxnSpPr>
        <p:spPr>
          <a:xfrm>
            <a:off x="7306186" y="3559642"/>
            <a:ext cx="426509" cy="32913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291BE213-1629-D1BC-A16D-DF57D574401B}"/>
              </a:ext>
            </a:extLst>
          </p:cNvPr>
          <p:cNvCxnSpPr>
            <a:cxnSpLocks/>
          </p:cNvCxnSpPr>
          <p:nvPr/>
        </p:nvCxnSpPr>
        <p:spPr>
          <a:xfrm flipH="1">
            <a:off x="8098703" y="3623870"/>
            <a:ext cx="234725" cy="26490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400294B-F859-E768-8053-D5B0C1062BF7}"/>
              </a:ext>
            </a:extLst>
          </p:cNvPr>
          <p:cNvCxnSpPr>
            <a:cxnSpLocks/>
          </p:cNvCxnSpPr>
          <p:nvPr/>
        </p:nvCxnSpPr>
        <p:spPr>
          <a:xfrm flipH="1">
            <a:off x="8509137" y="3827487"/>
            <a:ext cx="727300" cy="71261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4A5F39E9-1C62-74BD-23A8-124A82565659}"/>
              </a:ext>
            </a:extLst>
          </p:cNvPr>
          <p:cNvCxnSpPr>
            <a:cxnSpLocks/>
          </p:cNvCxnSpPr>
          <p:nvPr/>
        </p:nvCxnSpPr>
        <p:spPr>
          <a:xfrm flipH="1">
            <a:off x="8898828" y="4035486"/>
            <a:ext cx="1566695" cy="47638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4" name="CuadroTexto 1023">
            <a:extLst>
              <a:ext uri="{FF2B5EF4-FFF2-40B4-BE49-F238E27FC236}">
                <a16:creationId xmlns:a16="http://schemas.microsoft.com/office/drawing/2014/main" id="{CDA87ECA-F2BD-E86E-40D1-0FA4A5E64CF0}"/>
              </a:ext>
            </a:extLst>
          </p:cNvPr>
          <p:cNvSpPr txBox="1"/>
          <p:nvPr/>
        </p:nvSpPr>
        <p:spPr>
          <a:xfrm>
            <a:off x="10654871" y="3406093"/>
            <a:ext cx="843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Núcleo</a:t>
            </a:r>
          </a:p>
        </p:txBody>
      </p:sp>
      <p:cxnSp>
        <p:nvCxnSpPr>
          <p:cNvPr id="1025" name="Conector recto 1024">
            <a:extLst>
              <a:ext uri="{FF2B5EF4-FFF2-40B4-BE49-F238E27FC236}">
                <a16:creationId xmlns:a16="http://schemas.microsoft.com/office/drawing/2014/main" id="{86AACFA8-BCEB-95B8-628C-E9224BFA67F7}"/>
              </a:ext>
            </a:extLst>
          </p:cNvPr>
          <p:cNvCxnSpPr>
            <a:cxnSpLocks/>
          </p:cNvCxnSpPr>
          <p:nvPr/>
        </p:nvCxnSpPr>
        <p:spPr>
          <a:xfrm flipH="1" flipV="1">
            <a:off x="10560687" y="3226813"/>
            <a:ext cx="188369" cy="1340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046D96F-401E-0280-CF51-3A01F7A51CF0}"/>
              </a:ext>
            </a:extLst>
          </p:cNvPr>
          <p:cNvSpPr txBox="1"/>
          <p:nvPr/>
        </p:nvSpPr>
        <p:spPr>
          <a:xfrm>
            <a:off x="6864470" y="808582"/>
            <a:ext cx="349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/>
              <a:t>Morfología de </a:t>
            </a:r>
            <a:r>
              <a:rPr lang="es-EC" sz="1800" b="1" i="1" dirty="0"/>
              <a:t>T. vivax</a:t>
            </a:r>
          </a:p>
        </p:txBody>
      </p:sp>
    </p:spTree>
    <p:extLst>
      <p:ext uri="{BB962C8B-B14F-4D97-AF65-F5344CB8AC3E}">
        <p14:creationId xmlns:p14="http://schemas.microsoft.com/office/powerpoint/2010/main" val="255835355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91D7DA-D746-045A-6185-2FB5A1364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0" y="1442817"/>
            <a:ext cx="4593597" cy="28041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2EAA6F3-27C7-4DB6-69ED-8DE0DE0933EF}"/>
              </a:ext>
            </a:extLst>
          </p:cNvPr>
          <p:cNvSpPr txBox="1"/>
          <p:nvPr/>
        </p:nvSpPr>
        <p:spPr>
          <a:xfrm>
            <a:off x="2574068" y="4319880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Desquesnes,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27609C-3E67-DF37-01AD-0DFBFC0619B0}"/>
              </a:ext>
            </a:extLst>
          </p:cNvPr>
          <p:cNvSpPr txBox="1"/>
          <p:nvPr/>
        </p:nvSpPr>
        <p:spPr>
          <a:xfrm>
            <a:off x="1473616" y="862969"/>
            <a:ext cx="302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1"/>
            </a:lvl1pPr>
          </a:lstStyle>
          <a:p>
            <a:r>
              <a:rPr lang="es-EC" sz="1800" dirty="0"/>
              <a:t>Distribución de </a:t>
            </a:r>
            <a:r>
              <a:rPr lang="es-EC" sz="1800" i="1" dirty="0"/>
              <a:t>T. vivax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02047BD-9063-8CED-92B0-986DDA2D5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503759"/>
              </p:ext>
            </p:extLst>
          </p:nvPr>
        </p:nvGraphicFramePr>
        <p:xfrm>
          <a:off x="7297143" y="1436484"/>
          <a:ext cx="3864782" cy="242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93EAC60-D2E1-10C0-E126-EF11D435B675}"/>
              </a:ext>
            </a:extLst>
          </p:cNvPr>
          <p:cNvSpPr txBox="1"/>
          <p:nvPr/>
        </p:nvSpPr>
        <p:spPr>
          <a:xfrm>
            <a:off x="7691588" y="862969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/>
              <a:t>Daños ocasionados</a:t>
            </a:r>
            <a:endParaRPr lang="es-EC" sz="1800" b="1" i="1" dirty="0"/>
          </a:p>
        </p:txBody>
      </p:sp>
      <p:pic>
        <p:nvPicPr>
          <p:cNvPr id="9" name="Picture 4" descr="CÓNCLAVE SANTAFESINO INÉDITO POR EL PRECIO DE LA LECHE - Portal Lechero">
            <a:extLst>
              <a:ext uri="{FF2B5EF4-FFF2-40B4-BE49-F238E27FC236}">
                <a16:creationId xmlns:a16="http://schemas.microsoft.com/office/drawing/2014/main" id="{DE34C4DD-0B7C-4CC1-A843-3082ECE9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11" y="4100402"/>
            <a:ext cx="1433725" cy="10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42A06533-83CB-FA9B-52EC-3CAC1062F9F3}"/>
              </a:ext>
            </a:extLst>
          </p:cNvPr>
          <p:cNvSpPr/>
          <p:nvPr/>
        </p:nvSpPr>
        <p:spPr>
          <a:xfrm>
            <a:off x="6461649" y="4350778"/>
            <a:ext cx="261999" cy="686171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64339FA-53E5-2836-B348-817F59BA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493" y="4120610"/>
            <a:ext cx="1152868" cy="104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Espermatozoides - Iconos gratis de asistencia sanitaria y médica">
            <a:extLst>
              <a:ext uri="{FF2B5EF4-FFF2-40B4-BE49-F238E27FC236}">
                <a16:creationId xmlns:a16="http://schemas.microsoft.com/office/drawing/2014/main" id="{95C60A0C-2EC6-78A6-747C-95F23A77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494" y="4212280"/>
            <a:ext cx="954612" cy="95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Economic crisis - Iconos gratis de negocios y finanzas">
            <a:extLst>
              <a:ext uri="{FF2B5EF4-FFF2-40B4-BE49-F238E27FC236}">
                <a16:creationId xmlns:a16="http://schemas.microsoft.com/office/drawing/2014/main" id="{442B7F4D-971D-1190-9EB4-F09C2C0D6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98" y="4453871"/>
            <a:ext cx="1522534" cy="152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5">
            <a:extLst>
              <a:ext uri="{FF2B5EF4-FFF2-40B4-BE49-F238E27FC236}">
                <a16:creationId xmlns:a16="http://schemas.microsoft.com/office/drawing/2014/main" id="{45F366CB-CF7D-4C14-F1F0-52C3E0514CE8}"/>
              </a:ext>
            </a:extLst>
          </p:cNvPr>
          <p:cNvSpPr txBox="1">
            <a:spLocks/>
          </p:cNvSpPr>
          <p:nvPr/>
        </p:nvSpPr>
        <p:spPr>
          <a:xfrm>
            <a:off x="8721211" y="0"/>
            <a:ext cx="3470789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INTRODUCCIÓN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DE71C2-B71E-B1D6-2F8D-E717E93E0F34}"/>
              </a:ext>
            </a:extLst>
          </p:cNvPr>
          <p:cNvSpPr txBox="1"/>
          <p:nvPr/>
        </p:nvSpPr>
        <p:spPr>
          <a:xfrm>
            <a:off x="421807" y="6457890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/>
              <a:t>Vieira et al., 2017; 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Zapata &amp; Reyes, 2011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5635361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F3D6BA9-34A0-2612-10CA-D80CBAD93496}"/>
              </a:ext>
            </a:extLst>
          </p:cNvPr>
          <p:cNvSpPr txBox="1"/>
          <p:nvPr/>
        </p:nvSpPr>
        <p:spPr>
          <a:xfrm>
            <a:off x="3683979" y="760402"/>
            <a:ext cx="542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/>
              <a:t>Transmisión de </a:t>
            </a:r>
            <a:r>
              <a:rPr lang="es-EC" sz="1800" b="1" i="1" dirty="0"/>
              <a:t>T. vivax </a:t>
            </a:r>
            <a:r>
              <a:rPr lang="es-EC" sz="1800" b="1" dirty="0"/>
              <a:t>en América del Sur</a:t>
            </a:r>
            <a:endParaRPr lang="es-EC" sz="1800" b="1" i="1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81D47AC-C19E-A870-FCE1-1AEEBA869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44390">
            <a:off x="5454266" y="1742580"/>
            <a:ext cx="772623" cy="95411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B84F194B-4A5B-9A02-A8D6-7F8DB6AE0DAB}"/>
              </a:ext>
            </a:extLst>
          </p:cNvPr>
          <p:cNvSpPr txBox="1"/>
          <p:nvPr/>
        </p:nvSpPr>
        <p:spPr>
          <a:xfrm>
            <a:off x="3816659" y="4685042"/>
            <a:ext cx="29098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i="1" dirty="0"/>
              <a:t>Stomoxys </a:t>
            </a:r>
            <a:r>
              <a:rPr lang="es-EC" sz="1400" b="1" i="1" dirty="0" err="1"/>
              <a:t>calcitrans</a:t>
            </a:r>
            <a:r>
              <a:rPr lang="es-EC" sz="1400" b="1" i="1" dirty="0"/>
              <a:t> </a:t>
            </a:r>
          </a:p>
          <a:p>
            <a:pPr algn="ctr"/>
            <a:r>
              <a:rPr lang="es-EC" sz="1400" dirty="0"/>
              <a:t>(mosca del establo)</a:t>
            </a:r>
          </a:p>
          <a:p>
            <a:pPr algn="ctr"/>
            <a:r>
              <a:rPr lang="es-EC" sz="1400" b="1" i="1" dirty="0"/>
              <a:t>Tabanus</a:t>
            </a:r>
            <a:r>
              <a:rPr lang="es-EC" sz="1400" b="1" dirty="0"/>
              <a:t> spp. </a:t>
            </a:r>
          </a:p>
          <a:p>
            <a:pPr algn="ctr"/>
            <a:r>
              <a:rPr lang="es-EC" sz="1400" dirty="0"/>
              <a:t>(tábano)</a:t>
            </a:r>
          </a:p>
          <a:p>
            <a:pPr algn="ctr"/>
            <a:r>
              <a:rPr lang="es-EC" sz="1400" b="1" i="1" dirty="0"/>
              <a:t>Haematobia irritans</a:t>
            </a:r>
          </a:p>
        </p:txBody>
      </p:sp>
      <p:pic>
        <p:nvPicPr>
          <p:cNvPr id="1026" name="Picture 2" descr="Libros del Tábano | Filosofía en red">
            <a:extLst>
              <a:ext uri="{FF2B5EF4-FFF2-40B4-BE49-F238E27FC236}">
                <a16:creationId xmlns:a16="http://schemas.microsoft.com/office/drawing/2014/main" id="{6499BDCC-AF16-B494-D7DA-220DD59AF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12" y="2651701"/>
            <a:ext cx="1352194" cy="13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ovinos de leche – REMIPLAT">
            <a:extLst>
              <a:ext uri="{FF2B5EF4-FFF2-40B4-BE49-F238E27FC236}">
                <a16:creationId xmlns:a16="http://schemas.microsoft.com/office/drawing/2014/main" id="{85A35279-0CE1-8021-F542-2ED14EC5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07" y="3046066"/>
            <a:ext cx="1731714" cy="125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echa: curvada hacia la izquierda 23">
            <a:extLst>
              <a:ext uri="{FF2B5EF4-FFF2-40B4-BE49-F238E27FC236}">
                <a16:creationId xmlns:a16="http://schemas.microsoft.com/office/drawing/2014/main" id="{D129B0CA-EA0B-DD52-C3E3-51C865A0B1A0}"/>
              </a:ext>
            </a:extLst>
          </p:cNvPr>
          <p:cNvSpPr/>
          <p:nvPr/>
        </p:nvSpPr>
        <p:spPr>
          <a:xfrm rot="16200000">
            <a:off x="3544989" y="1943925"/>
            <a:ext cx="369332" cy="17317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5" name="Flecha: curvada hacia la izquierda 24">
            <a:extLst>
              <a:ext uri="{FF2B5EF4-FFF2-40B4-BE49-F238E27FC236}">
                <a16:creationId xmlns:a16="http://schemas.microsoft.com/office/drawing/2014/main" id="{F9A73EA8-535B-7E7E-3FB1-76237B39CA65}"/>
              </a:ext>
            </a:extLst>
          </p:cNvPr>
          <p:cNvSpPr/>
          <p:nvPr/>
        </p:nvSpPr>
        <p:spPr>
          <a:xfrm rot="5400000">
            <a:off x="3560378" y="3558664"/>
            <a:ext cx="338554" cy="17317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1028" name="Picture 4" descr="Una dosis menor de vacuna de la fiebre amarilla podría ser eficaz ante  emergencias | Comité Asesor de Vacunas de la AEP">
            <a:extLst>
              <a:ext uri="{FF2B5EF4-FFF2-40B4-BE49-F238E27FC236}">
                <a16:creationId xmlns:a16="http://schemas.microsoft.com/office/drawing/2014/main" id="{5619A719-DA5B-7D7A-7758-A8B06A2D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1357">
            <a:off x="7624873" y="2218135"/>
            <a:ext cx="2219326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F28AF35-5322-7B47-C6B4-5E709A1C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68249">
            <a:off x="10092023" y="2167280"/>
            <a:ext cx="1300981" cy="160658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D407996-D822-4745-C9E4-1A0F8C319872}"/>
              </a:ext>
            </a:extLst>
          </p:cNvPr>
          <p:cNvSpPr txBox="1"/>
          <p:nvPr/>
        </p:nvSpPr>
        <p:spPr>
          <a:xfrm>
            <a:off x="1757936" y="2710354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Huésped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4BD4593-40F0-CB45-5889-ABDF61BEE097}"/>
              </a:ext>
            </a:extLst>
          </p:cNvPr>
          <p:cNvSpPr txBox="1"/>
          <p:nvPr/>
        </p:nvSpPr>
        <p:spPr>
          <a:xfrm>
            <a:off x="4978372" y="4001327"/>
            <a:ext cx="663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Vector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25141D1-ADD6-7FCD-5902-138614B1DB99}"/>
              </a:ext>
            </a:extLst>
          </p:cNvPr>
          <p:cNvSpPr txBox="1"/>
          <p:nvPr/>
        </p:nvSpPr>
        <p:spPr>
          <a:xfrm>
            <a:off x="8126354" y="1483445"/>
            <a:ext cx="2616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Vía Iatrogénica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855FE04-777E-4700-5198-F9A4A9351E6C}"/>
              </a:ext>
            </a:extLst>
          </p:cNvPr>
          <p:cNvSpPr txBox="1"/>
          <p:nvPr/>
        </p:nvSpPr>
        <p:spPr>
          <a:xfrm>
            <a:off x="2421575" y="1390363"/>
            <a:ext cx="2616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Vía mecánica</a:t>
            </a:r>
          </a:p>
        </p:txBody>
      </p:sp>
      <p:sp>
        <p:nvSpPr>
          <p:cNvPr id="2" name="Título 15">
            <a:extLst>
              <a:ext uri="{FF2B5EF4-FFF2-40B4-BE49-F238E27FC236}">
                <a16:creationId xmlns:a16="http://schemas.microsoft.com/office/drawing/2014/main" id="{774BCE34-55AF-1901-BAC5-959C1CC12808}"/>
              </a:ext>
            </a:extLst>
          </p:cNvPr>
          <p:cNvSpPr txBox="1">
            <a:spLocks/>
          </p:cNvSpPr>
          <p:nvPr/>
        </p:nvSpPr>
        <p:spPr>
          <a:xfrm>
            <a:off x="8721211" y="0"/>
            <a:ext cx="3470789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INTRODUCCIÓN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304739-4AF9-ECD5-DA23-578F258969AE}"/>
              </a:ext>
            </a:extLst>
          </p:cNvPr>
          <p:cNvSpPr txBox="1"/>
          <p:nvPr/>
        </p:nvSpPr>
        <p:spPr>
          <a:xfrm>
            <a:off x="345649" y="6404161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(Guerrero, 1931; Osório et al., 2008; </a:t>
            </a:r>
            <a:r>
              <a:rPr lang="es-EC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Gonzatti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al., 2014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14973592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59E722-3D51-968A-F162-AE394084AFDD}"/>
              </a:ext>
            </a:extLst>
          </p:cNvPr>
          <p:cNvSpPr txBox="1"/>
          <p:nvPr/>
        </p:nvSpPr>
        <p:spPr>
          <a:xfrm>
            <a:off x="3526740" y="712050"/>
            <a:ext cx="542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/>
              <a:t>Diagnóstico</a:t>
            </a:r>
            <a:endParaRPr lang="es-EC" sz="1800" b="1" i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78933D-C506-458D-11F1-85979DCE9F8D}"/>
              </a:ext>
            </a:extLst>
          </p:cNvPr>
          <p:cNvSpPr txBox="1"/>
          <p:nvPr/>
        </p:nvSpPr>
        <p:spPr>
          <a:xfrm>
            <a:off x="670560" y="1688814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Prueba de Woo</a:t>
            </a:r>
          </a:p>
        </p:txBody>
      </p:sp>
      <p:pic>
        <p:nvPicPr>
          <p:cNvPr id="6" name="Picture 6" descr="A field guide for THE DIAGNOSIS, TREATMENT AND PREVENTION OF AFRICAN ANIMAL  TRYPANOSOMOSIS">
            <a:extLst>
              <a:ext uri="{FF2B5EF4-FFF2-40B4-BE49-F238E27FC236}">
                <a16:creationId xmlns:a16="http://schemas.microsoft.com/office/drawing/2014/main" id="{4364A4B3-9386-11E2-8335-9F032D589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4" t="8830"/>
          <a:stretch/>
        </p:blipFill>
        <p:spPr bwMode="auto">
          <a:xfrm>
            <a:off x="1328390" y="2089417"/>
            <a:ext cx="1525705" cy="413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4E3F3D-03F3-0298-08EF-601A5B1F2AAD}"/>
              </a:ext>
            </a:extLst>
          </p:cNvPr>
          <p:cNvSpPr txBox="1"/>
          <p:nvPr/>
        </p:nvSpPr>
        <p:spPr>
          <a:xfrm>
            <a:off x="3216345" y="1688814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342900" indent="-342900"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>
              <a:buNone/>
            </a:pPr>
            <a:r>
              <a:rPr lang="es-EC" dirty="0"/>
              <a:t>Gota fresca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7C6021-CC5C-AE22-058E-36067DC5D336}"/>
              </a:ext>
            </a:extLst>
          </p:cNvPr>
          <p:cNvSpPr txBox="1"/>
          <p:nvPr/>
        </p:nvSpPr>
        <p:spPr>
          <a:xfrm>
            <a:off x="991079" y="4906871"/>
            <a:ext cx="9649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100" dirty="0"/>
              <a:t>Glóbulos rojos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974395-E769-4A24-113C-AD0B6F09A3E5}"/>
              </a:ext>
            </a:extLst>
          </p:cNvPr>
          <p:cNvSpPr txBox="1"/>
          <p:nvPr/>
        </p:nvSpPr>
        <p:spPr>
          <a:xfrm>
            <a:off x="2991771" y="3962279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342900" indent="-342900"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>
              <a:buNone/>
            </a:pPr>
            <a:r>
              <a:rPr lang="es-EC" dirty="0"/>
              <a:t>Frotis sanguíneo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18C232-0546-7759-6DA3-73DE8BE66EA6}"/>
              </a:ext>
            </a:extLst>
          </p:cNvPr>
          <p:cNvSpPr txBox="1"/>
          <p:nvPr/>
        </p:nvSpPr>
        <p:spPr>
          <a:xfrm>
            <a:off x="7805415" y="125975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342900" indent="-342900"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>
              <a:buNone/>
            </a:pPr>
            <a:r>
              <a:rPr lang="es-EC" sz="1800" b="1" dirty="0"/>
              <a:t>Métodos moleculares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E6C5F34-637F-6480-476C-F1B44120D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130" y="2313458"/>
            <a:ext cx="1427380" cy="472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8" descr="Formula leucocitaria: ejercicio">
            <a:extLst>
              <a:ext uri="{FF2B5EF4-FFF2-40B4-BE49-F238E27FC236}">
                <a16:creationId xmlns:a16="http://schemas.microsoft.com/office/drawing/2014/main" id="{EDAC7905-8479-28BB-7C51-652FF0B35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63"/>
          <a:stretch/>
        </p:blipFill>
        <p:spPr bwMode="auto">
          <a:xfrm>
            <a:off x="2929838" y="4343967"/>
            <a:ext cx="1889111" cy="9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AVALnet - Mundo Médico - Reportajes">
            <a:extLst>
              <a:ext uri="{FF2B5EF4-FFF2-40B4-BE49-F238E27FC236}">
                <a16:creationId xmlns:a16="http://schemas.microsoft.com/office/drawing/2014/main" id="{AB55BCDA-FF2D-D451-1AF3-10298AAED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52" y="1942046"/>
            <a:ext cx="1982606" cy="14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17D62E1-ADA0-6780-57F2-BBB8C9C0ADBE}"/>
              </a:ext>
            </a:extLst>
          </p:cNvPr>
          <p:cNvSpPr txBox="1"/>
          <p:nvPr/>
        </p:nvSpPr>
        <p:spPr>
          <a:xfrm>
            <a:off x="9339885" y="2165897"/>
            <a:ext cx="1982606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anose="020B0604020202020204" pitchFamily="34" charset="0"/>
              <a:buNone/>
              <a:defRPr sz="1600"/>
            </a:lvl1pPr>
          </a:lstStyle>
          <a:p>
            <a:r>
              <a:rPr lang="es-EC" b="1" dirty="0"/>
              <a:t>PCR convencional</a:t>
            </a:r>
          </a:p>
          <a:p>
            <a:pPr algn="ctr"/>
            <a:r>
              <a:rPr lang="es-EC" dirty="0"/>
              <a:t>TviCatL PCR </a:t>
            </a:r>
          </a:p>
          <a:p>
            <a:pPr algn="ctr"/>
            <a:r>
              <a:rPr lang="es-EC" dirty="0"/>
              <a:t>(Cortez et al., 2009)</a:t>
            </a:r>
          </a:p>
        </p:txBody>
      </p:sp>
      <p:pic>
        <p:nvPicPr>
          <p:cNvPr id="15" name="Picture 2" descr="Microscopio Binocular - Euromex BB.1152 PLi">
            <a:extLst>
              <a:ext uri="{FF2B5EF4-FFF2-40B4-BE49-F238E27FC236}">
                <a16:creationId xmlns:a16="http://schemas.microsoft.com/office/drawing/2014/main" id="{27378B74-91A8-5010-C413-69B6B93C6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14365" r="15927" b="5890"/>
          <a:stretch/>
        </p:blipFill>
        <p:spPr bwMode="auto">
          <a:xfrm>
            <a:off x="4818949" y="2593290"/>
            <a:ext cx="1421063" cy="173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3D02FEB-4B3D-657B-7C04-C418551B927F}"/>
              </a:ext>
            </a:extLst>
          </p:cNvPr>
          <p:cNvSpPr txBox="1"/>
          <p:nvPr/>
        </p:nvSpPr>
        <p:spPr>
          <a:xfrm>
            <a:off x="766404" y="2326937"/>
            <a:ext cx="111334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100" dirty="0"/>
              <a:t>Tubo de hematocrito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63BE69-5A0B-7E78-384D-69ABBBBFA775}"/>
              </a:ext>
            </a:extLst>
          </p:cNvPr>
          <p:cNvSpPr txBox="1"/>
          <p:nvPr/>
        </p:nvSpPr>
        <p:spPr>
          <a:xfrm>
            <a:off x="809684" y="3267969"/>
            <a:ext cx="111334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100" dirty="0"/>
              <a:t>Plasma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B12B28-AA4D-BA52-60D7-3B022B7E47AC}"/>
              </a:ext>
            </a:extLst>
          </p:cNvPr>
          <p:cNvSpPr txBox="1"/>
          <p:nvPr/>
        </p:nvSpPr>
        <p:spPr>
          <a:xfrm>
            <a:off x="809684" y="4118983"/>
            <a:ext cx="111334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100" dirty="0"/>
              <a:t>Capa leucocitaria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ABF140D-52E7-241B-027A-B569630FE4E0}"/>
              </a:ext>
            </a:extLst>
          </p:cNvPr>
          <p:cNvSpPr txBox="1"/>
          <p:nvPr/>
        </p:nvSpPr>
        <p:spPr>
          <a:xfrm>
            <a:off x="2276577" y="121805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/>
              <a:t>Métodos parasitológicos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8B245BE-99B3-3D06-0648-59245A98CE32}"/>
              </a:ext>
            </a:extLst>
          </p:cNvPr>
          <p:cNvSpPr txBox="1"/>
          <p:nvPr/>
        </p:nvSpPr>
        <p:spPr>
          <a:xfrm>
            <a:off x="7037864" y="3531419"/>
            <a:ext cx="4284627" cy="583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342900" indent="-342900"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 algn="ctr">
              <a:buNone/>
            </a:pPr>
            <a:r>
              <a:rPr lang="es-EC" dirty="0"/>
              <a:t>Mayor sensibilidad y especificidad que métodos parasitológicos</a:t>
            </a:r>
          </a:p>
        </p:txBody>
      </p:sp>
      <p:pic>
        <p:nvPicPr>
          <p:cNvPr id="1026" name="Picture 2" descr="Reacción en cadena de la polimerasa (PCR) (artículo) | Khan Academy">
            <a:extLst>
              <a:ext uri="{FF2B5EF4-FFF2-40B4-BE49-F238E27FC236}">
                <a16:creationId xmlns:a16="http://schemas.microsoft.com/office/drawing/2014/main" id="{9CDCA373-81AB-9E9C-D719-C69122216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7"/>
          <a:stretch/>
        </p:blipFill>
        <p:spPr bwMode="auto">
          <a:xfrm>
            <a:off x="7249407" y="4217282"/>
            <a:ext cx="3665208" cy="147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ítulo 15">
            <a:extLst>
              <a:ext uri="{FF2B5EF4-FFF2-40B4-BE49-F238E27FC236}">
                <a16:creationId xmlns:a16="http://schemas.microsoft.com/office/drawing/2014/main" id="{A8A8EB07-4967-616B-7078-5253D6577C30}"/>
              </a:ext>
            </a:extLst>
          </p:cNvPr>
          <p:cNvSpPr txBox="1">
            <a:spLocks/>
          </p:cNvSpPr>
          <p:nvPr/>
        </p:nvSpPr>
        <p:spPr>
          <a:xfrm>
            <a:off x="8721211" y="0"/>
            <a:ext cx="3470789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INTRODUCCIÓN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53F5CA-BF7B-AE58-926B-91A8382ABE4B}"/>
              </a:ext>
            </a:extLst>
          </p:cNvPr>
          <p:cNvSpPr txBox="1"/>
          <p:nvPr/>
        </p:nvSpPr>
        <p:spPr>
          <a:xfrm>
            <a:off x="440640" y="6455439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Organización Mundial de Sanidad Animal, 2021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35514160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228A054-4167-26AD-AF92-0E6CCA51893C}"/>
              </a:ext>
            </a:extLst>
          </p:cNvPr>
          <p:cNvSpPr txBox="1"/>
          <p:nvPr/>
        </p:nvSpPr>
        <p:spPr>
          <a:xfrm>
            <a:off x="1371340" y="722898"/>
            <a:ext cx="250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/>
              <a:t>Tratamiento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F002BE-5CF7-E42D-3EEF-42B429DBDF5B}"/>
              </a:ext>
            </a:extLst>
          </p:cNvPr>
          <p:cNvSpPr txBox="1"/>
          <p:nvPr/>
        </p:nvSpPr>
        <p:spPr>
          <a:xfrm>
            <a:off x="278695" y="1171542"/>
            <a:ext cx="2622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Diaceturato de diminazeno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BBDA61-9B1F-5284-DB91-2E448C14EFFA}"/>
              </a:ext>
            </a:extLst>
          </p:cNvPr>
          <p:cNvSpPr txBox="1"/>
          <p:nvPr/>
        </p:nvSpPr>
        <p:spPr>
          <a:xfrm>
            <a:off x="310755" y="2689237"/>
            <a:ext cx="2590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Cloruro de Isometamidium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B01D74-661C-4CBE-BB99-A330785A4D5D}"/>
              </a:ext>
            </a:extLst>
          </p:cNvPr>
          <p:cNvSpPr txBox="1"/>
          <p:nvPr/>
        </p:nvSpPr>
        <p:spPr>
          <a:xfrm>
            <a:off x="445768" y="4692526"/>
            <a:ext cx="2576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Dipropionato de imidocarb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0F5480-F930-140D-5B01-FAD88D6D6A06}"/>
              </a:ext>
            </a:extLst>
          </p:cNvPr>
          <p:cNvSpPr txBox="1"/>
          <p:nvPr/>
        </p:nvSpPr>
        <p:spPr>
          <a:xfrm>
            <a:off x="310755" y="1613700"/>
            <a:ext cx="532498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Profiláctico y terapéutico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Vida media de eliminación de 107.5 ± 8 h en terneros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Barato, disponible, baja toxicidad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BB39F8-84B0-36C2-7092-2CEE3550C0C2}"/>
              </a:ext>
            </a:extLst>
          </p:cNvPr>
          <p:cNvSpPr txBox="1"/>
          <p:nvPr/>
        </p:nvSpPr>
        <p:spPr>
          <a:xfrm>
            <a:off x="310755" y="3074240"/>
            <a:ext cx="532498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Profiláctico y terapéutico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Actividad profiláctica de dos hasta seis meses (dependiendo de la formulación, dosis, raza, salud)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Tiempo de espera: 30 días antes de consumir derivados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5C3304-3598-2A51-5758-E76849B0C8B9}"/>
              </a:ext>
            </a:extLst>
          </p:cNvPr>
          <p:cNvSpPr txBox="1"/>
          <p:nvPr/>
        </p:nvSpPr>
        <p:spPr>
          <a:xfrm>
            <a:off x="439677" y="5031080"/>
            <a:ext cx="53458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Terapéutico y profiláctico en </a:t>
            </a:r>
            <a:r>
              <a:rPr lang="es-EC" sz="1600" b="1" dirty="0"/>
              <a:t>babesiosis y anaplasmosis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741A4D-11AC-694D-7E93-622FDDEA795C}"/>
              </a:ext>
            </a:extLst>
          </p:cNvPr>
          <p:cNvSpPr txBox="1"/>
          <p:nvPr/>
        </p:nvSpPr>
        <p:spPr>
          <a:xfrm>
            <a:off x="8300423" y="68666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/>
              <a:t>Antecedentes</a:t>
            </a:r>
            <a:endParaRPr lang="es-EC" sz="1800" b="1" i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E91732-BC6E-4C83-2113-A41F6DD93432}"/>
              </a:ext>
            </a:extLst>
          </p:cNvPr>
          <p:cNvSpPr txBox="1"/>
          <p:nvPr/>
        </p:nvSpPr>
        <p:spPr>
          <a:xfrm>
            <a:off x="7602790" y="3383407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/>
              <a:t>Formulación del problema </a:t>
            </a:r>
          </a:p>
        </p:txBody>
      </p:sp>
      <p:pic>
        <p:nvPicPr>
          <p:cNvPr id="17" name="Picture 4" descr="Una dosis menor de vacuna de la fiebre amarilla podría ser eficaz ante  emergencias | Comité Asesor de Vacunas de la AEP">
            <a:extLst>
              <a:ext uri="{FF2B5EF4-FFF2-40B4-BE49-F238E27FC236}">
                <a16:creationId xmlns:a16="http://schemas.microsoft.com/office/drawing/2014/main" id="{C9985D36-5E7E-ED8D-0183-6BA8A2E9A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254" y="4735696"/>
            <a:ext cx="1245345" cy="12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edicinas De Dibujos Animados. Medicamentos Comprimidos Cápsulas Y Frascos  De Prescripción. Ampollas Y Analgésicos Medicamentos Ve Ilustración del  Vector - Ilustración de terapia, ayuda: 189430502">
            <a:extLst>
              <a:ext uri="{FF2B5EF4-FFF2-40B4-BE49-F238E27FC236}">
                <a16:creationId xmlns:a16="http://schemas.microsoft.com/office/drawing/2014/main" id="{F594EC9C-FA4C-8F1C-9DF5-D6680069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21" y="4070098"/>
            <a:ext cx="2302040" cy="9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62AD448-53DC-DC31-7D6C-7211258A399E}"/>
              </a:ext>
            </a:extLst>
          </p:cNvPr>
          <p:cNvSpPr txBox="1"/>
          <p:nvPr/>
        </p:nvSpPr>
        <p:spPr>
          <a:xfrm>
            <a:off x="6096000" y="5428567"/>
            <a:ext cx="2440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4.66 millones de bovinos</a:t>
            </a:r>
          </a:p>
        </p:txBody>
      </p:sp>
      <p:pic>
        <p:nvPicPr>
          <p:cNvPr id="1028" name="Picture 4" descr="Dibujo De Ecuador Para Colorear - Ultra Coloring Pages">
            <a:extLst>
              <a:ext uri="{FF2B5EF4-FFF2-40B4-BE49-F238E27FC236}">
                <a16:creationId xmlns:a16="http://schemas.microsoft.com/office/drawing/2014/main" id="{8A96C2CC-E98A-C07D-7CCC-BDF0DEA9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185" y="4009755"/>
            <a:ext cx="1057517" cy="10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5639E29-8084-33AC-5E7D-25CDC44860C8}"/>
              </a:ext>
            </a:extLst>
          </p:cNvPr>
          <p:cNvSpPr txBox="1"/>
          <p:nvPr/>
        </p:nvSpPr>
        <p:spPr>
          <a:xfrm>
            <a:off x="7571301" y="1127771"/>
            <a:ext cx="2768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/>
              <a:t>Reportes de </a:t>
            </a:r>
            <a:r>
              <a:rPr lang="es-EC" sz="1400" i="1" dirty="0"/>
              <a:t>T. vivax </a:t>
            </a:r>
            <a:r>
              <a:rPr lang="es-EC" sz="1400" dirty="0"/>
              <a:t>en Ecuador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34AA6E2-FFFA-6A77-6B19-91182D007080}"/>
              </a:ext>
            </a:extLst>
          </p:cNvPr>
          <p:cNvSpPr/>
          <p:nvPr/>
        </p:nvSpPr>
        <p:spPr>
          <a:xfrm>
            <a:off x="310755" y="4692526"/>
            <a:ext cx="5324984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83D38F-0701-0DAD-63CF-D735A840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29" y="5263016"/>
            <a:ext cx="724385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zas de ganado, importación nacional e internacional | Monserdà">
            <a:extLst>
              <a:ext uri="{FF2B5EF4-FFF2-40B4-BE49-F238E27FC236}">
                <a16:creationId xmlns:a16="http://schemas.microsoft.com/office/drawing/2014/main" id="{05177CA6-4DB4-15C2-972F-ED3A549A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60" y="3914025"/>
            <a:ext cx="1694983" cy="13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EE11DD-0CBA-5E47-81B7-5EF4FE0CF595}"/>
              </a:ext>
            </a:extLst>
          </p:cNvPr>
          <p:cNvSpPr txBox="1"/>
          <p:nvPr/>
        </p:nvSpPr>
        <p:spPr>
          <a:xfrm>
            <a:off x="8125121" y="3841276"/>
            <a:ext cx="2396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Ausencia de tratamiento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131DFA11-AF07-1ECA-DC45-A664C970A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301945"/>
              </p:ext>
            </p:extLst>
          </p:nvPr>
        </p:nvGraphicFramePr>
        <p:xfrm>
          <a:off x="6393077" y="1489408"/>
          <a:ext cx="5124450" cy="170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193">
                  <a:extLst>
                    <a:ext uri="{9D8B030D-6E8A-4147-A177-3AD203B41FA5}">
                      <a16:colId xmlns:a16="http://schemas.microsoft.com/office/drawing/2014/main" val="3824928700"/>
                    </a:ext>
                  </a:extLst>
                </a:gridCol>
                <a:gridCol w="723362">
                  <a:extLst>
                    <a:ext uri="{9D8B030D-6E8A-4147-A177-3AD203B41FA5}">
                      <a16:colId xmlns:a16="http://schemas.microsoft.com/office/drawing/2014/main" val="77782466"/>
                    </a:ext>
                  </a:extLst>
                </a:gridCol>
                <a:gridCol w="1978459">
                  <a:extLst>
                    <a:ext uri="{9D8B030D-6E8A-4147-A177-3AD203B41FA5}">
                      <a16:colId xmlns:a16="http://schemas.microsoft.com/office/drawing/2014/main" val="4034260568"/>
                    </a:ext>
                  </a:extLst>
                </a:gridCol>
                <a:gridCol w="1169436">
                  <a:extLst>
                    <a:ext uri="{9D8B030D-6E8A-4147-A177-3AD203B41FA5}">
                      <a16:colId xmlns:a16="http://schemas.microsoft.com/office/drawing/2014/main" val="1431417782"/>
                    </a:ext>
                  </a:extLst>
                </a:gridCol>
              </a:tblGrid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Autor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Año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Técnica de diagnostico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Prevalencia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53398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Wells, et 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1977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inmunofluorescencia de anticuerpos (IFAT)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22,5%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74164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Medina, et 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2017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iELISA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2875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Chávez, et 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2021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PCR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933155"/>
                  </a:ext>
                </a:extLst>
              </a:tr>
            </a:tbl>
          </a:graphicData>
        </a:graphic>
      </p:graphicFrame>
      <p:sp>
        <p:nvSpPr>
          <p:cNvPr id="15" name="Título 15">
            <a:extLst>
              <a:ext uri="{FF2B5EF4-FFF2-40B4-BE49-F238E27FC236}">
                <a16:creationId xmlns:a16="http://schemas.microsoft.com/office/drawing/2014/main" id="{B8F1DD76-A188-89A1-7E64-AC03C7F58B03}"/>
              </a:ext>
            </a:extLst>
          </p:cNvPr>
          <p:cNvSpPr txBox="1">
            <a:spLocks/>
          </p:cNvSpPr>
          <p:nvPr/>
        </p:nvSpPr>
        <p:spPr>
          <a:xfrm>
            <a:off x="8721211" y="0"/>
            <a:ext cx="3470789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INTRODUCCIÓN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B04A15F-6401-A740-6FE9-60B5CB79F0B4}"/>
              </a:ext>
            </a:extLst>
          </p:cNvPr>
          <p:cNvSpPr txBox="1"/>
          <p:nvPr/>
        </p:nvSpPr>
        <p:spPr>
          <a:xfrm>
            <a:off x="310755" y="6432136"/>
            <a:ext cx="4818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INEC, 2022; 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Bastos et al., 2020; Betancourt et al., 2020; Kayo et al., 2021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63431029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A55B1D-94FD-2989-839B-9635688D979F}"/>
              </a:ext>
            </a:extLst>
          </p:cNvPr>
          <p:cNvSpPr/>
          <p:nvPr/>
        </p:nvSpPr>
        <p:spPr>
          <a:xfrm>
            <a:off x="955027" y="657635"/>
            <a:ext cx="2791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</a:t>
            </a:r>
            <a:r>
              <a:rPr lang="es-E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84B56F5-2FA4-C842-85C0-91EE007C37EA}"/>
              </a:ext>
            </a:extLst>
          </p:cNvPr>
          <p:cNvSpPr/>
          <p:nvPr/>
        </p:nvSpPr>
        <p:spPr>
          <a:xfrm>
            <a:off x="955027" y="2383895"/>
            <a:ext cx="368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 específicos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EB1C88-39EE-10E0-6D47-EB28080CCCD4}"/>
              </a:ext>
            </a:extLst>
          </p:cNvPr>
          <p:cNvSpPr txBox="1"/>
          <p:nvPr/>
        </p:nvSpPr>
        <p:spPr>
          <a:xfrm>
            <a:off x="679311" y="1217054"/>
            <a:ext cx="9747799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Determinar la presencia de una cepa nativa de </a:t>
            </a:r>
            <a:r>
              <a:rPr lang="es-EC" sz="1600" i="1" dirty="0"/>
              <a:t>Trypanosoma vivax </a:t>
            </a:r>
            <a:r>
              <a:rPr lang="es-EC" sz="1600" dirty="0"/>
              <a:t>en bovinos experimentalmente infectados y posteriormente tratados con diaceturato de diminazeno, dipropionato de imidocarb y cloruro de isometamidium mediante la prueba molecular TviCatL-PCR.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915A1E-247C-C489-0F26-167D555743FB}"/>
              </a:ext>
            </a:extLst>
          </p:cNvPr>
          <p:cNvSpPr txBox="1"/>
          <p:nvPr/>
        </p:nvSpPr>
        <p:spPr>
          <a:xfrm>
            <a:off x="679311" y="2907115"/>
            <a:ext cx="9747799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800"/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Verificar la ausencia de </a:t>
            </a:r>
            <a:r>
              <a:rPr lang="es-EC" sz="1600" i="1" dirty="0"/>
              <a:t>Trypanosoma vivax </a:t>
            </a:r>
            <a:r>
              <a:rPr lang="es-EC" sz="1600" dirty="0"/>
              <a:t>en bovinos previo a la infección experimental mediante TviCatL-PCR.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Evaluar la trazabilidad de la infección experimental con una cepa nativa de </a:t>
            </a:r>
            <a:r>
              <a:rPr lang="es-EC" sz="1600" i="1" dirty="0"/>
              <a:t>Trypanosoma vivax</a:t>
            </a:r>
            <a:r>
              <a:rPr lang="es-EC" sz="1600" dirty="0"/>
              <a:t> en bovinos mediante TviCatL-PCR.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Determinar el efecto del tratamiento con diaceturato de diminazeno, dipropionato de imidocarb y cloruro de isometamidium sobre el tiempo de eliminación de una cepa nativa de </a:t>
            </a:r>
            <a:r>
              <a:rPr lang="es-EC" sz="1600" i="1" dirty="0"/>
              <a:t>Trypanosoma vivax </a:t>
            </a:r>
            <a:r>
              <a:rPr lang="es-EC" sz="1600" dirty="0"/>
              <a:t>en bovinos experimentalmente infectados mediante TviCatL-PCR.</a:t>
            </a:r>
          </a:p>
        </p:txBody>
      </p:sp>
      <p:sp>
        <p:nvSpPr>
          <p:cNvPr id="7" name="Título 15">
            <a:extLst>
              <a:ext uri="{FF2B5EF4-FFF2-40B4-BE49-F238E27FC236}">
                <a16:creationId xmlns:a16="http://schemas.microsoft.com/office/drawing/2014/main" id="{AF174696-28B9-3B7A-DBC6-D8CE4E1E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211" y="0"/>
            <a:ext cx="3470789" cy="862969"/>
          </a:xfrm>
        </p:spPr>
        <p:txBody>
          <a:bodyPr/>
          <a:lstStyle/>
          <a:p>
            <a:pPr algn="r" defTabSz="987369"/>
            <a:r>
              <a:rPr lang="es-MX" sz="2800" b="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OBJETIVOS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Estructura de ADN PNG Image HD - PNG All">
            <a:extLst>
              <a:ext uri="{FF2B5EF4-FFF2-40B4-BE49-F238E27FC236}">
                <a16:creationId xmlns:a16="http://schemas.microsoft.com/office/drawing/2014/main" id="{C92999C0-D9C3-B061-8159-04008DC6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106" y="1391363"/>
            <a:ext cx="920060" cy="8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Cow Collector - Apps en Google Play">
            <a:extLst>
              <a:ext uri="{FF2B5EF4-FFF2-40B4-BE49-F238E27FC236}">
                <a16:creationId xmlns:a16="http://schemas.microsoft.com/office/drawing/2014/main" id="{089A792A-6B38-EBB4-348F-5EDAD861C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725" y="2943132"/>
            <a:ext cx="904441" cy="9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imple Syringe Clip Art Free PNG Image｜Illustoon">
            <a:extLst>
              <a:ext uri="{FF2B5EF4-FFF2-40B4-BE49-F238E27FC236}">
                <a16:creationId xmlns:a16="http://schemas.microsoft.com/office/drawing/2014/main" id="{60F0C3A3-B295-09EC-6C57-D2CAC0C7A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47" b="11565"/>
          <a:stretch/>
        </p:blipFill>
        <p:spPr bwMode="auto">
          <a:xfrm>
            <a:off x="10609650" y="4111577"/>
            <a:ext cx="1228589" cy="10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3040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5">
            <a:extLst>
              <a:ext uri="{FF2B5EF4-FFF2-40B4-BE49-F238E27FC236}">
                <a16:creationId xmlns:a16="http://schemas.microsoft.com/office/drawing/2014/main" id="{93A291F8-3617-8BE5-9301-5B3B95355934}"/>
              </a:ext>
            </a:extLst>
          </p:cNvPr>
          <p:cNvSpPr txBox="1">
            <a:spLocks/>
          </p:cNvSpPr>
          <p:nvPr/>
        </p:nvSpPr>
        <p:spPr>
          <a:xfrm>
            <a:off x="8721211" y="0"/>
            <a:ext cx="3470789" cy="8629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1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50795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5901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385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1803" algn="r" rtl="0" eaLnBrk="1" fontAlgn="base" hangingPunct="1">
              <a:spcBef>
                <a:spcPct val="0"/>
              </a:spcBef>
              <a:spcAft>
                <a:spcPct val="0"/>
              </a:spcAft>
              <a:defRPr sz="3555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 defTabSz="987369"/>
            <a:r>
              <a:rPr lang="es-MX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HIPÓTESIS</a:t>
            </a:r>
            <a:endParaRPr lang="es-ES" sz="28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AEFA12-A3F8-346C-71B6-B899E3999685}"/>
              </a:ext>
            </a:extLst>
          </p:cNvPr>
          <p:cNvSpPr txBox="1"/>
          <p:nvPr/>
        </p:nvSpPr>
        <p:spPr>
          <a:xfrm>
            <a:off x="860765" y="2527197"/>
            <a:ext cx="10470469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800"/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La prueba molecular TviCatL-PCR permite determinar la presencia de una cepa nativa de </a:t>
            </a:r>
            <a:r>
              <a:rPr lang="es-EC" sz="1600" i="1" dirty="0"/>
              <a:t>Trypanosoma vivax </a:t>
            </a:r>
            <a:r>
              <a:rPr lang="es-EC" sz="1600" dirty="0"/>
              <a:t>en bovinos experimentalmente infectados y posteriormente tratados con diaceturato de diminazeno, dipropionato de imidocarb y cloruro de isometamidium.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6E88EEB-A73D-4F9E-C416-984C2AE7A800}"/>
              </a:ext>
            </a:extLst>
          </p:cNvPr>
          <p:cNvSpPr/>
          <p:nvPr/>
        </p:nvSpPr>
        <p:spPr>
          <a:xfrm>
            <a:off x="860765" y="1895356"/>
            <a:ext cx="16642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Hipótesis</a:t>
            </a:r>
          </a:p>
        </p:txBody>
      </p:sp>
    </p:spTree>
    <p:extLst>
      <p:ext uri="{BB962C8B-B14F-4D97-AF65-F5344CB8AC3E}">
        <p14:creationId xmlns:p14="http://schemas.microsoft.com/office/powerpoint/2010/main" val="177248479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4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4" id="{B8461966-E937-4291-85DD-72201005E56B}" vid="{11903770-BA64-43DE-AB2E-050D2AC018E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</Template>
  <TotalTime>22739</TotalTime>
  <Words>1394</Words>
  <Application>Microsoft Office PowerPoint</Application>
  <PresentationFormat>Panorámica</PresentationFormat>
  <Paragraphs>244</Paragraphs>
  <Slides>20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Tema4</vt:lpstr>
      <vt:lpstr>CorelDRAW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Michelle YDiaz</dc:creator>
  <cp:lastModifiedBy>Alisson Denisse Changoluisa Alvear</cp:lastModifiedBy>
  <cp:revision>131</cp:revision>
  <dcterms:created xsi:type="dcterms:W3CDTF">2022-02-07T16:35:29Z</dcterms:created>
  <dcterms:modified xsi:type="dcterms:W3CDTF">2023-03-03T18:15:20Z</dcterms:modified>
</cp:coreProperties>
</file>