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0"/>
  </p:notesMasterIdLst>
  <p:sldIdLst>
    <p:sldId id="280" r:id="rId2"/>
    <p:sldId id="256" r:id="rId3"/>
    <p:sldId id="281" r:id="rId4"/>
    <p:sldId id="261" r:id="rId5"/>
    <p:sldId id="262" r:id="rId6"/>
    <p:sldId id="263" r:id="rId7"/>
    <p:sldId id="257" r:id="rId8"/>
    <p:sldId id="258" r:id="rId9"/>
    <p:sldId id="260" r:id="rId10"/>
    <p:sldId id="264" r:id="rId11"/>
    <p:sldId id="282" r:id="rId12"/>
    <p:sldId id="265" r:id="rId13"/>
    <p:sldId id="272" r:id="rId14"/>
    <p:sldId id="275" r:id="rId15"/>
    <p:sldId id="276" r:id="rId16"/>
    <p:sldId id="277" r:id="rId17"/>
    <p:sldId id="284" r:id="rId18"/>
    <p:sldId id="285" r:id="rId19"/>
  </p:sldIdLst>
  <p:sldSz cx="9144000" cy="5143500" type="screen16x9"/>
  <p:notesSz cx="6858000" cy="9144000"/>
  <p:embeddedFontLst>
    <p:embeddedFont>
      <p:font typeface="Londrina Solid" panose="020B0604020202020204" charset="0"/>
      <p:regular r:id="rId21"/>
    </p:embeddedFont>
    <p:embeddedFont>
      <p:font typeface="Roboto Condensed"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806771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20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89a3e358ef_1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89a3e358ef_1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433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88f6eecf3e_1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88f6eecf3e_1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1658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1383e7473e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1383e7473e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7240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89104f7cea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89104f7cea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47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89104f7cea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89104f7cea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47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89104f7cea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89104f7cea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6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13838871b8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13838871b8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60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13838871b8a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13838871b8a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98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13838871b8a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13838871b8a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26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9a3e358ef_1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9a3e358ef_1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0035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89a3e358ef_1_1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89a3e358ef_1_1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5623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13838871b8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13838871b8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342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88f6eecf3e_2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88f6eecf3e_2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55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1383e7473e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1383e7473e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97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638031" y="-1045345"/>
            <a:ext cx="10420063" cy="7234190"/>
            <a:chOff x="-292300" y="-36275"/>
            <a:chExt cx="8336050" cy="5718275"/>
          </a:xfrm>
        </p:grpSpPr>
        <p:sp>
          <p:nvSpPr>
            <p:cNvPr id="10" name="Google Shape;10;p2"/>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2"/>
          <p:cNvSpPr/>
          <p:nvPr/>
        </p:nvSpPr>
        <p:spPr>
          <a:xfrm rot="738247">
            <a:off x="-410040" y="187363"/>
            <a:ext cx="8436519" cy="4399238"/>
          </a:xfrm>
          <a:custGeom>
            <a:avLst/>
            <a:gdLst/>
            <a:ahLst/>
            <a:cxnLst/>
            <a:rect l="l" t="t" r="r" b="b"/>
            <a:pathLst>
              <a:path w="169927" h="52363" extrusionOk="0">
                <a:moveTo>
                  <a:pt x="127097" y="1"/>
                </a:moveTo>
                <a:cubicBezTo>
                  <a:pt x="85985" y="1"/>
                  <a:pt x="0" y="16437"/>
                  <a:pt x="51743" y="45195"/>
                </a:cubicBezTo>
                <a:cubicBezTo>
                  <a:pt x="60535" y="50091"/>
                  <a:pt x="74026" y="52363"/>
                  <a:pt x="88269" y="52363"/>
                </a:cubicBezTo>
                <a:cubicBezTo>
                  <a:pt x="108768" y="52363"/>
                  <a:pt x="130825" y="47656"/>
                  <a:pt x="142674" y="39291"/>
                </a:cubicBezTo>
                <a:cubicBezTo>
                  <a:pt x="157952" y="28483"/>
                  <a:pt x="169927" y="7968"/>
                  <a:pt x="142708" y="1297"/>
                </a:cubicBezTo>
                <a:cubicBezTo>
                  <a:pt x="139177" y="427"/>
                  <a:pt x="133719" y="1"/>
                  <a:pt x="127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txBox="1">
            <a:spLocks noGrp="1"/>
          </p:cNvSpPr>
          <p:nvPr>
            <p:ph type="ctrTitle"/>
          </p:nvPr>
        </p:nvSpPr>
        <p:spPr>
          <a:xfrm>
            <a:off x="1492500" y="1441000"/>
            <a:ext cx="61590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8300"/>
              <a:buNone/>
              <a:defRPr sz="8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0" name="Google Shape;60;p2"/>
          <p:cNvSpPr txBox="1">
            <a:spLocks noGrp="1"/>
          </p:cNvSpPr>
          <p:nvPr>
            <p:ph type="subTitle" idx="1"/>
          </p:nvPr>
        </p:nvSpPr>
        <p:spPr>
          <a:xfrm>
            <a:off x="3342600" y="3402750"/>
            <a:ext cx="2458800" cy="727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TITLE_AND_TWO_COLUMNS_2_1">
    <p:spTree>
      <p:nvGrpSpPr>
        <p:cNvPr id="1" name="Shape 318"/>
        <p:cNvGrpSpPr/>
        <p:nvPr/>
      </p:nvGrpSpPr>
      <p:grpSpPr>
        <a:xfrm>
          <a:off x="0" y="0"/>
          <a:ext cx="0" cy="0"/>
          <a:chOff x="0" y="0"/>
          <a:chExt cx="0" cy="0"/>
        </a:xfrm>
      </p:grpSpPr>
      <p:grpSp>
        <p:nvGrpSpPr>
          <p:cNvPr id="319" name="Google Shape;319;p13"/>
          <p:cNvGrpSpPr/>
          <p:nvPr/>
        </p:nvGrpSpPr>
        <p:grpSpPr>
          <a:xfrm>
            <a:off x="8262906" y="-382065"/>
            <a:ext cx="2123132" cy="5507023"/>
            <a:chOff x="8262906" y="-382065"/>
            <a:chExt cx="2123132" cy="5507023"/>
          </a:xfrm>
        </p:grpSpPr>
        <p:sp>
          <p:nvSpPr>
            <p:cNvPr id="320" name="Google Shape;320;p13"/>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24" name="Google Shape;324;p13"/>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325" name="Google Shape;325;p13"/>
          <p:cNvGrpSpPr/>
          <p:nvPr/>
        </p:nvGrpSpPr>
        <p:grpSpPr>
          <a:xfrm>
            <a:off x="-849493" y="11"/>
            <a:ext cx="1992298" cy="5293096"/>
            <a:chOff x="-849493" y="11"/>
            <a:chExt cx="1992298" cy="5293096"/>
          </a:xfrm>
        </p:grpSpPr>
        <p:sp>
          <p:nvSpPr>
            <p:cNvPr id="326" name="Google Shape;326;p13"/>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30" name="Google Shape;330;p13"/>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
  <p:cSld name="TITLE_AND_TWO_COLUMNS_1">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p14"/>
          <p:cNvSpPr txBox="1">
            <a:spLocks noGrp="1"/>
          </p:cNvSpPr>
          <p:nvPr>
            <p:ph type="subTitle" idx="1"/>
          </p:nvPr>
        </p:nvSpPr>
        <p:spPr>
          <a:xfrm>
            <a:off x="835350" y="2969775"/>
            <a:ext cx="2048700" cy="108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4" name="Google Shape;334;p14"/>
          <p:cNvSpPr txBox="1">
            <a:spLocks noGrp="1"/>
          </p:cNvSpPr>
          <p:nvPr>
            <p:ph type="title" idx="2"/>
          </p:nvPr>
        </p:nvSpPr>
        <p:spPr>
          <a:xfrm>
            <a:off x="835475" y="2615025"/>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335" name="Google Shape;335;p14"/>
          <p:cNvSpPr txBox="1">
            <a:spLocks noGrp="1"/>
          </p:cNvSpPr>
          <p:nvPr>
            <p:ph type="subTitle" idx="3"/>
          </p:nvPr>
        </p:nvSpPr>
        <p:spPr>
          <a:xfrm>
            <a:off x="6258450" y="2969775"/>
            <a:ext cx="2048700" cy="108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6" name="Google Shape;336;p14"/>
          <p:cNvSpPr txBox="1">
            <a:spLocks noGrp="1"/>
          </p:cNvSpPr>
          <p:nvPr>
            <p:ph type="title" idx="4"/>
          </p:nvPr>
        </p:nvSpPr>
        <p:spPr>
          <a:xfrm>
            <a:off x="6258450" y="2615025"/>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337" name="Google Shape;337;p14"/>
          <p:cNvSpPr txBox="1">
            <a:spLocks noGrp="1"/>
          </p:cNvSpPr>
          <p:nvPr>
            <p:ph type="subTitle" idx="5"/>
          </p:nvPr>
        </p:nvSpPr>
        <p:spPr>
          <a:xfrm>
            <a:off x="3547588" y="2969775"/>
            <a:ext cx="2048700" cy="108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8" name="Google Shape;338;p14"/>
          <p:cNvSpPr txBox="1">
            <a:spLocks noGrp="1"/>
          </p:cNvSpPr>
          <p:nvPr>
            <p:ph type="title" idx="6"/>
          </p:nvPr>
        </p:nvSpPr>
        <p:spPr>
          <a:xfrm>
            <a:off x="3547712" y="2615025"/>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grpSp>
        <p:nvGrpSpPr>
          <p:cNvPr id="339" name="Google Shape;339;p14"/>
          <p:cNvGrpSpPr/>
          <p:nvPr/>
        </p:nvGrpSpPr>
        <p:grpSpPr>
          <a:xfrm rot="10800000" flipH="1">
            <a:off x="-282723" y="3987488"/>
            <a:ext cx="9709456" cy="2388577"/>
            <a:chOff x="-121536" y="-1158024"/>
            <a:chExt cx="9709456" cy="2388577"/>
          </a:xfrm>
        </p:grpSpPr>
        <p:grpSp>
          <p:nvGrpSpPr>
            <p:cNvPr id="340" name="Google Shape;340;p14"/>
            <p:cNvGrpSpPr/>
            <p:nvPr/>
          </p:nvGrpSpPr>
          <p:grpSpPr>
            <a:xfrm>
              <a:off x="6081083" y="-614891"/>
              <a:ext cx="3506837" cy="1845444"/>
              <a:chOff x="6187208" y="-865691"/>
              <a:chExt cx="3506837" cy="1845444"/>
            </a:xfrm>
          </p:grpSpPr>
          <p:grpSp>
            <p:nvGrpSpPr>
              <p:cNvPr id="341" name="Google Shape;341;p14"/>
              <p:cNvGrpSpPr/>
              <p:nvPr/>
            </p:nvGrpSpPr>
            <p:grpSpPr>
              <a:xfrm>
                <a:off x="7366217" y="-816369"/>
                <a:ext cx="2327828" cy="1796122"/>
                <a:chOff x="6492440" y="137823"/>
                <a:chExt cx="1862263" cy="1419747"/>
              </a:xfrm>
            </p:grpSpPr>
            <p:sp>
              <p:nvSpPr>
                <p:cNvPr id="342" name="Google Shape;342;p14"/>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14"/>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14"/>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14"/>
            <p:cNvGrpSpPr/>
            <p:nvPr/>
          </p:nvGrpSpPr>
          <p:grpSpPr>
            <a:xfrm>
              <a:off x="884069" y="-1158024"/>
              <a:ext cx="5195368" cy="2073394"/>
              <a:chOff x="3134640" y="3960283"/>
              <a:chExt cx="4156295" cy="1638917"/>
            </a:xfrm>
          </p:grpSpPr>
          <p:sp>
            <p:nvSpPr>
              <p:cNvPr id="347" name="Google Shape;347;p14"/>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2">
    <p:spTree>
      <p:nvGrpSpPr>
        <p:cNvPr id="1" name="Shape 351"/>
        <p:cNvGrpSpPr/>
        <p:nvPr/>
      </p:nvGrpSpPr>
      <p:grpSpPr>
        <a:xfrm>
          <a:off x="0" y="0"/>
          <a:ext cx="0" cy="0"/>
          <a:chOff x="0" y="0"/>
          <a:chExt cx="0" cy="0"/>
        </a:xfrm>
      </p:grpSpPr>
      <p:sp>
        <p:nvSpPr>
          <p:cNvPr id="352" name="Google Shape;352;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3" name="Google Shape;353;p15"/>
          <p:cNvSpPr txBox="1">
            <a:spLocks noGrp="1"/>
          </p:cNvSpPr>
          <p:nvPr>
            <p:ph type="subTitle" idx="1"/>
          </p:nvPr>
        </p:nvSpPr>
        <p:spPr>
          <a:xfrm>
            <a:off x="835350" y="1777750"/>
            <a:ext cx="2048700" cy="80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4" name="Google Shape;354;p15"/>
          <p:cNvSpPr txBox="1">
            <a:spLocks noGrp="1"/>
          </p:cNvSpPr>
          <p:nvPr>
            <p:ph type="title" idx="2"/>
          </p:nvPr>
        </p:nvSpPr>
        <p:spPr>
          <a:xfrm>
            <a:off x="835475" y="1423000"/>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355" name="Google Shape;355;p15"/>
          <p:cNvSpPr txBox="1">
            <a:spLocks noGrp="1"/>
          </p:cNvSpPr>
          <p:nvPr>
            <p:ph type="subTitle" idx="3"/>
          </p:nvPr>
        </p:nvSpPr>
        <p:spPr>
          <a:xfrm>
            <a:off x="6258450" y="1777750"/>
            <a:ext cx="2048700" cy="80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6" name="Google Shape;356;p15"/>
          <p:cNvSpPr txBox="1">
            <a:spLocks noGrp="1"/>
          </p:cNvSpPr>
          <p:nvPr>
            <p:ph type="title" idx="4"/>
          </p:nvPr>
        </p:nvSpPr>
        <p:spPr>
          <a:xfrm>
            <a:off x="6258450" y="1423000"/>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357" name="Google Shape;357;p15"/>
          <p:cNvSpPr txBox="1">
            <a:spLocks noGrp="1"/>
          </p:cNvSpPr>
          <p:nvPr>
            <p:ph type="subTitle" idx="5"/>
          </p:nvPr>
        </p:nvSpPr>
        <p:spPr>
          <a:xfrm>
            <a:off x="3547588" y="1777750"/>
            <a:ext cx="2048700" cy="80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8" name="Google Shape;358;p15"/>
          <p:cNvSpPr txBox="1">
            <a:spLocks noGrp="1"/>
          </p:cNvSpPr>
          <p:nvPr>
            <p:ph type="title" idx="6"/>
          </p:nvPr>
        </p:nvSpPr>
        <p:spPr>
          <a:xfrm>
            <a:off x="3547712" y="1423000"/>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359" name="Google Shape;359;p15"/>
          <p:cNvSpPr txBox="1">
            <a:spLocks noGrp="1"/>
          </p:cNvSpPr>
          <p:nvPr>
            <p:ph type="subTitle" idx="7"/>
          </p:nvPr>
        </p:nvSpPr>
        <p:spPr>
          <a:xfrm>
            <a:off x="836050" y="3108950"/>
            <a:ext cx="2048700" cy="80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0" name="Google Shape;360;p15"/>
          <p:cNvSpPr txBox="1">
            <a:spLocks noGrp="1"/>
          </p:cNvSpPr>
          <p:nvPr>
            <p:ph type="title" idx="8"/>
          </p:nvPr>
        </p:nvSpPr>
        <p:spPr>
          <a:xfrm>
            <a:off x="836175" y="2754200"/>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361" name="Google Shape;361;p15"/>
          <p:cNvSpPr txBox="1">
            <a:spLocks noGrp="1"/>
          </p:cNvSpPr>
          <p:nvPr>
            <p:ph type="subTitle" idx="9"/>
          </p:nvPr>
        </p:nvSpPr>
        <p:spPr>
          <a:xfrm>
            <a:off x="6259150" y="3108950"/>
            <a:ext cx="2048700" cy="80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2" name="Google Shape;362;p15"/>
          <p:cNvSpPr txBox="1">
            <a:spLocks noGrp="1"/>
          </p:cNvSpPr>
          <p:nvPr>
            <p:ph type="title" idx="13"/>
          </p:nvPr>
        </p:nvSpPr>
        <p:spPr>
          <a:xfrm>
            <a:off x="6259150" y="2754200"/>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363" name="Google Shape;363;p15"/>
          <p:cNvSpPr txBox="1">
            <a:spLocks noGrp="1"/>
          </p:cNvSpPr>
          <p:nvPr>
            <p:ph type="subTitle" idx="14"/>
          </p:nvPr>
        </p:nvSpPr>
        <p:spPr>
          <a:xfrm>
            <a:off x="3548288" y="3108950"/>
            <a:ext cx="2048700" cy="80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4" name="Google Shape;364;p15"/>
          <p:cNvSpPr txBox="1">
            <a:spLocks noGrp="1"/>
          </p:cNvSpPr>
          <p:nvPr>
            <p:ph type="title" idx="15"/>
          </p:nvPr>
        </p:nvSpPr>
        <p:spPr>
          <a:xfrm>
            <a:off x="3548412" y="2754200"/>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grpSp>
        <p:nvGrpSpPr>
          <p:cNvPr id="365" name="Google Shape;365;p15"/>
          <p:cNvGrpSpPr/>
          <p:nvPr/>
        </p:nvGrpSpPr>
        <p:grpSpPr>
          <a:xfrm rot="10800000">
            <a:off x="-282723" y="3987488"/>
            <a:ext cx="9709456" cy="2388577"/>
            <a:chOff x="-121536" y="-1158024"/>
            <a:chExt cx="9709456" cy="2388577"/>
          </a:xfrm>
        </p:grpSpPr>
        <p:grpSp>
          <p:nvGrpSpPr>
            <p:cNvPr id="366" name="Google Shape;366;p15"/>
            <p:cNvGrpSpPr/>
            <p:nvPr/>
          </p:nvGrpSpPr>
          <p:grpSpPr>
            <a:xfrm>
              <a:off x="6081083" y="-614891"/>
              <a:ext cx="3506837" cy="1845444"/>
              <a:chOff x="6187208" y="-865691"/>
              <a:chExt cx="3506837" cy="1845444"/>
            </a:xfrm>
          </p:grpSpPr>
          <p:grpSp>
            <p:nvGrpSpPr>
              <p:cNvPr id="367" name="Google Shape;367;p15"/>
              <p:cNvGrpSpPr/>
              <p:nvPr/>
            </p:nvGrpSpPr>
            <p:grpSpPr>
              <a:xfrm>
                <a:off x="7366217" y="-816369"/>
                <a:ext cx="2327828" cy="1796122"/>
                <a:chOff x="6492440" y="137823"/>
                <a:chExt cx="1862263" cy="1419747"/>
              </a:xfrm>
            </p:grpSpPr>
            <p:sp>
              <p:nvSpPr>
                <p:cNvPr id="368" name="Google Shape;368;p15"/>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15"/>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15"/>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15"/>
            <p:cNvGrpSpPr/>
            <p:nvPr/>
          </p:nvGrpSpPr>
          <p:grpSpPr>
            <a:xfrm>
              <a:off x="884069" y="-1158024"/>
              <a:ext cx="5195368" cy="2073394"/>
              <a:chOff x="3134640" y="3960283"/>
              <a:chExt cx="4156295" cy="1638917"/>
            </a:xfrm>
          </p:grpSpPr>
          <p:sp>
            <p:nvSpPr>
              <p:cNvPr id="373" name="Google Shape;373;p1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1">
    <p:spTree>
      <p:nvGrpSpPr>
        <p:cNvPr id="1" name="Shape 377"/>
        <p:cNvGrpSpPr/>
        <p:nvPr/>
      </p:nvGrpSpPr>
      <p:grpSpPr>
        <a:xfrm>
          <a:off x="0" y="0"/>
          <a:ext cx="0" cy="0"/>
          <a:chOff x="0" y="0"/>
          <a:chExt cx="0" cy="0"/>
        </a:xfrm>
      </p:grpSpPr>
      <p:grpSp>
        <p:nvGrpSpPr>
          <p:cNvPr id="378" name="Google Shape;378;p16"/>
          <p:cNvGrpSpPr/>
          <p:nvPr/>
        </p:nvGrpSpPr>
        <p:grpSpPr>
          <a:xfrm>
            <a:off x="8262906" y="-382065"/>
            <a:ext cx="2123132" cy="5507023"/>
            <a:chOff x="8262906" y="-382065"/>
            <a:chExt cx="2123132" cy="5507023"/>
          </a:xfrm>
        </p:grpSpPr>
        <p:sp>
          <p:nvSpPr>
            <p:cNvPr id="379" name="Google Shape;379;p16"/>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83" name="Google Shape;383;p16"/>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384" name="Google Shape;384;p16"/>
          <p:cNvGrpSpPr/>
          <p:nvPr/>
        </p:nvGrpSpPr>
        <p:grpSpPr>
          <a:xfrm>
            <a:off x="-849493" y="11"/>
            <a:ext cx="1992298" cy="5293096"/>
            <a:chOff x="-849493" y="11"/>
            <a:chExt cx="1992298" cy="5293096"/>
          </a:xfrm>
        </p:grpSpPr>
        <p:sp>
          <p:nvSpPr>
            <p:cNvPr id="385" name="Google Shape;385;p16"/>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89" name="Google Shape;389;p16"/>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1" name="Google Shape;391;p16"/>
          <p:cNvSpPr txBox="1">
            <a:spLocks noGrp="1"/>
          </p:cNvSpPr>
          <p:nvPr>
            <p:ph type="subTitle" idx="1"/>
          </p:nvPr>
        </p:nvSpPr>
        <p:spPr>
          <a:xfrm>
            <a:off x="1535908" y="2082775"/>
            <a:ext cx="20487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2" name="Google Shape;392;p16"/>
          <p:cNvSpPr txBox="1">
            <a:spLocks noGrp="1"/>
          </p:cNvSpPr>
          <p:nvPr>
            <p:ph type="title" idx="2"/>
          </p:nvPr>
        </p:nvSpPr>
        <p:spPr>
          <a:xfrm>
            <a:off x="1535970" y="1728025"/>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393" name="Google Shape;393;p16"/>
          <p:cNvSpPr txBox="1">
            <a:spLocks noGrp="1"/>
          </p:cNvSpPr>
          <p:nvPr>
            <p:ph type="subTitle" idx="3"/>
          </p:nvPr>
        </p:nvSpPr>
        <p:spPr>
          <a:xfrm>
            <a:off x="5559268" y="2082775"/>
            <a:ext cx="20487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4" name="Google Shape;394;p16"/>
          <p:cNvSpPr txBox="1">
            <a:spLocks noGrp="1"/>
          </p:cNvSpPr>
          <p:nvPr>
            <p:ph type="title" idx="4"/>
          </p:nvPr>
        </p:nvSpPr>
        <p:spPr>
          <a:xfrm>
            <a:off x="5559392" y="1728025"/>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395" name="Google Shape;395;p16"/>
          <p:cNvSpPr txBox="1">
            <a:spLocks noGrp="1"/>
          </p:cNvSpPr>
          <p:nvPr>
            <p:ph type="subTitle" idx="5"/>
          </p:nvPr>
        </p:nvSpPr>
        <p:spPr>
          <a:xfrm>
            <a:off x="1535908" y="3565000"/>
            <a:ext cx="20487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6" name="Google Shape;396;p16"/>
          <p:cNvSpPr txBox="1">
            <a:spLocks noGrp="1"/>
          </p:cNvSpPr>
          <p:nvPr>
            <p:ph type="title" idx="6"/>
          </p:nvPr>
        </p:nvSpPr>
        <p:spPr>
          <a:xfrm>
            <a:off x="1536032" y="3210250"/>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397" name="Google Shape;397;p16"/>
          <p:cNvSpPr txBox="1">
            <a:spLocks noGrp="1"/>
          </p:cNvSpPr>
          <p:nvPr>
            <p:ph type="subTitle" idx="7"/>
          </p:nvPr>
        </p:nvSpPr>
        <p:spPr>
          <a:xfrm>
            <a:off x="5559268" y="3565000"/>
            <a:ext cx="20487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8" name="Google Shape;398;p16"/>
          <p:cNvSpPr txBox="1">
            <a:spLocks noGrp="1"/>
          </p:cNvSpPr>
          <p:nvPr>
            <p:ph type="title" idx="8"/>
          </p:nvPr>
        </p:nvSpPr>
        <p:spPr>
          <a:xfrm>
            <a:off x="5559392" y="3210250"/>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2">
  <p:cSld name="TITLE_AND_TWO_COLUMNS_1_1_1">
    <p:spTree>
      <p:nvGrpSpPr>
        <p:cNvPr id="1" name="Shape 399"/>
        <p:cNvGrpSpPr/>
        <p:nvPr/>
      </p:nvGrpSpPr>
      <p:grpSpPr>
        <a:xfrm>
          <a:off x="0" y="0"/>
          <a:ext cx="0" cy="0"/>
          <a:chOff x="0" y="0"/>
          <a:chExt cx="0" cy="0"/>
        </a:xfrm>
      </p:grpSpPr>
      <p:sp>
        <p:nvSpPr>
          <p:cNvPr id="400" name="Google Shape;400;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1" name="Google Shape;401;p17"/>
          <p:cNvSpPr txBox="1">
            <a:spLocks noGrp="1"/>
          </p:cNvSpPr>
          <p:nvPr>
            <p:ph type="subTitle" idx="1"/>
          </p:nvPr>
        </p:nvSpPr>
        <p:spPr>
          <a:xfrm>
            <a:off x="758376" y="2647786"/>
            <a:ext cx="17568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2" name="Google Shape;402;p17"/>
          <p:cNvSpPr txBox="1">
            <a:spLocks noGrp="1"/>
          </p:cNvSpPr>
          <p:nvPr>
            <p:ph type="title" idx="2"/>
          </p:nvPr>
        </p:nvSpPr>
        <p:spPr>
          <a:xfrm>
            <a:off x="615814" y="2293036"/>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403" name="Google Shape;403;p17"/>
          <p:cNvSpPr txBox="1">
            <a:spLocks noGrp="1"/>
          </p:cNvSpPr>
          <p:nvPr>
            <p:ph type="subTitle" idx="3"/>
          </p:nvPr>
        </p:nvSpPr>
        <p:spPr>
          <a:xfrm>
            <a:off x="4672008" y="2647786"/>
            <a:ext cx="17568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4" name="Google Shape;404;p17"/>
          <p:cNvSpPr txBox="1">
            <a:spLocks noGrp="1"/>
          </p:cNvSpPr>
          <p:nvPr>
            <p:ph type="title" idx="4"/>
          </p:nvPr>
        </p:nvSpPr>
        <p:spPr>
          <a:xfrm>
            <a:off x="4526058" y="2293036"/>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405" name="Google Shape;405;p17"/>
          <p:cNvSpPr txBox="1">
            <a:spLocks noGrp="1"/>
          </p:cNvSpPr>
          <p:nvPr>
            <p:ph type="subTitle" idx="5"/>
          </p:nvPr>
        </p:nvSpPr>
        <p:spPr>
          <a:xfrm>
            <a:off x="2715192" y="2647786"/>
            <a:ext cx="17568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6" name="Google Shape;406;p17"/>
          <p:cNvSpPr txBox="1">
            <a:spLocks noGrp="1"/>
          </p:cNvSpPr>
          <p:nvPr>
            <p:ph type="title" idx="6"/>
          </p:nvPr>
        </p:nvSpPr>
        <p:spPr>
          <a:xfrm>
            <a:off x="2569242" y="2293036"/>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407" name="Google Shape;407;p17"/>
          <p:cNvSpPr txBox="1">
            <a:spLocks noGrp="1"/>
          </p:cNvSpPr>
          <p:nvPr>
            <p:ph type="subTitle" idx="7"/>
          </p:nvPr>
        </p:nvSpPr>
        <p:spPr>
          <a:xfrm>
            <a:off x="6628824" y="2647786"/>
            <a:ext cx="1756800" cy="82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8" name="Google Shape;408;p17"/>
          <p:cNvSpPr txBox="1">
            <a:spLocks noGrp="1"/>
          </p:cNvSpPr>
          <p:nvPr>
            <p:ph type="title" idx="8"/>
          </p:nvPr>
        </p:nvSpPr>
        <p:spPr>
          <a:xfrm>
            <a:off x="6479549" y="2293036"/>
            <a:ext cx="20487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grpSp>
        <p:nvGrpSpPr>
          <p:cNvPr id="409" name="Google Shape;409;p17"/>
          <p:cNvGrpSpPr/>
          <p:nvPr/>
        </p:nvGrpSpPr>
        <p:grpSpPr>
          <a:xfrm rot="10800000">
            <a:off x="-282723" y="3987488"/>
            <a:ext cx="9709456" cy="2388577"/>
            <a:chOff x="-121536" y="-1158024"/>
            <a:chExt cx="9709456" cy="2388577"/>
          </a:xfrm>
        </p:grpSpPr>
        <p:grpSp>
          <p:nvGrpSpPr>
            <p:cNvPr id="410" name="Google Shape;410;p17"/>
            <p:cNvGrpSpPr/>
            <p:nvPr/>
          </p:nvGrpSpPr>
          <p:grpSpPr>
            <a:xfrm>
              <a:off x="6081083" y="-614891"/>
              <a:ext cx="3506837" cy="1845444"/>
              <a:chOff x="6187208" y="-865691"/>
              <a:chExt cx="3506837" cy="1845444"/>
            </a:xfrm>
          </p:grpSpPr>
          <p:grpSp>
            <p:nvGrpSpPr>
              <p:cNvPr id="411" name="Google Shape;411;p17"/>
              <p:cNvGrpSpPr/>
              <p:nvPr/>
            </p:nvGrpSpPr>
            <p:grpSpPr>
              <a:xfrm>
                <a:off x="7366217" y="-816369"/>
                <a:ext cx="2327828" cy="1796122"/>
                <a:chOff x="6492440" y="137823"/>
                <a:chExt cx="1862263" cy="1419747"/>
              </a:xfrm>
            </p:grpSpPr>
            <p:sp>
              <p:nvSpPr>
                <p:cNvPr id="412" name="Google Shape;412;p17"/>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7"/>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17"/>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17"/>
            <p:cNvGrpSpPr/>
            <p:nvPr/>
          </p:nvGrpSpPr>
          <p:grpSpPr>
            <a:xfrm>
              <a:off x="884069" y="-1158024"/>
              <a:ext cx="5195368" cy="2073394"/>
              <a:chOff x="3134640" y="3960283"/>
              <a:chExt cx="4156295" cy="1638917"/>
            </a:xfrm>
          </p:grpSpPr>
          <p:sp>
            <p:nvSpPr>
              <p:cNvPr id="417" name="Google Shape;417;p1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7"/>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7"/>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1"/>
        <p:cNvGrpSpPr/>
        <p:nvPr/>
      </p:nvGrpSpPr>
      <p:grpSpPr>
        <a:xfrm>
          <a:off x="0" y="0"/>
          <a:ext cx="0" cy="0"/>
          <a:chOff x="0" y="0"/>
          <a:chExt cx="0" cy="0"/>
        </a:xfrm>
      </p:grpSpPr>
      <p:sp>
        <p:nvSpPr>
          <p:cNvPr id="422" name="Google Shape;422;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3" name="Google Shape;423;p18"/>
          <p:cNvGrpSpPr/>
          <p:nvPr/>
        </p:nvGrpSpPr>
        <p:grpSpPr>
          <a:xfrm>
            <a:off x="8262906" y="-382065"/>
            <a:ext cx="2123132" cy="5507023"/>
            <a:chOff x="8262906" y="-382065"/>
            <a:chExt cx="2123132" cy="5507023"/>
          </a:xfrm>
        </p:grpSpPr>
        <p:sp>
          <p:nvSpPr>
            <p:cNvPr id="424" name="Google Shape;424;p18"/>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8"/>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8"/>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8"/>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28" name="Google Shape;428;p18"/>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429" name="Google Shape;429;p18"/>
          <p:cNvGrpSpPr/>
          <p:nvPr/>
        </p:nvGrpSpPr>
        <p:grpSpPr>
          <a:xfrm>
            <a:off x="-849493" y="11"/>
            <a:ext cx="1992298" cy="5293096"/>
            <a:chOff x="-849493" y="11"/>
            <a:chExt cx="1992298" cy="5293096"/>
          </a:xfrm>
        </p:grpSpPr>
        <p:sp>
          <p:nvSpPr>
            <p:cNvPr id="430" name="Google Shape;430;p18"/>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8"/>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8"/>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8"/>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434" name="Google Shape;434;p18"/>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435"/>
        <p:cNvGrpSpPr/>
        <p:nvPr/>
      </p:nvGrpSpPr>
      <p:grpSpPr>
        <a:xfrm>
          <a:off x="0" y="0"/>
          <a:ext cx="0" cy="0"/>
          <a:chOff x="0" y="0"/>
          <a:chExt cx="0" cy="0"/>
        </a:xfrm>
      </p:grpSpPr>
      <p:sp>
        <p:nvSpPr>
          <p:cNvPr id="436" name="Google Shape;436;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7" name="Google Shape;437;p19"/>
          <p:cNvGrpSpPr/>
          <p:nvPr/>
        </p:nvGrpSpPr>
        <p:grpSpPr>
          <a:xfrm>
            <a:off x="-849493" y="11"/>
            <a:ext cx="1992298" cy="5293096"/>
            <a:chOff x="-849493" y="11"/>
            <a:chExt cx="1992298" cy="5293096"/>
          </a:xfrm>
        </p:grpSpPr>
        <p:sp>
          <p:nvSpPr>
            <p:cNvPr id="438" name="Google Shape;438;p19"/>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442" name="Google Shape;442;p19"/>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one column 7">
  <p:cSld name="TITLE_ONLY_4_1_1">
    <p:spTree>
      <p:nvGrpSpPr>
        <p:cNvPr id="1" name="Shape 443"/>
        <p:cNvGrpSpPr/>
        <p:nvPr/>
      </p:nvGrpSpPr>
      <p:grpSpPr>
        <a:xfrm>
          <a:off x="0" y="0"/>
          <a:ext cx="0" cy="0"/>
          <a:chOff x="0" y="0"/>
          <a:chExt cx="0" cy="0"/>
        </a:xfrm>
      </p:grpSpPr>
      <p:sp>
        <p:nvSpPr>
          <p:cNvPr id="444" name="Google Shape;444;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5" name="Google Shape;445;p20"/>
          <p:cNvGrpSpPr/>
          <p:nvPr/>
        </p:nvGrpSpPr>
        <p:grpSpPr>
          <a:xfrm>
            <a:off x="8262906" y="-382065"/>
            <a:ext cx="2123132" cy="5507023"/>
            <a:chOff x="8262906" y="-382065"/>
            <a:chExt cx="2123132" cy="5507023"/>
          </a:xfrm>
        </p:grpSpPr>
        <p:sp>
          <p:nvSpPr>
            <p:cNvPr id="446" name="Google Shape;446;p20"/>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50" name="Google Shape;450;p20"/>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451" name="Google Shape;451;p20"/>
          <p:cNvSpPr/>
          <p:nvPr/>
        </p:nvSpPr>
        <p:spPr>
          <a:xfrm rot="-776128">
            <a:off x="3598343" y="1491956"/>
            <a:ext cx="4592727" cy="2736837"/>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txBox="1">
            <a:spLocks noGrp="1"/>
          </p:cNvSpPr>
          <p:nvPr>
            <p:ph type="subTitle" idx="1"/>
          </p:nvPr>
        </p:nvSpPr>
        <p:spPr>
          <a:xfrm>
            <a:off x="4421130" y="2215683"/>
            <a:ext cx="2953500" cy="128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5">
  <p:cSld name="TITLE_ONLY_3_1">
    <p:spTree>
      <p:nvGrpSpPr>
        <p:cNvPr id="1" name="Shape 467"/>
        <p:cNvGrpSpPr/>
        <p:nvPr/>
      </p:nvGrpSpPr>
      <p:grpSpPr>
        <a:xfrm>
          <a:off x="0" y="0"/>
          <a:ext cx="0" cy="0"/>
          <a:chOff x="0" y="0"/>
          <a:chExt cx="0" cy="0"/>
        </a:xfrm>
      </p:grpSpPr>
      <p:sp>
        <p:nvSpPr>
          <p:cNvPr id="468" name="Google Shape;468;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_ONLY_1">
    <p:spTree>
      <p:nvGrpSpPr>
        <p:cNvPr id="1" name="Shape 469"/>
        <p:cNvGrpSpPr/>
        <p:nvPr/>
      </p:nvGrpSpPr>
      <p:grpSpPr>
        <a:xfrm>
          <a:off x="0" y="0"/>
          <a:ext cx="0" cy="0"/>
          <a:chOff x="0" y="0"/>
          <a:chExt cx="0" cy="0"/>
        </a:xfrm>
      </p:grpSpPr>
      <p:sp>
        <p:nvSpPr>
          <p:cNvPr id="470" name="Google Shape;47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71" name="Google Shape;471;p23"/>
          <p:cNvGrpSpPr/>
          <p:nvPr/>
        </p:nvGrpSpPr>
        <p:grpSpPr>
          <a:xfrm rot="10800000">
            <a:off x="-282723" y="3987488"/>
            <a:ext cx="9709456" cy="2388577"/>
            <a:chOff x="-121536" y="-1158024"/>
            <a:chExt cx="9709456" cy="2388577"/>
          </a:xfrm>
        </p:grpSpPr>
        <p:grpSp>
          <p:nvGrpSpPr>
            <p:cNvPr id="472" name="Google Shape;472;p23"/>
            <p:cNvGrpSpPr/>
            <p:nvPr/>
          </p:nvGrpSpPr>
          <p:grpSpPr>
            <a:xfrm>
              <a:off x="6081083" y="-614891"/>
              <a:ext cx="3506837" cy="1845444"/>
              <a:chOff x="6187208" y="-865691"/>
              <a:chExt cx="3506837" cy="1845444"/>
            </a:xfrm>
          </p:grpSpPr>
          <p:grpSp>
            <p:nvGrpSpPr>
              <p:cNvPr id="473" name="Google Shape;473;p23"/>
              <p:cNvGrpSpPr/>
              <p:nvPr/>
            </p:nvGrpSpPr>
            <p:grpSpPr>
              <a:xfrm>
                <a:off x="7366217" y="-816369"/>
                <a:ext cx="2327828" cy="1796122"/>
                <a:chOff x="6492440" y="137823"/>
                <a:chExt cx="1862263" cy="1419747"/>
              </a:xfrm>
            </p:grpSpPr>
            <p:sp>
              <p:nvSpPr>
                <p:cNvPr id="474" name="Google Shape;474;p23"/>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23"/>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23"/>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 name="Google Shape;478;p23"/>
            <p:cNvGrpSpPr/>
            <p:nvPr/>
          </p:nvGrpSpPr>
          <p:grpSpPr>
            <a:xfrm>
              <a:off x="884069" y="-1158024"/>
              <a:ext cx="5195368" cy="2073394"/>
              <a:chOff x="3134640" y="3960283"/>
              <a:chExt cx="4156295" cy="1638917"/>
            </a:xfrm>
          </p:grpSpPr>
          <p:sp>
            <p:nvSpPr>
              <p:cNvPr id="479" name="Google Shape;479;p2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3"/>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s">
  <p:cSld name="TITLE_2">
    <p:bg>
      <p:bgPr>
        <a:solidFill>
          <a:schemeClr val="lt1"/>
        </a:solidFill>
        <a:effectLst/>
      </p:bgPr>
    </p:bg>
    <p:spTree>
      <p:nvGrpSpPr>
        <p:cNvPr id="1" name="Shape 61"/>
        <p:cNvGrpSpPr/>
        <p:nvPr/>
      </p:nvGrpSpPr>
      <p:grpSpPr>
        <a:xfrm>
          <a:off x="0" y="0"/>
          <a:ext cx="0" cy="0"/>
          <a:chOff x="0" y="0"/>
          <a:chExt cx="0" cy="0"/>
        </a:xfrm>
      </p:grpSpPr>
      <p:grpSp>
        <p:nvGrpSpPr>
          <p:cNvPr id="62" name="Google Shape;62;p3"/>
          <p:cNvGrpSpPr/>
          <p:nvPr/>
        </p:nvGrpSpPr>
        <p:grpSpPr>
          <a:xfrm>
            <a:off x="-638031" y="-1045345"/>
            <a:ext cx="10420063" cy="7234190"/>
            <a:chOff x="-292300" y="-36275"/>
            <a:chExt cx="8336050" cy="5718275"/>
          </a:xfrm>
        </p:grpSpPr>
        <p:sp>
          <p:nvSpPr>
            <p:cNvPr id="63" name="Google Shape;63;p3"/>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3"/>
          <p:cNvSpPr/>
          <p:nvPr/>
        </p:nvSpPr>
        <p:spPr>
          <a:xfrm>
            <a:off x="-1647925" y="372300"/>
            <a:ext cx="10791815" cy="4522817"/>
          </a:xfrm>
          <a:custGeom>
            <a:avLst/>
            <a:gdLst/>
            <a:ahLst/>
            <a:cxnLst/>
            <a:rect l="l" t="t" r="r" b="b"/>
            <a:pathLst>
              <a:path w="168051" h="72513" extrusionOk="0">
                <a:moveTo>
                  <a:pt x="114290" y="0"/>
                </a:moveTo>
                <a:cubicBezTo>
                  <a:pt x="81107" y="0"/>
                  <a:pt x="0" y="31491"/>
                  <a:pt x="55237" y="62191"/>
                </a:cubicBezTo>
                <a:cubicBezTo>
                  <a:pt x="66793" y="68625"/>
                  <a:pt x="88390" y="72513"/>
                  <a:pt x="108990" y="72513"/>
                </a:cubicBezTo>
                <a:cubicBezTo>
                  <a:pt x="126624" y="72513"/>
                  <a:pt x="143527" y="69664"/>
                  <a:pt x="152773" y="63125"/>
                </a:cubicBezTo>
                <a:cubicBezTo>
                  <a:pt x="168051" y="52318"/>
                  <a:pt x="149037" y="7419"/>
                  <a:pt x="121784" y="747"/>
                </a:cubicBezTo>
                <a:cubicBezTo>
                  <a:pt x="119737" y="242"/>
                  <a:pt x="117197" y="0"/>
                  <a:pt x="114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txBox="1">
            <a:spLocks noGrp="1"/>
          </p:cNvSpPr>
          <p:nvPr>
            <p:ph type="ctrTitle"/>
          </p:nvPr>
        </p:nvSpPr>
        <p:spPr>
          <a:xfrm>
            <a:off x="3223200" y="1063051"/>
            <a:ext cx="2697600" cy="55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3" name="Google Shape;113;p3"/>
          <p:cNvSpPr txBox="1">
            <a:spLocks noGrp="1"/>
          </p:cNvSpPr>
          <p:nvPr>
            <p:ph type="subTitle" idx="1"/>
          </p:nvPr>
        </p:nvSpPr>
        <p:spPr>
          <a:xfrm>
            <a:off x="2272350" y="1879878"/>
            <a:ext cx="4599300" cy="12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 name="Google Shape;114;p3"/>
          <p:cNvSpPr txBox="1"/>
          <p:nvPr/>
        </p:nvSpPr>
        <p:spPr>
          <a:xfrm>
            <a:off x="2366400" y="3751998"/>
            <a:ext cx="4411200" cy="500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 b="1">
                <a:solidFill>
                  <a:schemeClr val="accent6"/>
                </a:solidFill>
                <a:latin typeface="Roboto Condensed"/>
                <a:ea typeface="Roboto Condensed"/>
                <a:cs typeface="Roboto Condensed"/>
                <a:sym typeface="Roboto Condensed"/>
              </a:rPr>
              <a:t>CREDITS</a:t>
            </a:r>
            <a:r>
              <a:rPr lang="en" sz="1200">
                <a:solidFill>
                  <a:schemeClr val="dk1"/>
                </a:solidFill>
                <a:latin typeface="Roboto Condensed"/>
                <a:ea typeface="Roboto Condensed"/>
                <a:cs typeface="Roboto Condensed"/>
                <a:sym typeface="Roboto Condensed"/>
              </a:rPr>
              <a:t>: This presentation template was created by </a:t>
            </a:r>
            <a:r>
              <a:rPr lang="en" sz="1200" b="1">
                <a:solidFill>
                  <a:schemeClr val="accent6"/>
                </a:solidFill>
                <a:uFill>
                  <a:noFill/>
                </a:uFill>
                <a:latin typeface="Roboto Condensed"/>
                <a:ea typeface="Roboto Condensed"/>
                <a:cs typeface="Roboto Condensed"/>
                <a:sym typeface="Roboto Condensed"/>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Roboto Condensed"/>
                <a:ea typeface="Roboto Condensed"/>
                <a:cs typeface="Roboto Condensed"/>
                <a:sym typeface="Roboto Condensed"/>
              </a:rPr>
              <a:t>, including icons by </a:t>
            </a:r>
            <a:r>
              <a:rPr lang="en" sz="1200" b="1">
                <a:solidFill>
                  <a:schemeClr val="accent6"/>
                </a:solidFill>
                <a:uFill>
                  <a:noFill/>
                </a:uFill>
                <a:latin typeface="Roboto Condensed"/>
                <a:ea typeface="Roboto Condensed"/>
                <a:cs typeface="Roboto Condensed"/>
                <a:sym typeface="Roboto Condensed"/>
                <a:hlinkClick r:id="rId3">
                  <a:extLst>
                    <a:ext uri="{A12FA001-AC4F-418D-AE19-62706E023703}">
                      <ahyp:hlinkClr xmlns:ahyp="http://schemas.microsoft.com/office/drawing/2018/hyperlinkcolor" xmlns="" val="tx"/>
                    </a:ext>
                  </a:extLst>
                </a:hlinkClick>
              </a:rPr>
              <a:t>Flaticon</a:t>
            </a:r>
            <a:r>
              <a:rPr lang="en" sz="1200">
                <a:solidFill>
                  <a:schemeClr val="accent6"/>
                </a:solidFill>
                <a:latin typeface="Roboto Condensed"/>
                <a:ea typeface="Roboto Condensed"/>
                <a:cs typeface="Roboto Condensed"/>
                <a:sym typeface="Roboto Condensed"/>
              </a:rPr>
              <a:t> </a:t>
            </a:r>
            <a:r>
              <a:rPr lang="en" sz="1200">
                <a:solidFill>
                  <a:schemeClr val="dk1"/>
                </a:solidFill>
                <a:latin typeface="Roboto Condensed"/>
                <a:ea typeface="Roboto Condensed"/>
                <a:cs typeface="Roboto Condensed"/>
                <a:sym typeface="Roboto Condensed"/>
              </a:rPr>
              <a:t>and infographics &amp; images by </a:t>
            </a:r>
            <a:r>
              <a:rPr lang="en" sz="1200" b="1">
                <a:solidFill>
                  <a:schemeClr val="accent6"/>
                </a:solidFill>
                <a:uFill>
                  <a:noFill/>
                </a:uFill>
                <a:latin typeface="Roboto Condensed"/>
                <a:ea typeface="Roboto Condensed"/>
                <a:cs typeface="Roboto Condensed"/>
                <a:sym typeface="Roboto Condensed"/>
                <a:hlinkClick r:id="rId4">
                  <a:extLst>
                    <a:ext uri="{A12FA001-AC4F-418D-AE19-62706E023703}">
                      <ahyp:hlinkClr xmlns:ahyp="http://schemas.microsoft.com/office/drawing/2018/hyperlinkcolor" xmlns="" val="tx"/>
                    </a:ext>
                  </a:extLst>
                </a:hlinkClick>
              </a:rPr>
              <a:t>Freepik</a:t>
            </a:r>
            <a:endParaRPr sz="1200" b="1">
              <a:solidFill>
                <a:schemeClr val="accent6"/>
              </a:solidFill>
              <a:latin typeface="Roboto Condensed"/>
              <a:ea typeface="Roboto Condensed"/>
              <a:cs typeface="Roboto Condensed"/>
              <a:sym typeface="Roboto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3"/>
        <p:cNvGrpSpPr/>
        <p:nvPr/>
      </p:nvGrpSpPr>
      <p:grpSpPr>
        <a:xfrm>
          <a:off x="0" y="0"/>
          <a:ext cx="0" cy="0"/>
          <a:chOff x="0" y="0"/>
          <a:chExt cx="0" cy="0"/>
        </a:xfrm>
      </p:grpSpPr>
      <p:sp>
        <p:nvSpPr>
          <p:cNvPr id="484" name="Google Shape;484;p24"/>
          <p:cNvSpPr txBox="1">
            <a:spLocks noGrp="1"/>
          </p:cNvSpPr>
          <p:nvPr>
            <p:ph type="subTitle" idx="1"/>
          </p:nvPr>
        </p:nvSpPr>
        <p:spPr>
          <a:xfrm>
            <a:off x="1112875" y="2768575"/>
            <a:ext cx="3373200" cy="14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5" name="Google Shape;485;p24"/>
          <p:cNvSpPr txBox="1">
            <a:spLocks noGrp="1"/>
          </p:cNvSpPr>
          <p:nvPr>
            <p:ph type="title"/>
          </p:nvPr>
        </p:nvSpPr>
        <p:spPr>
          <a:xfrm>
            <a:off x="824875" y="1436425"/>
            <a:ext cx="3949200" cy="1493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86" name="Google Shape;486;p24"/>
          <p:cNvGrpSpPr/>
          <p:nvPr/>
        </p:nvGrpSpPr>
        <p:grpSpPr>
          <a:xfrm>
            <a:off x="-849493" y="11"/>
            <a:ext cx="1992298" cy="5293096"/>
            <a:chOff x="-849493" y="11"/>
            <a:chExt cx="1992298" cy="5293096"/>
          </a:xfrm>
        </p:grpSpPr>
        <p:sp>
          <p:nvSpPr>
            <p:cNvPr id="487" name="Google Shape;487;p24"/>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4"/>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4"/>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4"/>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491" name="Google Shape;491;p24"/>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one column 3">
  <p:cSld name="ONE_COLUMN_TEXT_2">
    <p:spTree>
      <p:nvGrpSpPr>
        <p:cNvPr id="1" name="Shape 492"/>
        <p:cNvGrpSpPr/>
        <p:nvPr/>
      </p:nvGrpSpPr>
      <p:grpSpPr>
        <a:xfrm>
          <a:off x="0" y="0"/>
          <a:ext cx="0" cy="0"/>
          <a:chOff x="0" y="0"/>
          <a:chExt cx="0" cy="0"/>
        </a:xfrm>
      </p:grpSpPr>
      <p:sp>
        <p:nvSpPr>
          <p:cNvPr id="493" name="Google Shape;493;p25"/>
          <p:cNvSpPr txBox="1">
            <a:spLocks noGrp="1"/>
          </p:cNvSpPr>
          <p:nvPr>
            <p:ph type="subTitle" idx="1"/>
          </p:nvPr>
        </p:nvSpPr>
        <p:spPr>
          <a:xfrm>
            <a:off x="1069200" y="2235175"/>
            <a:ext cx="2988000" cy="14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94" name="Google Shape;494;p25"/>
          <p:cNvSpPr txBox="1">
            <a:spLocks noGrp="1"/>
          </p:cNvSpPr>
          <p:nvPr>
            <p:ph type="title"/>
          </p:nvPr>
        </p:nvSpPr>
        <p:spPr>
          <a:xfrm>
            <a:off x="588600" y="1880425"/>
            <a:ext cx="39492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95" name="Google Shape;495;p25"/>
          <p:cNvGrpSpPr/>
          <p:nvPr/>
        </p:nvGrpSpPr>
        <p:grpSpPr>
          <a:xfrm rot="10800000">
            <a:off x="-282723" y="3987488"/>
            <a:ext cx="9709456" cy="2388577"/>
            <a:chOff x="-121536" y="-1158024"/>
            <a:chExt cx="9709456" cy="2388577"/>
          </a:xfrm>
        </p:grpSpPr>
        <p:grpSp>
          <p:nvGrpSpPr>
            <p:cNvPr id="496" name="Google Shape;496;p25"/>
            <p:cNvGrpSpPr/>
            <p:nvPr/>
          </p:nvGrpSpPr>
          <p:grpSpPr>
            <a:xfrm>
              <a:off x="6081083" y="-614891"/>
              <a:ext cx="3506837" cy="1845444"/>
              <a:chOff x="6187208" y="-865691"/>
              <a:chExt cx="3506837" cy="1845444"/>
            </a:xfrm>
          </p:grpSpPr>
          <p:grpSp>
            <p:nvGrpSpPr>
              <p:cNvPr id="497" name="Google Shape;497;p25"/>
              <p:cNvGrpSpPr/>
              <p:nvPr/>
            </p:nvGrpSpPr>
            <p:grpSpPr>
              <a:xfrm>
                <a:off x="7366217" y="-816369"/>
                <a:ext cx="2327828" cy="1796122"/>
                <a:chOff x="6492440" y="137823"/>
                <a:chExt cx="1862263" cy="1419747"/>
              </a:xfrm>
            </p:grpSpPr>
            <p:sp>
              <p:nvSpPr>
                <p:cNvPr id="498" name="Google Shape;498;p25"/>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25"/>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25"/>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25"/>
            <p:cNvGrpSpPr/>
            <p:nvPr/>
          </p:nvGrpSpPr>
          <p:grpSpPr>
            <a:xfrm>
              <a:off x="884069" y="-1158024"/>
              <a:ext cx="5195368" cy="2073394"/>
              <a:chOff x="3134640" y="3960283"/>
              <a:chExt cx="4156295" cy="1638917"/>
            </a:xfrm>
          </p:grpSpPr>
          <p:sp>
            <p:nvSpPr>
              <p:cNvPr id="503" name="Google Shape;503;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grpSp>
        <p:nvGrpSpPr>
          <p:cNvPr id="507" name="Google Shape;507;p25"/>
          <p:cNvGrpSpPr/>
          <p:nvPr/>
        </p:nvGrpSpPr>
        <p:grpSpPr>
          <a:xfrm>
            <a:off x="-267473" y="-1104962"/>
            <a:ext cx="9678956" cy="2308302"/>
            <a:chOff x="-40211" y="-1158024"/>
            <a:chExt cx="9678956" cy="2308302"/>
          </a:xfrm>
        </p:grpSpPr>
        <p:grpSp>
          <p:nvGrpSpPr>
            <p:cNvPr id="508" name="Google Shape;508;p25"/>
            <p:cNvGrpSpPr/>
            <p:nvPr/>
          </p:nvGrpSpPr>
          <p:grpSpPr>
            <a:xfrm>
              <a:off x="6080478" y="-565569"/>
              <a:ext cx="3558268" cy="1715847"/>
              <a:chOff x="6186603" y="-816369"/>
              <a:chExt cx="3558268" cy="1715847"/>
            </a:xfrm>
          </p:grpSpPr>
          <p:grpSp>
            <p:nvGrpSpPr>
              <p:cNvPr id="509" name="Google Shape;509;p25"/>
              <p:cNvGrpSpPr/>
              <p:nvPr/>
            </p:nvGrpSpPr>
            <p:grpSpPr>
              <a:xfrm>
                <a:off x="7366217" y="-816369"/>
                <a:ext cx="2378653" cy="1715847"/>
                <a:chOff x="6492440" y="137823"/>
                <a:chExt cx="1902923" cy="1356293"/>
              </a:xfrm>
            </p:grpSpPr>
            <p:sp>
              <p:nvSpPr>
                <p:cNvPr id="510" name="Google Shape;510;p25"/>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25"/>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25"/>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25"/>
            <p:cNvGrpSpPr/>
            <p:nvPr/>
          </p:nvGrpSpPr>
          <p:grpSpPr>
            <a:xfrm>
              <a:off x="884069" y="-1158024"/>
              <a:ext cx="5196411" cy="2022644"/>
              <a:chOff x="3134640" y="3960283"/>
              <a:chExt cx="4157129" cy="1598802"/>
            </a:xfrm>
          </p:grpSpPr>
          <p:sp>
            <p:nvSpPr>
              <p:cNvPr id="515" name="Google Shape;515;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one column 6">
  <p:cSld name="ONE_COLUMN_TEXT_2_2_1">
    <p:spTree>
      <p:nvGrpSpPr>
        <p:cNvPr id="1" name="Shape 519"/>
        <p:cNvGrpSpPr/>
        <p:nvPr/>
      </p:nvGrpSpPr>
      <p:grpSpPr>
        <a:xfrm>
          <a:off x="0" y="0"/>
          <a:ext cx="0" cy="0"/>
          <a:chOff x="0" y="0"/>
          <a:chExt cx="0" cy="0"/>
        </a:xfrm>
      </p:grpSpPr>
      <p:sp>
        <p:nvSpPr>
          <p:cNvPr id="520" name="Google Shape;520;p26"/>
          <p:cNvSpPr txBox="1">
            <a:spLocks noGrp="1"/>
          </p:cNvSpPr>
          <p:nvPr>
            <p:ph type="subTitle" idx="1"/>
          </p:nvPr>
        </p:nvSpPr>
        <p:spPr>
          <a:xfrm>
            <a:off x="1767360" y="2817736"/>
            <a:ext cx="2988000" cy="14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1" name="Google Shape;521;p26"/>
          <p:cNvSpPr txBox="1">
            <a:spLocks noGrp="1"/>
          </p:cNvSpPr>
          <p:nvPr>
            <p:ph type="title"/>
          </p:nvPr>
        </p:nvSpPr>
        <p:spPr>
          <a:xfrm>
            <a:off x="1286760" y="2462986"/>
            <a:ext cx="39492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26"/>
          <p:cNvSpPr txBox="1">
            <a:spLocks noGrp="1"/>
          </p:cNvSpPr>
          <p:nvPr>
            <p:ph type="title" idx="2"/>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23" name="Google Shape;523;p26"/>
          <p:cNvGrpSpPr/>
          <p:nvPr/>
        </p:nvGrpSpPr>
        <p:grpSpPr>
          <a:xfrm>
            <a:off x="-849493" y="11"/>
            <a:ext cx="1992298" cy="5293096"/>
            <a:chOff x="-849493" y="11"/>
            <a:chExt cx="1992298" cy="5293096"/>
          </a:xfrm>
        </p:grpSpPr>
        <p:sp>
          <p:nvSpPr>
            <p:cNvPr id="524" name="Google Shape;524;p26"/>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528" name="Google Shape;528;p26"/>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26"/>
          <p:cNvSpPr txBox="1">
            <a:spLocks noGrp="1"/>
          </p:cNvSpPr>
          <p:nvPr>
            <p:ph type="title" idx="3" hasCustomPrompt="1"/>
          </p:nvPr>
        </p:nvSpPr>
        <p:spPr>
          <a:xfrm>
            <a:off x="2768208" y="1716552"/>
            <a:ext cx="992400" cy="48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Font typeface="Londrina Solid"/>
              <a:buNone/>
              <a:defRPr>
                <a:solidFill>
                  <a:schemeClr val="dk2"/>
                </a:solidFill>
                <a:latin typeface="Londrina Solid"/>
                <a:ea typeface="Londrina Solid"/>
                <a:cs typeface="Londrina Solid"/>
                <a:sym typeface="Londrina Solid"/>
              </a:defRPr>
            </a:lvl1pPr>
            <a:lvl2pPr lvl="1"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2pPr>
            <a:lvl3pPr lvl="2"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3pPr>
            <a:lvl4pPr lvl="3"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4pPr>
            <a:lvl5pPr lvl="4"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5pPr>
            <a:lvl6pPr lvl="5"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6pPr>
            <a:lvl7pPr lvl="6"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7pPr>
            <a:lvl8pPr lvl="7"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8pPr>
            <a:lvl9pPr lvl="8"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one column 5">
  <p:cSld name="ONE_COLUMN_TEXT_2_2_1_1">
    <p:spTree>
      <p:nvGrpSpPr>
        <p:cNvPr id="1" name="Shape 530"/>
        <p:cNvGrpSpPr/>
        <p:nvPr/>
      </p:nvGrpSpPr>
      <p:grpSpPr>
        <a:xfrm>
          <a:off x="0" y="0"/>
          <a:ext cx="0" cy="0"/>
          <a:chOff x="0" y="0"/>
          <a:chExt cx="0" cy="0"/>
        </a:xfrm>
      </p:grpSpPr>
      <p:sp>
        <p:nvSpPr>
          <p:cNvPr id="531" name="Google Shape;531;p27"/>
          <p:cNvSpPr txBox="1">
            <a:spLocks noGrp="1"/>
          </p:cNvSpPr>
          <p:nvPr>
            <p:ph type="subTitle" idx="1"/>
          </p:nvPr>
        </p:nvSpPr>
        <p:spPr>
          <a:xfrm>
            <a:off x="4388640" y="2815500"/>
            <a:ext cx="2988000" cy="14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32" name="Google Shape;532;p27"/>
          <p:cNvSpPr txBox="1">
            <a:spLocks noGrp="1"/>
          </p:cNvSpPr>
          <p:nvPr>
            <p:ph type="title"/>
          </p:nvPr>
        </p:nvSpPr>
        <p:spPr>
          <a:xfrm>
            <a:off x="3908040" y="2462952"/>
            <a:ext cx="39492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33" name="Google Shape;533;p27"/>
          <p:cNvSpPr txBox="1">
            <a:spLocks noGrp="1"/>
          </p:cNvSpPr>
          <p:nvPr>
            <p:ph type="title" idx="2"/>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34" name="Google Shape;534;p27"/>
          <p:cNvGrpSpPr/>
          <p:nvPr/>
        </p:nvGrpSpPr>
        <p:grpSpPr>
          <a:xfrm>
            <a:off x="8262906" y="-382065"/>
            <a:ext cx="2123132" cy="5507023"/>
            <a:chOff x="8262906" y="-382065"/>
            <a:chExt cx="2123132" cy="5507023"/>
          </a:xfrm>
        </p:grpSpPr>
        <p:sp>
          <p:nvSpPr>
            <p:cNvPr id="535" name="Google Shape;535;p27"/>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39" name="Google Shape;539;p27"/>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540" name="Google Shape;540;p27"/>
          <p:cNvSpPr txBox="1">
            <a:spLocks noGrp="1"/>
          </p:cNvSpPr>
          <p:nvPr>
            <p:ph type="title" idx="3" hasCustomPrompt="1"/>
          </p:nvPr>
        </p:nvSpPr>
        <p:spPr>
          <a:xfrm>
            <a:off x="5383392" y="1716552"/>
            <a:ext cx="992400" cy="48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Font typeface="Londrina Solid"/>
              <a:buNone/>
              <a:defRPr>
                <a:solidFill>
                  <a:schemeClr val="dk2"/>
                </a:solidFill>
                <a:latin typeface="Londrina Solid"/>
                <a:ea typeface="Londrina Solid"/>
                <a:cs typeface="Londrina Solid"/>
                <a:sym typeface="Londrina Solid"/>
              </a:defRPr>
            </a:lvl1pPr>
            <a:lvl2pPr lvl="1"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2pPr>
            <a:lvl3pPr lvl="2"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3pPr>
            <a:lvl4pPr lvl="3"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4pPr>
            <a:lvl5pPr lvl="4"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5pPr>
            <a:lvl6pPr lvl="5"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6pPr>
            <a:lvl7pPr lvl="6"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7pPr>
            <a:lvl8pPr lvl="7"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8pPr>
            <a:lvl9pPr lvl="8"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9pPr>
          </a:lstStyle>
          <a:p>
            <a:r>
              <a:t>xx%</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one column 4">
  <p:cSld name="ONE_COLUMN_TEXT_2_1">
    <p:spTree>
      <p:nvGrpSpPr>
        <p:cNvPr id="1" name="Shape 541"/>
        <p:cNvGrpSpPr/>
        <p:nvPr/>
      </p:nvGrpSpPr>
      <p:grpSpPr>
        <a:xfrm>
          <a:off x="0" y="0"/>
          <a:ext cx="0" cy="0"/>
          <a:chOff x="0" y="0"/>
          <a:chExt cx="0" cy="0"/>
        </a:xfrm>
      </p:grpSpPr>
      <p:sp>
        <p:nvSpPr>
          <p:cNvPr id="542" name="Google Shape;542;p28"/>
          <p:cNvSpPr txBox="1">
            <a:spLocks noGrp="1"/>
          </p:cNvSpPr>
          <p:nvPr>
            <p:ph type="subTitle" idx="1"/>
          </p:nvPr>
        </p:nvSpPr>
        <p:spPr>
          <a:xfrm>
            <a:off x="5086800" y="2235175"/>
            <a:ext cx="2988000" cy="14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43" name="Google Shape;543;p28"/>
          <p:cNvSpPr txBox="1">
            <a:spLocks noGrp="1"/>
          </p:cNvSpPr>
          <p:nvPr>
            <p:ph type="title"/>
          </p:nvPr>
        </p:nvSpPr>
        <p:spPr>
          <a:xfrm>
            <a:off x="4606200" y="1880425"/>
            <a:ext cx="39492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544" name="Google Shape;544;p28"/>
          <p:cNvGrpSpPr/>
          <p:nvPr/>
        </p:nvGrpSpPr>
        <p:grpSpPr>
          <a:xfrm rot="10800000">
            <a:off x="-282723" y="3987488"/>
            <a:ext cx="9709456" cy="2388577"/>
            <a:chOff x="-121536" y="-1158024"/>
            <a:chExt cx="9709456" cy="2388577"/>
          </a:xfrm>
        </p:grpSpPr>
        <p:grpSp>
          <p:nvGrpSpPr>
            <p:cNvPr id="545" name="Google Shape;545;p28"/>
            <p:cNvGrpSpPr/>
            <p:nvPr/>
          </p:nvGrpSpPr>
          <p:grpSpPr>
            <a:xfrm>
              <a:off x="6081083" y="-614891"/>
              <a:ext cx="3506837" cy="1845444"/>
              <a:chOff x="6187208" y="-865691"/>
              <a:chExt cx="3506837" cy="1845444"/>
            </a:xfrm>
          </p:grpSpPr>
          <p:grpSp>
            <p:nvGrpSpPr>
              <p:cNvPr id="546" name="Google Shape;546;p28"/>
              <p:cNvGrpSpPr/>
              <p:nvPr/>
            </p:nvGrpSpPr>
            <p:grpSpPr>
              <a:xfrm>
                <a:off x="7366217" y="-816369"/>
                <a:ext cx="2327828" cy="1796122"/>
                <a:chOff x="6492440" y="137823"/>
                <a:chExt cx="1862263" cy="1419747"/>
              </a:xfrm>
            </p:grpSpPr>
            <p:sp>
              <p:nvSpPr>
                <p:cNvPr id="547" name="Google Shape;547;p28"/>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8"/>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28"/>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28"/>
            <p:cNvGrpSpPr/>
            <p:nvPr/>
          </p:nvGrpSpPr>
          <p:grpSpPr>
            <a:xfrm>
              <a:off x="884069" y="-1158024"/>
              <a:ext cx="5195368" cy="2073394"/>
              <a:chOff x="3134640" y="3960283"/>
              <a:chExt cx="4156295" cy="1638917"/>
            </a:xfrm>
          </p:grpSpPr>
          <p:sp>
            <p:nvSpPr>
              <p:cNvPr id="552" name="Google Shape;552;p28"/>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grpSp>
        <p:nvGrpSpPr>
          <p:cNvPr id="556" name="Google Shape;556;p28"/>
          <p:cNvGrpSpPr/>
          <p:nvPr/>
        </p:nvGrpSpPr>
        <p:grpSpPr>
          <a:xfrm>
            <a:off x="-267473" y="-1104962"/>
            <a:ext cx="9678956" cy="2308302"/>
            <a:chOff x="-40211" y="-1158024"/>
            <a:chExt cx="9678956" cy="2308302"/>
          </a:xfrm>
        </p:grpSpPr>
        <p:grpSp>
          <p:nvGrpSpPr>
            <p:cNvPr id="557" name="Google Shape;557;p28"/>
            <p:cNvGrpSpPr/>
            <p:nvPr/>
          </p:nvGrpSpPr>
          <p:grpSpPr>
            <a:xfrm>
              <a:off x="6080478" y="-565569"/>
              <a:ext cx="3558268" cy="1715847"/>
              <a:chOff x="6186603" y="-816369"/>
              <a:chExt cx="3558268" cy="1715847"/>
            </a:xfrm>
          </p:grpSpPr>
          <p:grpSp>
            <p:nvGrpSpPr>
              <p:cNvPr id="558" name="Google Shape;558;p28"/>
              <p:cNvGrpSpPr/>
              <p:nvPr/>
            </p:nvGrpSpPr>
            <p:grpSpPr>
              <a:xfrm>
                <a:off x="7366217" y="-816369"/>
                <a:ext cx="2378653" cy="1715847"/>
                <a:chOff x="6492440" y="137823"/>
                <a:chExt cx="1902923" cy="1356293"/>
              </a:xfrm>
            </p:grpSpPr>
            <p:sp>
              <p:nvSpPr>
                <p:cNvPr id="559" name="Google Shape;559;p28"/>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28"/>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28"/>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28"/>
            <p:cNvGrpSpPr/>
            <p:nvPr/>
          </p:nvGrpSpPr>
          <p:grpSpPr>
            <a:xfrm>
              <a:off x="884069" y="-1158024"/>
              <a:ext cx="5196411" cy="2022644"/>
              <a:chOff x="3134640" y="3960283"/>
              <a:chExt cx="4157129" cy="1598802"/>
            </a:xfrm>
          </p:grpSpPr>
          <p:sp>
            <p:nvSpPr>
              <p:cNvPr id="564" name="Google Shape;564;p28"/>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one column 2">
  <p:cSld name="ONE_COLUMN_TEXT_1">
    <p:spTree>
      <p:nvGrpSpPr>
        <p:cNvPr id="1" name="Shape 568"/>
        <p:cNvGrpSpPr/>
        <p:nvPr/>
      </p:nvGrpSpPr>
      <p:grpSpPr>
        <a:xfrm>
          <a:off x="0" y="0"/>
          <a:ext cx="0" cy="0"/>
          <a:chOff x="0" y="0"/>
          <a:chExt cx="0" cy="0"/>
        </a:xfrm>
      </p:grpSpPr>
      <p:grpSp>
        <p:nvGrpSpPr>
          <p:cNvPr id="569" name="Google Shape;569;p29"/>
          <p:cNvGrpSpPr/>
          <p:nvPr/>
        </p:nvGrpSpPr>
        <p:grpSpPr>
          <a:xfrm>
            <a:off x="8262906" y="-382065"/>
            <a:ext cx="2123132" cy="5507023"/>
            <a:chOff x="8262906" y="-382065"/>
            <a:chExt cx="2123132" cy="5507023"/>
          </a:xfrm>
        </p:grpSpPr>
        <p:sp>
          <p:nvSpPr>
            <p:cNvPr id="570" name="Google Shape;570;p29"/>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74" name="Google Shape;574;p29"/>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575" name="Google Shape;575;p29"/>
          <p:cNvGrpSpPr/>
          <p:nvPr/>
        </p:nvGrpSpPr>
        <p:grpSpPr>
          <a:xfrm>
            <a:off x="-849493" y="11"/>
            <a:ext cx="1992298" cy="5293096"/>
            <a:chOff x="-849493" y="11"/>
            <a:chExt cx="1992298" cy="5293096"/>
          </a:xfrm>
        </p:grpSpPr>
        <p:sp>
          <p:nvSpPr>
            <p:cNvPr id="576" name="Google Shape;576;p29"/>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9"/>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580" name="Google Shape;580;p29"/>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1" name="Google Shape;581;p29"/>
          <p:cNvSpPr txBox="1">
            <a:spLocks noGrp="1"/>
          </p:cNvSpPr>
          <p:nvPr>
            <p:ph type="subTitle" idx="1"/>
          </p:nvPr>
        </p:nvSpPr>
        <p:spPr>
          <a:xfrm>
            <a:off x="1307568" y="1401750"/>
            <a:ext cx="4645200" cy="25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2" name="Google Shape;582;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list">
  <p:cSld name="ONE_COLUMN_TEXT_1_2">
    <p:spTree>
      <p:nvGrpSpPr>
        <p:cNvPr id="1" name="Shape 583"/>
        <p:cNvGrpSpPr/>
        <p:nvPr/>
      </p:nvGrpSpPr>
      <p:grpSpPr>
        <a:xfrm>
          <a:off x="0" y="0"/>
          <a:ext cx="0" cy="0"/>
          <a:chOff x="0" y="0"/>
          <a:chExt cx="0" cy="0"/>
        </a:xfrm>
      </p:grpSpPr>
      <p:sp>
        <p:nvSpPr>
          <p:cNvPr id="584" name="Google Shape;584;p30"/>
          <p:cNvSpPr/>
          <p:nvPr/>
        </p:nvSpPr>
        <p:spPr>
          <a:xfrm rot="-285634">
            <a:off x="774814" y="1232030"/>
            <a:ext cx="7810560" cy="2841532"/>
          </a:xfrm>
          <a:custGeom>
            <a:avLst/>
            <a:gdLst/>
            <a:ahLst/>
            <a:cxnLst/>
            <a:rect l="l" t="t" r="r" b="b"/>
            <a:pathLst>
              <a:path w="125867" h="97891" extrusionOk="0">
                <a:moveTo>
                  <a:pt x="60082" y="1"/>
                </a:moveTo>
                <a:cubicBezTo>
                  <a:pt x="36752" y="1"/>
                  <a:pt x="12844" y="7408"/>
                  <a:pt x="8816" y="20204"/>
                </a:cubicBezTo>
                <a:cubicBezTo>
                  <a:pt x="0" y="48281"/>
                  <a:pt x="35688" y="97891"/>
                  <a:pt x="74611" y="97891"/>
                </a:cubicBezTo>
                <a:cubicBezTo>
                  <a:pt x="76336" y="97891"/>
                  <a:pt x="78067" y="97793"/>
                  <a:pt x="79800" y="97592"/>
                </a:cubicBezTo>
                <a:cubicBezTo>
                  <a:pt x="105852" y="94590"/>
                  <a:pt x="125866" y="50492"/>
                  <a:pt x="105285" y="16468"/>
                </a:cubicBezTo>
                <a:cubicBezTo>
                  <a:pt x="98416" y="5105"/>
                  <a:pt x="79448" y="1"/>
                  <a:pt x="600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txBox="1">
            <a:spLocks noGrp="1"/>
          </p:cNvSpPr>
          <p:nvPr>
            <p:ph type="subTitle" idx="1"/>
          </p:nvPr>
        </p:nvSpPr>
        <p:spPr>
          <a:xfrm>
            <a:off x="1920300" y="1725168"/>
            <a:ext cx="5303400" cy="16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6" name="Google Shape;586;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87" name="Google Shape;587;p30"/>
          <p:cNvGrpSpPr/>
          <p:nvPr/>
        </p:nvGrpSpPr>
        <p:grpSpPr>
          <a:xfrm>
            <a:off x="-201398" y="3672213"/>
            <a:ext cx="9678956" cy="2308302"/>
            <a:chOff x="-40211" y="-1158024"/>
            <a:chExt cx="9678956" cy="2308302"/>
          </a:xfrm>
        </p:grpSpPr>
        <p:grpSp>
          <p:nvGrpSpPr>
            <p:cNvPr id="588" name="Google Shape;588;p30"/>
            <p:cNvGrpSpPr/>
            <p:nvPr/>
          </p:nvGrpSpPr>
          <p:grpSpPr>
            <a:xfrm>
              <a:off x="6080478" y="-565569"/>
              <a:ext cx="3558268" cy="1715847"/>
              <a:chOff x="6186603" y="-816369"/>
              <a:chExt cx="3558268" cy="1715847"/>
            </a:xfrm>
          </p:grpSpPr>
          <p:grpSp>
            <p:nvGrpSpPr>
              <p:cNvPr id="589" name="Google Shape;589;p30"/>
              <p:cNvGrpSpPr/>
              <p:nvPr/>
            </p:nvGrpSpPr>
            <p:grpSpPr>
              <a:xfrm>
                <a:off x="7366217" y="-816369"/>
                <a:ext cx="2378653" cy="1715847"/>
                <a:chOff x="6492440" y="137823"/>
                <a:chExt cx="1902923" cy="1356293"/>
              </a:xfrm>
            </p:grpSpPr>
            <p:sp>
              <p:nvSpPr>
                <p:cNvPr id="590" name="Google Shape;590;p30"/>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0"/>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30"/>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30"/>
            <p:cNvGrpSpPr/>
            <p:nvPr/>
          </p:nvGrpSpPr>
          <p:grpSpPr>
            <a:xfrm>
              <a:off x="884069" y="-1158024"/>
              <a:ext cx="5196411" cy="2022644"/>
              <a:chOff x="3134640" y="3960283"/>
              <a:chExt cx="4157129" cy="1598802"/>
            </a:xfrm>
          </p:grpSpPr>
          <p:sp>
            <p:nvSpPr>
              <p:cNvPr id="595" name="Google Shape;595;p30"/>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ONE_COLUMN_TEXT_1_1">
    <p:spTree>
      <p:nvGrpSpPr>
        <p:cNvPr id="1" name="Shape 599"/>
        <p:cNvGrpSpPr/>
        <p:nvPr/>
      </p:nvGrpSpPr>
      <p:grpSpPr>
        <a:xfrm>
          <a:off x="0" y="0"/>
          <a:ext cx="0" cy="0"/>
          <a:chOff x="0" y="0"/>
          <a:chExt cx="0" cy="0"/>
        </a:xfrm>
      </p:grpSpPr>
      <p:sp>
        <p:nvSpPr>
          <p:cNvPr id="600" name="Google Shape;600;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1" name="Google Shape;601;p31"/>
          <p:cNvSpPr txBox="1">
            <a:spLocks noGrp="1"/>
          </p:cNvSpPr>
          <p:nvPr>
            <p:ph type="subTitle" idx="1"/>
          </p:nvPr>
        </p:nvSpPr>
        <p:spPr>
          <a:xfrm>
            <a:off x="720000" y="2970288"/>
            <a:ext cx="2371800" cy="98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602" name="Google Shape;602;p31"/>
          <p:cNvSpPr txBox="1">
            <a:spLocks noGrp="1"/>
          </p:cNvSpPr>
          <p:nvPr>
            <p:ph type="subTitle" idx="2"/>
          </p:nvPr>
        </p:nvSpPr>
        <p:spPr>
          <a:xfrm>
            <a:off x="966953" y="2492002"/>
            <a:ext cx="1867500" cy="601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9pPr>
          </a:lstStyle>
          <a:p>
            <a:endParaRPr/>
          </a:p>
        </p:txBody>
      </p:sp>
      <p:sp>
        <p:nvSpPr>
          <p:cNvPr id="603" name="Google Shape;603;p31"/>
          <p:cNvSpPr txBox="1">
            <a:spLocks noGrp="1"/>
          </p:cNvSpPr>
          <p:nvPr>
            <p:ph type="subTitle" idx="3"/>
          </p:nvPr>
        </p:nvSpPr>
        <p:spPr>
          <a:xfrm>
            <a:off x="3386100" y="2970288"/>
            <a:ext cx="2371800" cy="98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604" name="Google Shape;604;p31"/>
          <p:cNvSpPr txBox="1">
            <a:spLocks noGrp="1"/>
          </p:cNvSpPr>
          <p:nvPr>
            <p:ph type="subTitle" idx="4"/>
          </p:nvPr>
        </p:nvSpPr>
        <p:spPr>
          <a:xfrm>
            <a:off x="3638250" y="2492002"/>
            <a:ext cx="1867500" cy="601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9pPr>
          </a:lstStyle>
          <a:p>
            <a:endParaRPr/>
          </a:p>
        </p:txBody>
      </p:sp>
      <p:sp>
        <p:nvSpPr>
          <p:cNvPr id="605" name="Google Shape;605;p31"/>
          <p:cNvSpPr txBox="1">
            <a:spLocks noGrp="1"/>
          </p:cNvSpPr>
          <p:nvPr>
            <p:ph type="subTitle" idx="5"/>
          </p:nvPr>
        </p:nvSpPr>
        <p:spPr>
          <a:xfrm>
            <a:off x="6053700" y="2970288"/>
            <a:ext cx="2371800" cy="98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606" name="Google Shape;606;p31"/>
          <p:cNvSpPr txBox="1">
            <a:spLocks noGrp="1"/>
          </p:cNvSpPr>
          <p:nvPr>
            <p:ph type="subTitle" idx="6"/>
          </p:nvPr>
        </p:nvSpPr>
        <p:spPr>
          <a:xfrm>
            <a:off x="6300653" y="2492002"/>
            <a:ext cx="1867500" cy="601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9pPr>
          </a:lstStyle>
          <a:p>
            <a:endParaRPr/>
          </a:p>
        </p:txBody>
      </p:sp>
      <p:sp>
        <p:nvSpPr>
          <p:cNvPr id="607" name="Google Shape;607;p31"/>
          <p:cNvSpPr txBox="1">
            <a:spLocks noGrp="1"/>
          </p:cNvSpPr>
          <p:nvPr>
            <p:ph type="title" idx="7" hasCustomPrompt="1"/>
          </p:nvPr>
        </p:nvSpPr>
        <p:spPr>
          <a:xfrm>
            <a:off x="1408200" y="1972392"/>
            <a:ext cx="992400" cy="48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Font typeface="Londrina Solid"/>
              <a:buNone/>
              <a:defRPr>
                <a:solidFill>
                  <a:schemeClr val="accent3"/>
                </a:solidFill>
                <a:latin typeface="Londrina Solid"/>
                <a:ea typeface="Londrina Solid"/>
                <a:cs typeface="Londrina Solid"/>
                <a:sym typeface="Londrina Solid"/>
              </a:defRPr>
            </a:lvl1pPr>
            <a:lvl2pPr lvl="1"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2pPr>
            <a:lvl3pPr lvl="2"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3pPr>
            <a:lvl4pPr lvl="3"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4pPr>
            <a:lvl5pPr lvl="4"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5pPr>
            <a:lvl6pPr lvl="5"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6pPr>
            <a:lvl7pPr lvl="6"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7pPr>
            <a:lvl8pPr lvl="7"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8pPr>
            <a:lvl9pPr lvl="8"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9pPr>
          </a:lstStyle>
          <a:p>
            <a:r>
              <a:t>xx%</a:t>
            </a:r>
          </a:p>
        </p:txBody>
      </p:sp>
      <p:sp>
        <p:nvSpPr>
          <p:cNvPr id="608" name="Google Shape;608;p31"/>
          <p:cNvSpPr txBox="1">
            <a:spLocks noGrp="1"/>
          </p:cNvSpPr>
          <p:nvPr>
            <p:ph type="title" idx="8" hasCustomPrompt="1"/>
          </p:nvPr>
        </p:nvSpPr>
        <p:spPr>
          <a:xfrm>
            <a:off x="4075800" y="1971367"/>
            <a:ext cx="992400" cy="48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Font typeface="Londrina Solid"/>
              <a:buNone/>
              <a:defRPr>
                <a:solidFill>
                  <a:schemeClr val="accent3"/>
                </a:solidFill>
                <a:latin typeface="Londrina Solid"/>
                <a:ea typeface="Londrina Solid"/>
                <a:cs typeface="Londrina Solid"/>
                <a:sym typeface="Londrina Solid"/>
              </a:defRPr>
            </a:lvl1pPr>
            <a:lvl2pPr lvl="1"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2pPr>
            <a:lvl3pPr lvl="2"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3pPr>
            <a:lvl4pPr lvl="3"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4pPr>
            <a:lvl5pPr lvl="4"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5pPr>
            <a:lvl6pPr lvl="5"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6pPr>
            <a:lvl7pPr lvl="6"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7pPr>
            <a:lvl8pPr lvl="7"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8pPr>
            <a:lvl9pPr lvl="8"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9pPr>
          </a:lstStyle>
          <a:p>
            <a:r>
              <a:t>xx%</a:t>
            </a:r>
          </a:p>
        </p:txBody>
      </p:sp>
      <p:sp>
        <p:nvSpPr>
          <p:cNvPr id="609" name="Google Shape;609;p31"/>
          <p:cNvSpPr txBox="1">
            <a:spLocks noGrp="1"/>
          </p:cNvSpPr>
          <p:nvPr>
            <p:ph type="title" idx="9" hasCustomPrompt="1"/>
          </p:nvPr>
        </p:nvSpPr>
        <p:spPr>
          <a:xfrm>
            <a:off x="6743400" y="1972392"/>
            <a:ext cx="992400" cy="48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Font typeface="Londrina Solid"/>
              <a:buNone/>
              <a:defRPr>
                <a:solidFill>
                  <a:schemeClr val="accent3"/>
                </a:solidFill>
                <a:latin typeface="Londrina Solid"/>
                <a:ea typeface="Londrina Solid"/>
                <a:cs typeface="Londrina Solid"/>
                <a:sym typeface="Londrina Solid"/>
              </a:defRPr>
            </a:lvl1pPr>
            <a:lvl2pPr lvl="1"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2pPr>
            <a:lvl3pPr lvl="2"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3pPr>
            <a:lvl4pPr lvl="3"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4pPr>
            <a:lvl5pPr lvl="4"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5pPr>
            <a:lvl6pPr lvl="5"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6pPr>
            <a:lvl7pPr lvl="6"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7pPr>
            <a:lvl8pPr lvl="7"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8pPr>
            <a:lvl9pPr lvl="8" algn="ctr" rtl="0">
              <a:spcBef>
                <a:spcPts val="0"/>
              </a:spcBef>
              <a:spcAft>
                <a:spcPts val="0"/>
              </a:spcAft>
              <a:buClr>
                <a:schemeClr val="lt1"/>
              </a:buClr>
              <a:buSzPts val="3000"/>
              <a:buFont typeface="Londrina Solid"/>
              <a:buNone/>
              <a:defRPr sz="3000">
                <a:solidFill>
                  <a:schemeClr val="lt1"/>
                </a:solidFill>
                <a:latin typeface="Londrina Solid"/>
                <a:ea typeface="Londrina Solid"/>
                <a:cs typeface="Londrina Solid"/>
                <a:sym typeface="Londrina Solid"/>
              </a:defRPr>
            </a:lvl9pPr>
          </a:lstStyle>
          <a:p>
            <a:r>
              <a:t>xx%</a:t>
            </a:r>
          </a:p>
        </p:txBody>
      </p:sp>
      <p:grpSp>
        <p:nvGrpSpPr>
          <p:cNvPr id="610" name="Google Shape;610;p31"/>
          <p:cNvGrpSpPr/>
          <p:nvPr/>
        </p:nvGrpSpPr>
        <p:grpSpPr>
          <a:xfrm>
            <a:off x="-201398" y="3672213"/>
            <a:ext cx="9678956" cy="2308302"/>
            <a:chOff x="-40211" y="-1158024"/>
            <a:chExt cx="9678956" cy="2308302"/>
          </a:xfrm>
        </p:grpSpPr>
        <p:grpSp>
          <p:nvGrpSpPr>
            <p:cNvPr id="611" name="Google Shape;611;p31"/>
            <p:cNvGrpSpPr/>
            <p:nvPr/>
          </p:nvGrpSpPr>
          <p:grpSpPr>
            <a:xfrm>
              <a:off x="6080478" y="-565569"/>
              <a:ext cx="3558268" cy="1715847"/>
              <a:chOff x="6186603" y="-816369"/>
              <a:chExt cx="3558268" cy="1715847"/>
            </a:xfrm>
          </p:grpSpPr>
          <p:grpSp>
            <p:nvGrpSpPr>
              <p:cNvPr id="612" name="Google Shape;612;p31"/>
              <p:cNvGrpSpPr/>
              <p:nvPr/>
            </p:nvGrpSpPr>
            <p:grpSpPr>
              <a:xfrm>
                <a:off x="7366217" y="-816369"/>
                <a:ext cx="2378653" cy="1715847"/>
                <a:chOff x="6492440" y="137823"/>
                <a:chExt cx="1902923" cy="1356293"/>
              </a:xfrm>
            </p:grpSpPr>
            <p:sp>
              <p:nvSpPr>
                <p:cNvPr id="613" name="Google Shape;613;p31"/>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31"/>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31"/>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1"/>
            <p:cNvGrpSpPr/>
            <p:nvPr/>
          </p:nvGrpSpPr>
          <p:grpSpPr>
            <a:xfrm>
              <a:off x="884069" y="-1158024"/>
              <a:ext cx="5196411" cy="2022644"/>
              <a:chOff x="3134640" y="3960283"/>
              <a:chExt cx="4157129" cy="1598802"/>
            </a:xfrm>
          </p:grpSpPr>
          <p:sp>
            <p:nvSpPr>
              <p:cNvPr id="618" name="Google Shape;618;p31"/>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4">
  <p:cSld name="MAIN_POINT_1">
    <p:spTree>
      <p:nvGrpSpPr>
        <p:cNvPr id="1" name="Shape 649"/>
        <p:cNvGrpSpPr/>
        <p:nvPr/>
      </p:nvGrpSpPr>
      <p:grpSpPr>
        <a:xfrm>
          <a:off x="0" y="0"/>
          <a:ext cx="0" cy="0"/>
          <a:chOff x="0" y="0"/>
          <a:chExt cx="0" cy="0"/>
        </a:xfrm>
      </p:grpSpPr>
      <p:grpSp>
        <p:nvGrpSpPr>
          <p:cNvPr id="650" name="Google Shape;650;p33"/>
          <p:cNvGrpSpPr/>
          <p:nvPr/>
        </p:nvGrpSpPr>
        <p:grpSpPr>
          <a:xfrm flipH="1">
            <a:off x="-348873" y="3684513"/>
            <a:ext cx="9678956" cy="2308302"/>
            <a:chOff x="-40211" y="-1158024"/>
            <a:chExt cx="9678956" cy="2308302"/>
          </a:xfrm>
        </p:grpSpPr>
        <p:grpSp>
          <p:nvGrpSpPr>
            <p:cNvPr id="651" name="Google Shape;651;p33"/>
            <p:cNvGrpSpPr/>
            <p:nvPr/>
          </p:nvGrpSpPr>
          <p:grpSpPr>
            <a:xfrm>
              <a:off x="6080478" y="-565569"/>
              <a:ext cx="3558268" cy="1715847"/>
              <a:chOff x="6186603" y="-816369"/>
              <a:chExt cx="3558268" cy="1715847"/>
            </a:xfrm>
          </p:grpSpPr>
          <p:grpSp>
            <p:nvGrpSpPr>
              <p:cNvPr id="652" name="Google Shape;652;p33"/>
              <p:cNvGrpSpPr/>
              <p:nvPr/>
            </p:nvGrpSpPr>
            <p:grpSpPr>
              <a:xfrm>
                <a:off x="7366217" y="-816369"/>
                <a:ext cx="2378653" cy="1715847"/>
                <a:chOff x="6492440" y="137823"/>
                <a:chExt cx="1902923" cy="1356293"/>
              </a:xfrm>
            </p:grpSpPr>
            <p:sp>
              <p:nvSpPr>
                <p:cNvPr id="653" name="Google Shape;653;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5" name="Google Shape;655;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33"/>
            <p:cNvGrpSpPr/>
            <p:nvPr/>
          </p:nvGrpSpPr>
          <p:grpSpPr>
            <a:xfrm>
              <a:off x="884069" y="-1158024"/>
              <a:ext cx="5196411" cy="2022644"/>
              <a:chOff x="3134640" y="3960283"/>
              <a:chExt cx="4157129" cy="1598802"/>
            </a:xfrm>
          </p:grpSpPr>
          <p:sp>
            <p:nvSpPr>
              <p:cNvPr id="658" name="Google Shape;658;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grpSp>
        <p:nvGrpSpPr>
          <p:cNvPr id="662" name="Google Shape;662;p33"/>
          <p:cNvGrpSpPr/>
          <p:nvPr/>
        </p:nvGrpSpPr>
        <p:grpSpPr>
          <a:xfrm>
            <a:off x="-267473" y="-1104962"/>
            <a:ext cx="9678956" cy="2308302"/>
            <a:chOff x="-40211" y="-1158024"/>
            <a:chExt cx="9678956" cy="2308302"/>
          </a:xfrm>
        </p:grpSpPr>
        <p:grpSp>
          <p:nvGrpSpPr>
            <p:cNvPr id="663" name="Google Shape;663;p33"/>
            <p:cNvGrpSpPr/>
            <p:nvPr/>
          </p:nvGrpSpPr>
          <p:grpSpPr>
            <a:xfrm>
              <a:off x="6080478" y="-565569"/>
              <a:ext cx="3558268" cy="1715847"/>
              <a:chOff x="6186603" y="-816369"/>
              <a:chExt cx="3558268" cy="1715847"/>
            </a:xfrm>
          </p:grpSpPr>
          <p:grpSp>
            <p:nvGrpSpPr>
              <p:cNvPr id="664" name="Google Shape;664;p33"/>
              <p:cNvGrpSpPr/>
              <p:nvPr/>
            </p:nvGrpSpPr>
            <p:grpSpPr>
              <a:xfrm>
                <a:off x="7366217" y="-816369"/>
                <a:ext cx="2378653" cy="1715847"/>
                <a:chOff x="6492440" y="137823"/>
                <a:chExt cx="1902923" cy="1356293"/>
              </a:xfrm>
            </p:grpSpPr>
            <p:sp>
              <p:nvSpPr>
                <p:cNvPr id="665" name="Google Shape;665;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8" name="Google Shape;668;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 name="Google Shape;669;p33"/>
            <p:cNvGrpSpPr/>
            <p:nvPr/>
          </p:nvGrpSpPr>
          <p:grpSpPr>
            <a:xfrm>
              <a:off x="884069" y="-1158024"/>
              <a:ext cx="5196411" cy="2022644"/>
              <a:chOff x="3134640" y="3960283"/>
              <a:chExt cx="4157129" cy="1598802"/>
            </a:xfrm>
          </p:grpSpPr>
          <p:sp>
            <p:nvSpPr>
              <p:cNvPr id="670" name="Google Shape;670;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4"/>
        <p:cNvGrpSpPr/>
        <p:nvPr/>
      </p:nvGrpSpPr>
      <p:grpSpPr>
        <a:xfrm>
          <a:off x="0" y="0"/>
          <a:ext cx="0" cy="0"/>
          <a:chOff x="0" y="0"/>
          <a:chExt cx="0" cy="0"/>
        </a:xfrm>
      </p:grpSpPr>
      <p:sp>
        <p:nvSpPr>
          <p:cNvPr id="675" name="Google Shape;675;p34"/>
          <p:cNvSpPr txBox="1">
            <a:spLocks noGrp="1"/>
          </p:cNvSpPr>
          <p:nvPr>
            <p:ph type="ctrTitle"/>
          </p:nvPr>
        </p:nvSpPr>
        <p:spPr>
          <a:xfrm>
            <a:off x="4166100" y="1335229"/>
            <a:ext cx="4829400" cy="1386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9300"/>
              <a:buNone/>
              <a:defRPr sz="9300">
                <a:solidFill>
                  <a:schemeClr val="accent6"/>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76" name="Google Shape;676;p34"/>
          <p:cNvSpPr txBox="1">
            <a:spLocks noGrp="1"/>
          </p:cNvSpPr>
          <p:nvPr>
            <p:ph type="subTitle" idx="1"/>
          </p:nvPr>
        </p:nvSpPr>
        <p:spPr>
          <a:xfrm>
            <a:off x="5218200" y="2402779"/>
            <a:ext cx="2725200" cy="80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677" name="Google Shape;677;p34"/>
          <p:cNvGrpSpPr/>
          <p:nvPr/>
        </p:nvGrpSpPr>
        <p:grpSpPr>
          <a:xfrm>
            <a:off x="-201398" y="3672213"/>
            <a:ext cx="9678956" cy="2308302"/>
            <a:chOff x="-40211" y="-1158024"/>
            <a:chExt cx="9678956" cy="2308302"/>
          </a:xfrm>
        </p:grpSpPr>
        <p:grpSp>
          <p:nvGrpSpPr>
            <p:cNvPr id="678" name="Google Shape;678;p34"/>
            <p:cNvGrpSpPr/>
            <p:nvPr/>
          </p:nvGrpSpPr>
          <p:grpSpPr>
            <a:xfrm>
              <a:off x="6080478" y="-565569"/>
              <a:ext cx="3558268" cy="1715847"/>
              <a:chOff x="6186603" y="-816369"/>
              <a:chExt cx="3558268" cy="1715847"/>
            </a:xfrm>
          </p:grpSpPr>
          <p:grpSp>
            <p:nvGrpSpPr>
              <p:cNvPr id="679" name="Google Shape;679;p34"/>
              <p:cNvGrpSpPr/>
              <p:nvPr/>
            </p:nvGrpSpPr>
            <p:grpSpPr>
              <a:xfrm>
                <a:off x="7366217" y="-816369"/>
                <a:ext cx="2378653" cy="1715847"/>
                <a:chOff x="6492440" y="137823"/>
                <a:chExt cx="1902923" cy="1356293"/>
              </a:xfrm>
            </p:grpSpPr>
            <p:sp>
              <p:nvSpPr>
                <p:cNvPr id="680" name="Google Shape;680;p34"/>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34"/>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34"/>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34"/>
            <p:cNvGrpSpPr/>
            <p:nvPr/>
          </p:nvGrpSpPr>
          <p:grpSpPr>
            <a:xfrm>
              <a:off x="884069" y="-1158024"/>
              <a:ext cx="5196411" cy="2022644"/>
              <a:chOff x="3134640" y="3960283"/>
              <a:chExt cx="4157129" cy="1598802"/>
            </a:xfrm>
          </p:grpSpPr>
          <p:sp>
            <p:nvSpPr>
              <p:cNvPr id="685" name="Google Shape;685;p34"/>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TITLE_1_1">
    <p:bg>
      <p:bgPr>
        <a:solidFill>
          <a:schemeClr val="lt1"/>
        </a:solidFill>
        <a:effectLst/>
      </p:bgPr>
    </p:bg>
    <p:spTree>
      <p:nvGrpSpPr>
        <p:cNvPr id="1" name="Shape 167"/>
        <p:cNvGrpSpPr/>
        <p:nvPr/>
      </p:nvGrpSpPr>
      <p:grpSpPr>
        <a:xfrm>
          <a:off x="0" y="0"/>
          <a:ext cx="0" cy="0"/>
          <a:chOff x="0" y="0"/>
          <a:chExt cx="0" cy="0"/>
        </a:xfrm>
      </p:grpSpPr>
      <p:grpSp>
        <p:nvGrpSpPr>
          <p:cNvPr id="168" name="Google Shape;168;p5"/>
          <p:cNvGrpSpPr/>
          <p:nvPr/>
        </p:nvGrpSpPr>
        <p:grpSpPr>
          <a:xfrm rot="10800000" flipH="1">
            <a:off x="-638031" y="-1045345"/>
            <a:ext cx="10420063" cy="7234190"/>
            <a:chOff x="-292300" y="-36275"/>
            <a:chExt cx="8336050" cy="5718275"/>
          </a:xfrm>
        </p:grpSpPr>
        <p:sp>
          <p:nvSpPr>
            <p:cNvPr id="169" name="Google Shape;169;p5"/>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6"/>
        <p:cNvGrpSpPr/>
        <p:nvPr/>
      </p:nvGrpSpPr>
      <p:grpSpPr>
        <a:xfrm>
          <a:off x="0" y="0"/>
          <a:ext cx="0" cy="0"/>
          <a:chOff x="0" y="0"/>
          <a:chExt cx="0" cy="0"/>
        </a:xfrm>
      </p:grpSpPr>
      <p:grpSp>
        <p:nvGrpSpPr>
          <p:cNvPr id="697" name="Google Shape;697;p36"/>
          <p:cNvGrpSpPr/>
          <p:nvPr/>
        </p:nvGrpSpPr>
        <p:grpSpPr>
          <a:xfrm flipH="1">
            <a:off x="-638031" y="-1045345"/>
            <a:ext cx="10420063" cy="7234190"/>
            <a:chOff x="-292300" y="-36275"/>
            <a:chExt cx="8336050" cy="5718275"/>
          </a:xfrm>
        </p:grpSpPr>
        <p:sp>
          <p:nvSpPr>
            <p:cNvPr id="698" name="Google Shape;698;p36"/>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36"/>
          <p:cNvSpPr/>
          <p:nvPr/>
        </p:nvSpPr>
        <p:spPr>
          <a:xfrm>
            <a:off x="-1427700" y="638850"/>
            <a:ext cx="10359924" cy="3965555"/>
          </a:xfrm>
          <a:custGeom>
            <a:avLst/>
            <a:gdLst/>
            <a:ahLst/>
            <a:cxnLst/>
            <a:rect l="l" t="t" r="r" b="b"/>
            <a:pathLst>
              <a:path w="168051" h="72513" extrusionOk="0">
                <a:moveTo>
                  <a:pt x="114290" y="0"/>
                </a:moveTo>
                <a:cubicBezTo>
                  <a:pt x="81107" y="0"/>
                  <a:pt x="0" y="31491"/>
                  <a:pt x="55237" y="62191"/>
                </a:cubicBezTo>
                <a:cubicBezTo>
                  <a:pt x="66793" y="68625"/>
                  <a:pt x="88390" y="72513"/>
                  <a:pt x="108990" y="72513"/>
                </a:cubicBezTo>
                <a:cubicBezTo>
                  <a:pt x="126624" y="72513"/>
                  <a:pt x="143527" y="69664"/>
                  <a:pt x="152773" y="63125"/>
                </a:cubicBezTo>
                <a:cubicBezTo>
                  <a:pt x="168051" y="52318"/>
                  <a:pt x="149037" y="7419"/>
                  <a:pt x="121784" y="747"/>
                </a:cubicBezTo>
                <a:cubicBezTo>
                  <a:pt x="119737" y="242"/>
                  <a:pt x="117197" y="0"/>
                  <a:pt x="114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txBox="1">
            <a:spLocks noGrp="1"/>
          </p:cNvSpPr>
          <p:nvPr>
            <p:ph type="title" hasCustomPrompt="1"/>
          </p:nvPr>
        </p:nvSpPr>
        <p:spPr>
          <a:xfrm>
            <a:off x="1210950" y="1797750"/>
            <a:ext cx="6722100" cy="1548000"/>
          </a:xfrm>
          <a:prstGeom prst="rect">
            <a:avLst/>
          </a:prstGeom>
        </p:spPr>
        <p:txBody>
          <a:bodyPr spcFirstLastPara="1" wrap="square" lIns="91425" tIns="91425" rIns="91425" bIns="91425" anchor="b" anchorCtr="0">
            <a:noAutofit/>
          </a:bodyPr>
          <a:lstStyle>
            <a:lvl1pPr lvl="0" algn="ctr">
              <a:spcBef>
                <a:spcPts val="0"/>
              </a:spcBef>
              <a:spcAft>
                <a:spcPts val="0"/>
              </a:spcAft>
              <a:buSzPts val="9300"/>
              <a:buNone/>
              <a:defRPr sz="93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48" name="Google Shape;748;p36"/>
          <p:cNvSpPr txBox="1">
            <a:spLocks noGrp="1"/>
          </p:cNvSpPr>
          <p:nvPr>
            <p:ph type="subTitle" idx="1"/>
          </p:nvPr>
        </p:nvSpPr>
        <p:spPr>
          <a:xfrm>
            <a:off x="3342600" y="3252150"/>
            <a:ext cx="2458800" cy="72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mall numbers">
  <p:cSld name="BIG_NUMBER_1">
    <p:spTree>
      <p:nvGrpSpPr>
        <p:cNvPr id="1" name="Shape 749"/>
        <p:cNvGrpSpPr/>
        <p:nvPr/>
      </p:nvGrpSpPr>
      <p:grpSpPr>
        <a:xfrm>
          <a:off x="0" y="0"/>
          <a:ext cx="0" cy="0"/>
          <a:chOff x="0" y="0"/>
          <a:chExt cx="0" cy="0"/>
        </a:xfrm>
      </p:grpSpPr>
      <p:sp>
        <p:nvSpPr>
          <p:cNvPr id="750" name="Google Shape;750;p37"/>
          <p:cNvSpPr txBox="1">
            <a:spLocks noGrp="1"/>
          </p:cNvSpPr>
          <p:nvPr>
            <p:ph type="subTitle" idx="1"/>
          </p:nvPr>
        </p:nvSpPr>
        <p:spPr>
          <a:xfrm>
            <a:off x="2008350" y="3577747"/>
            <a:ext cx="5127300" cy="64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751" name="Google Shape;751;p37"/>
          <p:cNvSpPr txBox="1">
            <a:spLocks noGrp="1"/>
          </p:cNvSpPr>
          <p:nvPr>
            <p:ph type="title" hasCustomPrompt="1"/>
          </p:nvPr>
        </p:nvSpPr>
        <p:spPr>
          <a:xfrm>
            <a:off x="2901900" y="3178233"/>
            <a:ext cx="3340200" cy="569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000"/>
              <a:buFont typeface="Londrina Solid"/>
              <a:buNone/>
              <a:defRPr sz="4000">
                <a:solidFill>
                  <a:schemeClr val="lt2"/>
                </a:solidFill>
                <a:latin typeface="Londrina Solid"/>
                <a:ea typeface="Londrina Solid"/>
                <a:cs typeface="Londrina Solid"/>
                <a:sym typeface="Londrina Solid"/>
              </a:defRPr>
            </a:lvl1pPr>
            <a:lvl2pPr lvl="1"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2pPr>
            <a:lvl3pPr lvl="2"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3pPr>
            <a:lvl4pPr lvl="3"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4pPr>
            <a:lvl5pPr lvl="4"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5pPr>
            <a:lvl6pPr lvl="5"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6pPr>
            <a:lvl7pPr lvl="6"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7pPr>
            <a:lvl8pPr lvl="7"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8pPr>
            <a:lvl9pPr lvl="8"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9pPr>
          </a:lstStyle>
          <a:p>
            <a:r>
              <a:t>xx%</a:t>
            </a:r>
          </a:p>
        </p:txBody>
      </p:sp>
      <p:sp>
        <p:nvSpPr>
          <p:cNvPr id="752" name="Google Shape;752;p37"/>
          <p:cNvSpPr txBox="1">
            <a:spLocks noGrp="1"/>
          </p:cNvSpPr>
          <p:nvPr>
            <p:ph type="title" idx="2" hasCustomPrompt="1"/>
          </p:nvPr>
        </p:nvSpPr>
        <p:spPr>
          <a:xfrm>
            <a:off x="2901900" y="1153562"/>
            <a:ext cx="3340200" cy="56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Font typeface="Londrina Solid"/>
              <a:buNone/>
              <a:defRPr sz="4000">
                <a:latin typeface="Londrina Solid"/>
                <a:ea typeface="Londrina Solid"/>
                <a:cs typeface="Londrina Solid"/>
                <a:sym typeface="Londrina Solid"/>
              </a:defRPr>
            </a:lvl1pPr>
            <a:lvl2pPr lvl="1"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2pPr>
            <a:lvl3pPr lvl="2"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3pPr>
            <a:lvl4pPr lvl="3"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4pPr>
            <a:lvl5pPr lvl="4"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5pPr>
            <a:lvl6pPr lvl="5"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6pPr>
            <a:lvl7pPr lvl="6"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7pPr>
            <a:lvl8pPr lvl="7"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8pPr>
            <a:lvl9pPr lvl="8"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9pPr>
          </a:lstStyle>
          <a:p>
            <a:r>
              <a:t>xx%</a:t>
            </a:r>
          </a:p>
        </p:txBody>
      </p:sp>
      <p:sp>
        <p:nvSpPr>
          <p:cNvPr id="753" name="Google Shape;753;p37"/>
          <p:cNvSpPr txBox="1">
            <a:spLocks noGrp="1"/>
          </p:cNvSpPr>
          <p:nvPr>
            <p:ph type="subTitle" idx="3"/>
          </p:nvPr>
        </p:nvSpPr>
        <p:spPr>
          <a:xfrm>
            <a:off x="2008350" y="1548856"/>
            <a:ext cx="5127300" cy="64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754" name="Google Shape;754;p37"/>
          <p:cNvSpPr txBox="1">
            <a:spLocks noGrp="1"/>
          </p:cNvSpPr>
          <p:nvPr>
            <p:ph type="title" idx="4" hasCustomPrompt="1"/>
          </p:nvPr>
        </p:nvSpPr>
        <p:spPr>
          <a:xfrm>
            <a:off x="2901900" y="2173934"/>
            <a:ext cx="3340200" cy="569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000"/>
              <a:buFont typeface="Londrina Solid"/>
              <a:buNone/>
              <a:defRPr sz="4000">
                <a:solidFill>
                  <a:schemeClr val="dk2"/>
                </a:solidFill>
                <a:latin typeface="Londrina Solid"/>
                <a:ea typeface="Londrina Solid"/>
                <a:cs typeface="Londrina Solid"/>
                <a:sym typeface="Londrina Solid"/>
              </a:defRPr>
            </a:lvl1pPr>
            <a:lvl2pPr lvl="1"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2pPr>
            <a:lvl3pPr lvl="2"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3pPr>
            <a:lvl4pPr lvl="3"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4pPr>
            <a:lvl5pPr lvl="4"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5pPr>
            <a:lvl6pPr lvl="5"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6pPr>
            <a:lvl7pPr lvl="6"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7pPr>
            <a:lvl8pPr lvl="7"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8pPr>
            <a:lvl9pPr lvl="8" algn="ctr" rtl="0">
              <a:spcBef>
                <a:spcPts val="0"/>
              </a:spcBef>
              <a:spcAft>
                <a:spcPts val="0"/>
              </a:spcAft>
              <a:buClr>
                <a:schemeClr val="accent6"/>
              </a:buClr>
              <a:buSzPts val="4000"/>
              <a:buFont typeface="Londrina Solid"/>
              <a:buNone/>
              <a:defRPr sz="4000">
                <a:solidFill>
                  <a:schemeClr val="accent6"/>
                </a:solidFill>
                <a:latin typeface="Londrina Solid"/>
                <a:ea typeface="Londrina Solid"/>
                <a:cs typeface="Londrina Solid"/>
                <a:sym typeface="Londrina Solid"/>
              </a:defRPr>
            </a:lvl9pPr>
          </a:lstStyle>
          <a:p>
            <a:r>
              <a:t>xx%</a:t>
            </a:r>
          </a:p>
        </p:txBody>
      </p:sp>
      <p:sp>
        <p:nvSpPr>
          <p:cNvPr id="755" name="Google Shape;755;p37"/>
          <p:cNvSpPr txBox="1">
            <a:spLocks noGrp="1"/>
          </p:cNvSpPr>
          <p:nvPr>
            <p:ph type="subTitle" idx="5"/>
          </p:nvPr>
        </p:nvSpPr>
        <p:spPr>
          <a:xfrm>
            <a:off x="2008350" y="2571580"/>
            <a:ext cx="5127300" cy="64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grpSp>
        <p:nvGrpSpPr>
          <p:cNvPr id="756" name="Google Shape;756;p37"/>
          <p:cNvGrpSpPr/>
          <p:nvPr/>
        </p:nvGrpSpPr>
        <p:grpSpPr>
          <a:xfrm flipH="1">
            <a:off x="-348873" y="3684513"/>
            <a:ext cx="9678956" cy="2308302"/>
            <a:chOff x="-40211" y="-1158024"/>
            <a:chExt cx="9678956" cy="2308302"/>
          </a:xfrm>
        </p:grpSpPr>
        <p:grpSp>
          <p:nvGrpSpPr>
            <p:cNvPr id="757" name="Google Shape;757;p37"/>
            <p:cNvGrpSpPr/>
            <p:nvPr/>
          </p:nvGrpSpPr>
          <p:grpSpPr>
            <a:xfrm>
              <a:off x="6080478" y="-565569"/>
              <a:ext cx="3558268" cy="1715847"/>
              <a:chOff x="6186603" y="-816369"/>
              <a:chExt cx="3558268" cy="1715847"/>
            </a:xfrm>
          </p:grpSpPr>
          <p:grpSp>
            <p:nvGrpSpPr>
              <p:cNvPr id="758" name="Google Shape;758;p37"/>
              <p:cNvGrpSpPr/>
              <p:nvPr/>
            </p:nvGrpSpPr>
            <p:grpSpPr>
              <a:xfrm>
                <a:off x="7366217" y="-816369"/>
                <a:ext cx="2378653" cy="1715847"/>
                <a:chOff x="6492440" y="137823"/>
                <a:chExt cx="1902923" cy="1356293"/>
              </a:xfrm>
            </p:grpSpPr>
            <p:sp>
              <p:nvSpPr>
                <p:cNvPr id="759" name="Google Shape;759;p37"/>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37"/>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 name="Google Shape;762;p37"/>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37"/>
            <p:cNvGrpSpPr/>
            <p:nvPr/>
          </p:nvGrpSpPr>
          <p:grpSpPr>
            <a:xfrm>
              <a:off x="884069" y="-1158024"/>
              <a:ext cx="5196411" cy="2022644"/>
              <a:chOff x="3134640" y="3960283"/>
              <a:chExt cx="4157129" cy="1598802"/>
            </a:xfrm>
          </p:grpSpPr>
          <p:sp>
            <p:nvSpPr>
              <p:cNvPr id="764" name="Google Shape;764;p3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grpSp>
        <p:nvGrpSpPr>
          <p:cNvPr id="768" name="Google Shape;768;p37"/>
          <p:cNvGrpSpPr/>
          <p:nvPr/>
        </p:nvGrpSpPr>
        <p:grpSpPr>
          <a:xfrm>
            <a:off x="-267473" y="-1104962"/>
            <a:ext cx="9678956" cy="2308302"/>
            <a:chOff x="-40211" y="-1158024"/>
            <a:chExt cx="9678956" cy="2308302"/>
          </a:xfrm>
        </p:grpSpPr>
        <p:grpSp>
          <p:nvGrpSpPr>
            <p:cNvPr id="769" name="Google Shape;769;p37"/>
            <p:cNvGrpSpPr/>
            <p:nvPr/>
          </p:nvGrpSpPr>
          <p:grpSpPr>
            <a:xfrm>
              <a:off x="6080478" y="-565569"/>
              <a:ext cx="3558268" cy="1715847"/>
              <a:chOff x="6186603" y="-816369"/>
              <a:chExt cx="3558268" cy="1715847"/>
            </a:xfrm>
          </p:grpSpPr>
          <p:grpSp>
            <p:nvGrpSpPr>
              <p:cNvPr id="770" name="Google Shape;770;p37"/>
              <p:cNvGrpSpPr/>
              <p:nvPr/>
            </p:nvGrpSpPr>
            <p:grpSpPr>
              <a:xfrm>
                <a:off x="7366217" y="-816369"/>
                <a:ext cx="2378653" cy="1715847"/>
                <a:chOff x="6492440" y="137823"/>
                <a:chExt cx="1902923" cy="1356293"/>
              </a:xfrm>
            </p:grpSpPr>
            <p:sp>
              <p:nvSpPr>
                <p:cNvPr id="771" name="Google Shape;771;p37"/>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37"/>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37"/>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 name="Google Shape;775;p37"/>
            <p:cNvGrpSpPr/>
            <p:nvPr/>
          </p:nvGrpSpPr>
          <p:grpSpPr>
            <a:xfrm>
              <a:off x="884069" y="-1158024"/>
              <a:ext cx="5196411" cy="2022644"/>
              <a:chOff x="3134640" y="3960283"/>
              <a:chExt cx="4157129" cy="1598802"/>
            </a:xfrm>
          </p:grpSpPr>
          <p:sp>
            <p:nvSpPr>
              <p:cNvPr id="776" name="Google Shape;776;p3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8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SECTION_HEADER_2">
    <p:spTree>
      <p:nvGrpSpPr>
        <p:cNvPr id="1" name="Shape 233"/>
        <p:cNvGrpSpPr/>
        <p:nvPr/>
      </p:nvGrpSpPr>
      <p:grpSpPr>
        <a:xfrm>
          <a:off x="0" y="0"/>
          <a:ext cx="0" cy="0"/>
          <a:chOff x="0" y="0"/>
          <a:chExt cx="0" cy="0"/>
        </a:xfrm>
      </p:grpSpPr>
      <p:grpSp>
        <p:nvGrpSpPr>
          <p:cNvPr id="234" name="Google Shape;234;p7"/>
          <p:cNvGrpSpPr/>
          <p:nvPr/>
        </p:nvGrpSpPr>
        <p:grpSpPr>
          <a:xfrm flipH="1">
            <a:off x="-277598" y="3672213"/>
            <a:ext cx="9678956" cy="2308302"/>
            <a:chOff x="-40211" y="-1158024"/>
            <a:chExt cx="9678956" cy="2308302"/>
          </a:xfrm>
        </p:grpSpPr>
        <p:grpSp>
          <p:nvGrpSpPr>
            <p:cNvPr id="235" name="Google Shape;235;p7"/>
            <p:cNvGrpSpPr/>
            <p:nvPr/>
          </p:nvGrpSpPr>
          <p:grpSpPr>
            <a:xfrm>
              <a:off x="6080478" y="-565569"/>
              <a:ext cx="3558268" cy="1715847"/>
              <a:chOff x="6186603" y="-816369"/>
              <a:chExt cx="3558268" cy="1715847"/>
            </a:xfrm>
          </p:grpSpPr>
          <p:grpSp>
            <p:nvGrpSpPr>
              <p:cNvPr id="236" name="Google Shape;236;p7"/>
              <p:cNvGrpSpPr/>
              <p:nvPr/>
            </p:nvGrpSpPr>
            <p:grpSpPr>
              <a:xfrm>
                <a:off x="7366217" y="-816369"/>
                <a:ext cx="2378653" cy="1715847"/>
                <a:chOff x="6492440" y="137823"/>
                <a:chExt cx="1902923" cy="1356293"/>
              </a:xfrm>
            </p:grpSpPr>
            <p:sp>
              <p:nvSpPr>
                <p:cNvPr id="237" name="Google Shape;237;p7"/>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7"/>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7"/>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7"/>
            <p:cNvGrpSpPr/>
            <p:nvPr/>
          </p:nvGrpSpPr>
          <p:grpSpPr>
            <a:xfrm>
              <a:off x="884069" y="-1158024"/>
              <a:ext cx="5196411" cy="2022644"/>
              <a:chOff x="3134640" y="3960283"/>
              <a:chExt cx="4157129" cy="1598802"/>
            </a:xfrm>
          </p:grpSpPr>
          <p:sp>
            <p:nvSpPr>
              <p:cNvPr id="242" name="Google Shape;242;p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246"/>
        <p:cNvGrpSpPr/>
        <p:nvPr/>
      </p:nvGrpSpPr>
      <p:grpSpPr>
        <a:xfrm>
          <a:off x="0" y="0"/>
          <a:ext cx="0" cy="0"/>
          <a:chOff x="0" y="0"/>
          <a:chExt cx="0" cy="0"/>
        </a:xfrm>
      </p:grpSpPr>
      <p:sp>
        <p:nvSpPr>
          <p:cNvPr id="247" name="Google Shape;247;p8"/>
          <p:cNvSpPr txBox="1">
            <a:spLocks noGrp="1"/>
          </p:cNvSpPr>
          <p:nvPr>
            <p:ph type="ctrTitle"/>
          </p:nvPr>
        </p:nvSpPr>
        <p:spPr>
          <a:xfrm>
            <a:off x="4059900" y="1797750"/>
            <a:ext cx="4681800" cy="154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300"/>
              <a:buNone/>
              <a:defRPr sz="9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8" name="Google Shape;248;p8"/>
          <p:cNvSpPr txBox="1">
            <a:spLocks noGrp="1"/>
          </p:cNvSpPr>
          <p:nvPr>
            <p:ph type="subTitle" idx="1"/>
          </p:nvPr>
        </p:nvSpPr>
        <p:spPr>
          <a:xfrm>
            <a:off x="5171400" y="3099750"/>
            <a:ext cx="2458800" cy="72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9" name="Google Shape;249;p8"/>
          <p:cNvSpPr txBox="1">
            <a:spLocks noGrp="1"/>
          </p:cNvSpPr>
          <p:nvPr>
            <p:ph type="title" idx="2" hasCustomPrompt="1"/>
          </p:nvPr>
        </p:nvSpPr>
        <p:spPr>
          <a:xfrm>
            <a:off x="5655600" y="1287054"/>
            <a:ext cx="1490400" cy="57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500"/>
              <a:buNone/>
              <a:defRPr sz="25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grpSp>
        <p:nvGrpSpPr>
          <p:cNvPr id="250" name="Google Shape;250;p8"/>
          <p:cNvGrpSpPr/>
          <p:nvPr/>
        </p:nvGrpSpPr>
        <p:grpSpPr>
          <a:xfrm rot="10800000">
            <a:off x="-282723" y="3987488"/>
            <a:ext cx="9709456" cy="2388577"/>
            <a:chOff x="-121536" y="-1158024"/>
            <a:chExt cx="9709456" cy="2388577"/>
          </a:xfrm>
        </p:grpSpPr>
        <p:grpSp>
          <p:nvGrpSpPr>
            <p:cNvPr id="251" name="Google Shape;251;p8"/>
            <p:cNvGrpSpPr/>
            <p:nvPr/>
          </p:nvGrpSpPr>
          <p:grpSpPr>
            <a:xfrm>
              <a:off x="6081083" y="-614891"/>
              <a:ext cx="3506837" cy="1845444"/>
              <a:chOff x="6187208" y="-865691"/>
              <a:chExt cx="3506837" cy="1845444"/>
            </a:xfrm>
          </p:grpSpPr>
          <p:grpSp>
            <p:nvGrpSpPr>
              <p:cNvPr id="252" name="Google Shape;252;p8"/>
              <p:cNvGrpSpPr/>
              <p:nvPr/>
            </p:nvGrpSpPr>
            <p:grpSpPr>
              <a:xfrm>
                <a:off x="7366217" y="-816369"/>
                <a:ext cx="2327828" cy="1796122"/>
                <a:chOff x="6492440" y="137823"/>
                <a:chExt cx="1862263" cy="1419747"/>
              </a:xfrm>
            </p:grpSpPr>
            <p:sp>
              <p:nvSpPr>
                <p:cNvPr id="253" name="Google Shape;253;p8"/>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8"/>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8"/>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8"/>
            <p:cNvGrpSpPr/>
            <p:nvPr/>
          </p:nvGrpSpPr>
          <p:grpSpPr>
            <a:xfrm>
              <a:off x="884069" y="-1158024"/>
              <a:ext cx="5195368" cy="2073394"/>
              <a:chOff x="3134640" y="3960283"/>
              <a:chExt cx="4156295" cy="1638917"/>
            </a:xfrm>
          </p:grpSpPr>
          <p:sp>
            <p:nvSpPr>
              <p:cNvPr id="258" name="Google Shape;258;p8"/>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2"/>
        <p:cNvGrpSpPr/>
        <p:nvPr/>
      </p:nvGrpSpPr>
      <p:grpSpPr>
        <a:xfrm>
          <a:off x="0" y="0"/>
          <a:ext cx="0" cy="0"/>
          <a:chOff x="0" y="0"/>
          <a:chExt cx="0" cy="0"/>
        </a:xfrm>
      </p:grpSpPr>
      <p:sp>
        <p:nvSpPr>
          <p:cNvPr id="263" name="Google Shape;263;p9"/>
          <p:cNvSpPr/>
          <p:nvPr/>
        </p:nvSpPr>
        <p:spPr>
          <a:xfrm rot="-212690">
            <a:off x="-1669471" y="-411992"/>
            <a:ext cx="12375599" cy="5624665"/>
          </a:xfrm>
          <a:custGeom>
            <a:avLst/>
            <a:gdLst/>
            <a:ahLst/>
            <a:cxnLst/>
            <a:rect l="l" t="t" r="r" b="b"/>
            <a:pathLst>
              <a:path w="70932" h="45278" extrusionOk="0">
                <a:moveTo>
                  <a:pt x="28900" y="0"/>
                </a:moveTo>
                <a:cubicBezTo>
                  <a:pt x="26519" y="0"/>
                  <a:pt x="24192" y="314"/>
                  <a:pt x="21983" y="994"/>
                </a:cubicBezTo>
                <a:cubicBezTo>
                  <a:pt x="9207" y="4897"/>
                  <a:pt x="0" y="41923"/>
                  <a:pt x="16779" y="44092"/>
                </a:cubicBezTo>
                <a:cubicBezTo>
                  <a:pt x="22825" y="44866"/>
                  <a:pt x="28535" y="45277"/>
                  <a:pt x="33780" y="45277"/>
                </a:cubicBezTo>
                <a:cubicBezTo>
                  <a:pt x="49316" y="45277"/>
                  <a:pt x="60782" y="41671"/>
                  <a:pt x="64847" y="33217"/>
                </a:cubicBezTo>
                <a:cubicBezTo>
                  <a:pt x="70931" y="20425"/>
                  <a:pt x="48124" y="0"/>
                  <a:pt x="289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5" name="Google Shape;265;p9"/>
          <p:cNvSpPr txBox="1">
            <a:spLocks noGrp="1"/>
          </p:cNvSpPr>
          <p:nvPr>
            <p:ph type="subTitle" idx="1"/>
          </p:nvPr>
        </p:nvSpPr>
        <p:spPr>
          <a:xfrm>
            <a:off x="720000" y="1098750"/>
            <a:ext cx="7704000" cy="350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Roboto Condensed"/>
              <a:buNone/>
              <a:defRPr sz="1200">
                <a:solidFill>
                  <a:schemeClr val="dk1"/>
                </a:solidFill>
                <a:latin typeface="Roboto Condensed"/>
                <a:ea typeface="Roboto Condensed"/>
                <a:cs typeface="Roboto Condensed"/>
                <a:sym typeface="Roboto Condensed"/>
              </a:defRPr>
            </a:lvl1pPr>
            <a:lvl2pPr lvl="1" rtl="0">
              <a:lnSpc>
                <a:spcPct val="100000"/>
              </a:lnSpc>
              <a:spcBef>
                <a:spcPts val="0"/>
              </a:spcBef>
              <a:spcAft>
                <a:spcPts val="0"/>
              </a:spcAft>
              <a:buClr>
                <a:schemeClr val="dk1"/>
              </a:buClr>
              <a:buSzPts val="1400"/>
              <a:buFont typeface="Roboto Condensed"/>
              <a:buNone/>
              <a:defRPr>
                <a:solidFill>
                  <a:schemeClr val="dk1"/>
                </a:solidFill>
                <a:latin typeface="Roboto Condensed"/>
                <a:ea typeface="Roboto Condensed"/>
                <a:cs typeface="Roboto Condensed"/>
                <a:sym typeface="Roboto Condensed"/>
              </a:defRPr>
            </a:lvl2pPr>
            <a:lvl3pPr lvl="2" rtl="0">
              <a:lnSpc>
                <a:spcPct val="100000"/>
              </a:lnSpc>
              <a:spcBef>
                <a:spcPts val="0"/>
              </a:spcBef>
              <a:spcAft>
                <a:spcPts val="0"/>
              </a:spcAft>
              <a:buClr>
                <a:schemeClr val="dk1"/>
              </a:buClr>
              <a:buSzPts val="1400"/>
              <a:buFont typeface="Roboto Condensed"/>
              <a:buNone/>
              <a:defRPr>
                <a:solidFill>
                  <a:schemeClr val="dk1"/>
                </a:solidFill>
                <a:latin typeface="Roboto Condensed"/>
                <a:ea typeface="Roboto Condensed"/>
                <a:cs typeface="Roboto Condensed"/>
                <a:sym typeface="Roboto Condensed"/>
              </a:defRPr>
            </a:lvl3pPr>
            <a:lvl4pPr lvl="3" rtl="0">
              <a:lnSpc>
                <a:spcPct val="100000"/>
              </a:lnSpc>
              <a:spcBef>
                <a:spcPts val="0"/>
              </a:spcBef>
              <a:spcAft>
                <a:spcPts val="0"/>
              </a:spcAft>
              <a:buClr>
                <a:schemeClr val="dk1"/>
              </a:buClr>
              <a:buSzPts val="1400"/>
              <a:buFont typeface="Roboto Condensed"/>
              <a:buNone/>
              <a:defRPr>
                <a:solidFill>
                  <a:schemeClr val="dk1"/>
                </a:solidFill>
                <a:latin typeface="Roboto Condensed"/>
                <a:ea typeface="Roboto Condensed"/>
                <a:cs typeface="Roboto Condensed"/>
                <a:sym typeface="Roboto Condensed"/>
              </a:defRPr>
            </a:lvl4pPr>
            <a:lvl5pPr lvl="4" rtl="0">
              <a:lnSpc>
                <a:spcPct val="100000"/>
              </a:lnSpc>
              <a:spcBef>
                <a:spcPts val="0"/>
              </a:spcBef>
              <a:spcAft>
                <a:spcPts val="0"/>
              </a:spcAft>
              <a:buClr>
                <a:schemeClr val="dk1"/>
              </a:buClr>
              <a:buSzPts val="1400"/>
              <a:buFont typeface="Roboto Condensed"/>
              <a:buNone/>
              <a:defRPr>
                <a:solidFill>
                  <a:schemeClr val="dk1"/>
                </a:solidFill>
                <a:latin typeface="Roboto Condensed"/>
                <a:ea typeface="Roboto Condensed"/>
                <a:cs typeface="Roboto Condensed"/>
                <a:sym typeface="Roboto Condensed"/>
              </a:defRPr>
            </a:lvl5pPr>
            <a:lvl6pPr lvl="5" rtl="0">
              <a:lnSpc>
                <a:spcPct val="100000"/>
              </a:lnSpc>
              <a:spcBef>
                <a:spcPts val="0"/>
              </a:spcBef>
              <a:spcAft>
                <a:spcPts val="0"/>
              </a:spcAft>
              <a:buClr>
                <a:schemeClr val="dk1"/>
              </a:buClr>
              <a:buSzPts val="1400"/>
              <a:buFont typeface="Roboto Condensed"/>
              <a:buNone/>
              <a:defRPr>
                <a:solidFill>
                  <a:schemeClr val="dk1"/>
                </a:solidFill>
                <a:latin typeface="Roboto Condensed"/>
                <a:ea typeface="Roboto Condensed"/>
                <a:cs typeface="Roboto Condensed"/>
                <a:sym typeface="Roboto Condensed"/>
              </a:defRPr>
            </a:lvl6pPr>
            <a:lvl7pPr lvl="6" rtl="0">
              <a:lnSpc>
                <a:spcPct val="100000"/>
              </a:lnSpc>
              <a:spcBef>
                <a:spcPts val="0"/>
              </a:spcBef>
              <a:spcAft>
                <a:spcPts val="0"/>
              </a:spcAft>
              <a:buClr>
                <a:schemeClr val="dk1"/>
              </a:buClr>
              <a:buSzPts val="1400"/>
              <a:buFont typeface="Roboto Condensed"/>
              <a:buNone/>
              <a:defRPr>
                <a:solidFill>
                  <a:schemeClr val="dk1"/>
                </a:solidFill>
                <a:latin typeface="Roboto Condensed"/>
                <a:ea typeface="Roboto Condensed"/>
                <a:cs typeface="Roboto Condensed"/>
                <a:sym typeface="Roboto Condensed"/>
              </a:defRPr>
            </a:lvl7pPr>
            <a:lvl8pPr lvl="7" rtl="0">
              <a:lnSpc>
                <a:spcPct val="100000"/>
              </a:lnSpc>
              <a:spcBef>
                <a:spcPts val="0"/>
              </a:spcBef>
              <a:spcAft>
                <a:spcPts val="0"/>
              </a:spcAft>
              <a:buClr>
                <a:schemeClr val="dk1"/>
              </a:buClr>
              <a:buSzPts val="1400"/>
              <a:buFont typeface="Roboto Condensed"/>
              <a:buNone/>
              <a:defRPr>
                <a:solidFill>
                  <a:schemeClr val="dk1"/>
                </a:solidFill>
                <a:latin typeface="Roboto Condensed"/>
                <a:ea typeface="Roboto Condensed"/>
                <a:cs typeface="Roboto Condensed"/>
                <a:sym typeface="Roboto Condensed"/>
              </a:defRPr>
            </a:lvl8pPr>
            <a:lvl9pPr lvl="8" rtl="0">
              <a:lnSpc>
                <a:spcPct val="100000"/>
              </a:lnSpc>
              <a:spcBef>
                <a:spcPts val="0"/>
              </a:spcBef>
              <a:spcAft>
                <a:spcPts val="0"/>
              </a:spcAft>
              <a:buClr>
                <a:schemeClr val="dk1"/>
              </a:buClr>
              <a:buSzPts val="1400"/>
              <a:buFont typeface="Roboto Condensed"/>
              <a:buNone/>
              <a:defRPr>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sources">
  <p:cSld name="TITLE_AND_BODY_1">
    <p:spTree>
      <p:nvGrpSpPr>
        <p:cNvPr id="1" name="Shape 266"/>
        <p:cNvGrpSpPr/>
        <p:nvPr/>
      </p:nvGrpSpPr>
      <p:grpSpPr>
        <a:xfrm>
          <a:off x="0" y="0"/>
          <a:ext cx="0" cy="0"/>
          <a:chOff x="0" y="0"/>
          <a:chExt cx="0" cy="0"/>
        </a:xfrm>
      </p:grpSpPr>
      <p:sp>
        <p:nvSpPr>
          <p:cNvPr id="267" name="Google Shape;267;p1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10"/>
          <p:cNvSpPr txBox="1">
            <a:spLocks noGrp="1"/>
          </p:cNvSpPr>
          <p:nvPr>
            <p:ph type="subTitle" idx="1"/>
          </p:nvPr>
        </p:nvSpPr>
        <p:spPr>
          <a:xfrm>
            <a:off x="720000" y="983225"/>
            <a:ext cx="3788100" cy="331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sp>
        <p:nvSpPr>
          <p:cNvPr id="269" name="Google Shape;269;p10"/>
          <p:cNvSpPr txBox="1">
            <a:spLocks noGrp="1"/>
          </p:cNvSpPr>
          <p:nvPr>
            <p:ph type="subTitle" idx="2"/>
          </p:nvPr>
        </p:nvSpPr>
        <p:spPr>
          <a:xfrm>
            <a:off x="4635900" y="983225"/>
            <a:ext cx="3788100" cy="331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2pPr>
            <a:lvl3pPr lvl="2"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3pPr>
            <a:lvl4pPr lvl="3"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4pPr>
            <a:lvl5pPr lvl="4"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5pPr>
            <a:lvl6pPr lvl="5"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6pPr>
            <a:lvl7pPr lvl="6"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7pPr>
            <a:lvl8pPr lvl="7"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8pPr>
            <a:lvl9pPr lvl="8" rtl="0">
              <a:lnSpc>
                <a:spcPct val="100000"/>
              </a:lnSpc>
              <a:spcBef>
                <a:spcPts val="0"/>
              </a:spcBef>
              <a:spcAft>
                <a:spcPts val="0"/>
              </a:spcAft>
              <a:buClr>
                <a:schemeClr val="dk1"/>
              </a:buClr>
              <a:buSzPts val="1800"/>
              <a:buFont typeface="Roboto Condensed"/>
              <a:buNone/>
              <a:defRPr sz="1800">
                <a:solidFill>
                  <a:schemeClr val="dk1"/>
                </a:solidFill>
                <a:latin typeface="Roboto Condensed"/>
                <a:ea typeface="Roboto Condensed"/>
                <a:cs typeface="Roboto Condensed"/>
                <a:sym typeface="Roboto Condensed"/>
              </a:defRPr>
            </a:lvl9pPr>
          </a:lstStyle>
          <a:p>
            <a:endParaRPr/>
          </a:p>
        </p:txBody>
      </p:sp>
      <p:grpSp>
        <p:nvGrpSpPr>
          <p:cNvPr id="270" name="Google Shape;270;p10"/>
          <p:cNvGrpSpPr/>
          <p:nvPr/>
        </p:nvGrpSpPr>
        <p:grpSpPr>
          <a:xfrm rot="10800000">
            <a:off x="-282723" y="3987488"/>
            <a:ext cx="9709456" cy="2388577"/>
            <a:chOff x="-121536" y="-1158024"/>
            <a:chExt cx="9709456" cy="2388577"/>
          </a:xfrm>
        </p:grpSpPr>
        <p:grpSp>
          <p:nvGrpSpPr>
            <p:cNvPr id="271" name="Google Shape;271;p10"/>
            <p:cNvGrpSpPr/>
            <p:nvPr/>
          </p:nvGrpSpPr>
          <p:grpSpPr>
            <a:xfrm>
              <a:off x="6081083" y="-614891"/>
              <a:ext cx="3506837" cy="1845444"/>
              <a:chOff x="6187208" y="-865691"/>
              <a:chExt cx="3506837" cy="1845444"/>
            </a:xfrm>
          </p:grpSpPr>
          <p:grpSp>
            <p:nvGrpSpPr>
              <p:cNvPr id="272" name="Google Shape;272;p10"/>
              <p:cNvGrpSpPr/>
              <p:nvPr/>
            </p:nvGrpSpPr>
            <p:grpSpPr>
              <a:xfrm>
                <a:off x="7366217" y="-816369"/>
                <a:ext cx="2327828" cy="1796122"/>
                <a:chOff x="6492440" y="137823"/>
                <a:chExt cx="1862263" cy="1419747"/>
              </a:xfrm>
            </p:grpSpPr>
            <p:sp>
              <p:nvSpPr>
                <p:cNvPr id="273" name="Google Shape;273;p10"/>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10"/>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10"/>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10"/>
            <p:cNvGrpSpPr/>
            <p:nvPr/>
          </p:nvGrpSpPr>
          <p:grpSpPr>
            <a:xfrm>
              <a:off x="884069" y="-1158024"/>
              <a:ext cx="5195368" cy="2073394"/>
              <a:chOff x="3134640" y="3960283"/>
              <a:chExt cx="4156295" cy="1638917"/>
            </a:xfrm>
          </p:grpSpPr>
          <p:sp>
            <p:nvSpPr>
              <p:cNvPr id="278" name="Google Shape;278;p10"/>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2"/>
        <p:cNvGrpSpPr/>
        <p:nvPr/>
      </p:nvGrpSpPr>
      <p:grpSpPr>
        <a:xfrm>
          <a:off x="0" y="0"/>
          <a:ext cx="0" cy="0"/>
          <a:chOff x="0" y="0"/>
          <a:chExt cx="0" cy="0"/>
        </a:xfrm>
      </p:grpSpPr>
      <p:sp>
        <p:nvSpPr>
          <p:cNvPr id="283" name="Google Shape;283;p1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4" name="Google Shape;284;p11"/>
          <p:cNvSpPr txBox="1">
            <a:spLocks noGrp="1"/>
          </p:cNvSpPr>
          <p:nvPr>
            <p:ph type="subTitle" idx="1"/>
          </p:nvPr>
        </p:nvSpPr>
        <p:spPr>
          <a:xfrm>
            <a:off x="1634225" y="2795622"/>
            <a:ext cx="2458800" cy="111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5" name="Google Shape;285;p11"/>
          <p:cNvSpPr txBox="1">
            <a:spLocks noGrp="1"/>
          </p:cNvSpPr>
          <p:nvPr>
            <p:ph type="title" idx="2"/>
          </p:nvPr>
        </p:nvSpPr>
        <p:spPr>
          <a:xfrm>
            <a:off x="1634375" y="2440864"/>
            <a:ext cx="24588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6" name="Google Shape;286;p11"/>
          <p:cNvSpPr txBox="1">
            <a:spLocks noGrp="1"/>
          </p:cNvSpPr>
          <p:nvPr>
            <p:ph type="subTitle" idx="3"/>
          </p:nvPr>
        </p:nvSpPr>
        <p:spPr>
          <a:xfrm>
            <a:off x="5052600" y="2795622"/>
            <a:ext cx="2458800" cy="111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7" name="Google Shape;287;p11"/>
          <p:cNvSpPr txBox="1">
            <a:spLocks noGrp="1"/>
          </p:cNvSpPr>
          <p:nvPr>
            <p:ph type="title" idx="4"/>
          </p:nvPr>
        </p:nvSpPr>
        <p:spPr>
          <a:xfrm>
            <a:off x="5052600" y="2440864"/>
            <a:ext cx="24588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grpSp>
        <p:nvGrpSpPr>
          <p:cNvPr id="288" name="Google Shape;288;p11"/>
          <p:cNvGrpSpPr/>
          <p:nvPr/>
        </p:nvGrpSpPr>
        <p:grpSpPr>
          <a:xfrm>
            <a:off x="-201398" y="3672213"/>
            <a:ext cx="9678956" cy="2308302"/>
            <a:chOff x="-40211" y="-1158024"/>
            <a:chExt cx="9678956" cy="2308302"/>
          </a:xfrm>
        </p:grpSpPr>
        <p:grpSp>
          <p:nvGrpSpPr>
            <p:cNvPr id="289" name="Google Shape;289;p11"/>
            <p:cNvGrpSpPr/>
            <p:nvPr/>
          </p:nvGrpSpPr>
          <p:grpSpPr>
            <a:xfrm>
              <a:off x="6080478" y="-565569"/>
              <a:ext cx="3558268" cy="1715847"/>
              <a:chOff x="6186603" y="-816369"/>
              <a:chExt cx="3558268" cy="1715847"/>
            </a:xfrm>
          </p:grpSpPr>
          <p:grpSp>
            <p:nvGrpSpPr>
              <p:cNvPr id="290" name="Google Shape;290;p11"/>
              <p:cNvGrpSpPr/>
              <p:nvPr/>
            </p:nvGrpSpPr>
            <p:grpSpPr>
              <a:xfrm>
                <a:off x="7366217" y="-816369"/>
                <a:ext cx="2378653" cy="1715847"/>
                <a:chOff x="6492440" y="137823"/>
                <a:chExt cx="1902923" cy="1356293"/>
              </a:xfrm>
            </p:grpSpPr>
            <p:sp>
              <p:nvSpPr>
                <p:cNvPr id="291" name="Google Shape;291;p11"/>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11"/>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1"/>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1"/>
            <p:cNvGrpSpPr/>
            <p:nvPr/>
          </p:nvGrpSpPr>
          <p:grpSpPr>
            <a:xfrm>
              <a:off x="884069" y="-1158024"/>
              <a:ext cx="5196411" cy="2022644"/>
              <a:chOff x="3134640" y="3960283"/>
              <a:chExt cx="4157129" cy="1598802"/>
            </a:xfrm>
          </p:grpSpPr>
          <p:sp>
            <p:nvSpPr>
              <p:cNvPr id="296" name="Google Shape;296;p11"/>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300"/>
        <p:cNvGrpSpPr/>
        <p:nvPr/>
      </p:nvGrpSpPr>
      <p:grpSpPr>
        <a:xfrm>
          <a:off x="0" y="0"/>
          <a:ext cx="0" cy="0"/>
          <a:chOff x="0" y="0"/>
          <a:chExt cx="0" cy="0"/>
        </a:xfrm>
      </p:grpSpPr>
      <p:sp>
        <p:nvSpPr>
          <p:cNvPr id="301" name="Google Shape;301;p1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2" name="Google Shape;302;p12"/>
          <p:cNvSpPr txBox="1">
            <a:spLocks noGrp="1"/>
          </p:cNvSpPr>
          <p:nvPr>
            <p:ph type="subTitle" idx="1"/>
          </p:nvPr>
        </p:nvSpPr>
        <p:spPr>
          <a:xfrm>
            <a:off x="1877655" y="3122558"/>
            <a:ext cx="2096700" cy="119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03" name="Google Shape;303;p12"/>
          <p:cNvSpPr txBox="1">
            <a:spLocks noGrp="1"/>
          </p:cNvSpPr>
          <p:nvPr>
            <p:ph type="title" idx="2"/>
          </p:nvPr>
        </p:nvSpPr>
        <p:spPr>
          <a:xfrm>
            <a:off x="1696680" y="2767790"/>
            <a:ext cx="24588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304" name="Google Shape;304;p12"/>
          <p:cNvSpPr txBox="1">
            <a:spLocks noGrp="1"/>
          </p:cNvSpPr>
          <p:nvPr>
            <p:ph type="subTitle" idx="3"/>
          </p:nvPr>
        </p:nvSpPr>
        <p:spPr>
          <a:xfrm>
            <a:off x="5170920" y="3122549"/>
            <a:ext cx="2094000" cy="119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05" name="Google Shape;305;p12"/>
          <p:cNvSpPr txBox="1">
            <a:spLocks noGrp="1"/>
          </p:cNvSpPr>
          <p:nvPr>
            <p:ph type="title" idx="4"/>
          </p:nvPr>
        </p:nvSpPr>
        <p:spPr>
          <a:xfrm>
            <a:off x="4988520" y="2767790"/>
            <a:ext cx="2458800" cy="51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500"/>
              <a:buFont typeface="Londrina Solid"/>
              <a:buNone/>
              <a:defRPr sz="2500">
                <a:solidFill>
                  <a:schemeClr val="accent1"/>
                </a:solidFill>
                <a:latin typeface="Londrina Solid"/>
                <a:ea typeface="Londrina Solid"/>
                <a:cs typeface="Londrina Solid"/>
                <a:sym typeface="Londrina Solid"/>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grpSp>
        <p:nvGrpSpPr>
          <p:cNvPr id="306" name="Google Shape;306;p12"/>
          <p:cNvGrpSpPr/>
          <p:nvPr/>
        </p:nvGrpSpPr>
        <p:grpSpPr>
          <a:xfrm>
            <a:off x="8262906" y="-382065"/>
            <a:ext cx="2123132" cy="5507023"/>
            <a:chOff x="8262906" y="-382065"/>
            <a:chExt cx="2123132" cy="5507023"/>
          </a:xfrm>
        </p:grpSpPr>
        <p:sp>
          <p:nvSpPr>
            <p:cNvPr id="307" name="Google Shape;307;p12"/>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11" name="Google Shape;311;p12"/>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312" name="Google Shape;312;p12"/>
          <p:cNvGrpSpPr/>
          <p:nvPr/>
        </p:nvGrpSpPr>
        <p:grpSpPr>
          <a:xfrm>
            <a:off x="-849493" y="11"/>
            <a:ext cx="1992298" cy="5293096"/>
            <a:chOff x="-849493" y="11"/>
            <a:chExt cx="1992298" cy="5293096"/>
          </a:xfrm>
        </p:grpSpPr>
        <p:sp>
          <p:nvSpPr>
            <p:cNvPr id="313" name="Google Shape;313;p12"/>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2"/>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7" name="Google Shape;317;p12"/>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15000"/>
              </a:lnSpc>
              <a:spcBef>
                <a:spcPts val="1600"/>
              </a:spcBef>
              <a:spcAft>
                <a:spcPts val="160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9" r:id="rId28"/>
    <p:sldLayoutId id="2147483680" r:id="rId29"/>
    <p:sldLayoutId id="2147483682" r:id="rId30"/>
    <p:sldLayoutId id="2147483683" r:id="rId31"/>
    <p:sldLayoutId id="2147483684"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gizmos.republica.com/robotica/takara-tomy-prepara-un-robot-dinosaurio.html" TargetMode="External"/><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xmlns="" id="{0F5E2C34-E45C-1C6A-B2DA-8F65F79BED64}"/>
              </a:ext>
            </a:extLst>
          </p:cNvPr>
          <p:cNvSpPr txBox="1">
            <a:spLocks/>
          </p:cNvSpPr>
          <p:nvPr/>
        </p:nvSpPr>
        <p:spPr>
          <a:xfrm>
            <a:off x="579506" y="2690561"/>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Londrina Solid"/>
              <a:buNone/>
              <a:defRPr sz="3000" b="0" i="0" u="none" strike="noStrike" cap="none">
                <a:solidFill>
                  <a:schemeClr val="accent6"/>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C" dirty="0"/>
              <a:t>DEPARTAMENTO DE CIENCIAS DE LA COMPUTACIÓN</a:t>
            </a:r>
          </a:p>
          <a:p>
            <a:endParaRPr lang="es-EC" dirty="0"/>
          </a:p>
          <a:p>
            <a:r>
              <a:rPr lang="es-EC" sz="3200" dirty="0">
                <a:solidFill>
                  <a:schemeClr val="dk2"/>
                </a:solidFill>
              </a:rPr>
              <a:t>CARRERA:</a:t>
            </a:r>
            <a:r>
              <a:rPr lang="es-EC" dirty="0"/>
              <a:t> INGENIERÍA DE SISTEMAS E INFORMÁTICA</a:t>
            </a:r>
          </a:p>
        </p:txBody>
      </p:sp>
      <p:pic>
        <p:nvPicPr>
          <p:cNvPr id="10" name="Imagen 9" descr="Un letrero de color negro&#10;&#10;Descripción generada automáticamente con confianza baja">
            <a:extLst>
              <a:ext uri="{FF2B5EF4-FFF2-40B4-BE49-F238E27FC236}">
                <a16:creationId xmlns:a16="http://schemas.microsoft.com/office/drawing/2014/main" xmlns="" id="{B1FE50A0-F8B8-9384-A70C-A59FE9369394}"/>
              </a:ext>
            </a:extLst>
          </p:cNvPr>
          <p:cNvPicPr>
            <a:picLocks noChangeAspect="1"/>
          </p:cNvPicPr>
          <p:nvPr/>
        </p:nvPicPr>
        <p:blipFill>
          <a:blip r:embed="rId2"/>
          <a:stretch>
            <a:fillRect/>
          </a:stretch>
        </p:blipFill>
        <p:spPr>
          <a:xfrm>
            <a:off x="811889" y="623980"/>
            <a:ext cx="7096359" cy="1828959"/>
          </a:xfrm>
          <a:prstGeom prst="rect">
            <a:avLst/>
          </a:prstGeom>
        </p:spPr>
      </p:pic>
    </p:spTree>
    <p:extLst>
      <p:ext uri="{BB962C8B-B14F-4D97-AF65-F5344CB8AC3E}">
        <p14:creationId xmlns:p14="http://schemas.microsoft.com/office/powerpoint/2010/main" val="50042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70" name="Google Shape;1070;p47"/>
          <p:cNvSpPr txBox="1">
            <a:spLocks noGrp="1"/>
          </p:cNvSpPr>
          <p:nvPr>
            <p:ph type="title"/>
          </p:nvPr>
        </p:nvSpPr>
        <p:spPr>
          <a:xfrm>
            <a:off x="720000" y="30189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ALCANCE </a:t>
            </a:r>
            <a:r>
              <a:rPr lang="en" dirty="0">
                <a:solidFill>
                  <a:schemeClr val="dk2"/>
                </a:solidFill>
              </a:rPr>
              <a:t>DEL </a:t>
            </a:r>
            <a:r>
              <a:rPr lang="en" dirty="0">
                <a:solidFill>
                  <a:schemeClr val="lt2"/>
                </a:solidFill>
              </a:rPr>
              <a:t>PROYECTO</a:t>
            </a:r>
            <a:endParaRPr dirty="0">
              <a:solidFill>
                <a:schemeClr val="lt2"/>
              </a:solidFill>
            </a:endParaRPr>
          </a:p>
        </p:txBody>
      </p:sp>
      <p:pic>
        <p:nvPicPr>
          <p:cNvPr id="22" name="Imagen 21">
            <a:extLst>
              <a:ext uri="{FF2B5EF4-FFF2-40B4-BE49-F238E27FC236}">
                <a16:creationId xmlns:a16="http://schemas.microsoft.com/office/drawing/2014/main" xmlns="" id="{DD27DD92-42B1-C3A2-EE2D-2B83AC379394}"/>
              </a:ext>
            </a:extLst>
          </p:cNvPr>
          <p:cNvPicPr>
            <a:picLocks noChangeAspect="1"/>
          </p:cNvPicPr>
          <p:nvPr/>
        </p:nvPicPr>
        <p:blipFill>
          <a:blip r:embed="rId3"/>
          <a:stretch>
            <a:fillRect/>
          </a:stretch>
        </p:blipFill>
        <p:spPr>
          <a:xfrm>
            <a:off x="557211" y="1729122"/>
            <a:ext cx="3481387" cy="2199940"/>
          </a:xfrm>
          <a:prstGeom prst="rect">
            <a:avLst/>
          </a:prstGeom>
        </p:spPr>
      </p:pic>
      <p:sp>
        <p:nvSpPr>
          <p:cNvPr id="23" name="Google Shape;1070;p47">
            <a:extLst>
              <a:ext uri="{FF2B5EF4-FFF2-40B4-BE49-F238E27FC236}">
                <a16:creationId xmlns:a16="http://schemas.microsoft.com/office/drawing/2014/main" xmlns="" id="{34FFCE72-6657-E41B-2E89-8398FE1B9BB6}"/>
              </a:ext>
            </a:extLst>
          </p:cNvPr>
          <p:cNvSpPr txBox="1">
            <a:spLocks/>
          </p:cNvSpPr>
          <p:nvPr/>
        </p:nvSpPr>
        <p:spPr>
          <a:xfrm>
            <a:off x="428624" y="1095440"/>
            <a:ext cx="316143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Londrina Solid"/>
              <a:buNone/>
              <a:defRPr sz="3000" b="0" i="0" u="none" strike="noStrike" cap="none">
                <a:solidFill>
                  <a:schemeClr val="accent6"/>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C" dirty="0">
                <a:solidFill>
                  <a:schemeClr val="lt2"/>
                </a:solidFill>
              </a:rPr>
              <a:t>Micrositio</a:t>
            </a:r>
          </a:p>
        </p:txBody>
      </p:sp>
      <p:pic>
        <p:nvPicPr>
          <p:cNvPr id="26" name="Imagen 25">
            <a:extLst>
              <a:ext uri="{FF2B5EF4-FFF2-40B4-BE49-F238E27FC236}">
                <a16:creationId xmlns:a16="http://schemas.microsoft.com/office/drawing/2014/main" xmlns="" id="{6316A654-ADC8-E9E1-C80A-FBCF5983DA6F}"/>
              </a:ext>
            </a:extLst>
          </p:cNvPr>
          <p:cNvPicPr>
            <a:picLocks noChangeAspect="1"/>
          </p:cNvPicPr>
          <p:nvPr/>
        </p:nvPicPr>
        <p:blipFill>
          <a:blip r:embed="rId4"/>
          <a:stretch>
            <a:fillRect/>
          </a:stretch>
        </p:blipFill>
        <p:spPr>
          <a:xfrm>
            <a:off x="6028928" y="1102918"/>
            <a:ext cx="1401762" cy="783908"/>
          </a:xfrm>
          <a:prstGeom prst="rect">
            <a:avLst/>
          </a:prstGeom>
        </p:spPr>
      </p:pic>
      <p:pic>
        <p:nvPicPr>
          <p:cNvPr id="27" name="Imagen 26">
            <a:extLst>
              <a:ext uri="{FF2B5EF4-FFF2-40B4-BE49-F238E27FC236}">
                <a16:creationId xmlns:a16="http://schemas.microsoft.com/office/drawing/2014/main" xmlns="" id="{5B49AB2B-FDA1-4CC1-62D4-C85A9EB7B634}"/>
              </a:ext>
            </a:extLst>
          </p:cNvPr>
          <p:cNvPicPr>
            <a:picLocks noChangeAspect="1"/>
          </p:cNvPicPr>
          <p:nvPr/>
        </p:nvPicPr>
        <p:blipFill>
          <a:blip r:embed="rId5"/>
          <a:stretch>
            <a:fillRect/>
          </a:stretch>
        </p:blipFill>
        <p:spPr>
          <a:xfrm>
            <a:off x="4508328" y="2638096"/>
            <a:ext cx="1304981" cy="319418"/>
          </a:xfrm>
          <a:prstGeom prst="rect">
            <a:avLst/>
          </a:prstGeom>
        </p:spPr>
      </p:pic>
      <p:pic>
        <p:nvPicPr>
          <p:cNvPr id="28" name="Imagen 27">
            <a:extLst>
              <a:ext uri="{FF2B5EF4-FFF2-40B4-BE49-F238E27FC236}">
                <a16:creationId xmlns:a16="http://schemas.microsoft.com/office/drawing/2014/main" xmlns="" id="{BBDB4269-DFAB-1DEE-7FBF-09601DF720E0}"/>
              </a:ext>
            </a:extLst>
          </p:cNvPr>
          <p:cNvPicPr>
            <a:picLocks noChangeAspect="1"/>
          </p:cNvPicPr>
          <p:nvPr/>
        </p:nvPicPr>
        <p:blipFill>
          <a:blip r:embed="rId6"/>
          <a:stretch>
            <a:fillRect/>
          </a:stretch>
        </p:blipFill>
        <p:spPr>
          <a:xfrm>
            <a:off x="6028929" y="1953948"/>
            <a:ext cx="1401762" cy="812934"/>
          </a:xfrm>
          <a:prstGeom prst="rect">
            <a:avLst/>
          </a:prstGeom>
        </p:spPr>
      </p:pic>
      <p:pic>
        <p:nvPicPr>
          <p:cNvPr id="30" name="Imagen 29" descr="Icono&#10;&#10;Descripción generada automáticamente">
            <a:extLst>
              <a:ext uri="{FF2B5EF4-FFF2-40B4-BE49-F238E27FC236}">
                <a16:creationId xmlns:a16="http://schemas.microsoft.com/office/drawing/2014/main" xmlns="" id="{5D566D74-C622-F78A-6EF5-4FC93A258764}"/>
              </a:ext>
            </a:extLst>
          </p:cNvPr>
          <p:cNvPicPr>
            <a:picLocks noChangeAspect="1"/>
          </p:cNvPicPr>
          <p:nvPr/>
        </p:nvPicPr>
        <p:blipFill>
          <a:blip r:embed="rId7"/>
          <a:stretch>
            <a:fillRect/>
          </a:stretch>
        </p:blipFill>
        <p:spPr>
          <a:xfrm>
            <a:off x="6028928" y="2838400"/>
            <a:ext cx="1401762" cy="650508"/>
          </a:xfrm>
          <a:prstGeom prst="rect">
            <a:avLst/>
          </a:prstGeom>
        </p:spPr>
      </p:pic>
      <p:pic>
        <p:nvPicPr>
          <p:cNvPr id="31" name="Imagen 30">
            <a:extLst>
              <a:ext uri="{FF2B5EF4-FFF2-40B4-BE49-F238E27FC236}">
                <a16:creationId xmlns:a16="http://schemas.microsoft.com/office/drawing/2014/main" xmlns="" id="{331CE893-CF5A-E3B9-ADBB-DC5B1CD81BDB}"/>
              </a:ext>
            </a:extLst>
          </p:cNvPr>
          <p:cNvPicPr>
            <a:picLocks noChangeAspect="1"/>
          </p:cNvPicPr>
          <p:nvPr/>
        </p:nvPicPr>
        <p:blipFill rotWithShape="1">
          <a:blip r:embed="rId8"/>
          <a:srcRect l="-1" r="8332" b="5694"/>
          <a:stretch/>
        </p:blipFill>
        <p:spPr>
          <a:xfrm>
            <a:off x="6028928" y="3560426"/>
            <a:ext cx="1401762" cy="540087"/>
          </a:xfrm>
          <a:prstGeom prst="rect">
            <a:avLst/>
          </a:prstGeom>
        </p:spPr>
      </p:pic>
      <p:pic>
        <p:nvPicPr>
          <p:cNvPr id="1056" name="Imagen 1055">
            <a:extLst>
              <a:ext uri="{FF2B5EF4-FFF2-40B4-BE49-F238E27FC236}">
                <a16:creationId xmlns:a16="http://schemas.microsoft.com/office/drawing/2014/main" xmlns="" id="{4E2E6154-68FD-9177-D7F2-45F77F031DF2}"/>
              </a:ext>
            </a:extLst>
          </p:cNvPr>
          <p:cNvPicPr>
            <a:picLocks noChangeAspect="1"/>
          </p:cNvPicPr>
          <p:nvPr/>
        </p:nvPicPr>
        <p:blipFill>
          <a:blip r:embed="rId9"/>
          <a:stretch>
            <a:fillRect/>
          </a:stretch>
        </p:blipFill>
        <p:spPr>
          <a:xfrm flipH="1">
            <a:off x="7803640" y="1959686"/>
            <a:ext cx="838119" cy="838119"/>
          </a:xfrm>
          <a:prstGeom prst="rect">
            <a:avLst/>
          </a:prstGeom>
        </p:spPr>
      </p:pic>
      <p:pic>
        <p:nvPicPr>
          <p:cNvPr id="1057" name="Imagen 1056">
            <a:extLst>
              <a:ext uri="{FF2B5EF4-FFF2-40B4-BE49-F238E27FC236}">
                <a16:creationId xmlns:a16="http://schemas.microsoft.com/office/drawing/2014/main" xmlns="" id="{5F01610F-C126-BDE0-1D28-3FBB16740CBC}"/>
              </a:ext>
            </a:extLst>
          </p:cNvPr>
          <p:cNvPicPr>
            <a:picLocks noChangeAspect="1"/>
          </p:cNvPicPr>
          <p:nvPr/>
        </p:nvPicPr>
        <p:blipFill>
          <a:blip r:embed="rId10"/>
          <a:stretch>
            <a:fillRect/>
          </a:stretch>
        </p:blipFill>
        <p:spPr>
          <a:xfrm>
            <a:off x="7776955" y="2957514"/>
            <a:ext cx="926106" cy="8381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070;p47">
            <a:extLst>
              <a:ext uri="{FF2B5EF4-FFF2-40B4-BE49-F238E27FC236}">
                <a16:creationId xmlns:a16="http://schemas.microsoft.com/office/drawing/2014/main" xmlns="" id="{326050E2-8FD9-4E4A-119F-0D9EFBB84FF5}"/>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ALCANCE </a:t>
            </a:r>
            <a:r>
              <a:rPr lang="en" dirty="0">
                <a:solidFill>
                  <a:schemeClr val="dk2"/>
                </a:solidFill>
              </a:rPr>
              <a:t>DEL </a:t>
            </a:r>
            <a:r>
              <a:rPr lang="en" dirty="0">
                <a:solidFill>
                  <a:schemeClr val="lt2"/>
                </a:solidFill>
              </a:rPr>
              <a:t>PROYECTO</a:t>
            </a:r>
            <a:endParaRPr dirty="0">
              <a:solidFill>
                <a:schemeClr val="lt2"/>
              </a:solidFill>
            </a:endParaRPr>
          </a:p>
        </p:txBody>
      </p:sp>
      <p:sp>
        <p:nvSpPr>
          <p:cNvPr id="13" name="Google Shape;1070;p47">
            <a:extLst>
              <a:ext uri="{FF2B5EF4-FFF2-40B4-BE49-F238E27FC236}">
                <a16:creationId xmlns:a16="http://schemas.microsoft.com/office/drawing/2014/main" xmlns="" id="{F7D1403D-3530-9E61-0550-D72D412B7E23}"/>
              </a:ext>
            </a:extLst>
          </p:cNvPr>
          <p:cNvSpPr txBox="1">
            <a:spLocks/>
          </p:cNvSpPr>
          <p:nvPr/>
        </p:nvSpPr>
        <p:spPr>
          <a:xfrm>
            <a:off x="892969" y="1079929"/>
            <a:ext cx="35638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Londrina Solid"/>
              <a:buNone/>
              <a:defRPr sz="3000" b="0" i="0" u="none" strike="noStrike" cap="none">
                <a:solidFill>
                  <a:schemeClr val="accent6"/>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C" dirty="0">
                <a:solidFill>
                  <a:schemeClr val="lt2"/>
                </a:solidFill>
              </a:rPr>
              <a:t>JUEGOS 3D</a:t>
            </a:r>
          </a:p>
          <a:p>
            <a:endParaRPr lang="es-EC" dirty="0">
              <a:solidFill>
                <a:schemeClr val="lt2"/>
              </a:solidFill>
            </a:endParaRPr>
          </a:p>
        </p:txBody>
      </p:sp>
      <p:pic>
        <p:nvPicPr>
          <p:cNvPr id="14" name="Imagen 13">
            <a:extLst>
              <a:ext uri="{FF2B5EF4-FFF2-40B4-BE49-F238E27FC236}">
                <a16:creationId xmlns:a16="http://schemas.microsoft.com/office/drawing/2014/main" xmlns="" id="{3D83135E-8324-DFFC-5194-8A173BF91FD4}"/>
              </a:ext>
            </a:extLst>
          </p:cNvPr>
          <p:cNvPicPr>
            <a:picLocks noChangeAspect="1"/>
          </p:cNvPicPr>
          <p:nvPr/>
        </p:nvPicPr>
        <p:blipFill>
          <a:blip r:embed="rId2"/>
          <a:stretch>
            <a:fillRect/>
          </a:stretch>
        </p:blipFill>
        <p:spPr>
          <a:xfrm>
            <a:off x="6484147" y="1251026"/>
            <a:ext cx="902856" cy="902856"/>
          </a:xfrm>
          <a:prstGeom prst="rect">
            <a:avLst/>
          </a:prstGeom>
        </p:spPr>
      </p:pic>
      <p:pic>
        <p:nvPicPr>
          <p:cNvPr id="16" name="Imagen 15" descr="Logotipo&#10;&#10;Descripción generada automáticamente con confianza baja">
            <a:extLst>
              <a:ext uri="{FF2B5EF4-FFF2-40B4-BE49-F238E27FC236}">
                <a16:creationId xmlns:a16="http://schemas.microsoft.com/office/drawing/2014/main" xmlns="" id="{EC00954E-A101-09E9-F785-8CB5E6B2CD83}"/>
              </a:ext>
            </a:extLst>
          </p:cNvPr>
          <p:cNvPicPr>
            <a:picLocks noChangeAspect="1"/>
          </p:cNvPicPr>
          <p:nvPr/>
        </p:nvPicPr>
        <p:blipFill>
          <a:blip r:embed="rId3"/>
          <a:stretch>
            <a:fillRect/>
          </a:stretch>
        </p:blipFill>
        <p:spPr>
          <a:xfrm>
            <a:off x="1300162" y="1893490"/>
            <a:ext cx="3265005" cy="1828403"/>
          </a:xfrm>
          <a:prstGeom prst="rect">
            <a:avLst/>
          </a:prstGeom>
        </p:spPr>
      </p:pic>
      <p:pic>
        <p:nvPicPr>
          <p:cNvPr id="17" name="Imagen 16">
            <a:extLst>
              <a:ext uri="{FF2B5EF4-FFF2-40B4-BE49-F238E27FC236}">
                <a16:creationId xmlns:a16="http://schemas.microsoft.com/office/drawing/2014/main" xmlns="" id="{3DA368F6-6CA7-CE2E-E96D-C01495952CAE}"/>
              </a:ext>
            </a:extLst>
          </p:cNvPr>
          <p:cNvPicPr>
            <a:picLocks noChangeAspect="1"/>
          </p:cNvPicPr>
          <p:nvPr/>
        </p:nvPicPr>
        <p:blipFill>
          <a:blip r:embed="rId4"/>
          <a:stretch>
            <a:fillRect/>
          </a:stretch>
        </p:blipFill>
        <p:spPr>
          <a:xfrm>
            <a:off x="4872166" y="2647982"/>
            <a:ext cx="1304981" cy="319418"/>
          </a:xfrm>
          <a:prstGeom prst="rect">
            <a:avLst/>
          </a:prstGeom>
        </p:spPr>
      </p:pic>
      <p:pic>
        <p:nvPicPr>
          <p:cNvPr id="18" name="Imagen 17">
            <a:extLst>
              <a:ext uri="{FF2B5EF4-FFF2-40B4-BE49-F238E27FC236}">
                <a16:creationId xmlns:a16="http://schemas.microsoft.com/office/drawing/2014/main" xmlns="" id="{18D66C24-C806-1797-0DFB-A0B8584B4D3D}"/>
              </a:ext>
            </a:extLst>
          </p:cNvPr>
          <p:cNvPicPr>
            <a:picLocks noChangeAspect="1"/>
          </p:cNvPicPr>
          <p:nvPr/>
        </p:nvPicPr>
        <p:blipFill>
          <a:blip r:embed="rId5"/>
          <a:stretch>
            <a:fillRect/>
          </a:stretch>
        </p:blipFill>
        <p:spPr>
          <a:xfrm>
            <a:off x="6484147" y="2296993"/>
            <a:ext cx="902856" cy="902856"/>
          </a:xfrm>
          <a:prstGeom prst="rect">
            <a:avLst/>
          </a:prstGeom>
        </p:spPr>
      </p:pic>
      <p:pic>
        <p:nvPicPr>
          <p:cNvPr id="19" name="Imagen 18">
            <a:extLst>
              <a:ext uri="{FF2B5EF4-FFF2-40B4-BE49-F238E27FC236}">
                <a16:creationId xmlns:a16="http://schemas.microsoft.com/office/drawing/2014/main" xmlns="" id="{C2178F38-5722-4CA0-D953-CCCF16528C3B}"/>
              </a:ext>
            </a:extLst>
          </p:cNvPr>
          <p:cNvPicPr>
            <a:picLocks noChangeAspect="1"/>
          </p:cNvPicPr>
          <p:nvPr/>
        </p:nvPicPr>
        <p:blipFill rotWithShape="1">
          <a:blip r:embed="rId6"/>
          <a:srcRect l="18922" r="18760"/>
          <a:stretch/>
        </p:blipFill>
        <p:spPr>
          <a:xfrm>
            <a:off x="6484147" y="3342961"/>
            <a:ext cx="916169" cy="771840"/>
          </a:xfrm>
          <a:prstGeom prst="rect">
            <a:avLst/>
          </a:prstGeom>
        </p:spPr>
      </p:pic>
    </p:spTree>
    <p:extLst>
      <p:ext uri="{BB962C8B-B14F-4D97-AF65-F5344CB8AC3E}">
        <p14:creationId xmlns:p14="http://schemas.microsoft.com/office/powerpoint/2010/main" val="188107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48"/>
          <p:cNvSpPr txBox="1">
            <a:spLocks noGrp="1"/>
          </p:cNvSpPr>
          <p:nvPr>
            <p:ph type="title"/>
          </p:nvPr>
        </p:nvSpPr>
        <p:spPr>
          <a:xfrm>
            <a:off x="720000" y="8977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METODOLOGÍA</a:t>
            </a:r>
            <a:r>
              <a:rPr lang="en" dirty="0">
                <a:solidFill>
                  <a:schemeClr val="accent6"/>
                </a:solidFill>
              </a:rPr>
              <a:t> </a:t>
            </a:r>
            <a:r>
              <a:rPr lang="en" dirty="0">
                <a:solidFill>
                  <a:schemeClr val="lt2"/>
                </a:solidFill>
              </a:rPr>
              <a:t>OOHDM (</a:t>
            </a:r>
            <a:r>
              <a:rPr lang="es-EC" dirty="0">
                <a:solidFill>
                  <a:schemeClr val="lt2"/>
                </a:solidFill>
              </a:rPr>
              <a:t>Metodología de diseño hipermedia orientada a objetos</a:t>
            </a:r>
            <a:r>
              <a:rPr lang="en" dirty="0">
                <a:solidFill>
                  <a:schemeClr val="lt2"/>
                </a:solidFill>
              </a:rPr>
              <a:t>)</a:t>
            </a:r>
            <a:endParaRPr dirty="0">
              <a:solidFill>
                <a:schemeClr val="accent1"/>
              </a:solidFill>
            </a:endParaRPr>
          </a:p>
        </p:txBody>
      </p:sp>
      <p:sp>
        <p:nvSpPr>
          <p:cNvPr id="1088" name="Google Shape;1088;p48"/>
          <p:cNvSpPr/>
          <p:nvPr/>
        </p:nvSpPr>
        <p:spPr>
          <a:xfrm rot="10800000">
            <a:off x="408428" y="1777940"/>
            <a:ext cx="1310649" cy="794010"/>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8"/>
          <p:cNvSpPr txBox="1">
            <a:spLocks noGrp="1"/>
          </p:cNvSpPr>
          <p:nvPr>
            <p:ph type="subTitle" idx="4294967295"/>
          </p:nvPr>
        </p:nvSpPr>
        <p:spPr>
          <a:xfrm>
            <a:off x="13167" y="2651515"/>
            <a:ext cx="1867500" cy="839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accent6"/>
                </a:solidFill>
              </a:rPr>
              <a:t>Obtención de Requerimientos</a:t>
            </a:r>
            <a:endParaRPr dirty="0">
              <a:solidFill>
                <a:schemeClr val="accent6"/>
              </a:solidFill>
            </a:endParaRPr>
          </a:p>
        </p:txBody>
      </p:sp>
      <p:sp>
        <p:nvSpPr>
          <p:cNvPr id="1090" name="Google Shape;1090;p48"/>
          <p:cNvSpPr txBox="1">
            <a:spLocks noGrp="1"/>
          </p:cNvSpPr>
          <p:nvPr>
            <p:ph type="title" idx="4294967295"/>
          </p:nvPr>
        </p:nvSpPr>
        <p:spPr>
          <a:xfrm>
            <a:off x="484404" y="1858250"/>
            <a:ext cx="992400" cy="48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sp>
        <p:nvSpPr>
          <p:cNvPr id="1091" name="Google Shape;1091;p48"/>
          <p:cNvSpPr/>
          <p:nvPr/>
        </p:nvSpPr>
        <p:spPr>
          <a:xfrm rot="10800000">
            <a:off x="3720750" y="1701740"/>
            <a:ext cx="1310649" cy="794010"/>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8"/>
          <p:cNvSpPr txBox="1">
            <a:spLocks noGrp="1"/>
          </p:cNvSpPr>
          <p:nvPr>
            <p:ph type="subTitle" idx="4294967295"/>
          </p:nvPr>
        </p:nvSpPr>
        <p:spPr>
          <a:xfrm>
            <a:off x="3535455" y="2697115"/>
            <a:ext cx="1867500" cy="794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accent6"/>
                </a:solidFill>
              </a:rPr>
              <a:t>Diseño de Navegación</a:t>
            </a:r>
            <a:endParaRPr dirty="0">
              <a:solidFill>
                <a:schemeClr val="accent6"/>
              </a:solidFill>
            </a:endParaRPr>
          </a:p>
        </p:txBody>
      </p:sp>
      <p:sp>
        <p:nvSpPr>
          <p:cNvPr id="1094" name="Google Shape;1094;p48"/>
          <p:cNvSpPr/>
          <p:nvPr/>
        </p:nvSpPr>
        <p:spPr>
          <a:xfrm rot="10800000">
            <a:off x="5545186" y="1693982"/>
            <a:ext cx="1310649" cy="794010"/>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8"/>
          <p:cNvSpPr txBox="1">
            <a:spLocks noGrp="1"/>
          </p:cNvSpPr>
          <p:nvPr>
            <p:ph type="subTitle" idx="4294967295"/>
          </p:nvPr>
        </p:nvSpPr>
        <p:spPr>
          <a:xfrm>
            <a:off x="5190243" y="2674315"/>
            <a:ext cx="1867500" cy="111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accent6"/>
                </a:solidFill>
              </a:rPr>
              <a:t>Diseño de Interfaz Abstracta</a:t>
            </a:r>
            <a:endParaRPr dirty="0">
              <a:solidFill>
                <a:schemeClr val="accent6"/>
              </a:solidFill>
            </a:endParaRPr>
          </a:p>
        </p:txBody>
      </p:sp>
      <p:sp>
        <p:nvSpPr>
          <p:cNvPr id="1096" name="Google Shape;1096;p48"/>
          <p:cNvSpPr txBox="1">
            <a:spLocks noGrp="1"/>
          </p:cNvSpPr>
          <p:nvPr>
            <p:ph type="title" idx="4294967295"/>
          </p:nvPr>
        </p:nvSpPr>
        <p:spPr>
          <a:xfrm>
            <a:off x="3605033" y="1784230"/>
            <a:ext cx="1310648" cy="48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sp>
        <p:nvSpPr>
          <p:cNvPr id="1097" name="Google Shape;1097;p48"/>
          <p:cNvSpPr/>
          <p:nvPr/>
        </p:nvSpPr>
        <p:spPr>
          <a:xfrm rot="10800000">
            <a:off x="7285483" y="1674598"/>
            <a:ext cx="1310649" cy="794010"/>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8"/>
          <p:cNvSpPr txBox="1">
            <a:spLocks noGrp="1"/>
          </p:cNvSpPr>
          <p:nvPr>
            <p:ph type="subTitle" idx="4294967295"/>
          </p:nvPr>
        </p:nvSpPr>
        <p:spPr>
          <a:xfrm>
            <a:off x="7007057" y="2651156"/>
            <a:ext cx="1867500" cy="601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solidFill>
                  <a:schemeClr val="accent6"/>
                </a:solidFill>
              </a:rPr>
              <a:t>Implementación</a:t>
            </a:r>
            <a:endParaRPr dirty="0">
              <a:solidFill>
                <a:schemeClr val="accent6"/>
              </a:solidFill>
            </a:endParaRPr>
          </a:p>
        </p:txBody>
      </p:sp>
      <p:sp>
        <p:nvSpPr>
          <p:cNvPr id="1099" name="Google Shape;1099;p48"/>
          <p:cNvSpPr txBox="1">
            <a:spLocks noGrp="1"/>
          </p:cNvSpPr>
          <p:nvPr>
            <p:ph type="title" idx="4294967295"/>
          </p:nvPr>
        </p:nvSpPr>
        <p:spPr>
          <a:xfrm>
            <a:off x="5531412" y="1770228"/>
            <a:ext cx="992400" cy="48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04</a:t>
            </a:r>
            <a:endParaRPr dirty="0"/>
          </a:p>
        </p:txBody>
      </p:sp>
      <p:cxnSp>
        <p:nvCxnSpPr>
          <p:cNvPr id="1100" name="Google Shape;1100;p48"/>
          <p:cNvCxnSpPr>
            <a:cxnSpLocks/>
          </p:cNvCxnSpPr>
          <p:nvPr/>
        </p:nvCxnSpPr>
        <p:spPr>
          <a:xfrm>
            <a:off x="1637779" y="2240653"/>
            <a:ext cx="591071" cy="0"/>
          </a:xfrm>
          <a:prstGeom prst="straightConnector1">
            <a:avLst/>
          </a:prstGeom>
          <a:noFill/>
          <a:ln w="9525" cap="flat" cmpd="sng">
            <a:solidFill>
              <a:schemeClr val="dk2"/>
            </a:solidFill>
            <a:prstDash val="solid"/>
            <a:round/>
            <a:headEnd type="none" w="med" len="med"/>
            <a:tailEnd type="triangle" w="med" len="med"/>
          </a:ln>
        </p:spPr>
      </p:cxnSp>
      <p:sp>
        <p:nvSpPr>
          <p:cNvPr id="2" name="Google Shape;1091;p48">
            <a:extLst>
              <a:ext uri="{FF2B5EF4-FFF2-40B4-BE49-F238E27FC236}">
                <a16:creationId xmlns:a16="http://schemas.microsoft.com/office/drawing/2014/main" xmlns="" id="{5929EBD8-01A4-4FCE-0197-C4FE94B0E711}"/>
              </a:ext>
            </a:extLst>
          </p:cNvPr>
          <p:cNvSpPr/>
          <p:nvPr/>
        </p:nvSpPr>
        <p:spPr>
          <a:xfrm rot="10800000">
            <a:off x="2120765" y="1755655"/>
            <a:ext cx="1310649" cy="794010"/>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Google Shape;1092;p48">
            <a:extLst>
              <a:ext uri="{FF2B5EF4-FFF2-40B4-BE49-F238E27FC236}">
                <a16:creationId xmlns:a16="http://schemas.microsoft.com/office/drawing/2014/main" xmlns="" id="{D1EAE30C-EF4E-68DA-005D-5A36D1A77187}"/>
              </a:ext>
            </a:extLst>
          </p:cNvPr>
          <p:cNvSpPr txBox="1">
            <a:spLocks/>
          </p:cNvSpPr>
          <p:nvPr/>
        </p:nvSpPr>
        <p:spPr>
          <a:xfrm>
            <a:off x="1873547" y="2674315"/>
            <a:ext cx="1867500" cy="794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Condensed"/>
              <a:buChar char="●"/>
              <a:defRPr sz="1800" b="0" i="0" u="none" strike="noStrike" cap="none">
                <a:solidFill>
                  <a:schemeClr val="dk1"/>
                </a:solidFill>
                <a:latin typeface="Roboto Condensed"/>
                <a:ea typeface="Roboto Condensed"/>
                <a:cs typeface="Roboto Condensed"/>
                <a:sym typeface="Roboto Condensed"/>
              </a:defRPr>
            </a:lvl1pPr>
            <a:lvl2pPr marL="914400" marR="0" lvl="1" indent="-317500" algn="l" rtl="0">
              <a:lnSpc>
                <a:spcPct val="115000"/>
              </a:lnSpc>
              <a:spcBef>
                <a:spcPts val="1600"/>
              </a:spcBef>
              <a:spcAft>
                <a:spcPts val="0"/>
              </a:spcAft>
              <a:buClr>
                <a:schemeClr val="dk1"/>
              </a:buClr>
              <a:buSzPts val="1400"/>
              <a:buFont typeface="Roboto Condensed"/>
              <a:buChar char="○"/>
              <a:defRPr sz="1400" b="0" i="0" u="none" strike="noStrike" cap="none">
                <a:solidFill>
                  <a:schemeClr val="dk1"/>
                </a:solidFill>
                <a:latin typeface="Roboto Condensed"/>
                <a:ea typeface="Roboto Condensed"/>
                <a:cs typeface="Roboto Condensed"/>
                <a:sym typeface="Roboto Condensed"/>
              </a:defRPr>
            </a:lvl2pPr>
            <a:lvl3pPr marL="1371600" marR="0" lvl="2" indent="-317500" algn="l" rtl="0">
              <a:lnSpc>
                <a:spcPct val="115000"/>
              </a:lnSpc>
              <a:spcBef>
                <a:spcPts val="1600"/>
              </a:spcBef>
              <a:spcAft>
                <a:spcPts val="0"/>
              </a:spcAft>
              <a:buClr>
                <a:schemeClr val="dk1"/>
              </a:buClr>
              <a:buSzPts val="1400"/>
              <a:buFont typeface="Roboto Condensed"/>
              <a:buChar char="■"/>
              <a:defRPr sz="1400" b="0" i="0" u="none" strike="noStrike" cap="none">
                <a:solidFill>
                  <a:schemeClr val="dk1"/>
                </a:solidFill>
                <a:latin typeface="Roboto Condensed"/>
                <a:ea typeface="Roboto Condensed"/>
                <a:cs typeface="Roboto Condensed"/>
                <a:sym typeface="Roboto Condensed"/>
              </a:defRPr>
            </a:lvl3pPr>
            <a:lvl4pPr marL="1828800" marR="0" lvl="3" indent="-317500" algn="l" rtl="0">
              <a:lnSpc>
                <a:spcPct val="115000"/>
              </a:lnSpc>
              <a:spcBef>
                <a:spcPts val="1600"/>
              </a:spcBef>
              <a:spcAft>
                <a:spcPts val="0"/>
              </a:spcAft>
              <a:buClr>
                <a:schemeClr val="dk1"/>
              </a:buClr>
              <a:buSzPts val="1400"/>
              <a:buFont typeface="Roboto Condensed"/>
              <a:buChar char="●"/>
              <a:defRPr sz="1400" b="0" i="0" u="none" strike="noStrike" cap="none">
                <a:solidFill>
                  <a:schemeClr val="dk1"/>
                </a:solidFill>
                <a:latin typeface="Roboto Condensed"/>
                <a:ea typeface="Roboto Condensed"/>
                <a:cs typeface="Roboto Condensed"/>
                <a:sym typeface="Roboto Condensed"/>
              </a:defRPr>
            </a:lvl4pPr>
            <a:lvl5pPr marL="2286000" marR="0" lvl="4" indent="-317500" algn="l" rtl="0">
              <a:lnSpc>
                <a:spcPct val="115000"/>
              </a:lnSpc>
              <a:spcBef>
                <a:spcPts val="1600"/>
              </a:spcBef>
              <a:spcAft>
                <a:spcPts val="0"/>
              </a:spcAft>
              <a:buClr>
                <a:schemeClr val="dk1"/>
              </a:buClr>
              <a:buSzPts val="1400"/>
              <a:buFont typeface="Roboto Condensed"/>
              <a:buChar char="○"/>
              <a:defRPr sz="1400" b="0" i="0" u="none" strike="noStrike" cap="none">
                <a:solidFill>
                  <a:schemeClr val="dk1"/>
                </a:solidFill>
                <a:latin typeface="Roboto Condensed"/>
                <a:ea typeface="Roboto Condensed"/>
                <a:cs typeface="Roboto Condensed"/>
                <a:sym typeface="Roboto Condensed"/>
              </a:defRPr>
            </a:lvl5pPr>
            <a:lvl6pPr marL="2743200" marR="0" lvl="5" indent="-317500" algn="l" rtl="0">
              <a:lnSpc>
                <a:spcPct val="115000"/>
              </a:lnSpc>
              <a:spcBef>
                <a:spcPts val="1600"/>
              </a:spcBef>
              <a:spcAft>
                <a:spcPts val="0"/>
              </a:spcAft>
              <a:buClr>
                <a:schemeClr val="dk1"/>
              </a:buClr>
              <a:buSzPts val="1400"/>
              <a:buFont typeface="Roboto Condensed"/>
              <a:buChar char="■"/>
              <a:defRPr sz="1400" b="0" i="0" u="none" strike="noStrike" cap="none">
                <a:solidFill>
                  <a:schemeClr val="dk1"/>
                </a:solidFill>
                <a:latin typeface="Roboto Condensed"/>
                <a:ea typeface="Roboto Condensed"/>
                <a:cs typeface="Roboto Condensed"/>
                <a:sym typeface="Roboto Condensed"/>
              </a:defRPr>
            </a:lvl6pPr>
            <a:lvl7pPr marL="3200400" marR="0" lvl="6" indent="-317500" algn="l" rtl="0">
              <a:lnSpc>
                <a:spcPct val="115000"/>
              </a:lnSpc>
              <a:spcBef>
                <a:spcPts val="1600"/>
              </a:spcBef>
              <a:spcAft>
                <a:spcPts val="0"/>
              </a:spcAft>
              <a:buClr>
                <a:schemeClr val="dk1"/>
              </a:buClr>
              <a:buSzPts val="1400"/>
              <a:buFont typeface="Roboto Condensed"/>
              <a:buChar char="●"/>
              <a:defRPr sz="1400" b="0" i="0" u="none" strike="noStrike" cap="none">
                <a:solidFill>
                  <a:schemeClr val="dk1"/>
                </a:solidFill>
                <a:latin typeface="Roboto Condensed"/>
                <a:ea typeface="Roboto Condensed"/>
                <a:cs typeface="Roboto Condensed"/>
                <a:sym typeface="Roboto Condensed"/>
              </a:defRPr>
            </a:lvl7pPr>
            <a:lvl8pPr marL="3657600" marR="0" lvl="7" indent="-317500" algn="l" rtl="0">
              <a:lnSpc>
                <a:spcPct val="115000"/>
              </a:lnSpc>
              <a:spcBef>
                <a:spcPts val="1600"/>
              </a:spcBef>
              <a:spcAft>
                <a:spcPts val="0"/>
              </a:spcAft>
              <a:buClr>
                <a:schemeClr val="dk1"/>
              </a:buClr>
              <a:buSzPts val="1400"/>
              <a:buFont typeface="Roboto Condensed"/>
              <a:buChar char="○"/>
              <a:defRPr sz="1400" b="0" i="0" u="none" strike="noStrike" cap="none">
                <a:solidFill>
                  <a:schemeClr val="dk1"/>
                </a:solidFill>
                <a:latin typeface="Roboto Condensed"/>
                <a:ea typeface="Roboto Condensed"/>
                <a:cs typeface="Roboto Condensed"/>
                <a:sym typeface="Roboto Condensed"/>
              </a:defRPr>
            </a:lvl8pPr>
            <a:lvl9pPr marL="4114800" marR="0" lvl="8" indent="-317500" algn="l" rtl="0">
              <a:lnSpc>
                <a:spcPct val="115000"/>
              </a:lnSpc>
              <a:spcBef>
                <a:spcPts val="1600"/>
              </a:spcBef>
              <a:spcAft>
                <a:spcPts val="1600"/>
              </a:spcAft>
              <a:buClr>
                <a:schemeClr val="dk1"/>
              </a:buClr>
              <a:buSzPts val="1400"/>
              <a:buFont typeface="Roboto Condensed"/>
              <a:buChar char="■"/>
              <a:defRPr sz="1400" b="0" i="0" u="none" strike="noStrike" cap="none">
                <a:solidFill>
                  <a:schemeClr val="dk1"/>
                </a:solidFill>
                <a:latin typeface="Roboto Condensed"/>
                <a:ea typeface="Roboto Condensed"/>
                <a:cs typeface="Roboto Condensed"/>
                <a:sym typeface="Roboto Condensed"/>
              </a:defRPr>
            </a:lvl9pPr>
          </a:lstStyle>
          <a:p>
            <a:pPr marL="0" indent="0" algn="ctr">
              <a:spcAft>
                <a:spcPts val="1600"/>
              </a:spcAft>
              <a:buFont typeface="Roboto Condensed"/>
              <a:buNone/>
            </a:pPr>
            <a:r>
              <a:rPr lang="es-EC" sz="2000" dirty="0">
                <a:solidFill>
                  <a:schemeClr val="accent6"/>
                </a:solidFill>
              </a:rPr>
              <a:t>Diseño Conceptual</a:t>
            </a:r>
            <a:endParaRPr lang="es-EC" dirty="0">
              <a:solidFill>
                <a:schemeClr val="accent6"/>
              </a:solidFill>
            </a:endParaRPr>
          </a:p>
        </p:txBody>
      </p:sp>
      <p:sp>
        <p:nvSpPr>
          <p:cNvPr id="1093" name="Google Shape;1093;p48"/>
          <p:cNvSpPr txBox="1">
            <a:spLocks noGrp="1"/>
          </p:cNvSpPr>
          <p:nvPr>
            <p:ph type="title" idx="4294967295"/>
          </p:nvPr>
        </p:nvSpPr>
        <p:spPr>
          <a:xfrm>
            <a:off x="2091592" y="1846596"/>
            <a:ext cx="992400" cy="48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9" name="Google Shape;1099;p48">
            <a:extLst>
              <a:ext uri="{FF2B5EF4-FFF2-40B4-BE49-F238E27FC236}">
                <a16:creationId xmlns:a16="http://schemas.microsoft.com/office/drawing/2014/main" xmlns="" id="{306CC8B9-FE0D-4D1A-8344-51EEC2776FB8}"/>
              </a:ext>
            </a:extLst>
          </p:cNvPr>
          <p:cNvSpPr txBox="1">
            <a:spLocks/>
          </p:cNvSpPr>
          <p:nvPr/>
        </p:nvSpPr>
        <p:spPr>
          <a:xfrm>
            <a:off x="7293649" y="1755553"/>
            <a:ext cx="992400" cy="48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000"/>
              <a:buFont typeface="Londrina Solid"/>
              <a:buNone/>
              <a:defRPr sz="3000" b="0" i="0" u="none" strike="noStrike" cap="none">
                <a:solidFill>
                  <a:schemeClr val="accent6"/>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 dirty="0"/>
              <a:t>05</a:t>
            </a:r>
          </a:p>
        </p:txBody>
      </p:sp>
      <p:cxnSp>
        <p:nvCxnSpPr>
          <p:cNvPr id="14" name="Google Shape;1100;p48">
            <a:extLst>
              <a:ext uri="{FF2B5EF4-FFF2-40B4-BE49-F238E27FC236}">
                <a16:creationId xmlns:a16="http://schemas.microsoft.com/office/drawing/2014/main" xmlns="" id="{EAE52EB7-BEF6-1141-DAC9-CAA1DB1ADE3B}"/>
              </a:ext>
            </a:extLst>
          </p:cNvPr>
          <p:cNvCxnSpPr>
            <a:cxnSpLocks/>
          </p:cNvCxnSpPr>
          <p:nvPr/>
        </p:nvCxnSpPr>
        <p:spPr>
          <a:xfrm>
            <a:off x="3322574" y="2240653"/>
            <a:ext cx="555279" cy="0"/>
          </a:xfrm>
          <a:prstGeom prst="straightConnector1">
            <a:avLst/>
          </a:prstGeom>
          <a:noFill/>
          <a:ln w="9525" cap="flat" cmpd="sng">
            <a:solidFill>
              <a:schemeClr val="dk2"/>
            </a:solidFill>
            <a:prstDash val="solid"/>
            <a:round/>
            <a:headEnd type="none" w="med" len="med"/>
            <a:tailEnd type="triangle" w="med" len="med"/>
          </a:ln>
        </p:spPr>
      </p:cxnSp>
      <p:cxnSp>
        <p:nvCxnSpPr>
          <p:cNvPr id="16" name="Google Shape;1100;p48">
            <a:extLst>
              <a:ext uri="{FF2B5EF4-FFF2-40B4-BE49-F238E27FC236}">
                <a16:creationId xmlns:a16="http://schemas.microsoft.com/office/drawing/2014/main" xmlns="" id="{EFC66ABA-CCA3-3221-D3AE-7102E7782FB2}"/>
              </a:ext>
            </a:extLst>
          </p:cNvPr>
          <p:cNvCxnSpPr>
            <a:cxnSpLocks/>
          </p:cNvCxnSpPr>
          <p:nvPr/>
        </p:nvCxnSpPr>
        <p:spPr>
          <a:xfrm>
            <a:off x="4940341" y="2181985"/>
            <a:ext cx="746084" cy="0"/>
          </a:xfrm>
          <a:prstGeom prst="straightConnector1">
            <a:avLst/>
          </a:prstGeom>
          <a:noFill/>
          <a:ln w="9525" cap="flat" cmpd="sng">
            <a:solidFill>
              <a:schemeClr val="dk2"/>
            </a:solidFill>
            <a:prstDash val="solid"/>
            <a:round/>
            <a:headEnd type="none" w="med" len="med"/>
            <a:tailEnd type="triangle" w="med" len="med"/>
          </a:ln>
        </p:spPr>
      </p:cxnSp>
      <p:cxnSp>
        <p:nvCxnSpPr>
          <p:cNvPr id="18" name="Google Shape;1100;p48">
            <a:extLst>
              <a:ext uri="{FF2B5EF4-FFF2-40B4-BE49-F238E27FC236}">
                <a16:creationId xmlns:a16="http://schemas.microsoft.com/office/drawing/2014/main" xmlns="" id="{CD5F417A-462D-B8BE-150A-8E637E5F9248}"/>
              </a:ext>
            </a:extLst>
          </p:cNvPr>
          <p:cNvCxnSpPr>
            <a:cxnSpLocks/>
          </p:cNvCxnSpPr>
          <p:nvPr/>
        </p:nvCxnSpPr>
        <p:spPr>
          <a:xfrm>
            <a:off x="6776516" y="2167594"/>
            <a:ext cx="64584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pic>
        <p:nvPicPr>
          <p:cNvPr id="1161" name="Google Shape;1161;p55"/>
          <p:cNvPicPr preferRelativeResize="0"/>
          <p:nvPr/>
        </p:nvPicPr>
        <p:blipFill rotWithShape="1">
          <a:blip r:embed="rId3">
            <a:alphaModFix/>
          </a:blip>
          <a:srcRect l="7621"/>
          <a:stretch/>
        </p:blipFill>
        <p:spPr>
          <a:xfrm rot="-316769">
            <a:off x="4391005" y="610088"/>
            <a:ext cx="4249913" cy="3072211"/>
          </a:xfrm>
          <a:prstGeom prst="rect">
            <a:avLst/>
          </a:prstGeom>
          <a:noFill/>
          <a:ln>
            <a:noFill/>
          </a:ln>
        </p:spPr>
      </p:pic>
      <p:sp>
        <p:nvSpPr>
          <p:cNvPr id="1162" name="Google Shape;1162;p55"/>
          <p:cNvSpPr/>
          <p:nvPr/>
        </p:nvSpPr>
        <p:spPr>
          <a:xfrm rot="-900120">
            <a:off x="4651957" y="-98803"/>
            <a:ext cx="3984505" cy="3209274"/>
          </a:xfrm>
          <a:prstGeom prst="rect">
            <a:avLst/>
          </a:prstGeom>
          <a:solidFill>
            <a:schemeClr val="accent2">
              <a:alpha val="202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5"/>
          <p:cNvSpPr/>
          <p:nvPr/>
        </p:nvSpPr>
        <p:spPr>
          <a:xfrm rot="-465558">
            <a:off x="4069622" y="139022"/>
            <a:ext cx="4848484" cy="3674932"/>
          </a:xfrm>
          <a:custGeom>
            <a:avLst/>
            <a:gdLst/>
            <a:ahLst/>
            <a:cxnLst/>
            <a:rect l="l" t="t" r="r" b="b"/>
            <a:pathLst>
              <a:path w="275622" h="208909" extrusionOk="0">
                <a:moveTo>
                  <a:pt x="0" y="0"/>
                </a:moveTo>
                <a:lnTo>
                  <a:pt x="0" y="208909"/>
                </a:lnTo>
                <a:lnTo>
                  <a:pt x="33891" y="208909"/>
                </a:lnTo>
                <a:cubicBezTo>
                  <a:pt x="33090" y="193887"/>
                  <a:pt x="36511" y="161813"/>
                  <a:pt x="37259" y="156468"/>
                </a:cubicBezTo>
                <a:cubicBezTo>
                  <a:pt x="41696" y="125677"/>
                  <a:pt x="43888" y="89593"/>
                  <a:pt x="65431" y="65057"/>
                </a:cubicBezTo>
                <a:cubicBezTo>
                  <a:pt x="86646" y="40949"/>
                  <a:pt x="122442" y="27254"/>
                  <a:pt x="157092" y="27254"/>
                </a:cubicBezTo>
                <a:cubicBezTo>
                  <a:pt x="187749" y="27254"/>
                  <a:pt x="217508" y="37975"/>
                  <a:pt x="235476" y="61689"/>
                </a:cubicBezTo>
                <a:cubicBezTo>
                  <a:pt x="252582" y="84248"/>
                  <a:pt x="260761" y="121507"/>
                  <a:pt x="245419" y="147166"/>
                </a:cubicBezTo>
                <a:cubicBezTo>
                  <a:pt x="232541" y="168656"/>
                  <a:pt x="209119" y="171635"/>
                  <a:pt x="186217" y="171635"/>
                </a:cubicBezTo>
                <a:cubicBezTo>
                  <a:pt x="178698" y="171635"/>
                  <a:pt x="171234" y="171314"/>
                  <a:pt x="164218" y="171222"/>
                </a:cubicBezTo>
                <a:cubicBezTo>
                  <a:pt x="162444" y="171198"/>
                  <a:pt x="160665" y="171182"/>
                  <a:pt x="158885" y="171182"/>
                </a:cubicBezTo>
                <a:cubicBezTo>
                  <a:pt x="144360" y="171182"/>
                  <a:pt x="129743" y="172269"/>
                  <a:pt x="116696" y="179507"/>
                </a:cubicBezTo>
                <a:cubicBezTo>
                  <a:pt x="102636" y="187259"/>
                  <a:pt x="99483" y="197896"/>
                  <a:pt x="91357" y="208855"/>
                </a:cubicBezTo>
                <a:lnTo>
                  <a:pt x="275622" y="208855"/>
                </a:lnTo>
                <a:lnTo>
                  <a:pt x="2756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4" name="Google Shape;1164;p55"/>
          <p:cNvGrpSpPr/>
          <p:nvPr/>
        </p:nvGrpSpPr>
        <p:grpSpPr>
          <a:xfrm rot="29127">
            <a:off x="4733337" y="3306908"/>
            <a:ext cx="1806232" cy="1289835"/>
            <a:chOff x="7221150" y="2852475"/>
            <a:chExt cx="1759025" cy="1312275"/>
          </a:xfrm>
        </p:grpSpPr>
        <p:sp>
          <p:nvSpPr>
            <p:cNvPr id="1165" name="Google Shape;1165;p55"/>
            <p:cNvSpPr/>
            <p:nvPr/>
          </p:nvSpPr>
          <p:spPr>
            <a:xfrm>
              <a:off x="7221150" y="2852475"/>
              <a:ext cx="1759025" cy="1312275"/>
            </a:xfrm>
            <a:custGeom>
              <a:avLst/>
              <a:gdLst/>
              <a:ahLst/>
              <a:cxnLst/>
              <a:rect l="l" t="t" r="r" b="b"/>
              <a:pathLst>
                <a:path w="70361" h="52491" extrusionOk="0">
                  <a:moveTo>
                    <a:pt x="21683" y="31398"/>
                  </a:moveTo>
                  <a:cubicBezTo>
                    <a:pt x="21901" y="31398"/>
                    <a:pt x="22135" y="31438"/>
                    <a:pt x="22384" y="31523"/>
                  </a:cubicBezTo>
                  <a:cubicBezTo>
                    <a:pt x="24452" y="32291"/>
                    <a:pt x="23885" y="36527"/>
                    <a:pt x="21716" y="36694"/>
                  </a:cubicBezTo>
                  <a:cubicBezTo>
                    <a:pt x="18810" y="36235"/>
                    <a:pt x="19271" y="31398"/>
                    <a:pt x="21683" y="31398"/>
                  </a:cubicBezTo>
                  <a:close/>
                  <a:moveTo>
                    <a:pt x="12060" y="33742"/>
                  </a:moveTo>
                  <a:cubicBezTo>
                    <a:pt x="12459" y="33742"/>
                    <a:pt x="12912" y="33888"/>
                    <a:pt x="13411" y="34225"/>
                  </a:cubicBezTo>
                  <a:cubicBezTo>
                    <a:pt x="15283" y="35513"/>
                    <a:pt x="15128" y="39623"/>
                    <a:pt x="12833" y="39623"/>
                  </a:cubicBezTo>
                  <a:cubicBezTo>
                    <a:pt x="12512" y="39623"/>
                    <a:pt x="12148" y="39543"/>
                    <a:pt x="11743" y="39362"/>
                  </a:cubicBezTo>
                  <a:cubicBezTo>
                    <a:pt x="9279" y="38343"/>
                    <a:pt x="9820" y="33742"/>
                    <a:pt x="12060" y="33742"/>
                  </a:cubicBezTo>
                  <a:close/>
                  <a:moveTo>
                    <a:pt x="23250" y="39595"/>
                  </a:moveTo>
                  <a:cubicBezTo>
                    <a:pt x="23647" y="39595"/>
                    <a:pt x="24092" y="39658"/>
                    <a:pt x="24585" y="39796"/>
                  </a:cubicBezTo>
                  <a:cubicBezTo>
                    <a:pt x="27614" y="40644"/>
                    <a:pt x="27535" y="47458"/>
                    <a:pt x="24574" y="47458"/>
                  </a:cubicBezTo>
                  <a:cubicBezTo>
                    <a:pt x="24274" y="47458"/>
                    <a:pt x="23944" y="47388"/>
                    <a:pt x="23584" y="47235"/>
                  </a:cubicBezTo>
                  <a:cubicBezTo>
                    <a:pt x="19980" y="45781"/>
                    <a:pt x="19318" y="39595"/>
                    <a:pt x="23250" y="39595"/>
                  </a:cubicBezTo>
                  <a:close/>
                  <a:moveTo>
                    <a:pt x="7573" y="1"/>
                  </a:moveTo>
                  <a:cubicBezTo>
                    <a:pt x="6239" y="468"/>
                    <a:pt x="5305" y="4537"/>
                    <a:pt x="4738" y="5905"/>
                  </a:cubicBezTo>
                  <a:cubicBezTo>
                    <a:pt x="3137" y="9908"/>
                    <a:pt x="1969" y="14044"/>
                    <a:pt x="1402" y="18347"/>
                  </a:cubicBezTo>
                  <a:cubicBezTo>
                    <a:pt x="568" y="24418"/>
                    <a:pt x="1" y="31023"/>
                    <a:pt x="3137" y="36827"/>
                  </a:cubicBezTo>
                  <a:cubicBezTo>
                    <a:pt x="8861" y="47361"/>
                    <a:pt x="22152" y="52491"/>
                    <a:pt x="34113" y="52491"/>
                  </a:cubicBezTo>
                  <a:cubicBezTo>
                    <a:pt x="36090" y="52491"/>
                    <a:pt x="38031" y="52351"/>
                    <a:pt x="39896" y="52071"/>
                  </a:cubicBezTo>
                  <a:cubicBezTo>
                    <a:pt x="53606" y="50037"/>
                    <a:pt x="64914" y="42498"/>
                    <a:pt x="68617" y="28521"/>
                  </a:cubicBezTo>
                  <a:cubicBezTo>
                    <a:pt x="70218" y="22350"/>
                    <a:pt x="70051" y="15712"/>
                    <a:pt x="70218" y="9374"/>
                  </a:cubicBezTo>
                  <a:cubicBezTo>
                    <a:pt x="70303" y="7423"/>
                    <a:pt x="70360" y="6457"/>
                    <a:pt x="69774" y="6457"/>
                  </a:cubicBezTo>
                  <a:cubicBezTo>
                    <a:pt x="69439" y="6457"/>
                    <a:pt x="68891" y="6774"/>
                    <a:pt x="68016" y="7406"/>
                  </a:cubicBezTo>
                  <a:cubicBezTo>
                    <a:pt x="67056" y="8134"/>
                    <a:pt x="62911" y="12310"/>
                    <a:pt x="61739" y="12310"/>
                  </a:cubicBezTo>
                  <a:cubicBezTo>
                    <a:pt x="61730" y="12310"/>
                    <a:pt x="61721" y="12310"/>
                    <a:pt x="61712" y="12310"/>
                  </a:cubicBezTo>
                  <a:cubicBezTo>
                    <a:pt x="60578" y="12210"/>
                    <a:pt x="59610" y="9641"/>
                    <a:pt x="58843" y="8407"/>
                  </a:cubicBezTo>
                  <a:cubicBezTo>
                    <a:pt x="57874" y="6792"/>
                    <a:pt x="57312" y="6170"/>
                    <a:pt x="56596" y="6170"/>
                  </a:cubicBezTo>
                  <a:cubicBezTo>
                    <a:pt x="55833" y="6170"/>
                    <a:pt x="54895" y="6876"/>
                    <a:pt x="53106" y="7840"/>
                  </a:cubicBezTo>
                  <a:cubicBezTo>
                    <a:pt x="46334" y="11542"/>
                    <a:pt x="39929" y="16246"/>
                    <a:pt x="32958" y="19515"/>
                  </a:cubicBezTo>
                  <a:cubicBezTo>
                    <a:pt x="31457" y="16246"/>
                    <a:pt x="30089" y="9374"/>
                    <a:pt x="30089" y="9374"/>
                  </a:cubicBezTo>
                  <a:lnTo>
                    <a:pt x="29389" y="5538"/>
                  </a:lnTo>
                  <a:lnTo>
                    <a:pt x="27988" y="5538"/>
                  </a:lnTo>
                  <a:cubicBezTo>
                    <a:pt x="27988" y="5538"/>
                    <a:pt x="21983" y="10442"/>
                    <a:pt x="19882" y="12476"/>
                  </a:cubicBezTo>
                  <a:cubicBezTo>
                    <a:pt x="18147" y="14144"/>
                    <a:pt x="16446" y="15846"/>
                    <a:pt x="14611" y="17380"/>
                  </a:cubicBezTo>
                  <a:cubicBezTo>
                    <a:pt x="13244" y="13544"/>
                    <a:pt x="12276" y="9841"/>
                    <a:pt x="10809" y="6139"/>
                  </a:cubicBezTo>
                  <a:cubicBezTo>
                    <a:pt x="10609" y="5605"/>
                    <a:pt x="8640" y="1"/>
                    <a:pt x="7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5"/>
            <p:cNvSpPr/>
            <p:nvPr/>
          </p:nvSpPr>
          <p:spPr>
            <a:xfrm>
              <a:off x="7418150" y="3695600"/>
              <a:ext cx="217500" cy="184500"/>
            </a:xfrm>
            <a:custGeom>
              <a:avLst/>
              <a:gdLst/>
              <a:ahLst/>
              <a:cxnLst/>
              <a:rect l="l" t="t" r="r" b="b"/>
              <a:pathLst>
                <a:path w="8700" h="7380" extrusionOk="0">
                  <a:moveTo>
                    <a:pt x="4063" y="0"/>
                  </a:moveTo>
                  <a:cubicBezTo>
                    <a:pt x="1" y="0"/>
                    <a:pt x="1526" y="7380"/>
                    <a:pt x="4844" y="7380"/>
                  </a:cubicBezTo>
                  <a:cubicBezTo>
                    <a:pt x="5258" y="7380"/>
                    <a:pt x="5701" y="7264"/>
                    <a:pt x="6164" y="7005"/>
                  </a:cubicBezTo>
                  <a:cubicBezTo>
                    <a:pt x="8699" y="5604"/>
                    <a:pt x="7065" y="0"/>
                    <a:pt x="4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5"/>
            <p:cNvSpPr/>
            <p:nvPr/>
          </p:nvSpPr>
          <p:spPr>
            <a:xfrm>
              <a:off x="7669500" y="3638875"/>
              <a:ext cx="171300" cy="153825"/>
            </a:xfrm>
            <a:custGeom>
              <a:avLst/>
              <a:gdLst/>
              <a:ahLst/>
              <a:cxnLst/>
              <a:rect l="l" t="t" r="r" b="b"/>
              <a:pathLst>
                <a:path w="6852" h="6153" extrusionOk="0">
                  <a:moveTo>
                    <a:pt x="3682" y="1"/>
                  </a:moveTo>
                  <a:cubicBezTo>
                    <a:pt x="1" y="1"/>
                    <a:pt x="1284" y="6153"/>
                    <a:pt x="3682" y="6153"/>
                  </a:cubicBezTo>
                  <a:cubicBezTo>
                    <a:pt x="4239" y="6153"/>
                    <a:pt x="4855" y="5821"/>
                    <a:pt x="5484" y="5004"/>
                  </a:cubicBezTo>
                  <a:cubicBezTo>
                    <a:pt x="6851" y="3203"/>
                    <a:pt x="6117" y="1"/>
                    <a:pt x="3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5"/>
            <p:cNvSpPr/>
            <p:nvPr/>
          </p:nvSpPr>
          <p:spPr>
            <a:xfrm>
              <a:off x="7659800" y="3843200"/>
              <a:ext cx="281900" cy="229175"/>
            </a:xfrm>
            <a:custGeom>
              <a:avLst/>
              <a:gdLst/>
              <a:ahLst/>
              <a:cxnLst/>
              <a:rect l="l" t="t" r="r" b="b"/>
              <a:pathLst>
                <a:path w="11276" h="9167" extrusionOk="0">
                  <a:moveTo>
                    <a:pt x="5838" y="0"/>
                  </a:moveTo>
                  <a:cubicBezTo>
                    <a:pt x="0" y="0"/>
                    <a:pt x="2432" y="9166"/>
                    <a:pt x="6807" y="9166"/>
                  </a:cubicBezTo>
                  <a:cubicBezTo>
                    <a:pt x="7056" y="9166"/>
                    <a:pt x="7312" y="9136"/>
                    <a:pt x="7573" y="9073"/>
                  </a:cubicBezTo>
                  <a:cubicBezTo>
                    <a:pt x="11276" y="8173"/>
                    <a:pt x="10275" y="1101"/>
                    <a:pt x="7206" y="234"/>
                  </a:cubicBezTo>
                  <a:cubicBezTo>
                    <a:pt x="6739" y="67"/>
                    <a:pt x="6272" y="0"/>
                    <a:pt x="5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55"/>
          <p:cNvSpPr txBox="1">
            <a:spLocks noGrp="1"/>
          </p:cNvSpPr>
          <p:nvPr>
            <p:ph type="title"/>
          </p:nvPr>
        </p:nvSpPr>
        <p:spPr>
          <a:xfrm>
            <a:off x="430596" y="3174816"/>
            <a:ext cx="3985500" cy="62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600" dirty="0"/>
              <a:t>DEMO</a:t>
            </a:r>
            <a:endParaRPr sz="6600" dirty="0">
              <a:solidFill>
                <a:schemeClr val="dk2"/>
              </a:solidFill>
            </a:endParaRPr>
          </a:p>
        </p:txBody>
      </p:sp>
      <p:pic>
        <p:nvPicPr>
          <p:cNvPr id="1171" name="Google Shape;1171;p55"/>
          <p:cNvPicPr preferRelativeResize="0"/>
          <p:nvPr/>
        </p:nvPicPr>
        <p:blipFill>
          <a:blip r:embed="rId4">
            <a:alphaModFix/>
          </a:blip>
          <a:stretch>
            <a:fillRect/>
          </a:stretch>
        </p:blipFill>
        <p:spPr>
          <a:xfrm>
            <a:off x="955552" y="95650"/>
            <a:ext cx="3188876" cy="1792375"/>
          </a:xfrm>
          <a:prstGeom prst="rect">
            <a:avLst/>
          </a:prstGeom>
          <a:noFill/>
          <a:ln>
            <a:noFill/>
          </a:ln>
        </p:spPr>
      </p:pic>
      <p:pic>
        <p:nvPicPr>
          <p:cNvPr id="1172" name="Google Shape;1172;p55"/>
          <p:cNvPicPr preferRelativeResize="0"/>
          <p:nvPr/>
        </p:nvPicPr>
        <p:blipFill>
          <a:blip r:embed="rId5">
            <a:alphaModFix/>
          </a:blip>
          <a:stretch>
            <a:fillRect/>
          </a:stretch>
        </p:blipFill>
        <p:spPr>
          <a:xfrm>
            <a:off x="4647404" y="2999251"/>
            <a:ext cx="3644526" cy="2048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58"/>
          <p:cNvSpPr txBox="1">
            <a:spLocks noGrp="1"/>
          </p:cNvSpPr>
          <p:nvPr>
            <p:ph type="title"/>
          </p:nvPr>
        </p:nvSpPr>
        <p:spPr>
          <a:xfrm>
            <a:off x="720000" y="1521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rPr>
              <a:t>CONCLUSIONES</a:t>
            </a:r>
            <a:endParaRPr dirty="0"/>
          </a:p>
        </p:txBody>
      </p:sp>
      <p:sp>
        <p:nvSpPr>
          <p:cNvPr id="1194" name="Google Shape;1194;p58"/>
          <p:cNvSpPr txBox="1">
            <a:spLocks noGrp="1"/>
          </p:cNvSpPr>
          <p:nvPr>
            <p:ph type="subTitle" idx="1"/>
          </p:nvPr>
        </p:nvSpPr>
        <p:spPr>
          <a:xfrm>
            <a:off x="444789" y="1246918"/>
            <a:ext cx="2872162" cy="2665663"/>
          </a:xfrm>
          <a:prstGeom prst="rect">
            <a:avLst/>
          </a:prstGeom>
        </p:spPr>
        <p:txBody>
          <a:bodyPr spcFirstLastPara="1" wrap="square" lIns="91425" tIns="91425" rIns="91425" bIns="91425" anchor="t" anchorCtr="0">
            <a:noAutofit/>
          </a:bodyPr>
          <a:lstStyle/>
          <a:p>
            <a:pPr marL="0" lvl="0" indent="-228600" algn="just" rtl="0">
              <a:lnSpc>
                <a:spcPct val="200000"/>
              </a:lnSpc>
              <a:spcBef>
                <a:spcPts val="1200"/>
              </a:spcBef>
              <a:spcAft>
                <a:spcPts val="0"/>
              </a:spcAft>
              <a:buNone/>
            </a:pPr>
            <a:r>
              <a:rPr lang="en" sz="1400" dirty="0">
                <a:solidFill>
                  <a:srgbClr val="000000"/>
                </a:solidFill>
                <a:latin typeface="Roboto Condensed" panose="02000000000000000000" pitchFamily="2" charset="0"/>
                <a:ea typeface="Roboto Condensed" panose="02000000000000000000" pitchFamily="2" charset="0"/>
                <a:cs typeface="Times New Roman"/>
                <a:sym typeface="Times New Roman"/>
              </a:rPr>
              <a:t> </a:t>
            </a:r>
            <a:r>
              <a:rPr lang="es-EC" sz="1400" dirty="0">
                <a:solidFill>
                  <a:srgbClr val="000000"/>
                </a:solidFill>
                <a:latin typeface="Roboto Condensed" panose="02000000000000000000" pitchFamily="2" charset="0"/>
                <a:ea typeface="Roboto Condensed" panose="02000000000000000000" pitchFamily="2" charset="0"/>
                <a:cs typeface="Arial"/>
                <a:sym typeface="Arial"/>
              </a:rPr>
              <a:t>De acuerdo a la revisión sistemática de literatura se concluye que los museos virtuales forman parte del área de multimedia educativa, debido a que permite que los estudiantes aprendan interactivamente.</a:t>
            </a:r>
            <a:endParaRPr sz="1400" dirty="0">
              <a:latin typeface="Roboto Condensed" panose="02000000000000000000" pitchFamily="2" charset="0"/>
              <a:ea typeface="Roboto Condensed" panose="02000000000000000000" pitchFamily="2" charset="0"/>
            </a:endParaRPr>
          </a:p>
          <a:p>
            <a:pPr marL="0" lvl="0" indent="0" algn="ctr" rtl="0">
              <a:spcBef>
                <a:spcPts val="0"/>
              </a:spcBef>
              <a:spcAft>
                <a:spcPts val="0"/>
              </a:spcAft>
              <a:buNone/>
            </a:pPr>
            <a:endParaRPr sz="1100" dirty="0">
              <a:solidFill>
                <a:srgbClr val="000000"/>
              </a:solidFill>
              <a:latin typeface="Arial"/>
              <a:ea typeface="Arial"/>
              <a:cs typeface="Arial"/>
              <a:sym typeface="Arial"/>
            </a:endParaRPr>
          </a:p>
        </p:txBody>
      </p:sp>
      <p:sp>
        <p:nvSpPr>
          <p:cNvPr id="1195" name="Google Shape;1195;p58"/>
          <p:cNvSpPr txBox="1">
            <a:spLocks noGrp="1"/>
          </p:cNvSpPr>
          <p:nvPr>
            <p:ph type="title" idx="2"/>
          </p:nvPr>
        </p:nvSpPr>
        <p:spPr>
          <a:xfrm>
            <a:off x="836750" y="806818"/>
            <a:ext cx="2048700" cy="51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1</a:t>
            </a:r>
            <a:endParaRPr>
              <a:solidFill>
                <a:schemeClr val="accent1"/>
              </a:solidFill>
            </a:endParaRPr>
          </a:p>
        </p:txBody>
      </p:sp>
      <p:sp>
        <p:nvSpPr>
          <p:cNvPr id="1196" name="Google Shape;1196;p58"/>
          <p:cNvSpPr txBox="1">
            <a:spLocks noGrp="1"/>
          </p:cNvSpPr>
          <p:nvPr>
            <p:ph type="title" idx="4"/>
          </p:nvPr>
        </p:nvSpPr>
        <p:spPr>
          <a:xfrm>
            <a:off x="6258450" y="858643"/>
            <a:ext cx="2048700" cy="51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3</a:t>
            </a:r>
            <a:endParaRPr dirty="0">
              <a:solidFill>
                <a:schemeClr val="accent1"/>
              </a:solidFill>
            </a:endParaRPr>
          </a:p>
        </p:txBody>
      </p:sp>
      <p:sp>
        <p:nvSpPr>
          <p:cNvPr id="1197" name="Google Shape;1197;p58"/>
          <p:cNvSpPr txBox="1">
            <a:spLocks noGrp="1"/>
          </p:cNvSpPr>
          <p:nvPr>
            <p:ph type="title" idx="6"/>
          </p:nvPr>
        </p:nvSpPr>
        <p:spPr>
          <a:xfrm>
            <a:off x="3547712" y="858643"/>
            <a:ext cx="2048700" cy="51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2</a:t>
            </a:r>
            <a:endParaRPr>
              <a:solidFill>
                <a:schemeClr val="accent1"/>
              </a:solidFill>
            </a:endParaRPr>
          </a:p>
        </p:txBody>
      </p:sp>
      <p:sp>
        <p:nvSpPr>
          <p:cNvPr id="1198" name="Google Shape;1198;p58"/>
          <p:cNvSpPr txBox="1">
            <a:spLocks noGrp="1"/>
          </p:cNvSpPr>
          <p:nvPr>
            <p:ph type="subTitle" idx="1"/>
          </p:nvPr>
        </p:nvSpPr>
        <p:spPr>
          <a:xfrm>
            <a:off x="3340063" y="1246918"/>
            <a:ext cx="2872162" cy="2063100"/>
          </a:xfrm>
          <a:prstGeom prst="rect">
            <a:avLst/>
          </a:prstGeom>
        </p:spPr>
        <p:txBody>
          <a:bodyPr spcFirstLastPara="1" wrap="square" lIns="91425" tIns="91425" rIns="91425" bIns="91425" anchor="t" anchorCtr="0">
            <a:noAutofit/>
          </a:bodyPr>
          <a:lstStyle/>
          <a:p>
            <a:pPr marL="0" lvl="0" indent="-228600" algn="just" rtl="0">
              <a:lnSpc>
                <a:spcPct val="200000"/>
              </a:lnSpc>
              <a:spcBef>
                <a:spcPts val="1200"/>
              </a:spcBef>
              <a:spcAft>
                <a:spcPts val="0"/>
              </a:spcAft>
              <a:buNone/>
            </a:pPr>
            <a:r>
              <a:rPr lang="es-EC" sz="1400" dirty="0">
                <a:solidFill>
                  <a:srgbClr val="000000"/>
                </a:solidFill>
                <a:latin typeface="Roboto Condensed" panose="02000000000000000000" pitchFamily="2" charset="0"/>
                <a:ea typeface="Roboto Condensed" panose="02000000000000000000" pitchFamily="2" charset="0"/>
                <a:cs typeface="Arial"/>
                <a:sym typeface="Arial"/>
              </a:rPr>
              <a:t>La norma IEEE 830 ayuda a definir claramente los requerimientos funcionales y no funcionales del sistema multimedia, independientemente de la metodología de software que se aplique.</a:t>
            </a:r>
            <a:endParaRPr sz="1400" dirty="0">
              <a:solidFill>
                <a:srgbClr val="000000"/>
              </a:solidFill>
              <a:latin typeface="Roboto Condensed" panose="02000000000000000000" pitchFamily="2" charset="0"/>
              <a:ea typeface="Roboto Condensed" panose="02000000000000000000" pitchFamily="2" charset="0"/>
              <a:cs typeface="Arial"/>
              <a:sym typeface="Arial"/>
            </a:endParaRPr>
          </a:p>
          <a:p>
            <a:pPr marL="0" lvl="0" indent="-228600" algn="just" rtl="0">
              <a:lnSpc>
                <a:spcPct val="200000"/>
              </a:lnSpc>
              <a:spcBef>
                <a:spcPts val="1200"/>
              </a:spcBef>
              <a:spcAft>
                <a:spcPts val="0"/>
              </a:spcAft>
              <a:buNone/>
            </a:pPr>
            <a:endParaRPr sz="1100" dirty="0">
              <a:solidFill>
                <a:srgbClr val="000000"/>
              </a:solidFill>
              <a:latin typeface="Arial"/>
              <a:ea typeface="Arial"/>
              <a:cs typeface="Arial"/>
              <a:sym typeface="Arial"/>
            </a:endParaRPr>
          </a:p>
          <a:p>
            <a:pPr marL="0" lvl="0" indent="0" algn="ctr" rtl="0">
              <a:spcBef>
                <a:spcPts val="1200"/>
              </a:spcBef>
              <a:spcAft>
                <a:spcPts val="0"/>
              </a:spcAft>
              <a:buNone/>
            </a:pPr>
            <a:endParaRPr dirty="0"/>
          </a:p>
          <a:p>
            <a:pPr marL="0" lvl="0" indent="0" algn="ctr" rtl="0">
              <a:spcBef>
                <a:spcPts val="0"/>
              </a:spcBef>
              <a:spcAft>
                <a:spcPts val="0"/>
              </a:spcAft>
              <a:buNone/>
            </a:pPr>
            <a:endParaRPr sz="1100" dirty="0">
              <a:solidFill>
                <a:srgbClr val="000000"/>
              </a:solidFill>
              <a:latin typeface="Arial"/>
              <a:ea typeface="Arial"/>
              <a:cs typeface="Arial"/>
              <a:sym typeface="Arial"/>
            </a:endParaRPr>
          </a:p>
        </p:txBody>
      </p:sp>
      <p:sp>
        <p:nvSpPr>
          <p:cNvPr id="1199" name="Google Shape;1199;p58"/>
          <p:cNvSpPr txBox="1">
            <a:spLocks noGrp="1"/>
          </p:cNvSpPr>
          <p:nvPr>
            <p:ph type="subTitle" idx="1"/>
          </p:nvPr>
        </p:nvSpPr>
        <p:spPr>
          <a:xfrm>
            <a:off x="6212225" y="1222543"/>
            <a:ext cx="2710024" cy="2063100"/>
          </a:xfrm>
          <a:prstGeom prst="rect">
            <a:avLst/>
          </a:prstGeom>
        </p:spPr>
        <p:txBody>
          <a:bodyPr spcFirstLastPara="1" wrap="square" lIns="91425" tIns="91425" rIns="91425" bIns="91425" anchor="t" anchorCtr="0">
            <a:noAutofit/>
          </a:bodyPr>
          <a:lstStyle/>
          <a:p>
            <a:pPr marL="0" lvl="0" indent="-228600" algn="just" rtl="0">
              <a:lnSpc>
                <a:spcPct val="200000"/>
              </a:lnSpc>
              <a:spcBef>
                <a:spcPts val="1200"/>
              </a:spcBef>
              <a:spcAft>
                <a:spcPts val="0"/>
              </a:spcAft>
              <a:buNone/>
            </a:pPr>
            <a:r>
              <a:rPr lang="en" sz="1100" dirty="0">
                <a:solidFill>
                  <a:srgbClr val="000000"/>
                </a:solidFill>
                <a:latin typeface="Arial"/>
                <a:ea typeface="Arial"/>
                <a:cs typeface="Arial"/>
                <a:sym typeface="Arial"/>
              </a:rPr>
              <a:t> </a:t>
            </a:r>
            <a:r>
              <a:rPr lang="en" sz="700" dirty="0">
                <a:solidFill>
                  <a:srgbClr val="000000"/>
                </a:solidFill>
                <a:latin typeface="Times New Roman"/>
                <a:ea typeface="Times New Roman"/>
                <a:cs typeface="Times New Roman"/>
                <a:sym typeface="Times New Roman"/>
              </a:rPr>
              <a:t> </a:t>
            </a:r>
            <a:r>
              <a:rPr lang="es-EC" sz="1400" dirty="0">
                <a:solidFill>
                  <a:srgbClr val="000000"/>
                </a:solidFill>
                <a:latin typeface="Roboto Condensed" panose="02000000000000000000" pitchFamily="2" charset="0"/>
                <a:ea typeface="Roboto Condensed" panose="02000000000000000000" pitchFamily="2" charset="0"/>
                <a:cs typeface="Arial"/>
                <a:sym typeface="Arial"/>
              </a:rPr>
              <a:t>La metodología OOHDM es un tipo de metodología ideal para el diseño y desarrollo de aplicativos multimedia, debido a que realiza una separación entre lo conceptual, lo navegacional y lo visual, haciendo que el mantenimiento sea mucho mas sencillo.</a:t>
            </a:r>
            <a:endParaRPr sz="1400" dirty="0">
              <a:solidFill>
                <a:srgbClr val="000000"/>
              </a:solidFill>
              <a:latin typeface="Roboto Condensed" panose="02000000000000000000" pitchFamily="2" charset="0"/>
              <a:ea typeface="Roboto Condensed" panose="02000000000000000000" pitchFamily="2" charset="0"/>
              <a:cs typeface="Arial"/>
              <a:sym typeface="Arial"/>
            </a:endParaRPr>
          </a:p>
          <a:p>
            <a:pPr marL="0" lvl="0" indent="-228600" algn="just" rtl="0">
              <a:lnSpc>
                <a:spcPct val="200000"/>
              </a:lnSpc>
              <a:spcBef>
                <a:spcPts val="1200"/>
              </a:spcBef>
              <a:spcAft>
                <a:spcPts val="0"/>
              </a:spcAft>
              <a:buNone/>
            </a:pPr>
            <a:endParaRPr sz="1100" dirty="0">
              <a:solidFill>
                <a:srgbClr val="000000"/>
              </a:solidFill>
              <a:latin typeface="Arial"/>
              <a:ea typeface="Arial"/>
              <a:cs typeface="Arial"/>
              <a:sym typeface="Arial"/>
            </a:endParaRPr>
          </a:p>
          <a:p>
            <a:pPr marL="0" lvl="0" indent="0" algn="ctr" rtl="0">
              <a:spcBef>
                <a:spcPts val="1200"/>
              </a:spcBef>
              <a:spcAft>
                <a:spcPts val="0"/>
              </a:spcAft>
              <a:buNone/>
            </a:pPr>
            <a:endParaRPr dirty="0"/>
          </a:p>
          <a:p>
            <a:pPr marL="0" lvl="0" indent="0" algn="ctr" rtl="0">
              <a:spcBef>
                <a:spcPts val="0"/>
              </a:spcBef>
              <a:spcAft>
                <a:spcPts val="0"/>
              </a:spcAft>
              <a:buNone/>
            </a:pPr>
            <a:endParaRPr sz="1100"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59"/>
          <p:cNvSpPr txBox="1">
            <a:spLocks noGrp="1"/>
          </p:cNvSpPr>
          <p:nvPr>
            <p:ph type="title"/>
          </p:nvPr>
        </p:nvSpPr>
        <p:spPr>
          <a:xfrm>
            <a:off x="448537" y="10715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rPr>
              <a:t>CONCLUSIONES</a:t>
            </a:r>
            <a:endParaRPr dirty="0"/>
          </a:p>
        </p:txBody>
      </p:sp>
      <p:sp>
        <p:nvSpPr>
          <p:cNvPr id="1205" name="Google Shape;1205;p59"/>
          <p:cNvSpPr txBox="1">
            <a:spLocks noGrp="1"/>
          </p:cNvSpPr>
          <p:nvPr>
            <p:ph type="subTitle" idx="1"/>
          </p:nvPr>
        </p:nvSpPr>
        <p:spPr>
          <a:xfrm>
            <a:off x="719999" y="1341978"/>
            <a:ext cx="4487795" cy="2063100"/>
          </a:xfrm>
          <a:prstGeom prst="rect">
            <a:avLst/>
          </a:prstGeom>
        </p:spPr>
        <p:txBody>
          <a:bodyPr spcFirstLastPara="1" wrap="square" lIns="91425" tIns="91425" rIns="91425" bIns="91425" anchor="t" anchorCtr="0">
            <a:noAutofit/>
          </a:bodyPr>
          <a:lstStyle/>
          <a:p>
            <a:pPr marL="0" lvl="0" indent="-228600" algn="just" rtl="0">
              <a:lnSpc>
                <a:spcPct val="200000"/>
              </a:lnSpc>
              <a:spcBef>
                <a:spcPts val="1200"/>
              </a:spcBef>
              <a:spcAft>
                <a:spcPts val="0"/>
              </a:spcAft>
              <a:buNone/>
            </a:pPr>
            <a:r>
              <a:rPr lang="es-EC" sz="1400" dirty="0">
                <a:solidFill>
                  <a:srgbClr val="000000"/>
                </a:solidFill>
                <a:latin typeface="Roboto Condensed" panose="02000000000000000000" pitchFamily="2" charset="0"/>
                <a:ea typeface="Roboto Condensed" panose="02000000000000000000" pitchFamily="2" charset="0"/>
                <a:cs typeface="Arial"/>
                <a:sym typeface="Arial"/>
              </a:rPr>
              <a:t>Las pruebas de caja negra se llevaron a cabo de una manera eficaz sobre la interfaz del aplicativo tanto del lado del portal web, como de los aplicativos ejecutables, demostrando así que las funcionalidades implementadas son operativas, corrigiendo en su particularidad errores de rendimiento, errores de interfaz, funciones incorrectas. </a:t>
            </a:r>
            <a:endParaRPr sz="1400" dirty="0">
              <a:solidFill>
                <a:srgbClr val="000000"/>
              </a:solidFill>
              <a:latin typeface="Roboto Condensed" panose="02000000000000000000" pitchFamily="2" charset="0"/>
              <a:ea typeface="Roboto Condensed" panose="02000000000000000000" pitchFamily="2" charset="0"/>
              <a:cs typeface="Arial"/>
              <a:sym typeface="Arial"/>
            </a:endParaRPr>
          </a:p>
          <a:p>
            <a:pPr marL="0" lvl="0" indent="0" algn="ctr" rtl="0">
              <a:spcBef>
                <a:spcPts val="1200"/>
              </a:spcBef>
              <a:spcAft>
                <a:spcPts val="0"/>
              </a:spcAft>
              <a:buNone/>
            </a:pPr>
            <a:endParaRPr dirty="0"/>
          </a:p>
          <a:p>
            <a:pPr marL="0" lvl="0" indent="0" algn="ctr" rtl="0">
              <a:spcBef>
                <a:spcPts val="0"/>
              </a:spcBef>
              <a:spcAft>
                <a:spcPts val="0"/>
              </a:spcAft>
              <a:buNone/>
            </a:pPr>
            <a:endParaRPr sz="1100" dirty="0">
              <a:solidFill>
                <a:srgbClr val="000000"/>
              </a:solidFill>
              <a:latin typeface="Arial"/>
              <a:ea typeface="Arial"/>
              <a:cs typeface="Arial"/>
              <a:sym typeface="Arial"/>
            </a:endParaRPr>
          </a:p>
        </p:txBody>
      </p:sp>
      <p:sp>
        <p:nvSpPr>
          <p:cNvPr id="1206" name="Google Shape;1206;p59"/>
          <p:cNvSpPr txBox="1">
            <a:spLocks noGrp="1"/>
          </p:cNvSpPr>
          <p:nvPr>
            <p:ph type="title" idx="2"/>
          </p:nvPr>
        </p:nvSpPr>
        <p:spPr>
          <a:xfrm>
            <a:off x="1665425" y="992553"/>
            <a:ext cx="2048700" cy="51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4</a:t>
            </a:r>
            <a:endParaRPr dirty="0">
              <a:solidFill>
                <a:schemeClr val="accent1"/>
              </a:solidFill>
            </a:endParaRPr>
          </a:p>
        </p:txBody>
      </p:sp>
      <p:sp>
        <p:nvSpPr>
          <p:cNvPr id="2" name="Google Shape;1206;p59">
            <a:extLst>
              <a:ext uri="{FF2B5EF4-FFF2-40B4-BE49-F238E27FC236}">
                <a16:creationId xmlns:a16="http://schemas.microsoft.com/office/drawing/2014/main" xmlns="" id="{0BC0BBB9-45B1-5FA9-46E0-34EF18951282}"/>
              </a:ext>
            </a:extLst>
          </p:cNvPr>
          <p:cNvSpPr txBox="1">
            <a:spLocks/>
          </p:cNvSpPr>
          <p:nvPr/>
        </p:nvSpPr>
        <p:spPr>
          <a:xfrm>
            <a:off x="5954056" y="1028822"/>
            <a:ext cx="2048700" cy="516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500"/>
              <a:buFont typeface="Londrina Solid"/>
              <a:buNone/>
              <a:defRPr sz="2500" b="0" i="0" u="none" strike="noStrike" cap="none">
                <a:solidFill>
                  <a:schemeClr val="accent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r>
              <a:rPr lang="en" dirty="0"/>
              <a:t>5</a:t>
            </a:r>
          </a:p>
        </p:txBody>
      </p:sp>
      <p:sp>
        <p:nvSpPr>
          <p:cNvPr id="3" name="Google Shape;1205;p59">
            <a:extLst>
              <a:ext uri="{FF2B5EF4-FFF2-40B4-BE49-F238E27FC236}">
                <a16:creationId xmlns:a16="http://schemas.microsoft.com/office/drawing/2014/main" xmlns="" id="{7C4F1DDC-1731-6BE9-76A8-7623DC74EF59}"/>
              </a:ext>
            </a:extLst>
          </p:cNvPr>
          <p:cNvSpPr txBox="1">
            <a:spLocks/>
          </p:cNvSpPr>
          <p:nvPr/>
        </p:nvSpPr>
        <p:spPr>
          <a:xfrm>
            <a:off x="5437255" y="1341978"/>
            <a:ext cx="2906645" cy="206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Roboto Condensed"/>
              <a:buNone/>
              <a:defRPr sz="1800" b="0" i="0" u="none" strike="noStrike" cap="none">
                <a:solidFill>
                  <a:schemeClr val="dk1"/>
                </a:solidFill>
                <a:latin typeface="Roboto Condensed"/>
                <a:ea typeface="Roboto Condensed"/>
                <a:cs typeface="Roboto Condensed"/>
                <a:sym typeface="Roboto Condensed"/>
              </a:defRPr>
            </a:lvl1pPr>
            <a:lvl2pPr marL="914400" marR="0" lvl="1"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9pPr>
          </a:lstStyle>
          <a:p>
            <a:pPr marL="0" indent="-228600" algn="just">
              <a:lnSpc>
                <a:spcPct val="200000"/>
              </a:lnSpc>
              <a:spcBef>
                <a:spcPts val="1200"/>
              </a:spcBef>
            </a:pPr>
            <a:r>
              <a:rPr lang="es-EC" sz="1400" dirty="0">
                <a:solidFill>
                  <a:srgbClr val="000000"/>
                </a:solidFill>
                <a:latin typeface="Roboto Condensed" panose="02000000000000000000" pitchFamily="2" charset="0"/>
                <a:ea typeface="Roboto Condensed" panose="02000000000000000000" pitchFamily="2" charset="0"/>
                <a:cs typeface="Arial"/>
                <a:sym typeface="Arial"/>
              </a:rPr>
              <a:t>Esta aplicación de multimedia educativa ayuda al desarrollo cognitivo de los niños en el área de las ciencias naturales.</a:t>
            </a:r>
            <a:endParaRPr lang="es-EC" sz="1400" dirty="0">
              <a:latin typeface="Roboto Condensed" panose="02000000000000000000" pitchFamily="2" charset="0"/>
              <a:ea typeface="Roboto Condensed" panose="02000000000000000000" pitchFamily="2" charset="0"/>
            </a:endParaRPr>
          </a:p>
          <a:p>
            <a:pPr marL="0" indent="0"/>
            <a:endParaRPr lang="es-EC" sz="1100"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6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RECOMENDACIONES</a:t>
            </a:r>
            <a:endParaRPr>
              <a:solidFill>
                <a:schemeClr val="accent3"/>
              </a:solidFill>
            </a:endParaRPr>
          </a:p>
        </p:txBody>
      </p:sp>
      <p:sp>
        <p:nvSpPr>
          <p:cNvPr id="1212" name="Google Shape;1212;p60"/>
          <p:cNvSpPr txBox="1">
            <a:spLocks noGrp="1"/>
          </p:cNvSpPr>
          <p:nvPr>
            <p:ph type="subTitle" idx="1"/>
          </p:nvPr>
        </p:nvSpPr>
        <p:spPr>
          <a:xfrm>
            <a:off x="158925" y="1183850"/>
            <a:ext cx="8218800" cy="1195019"/>
          </a:xfrm>
          <a:prstGeom prst="rect">
            <a:avLst/>
          </a:prstGeom>
        </p:spPr>
        <p:txBody>
          <a:bodyPr spcFirstLastPara="1" wrap="square" lIns="91425" tIns="91425" rIns="91425" bIns="91425" anchor="t" anchorCtr="0">
            <a:noAutofit/>
          </a:bodyPr>
          <a:lstStyle/>
          <a:p>
            <a:pPr marL="457200" lvl="0" indent="-342900" algn="just" rtl="0">
              <a:lnSpc>
                <a:spcPct val="200000"/>
              </a:lnSpc>
              <a:spcBef>
                <a:spcPts val="1200"/>
              </a:spcBef>
              <a:spcAft>
                <a:spcPts val="0"/>
              </a:spcAft>
              <a:buClr>
                <a:schemeClr val="lt2"/>
              </a:buClr>
              <a:buSzPts val="1800"/>
              <a:buChar char="●"/>
            </a:pPr>
            <a:r>
              <a:rPr lang="es-EC" sz="1600" dirty="0">
                <a:solidFill>
                  <a:srgbClr val="000000"/>
                </a:solidFill>
                <a:latin typeface="Roboto Condensed" panose="02000000000000000000" pitchFamily="2" charset="0"/>
                <a:ea typeface="Roboto Condensed" panose="02000000000000000000" pitchFamily="2" charset="0"/>
                <a:cs typeface="Arial"/>
                <a:sym typeface="Arial"/>
              </a:rPr>
              <a:t>Se recomienda que, en toda tesis de grado relacionada al desarrollo de sistemas multimedia, tenga un sustento conceptual que explique el funcionamiento de dichos sistemas. </a:t>
            </a:r>
            <a:endParaRPr sz="1600" dirty="0">
              <a:latin typeface="Roboto Condensed" panose="02000000000000000000" pitchFamily="2" charset="0"/>
              <a:ea typeface="Roboto Condensed" panose="02000000000000000000" pitchFamily="2" charset="0"/>
            </a:endParaRPr>
          </a:p>
          <a:p>
            <a:pPr marL="457200" lvl="0" indent="0" algn="ctr" rtl="0">
              <a:spcBef>
                <a:spcPts val="0"/>
              </a:spcBef>
              <a:spcAft>
                <a:spcPts val="0"/>
              </a:spcAft>
              <a:buNone/>
            </a:pPr>
            <a:endParaRPr dirty="0"/>
          </a:p>
        </p:txBody>
      </p:sp>
      <p:sp>
        <p:nvSpPr>
          <p:cNvPr id="2" name="Google Shape;1212;p60">
            <a:extLst>
              <a:ext uri="{FF2B5EF4-FFF2-40B4-BE49-F238E27FC236}">
                <a16:creationId xmlns:a16="http://schemas.microsoft.com/office/drawing/2014/main" xmlns="" id="{29197007-1CE6-87FC-5A75-E92DCB2D5DA2}"/>
              </a:ext>
            </a:extLst>
          </p:cNvPr>
          <p:cNvSpPr txBox="1">
            <a:spLocks/>
          </p:cNvSpPr>
          <p:nvPr/>
        </p:nvSpPr>
        <p:spPr>
          <a:xfrm>
            <a:off x="158925" y="2229219"/>
            <a:ext cx="8218800" cy="11950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Roboto Condensed"/>
              <a:buNone/>
              <a:defRPr sz="1800" b="0" i="0" u="none" strike="noStrike" cap="none">
                <a:solidFill>
                  <a:schemeClr val="dk1"/>
                </a:solidFill>
                <a:latin typeface="Roboto Condensed"/>
                <a:ea typeface="Roboto Condensed"/>
                <a:cs typeface="Roboto Condensed"/>
                <a:sym typeface="Roboto Condensed"/>
              </a:defRPr>
            </a:lvl1pPr>
            <a:lvl2pPr marL="914400" marR="0" lvl="1"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9pPr>
          </a:lstStyle>
          <a:p>
            <a:pPr algn="just">
              <a:lnSpc>
                <a:spcPct val="200000"/>
              </a:lnSpc>
              <a:spcBef>
                <a:spcPts val="1200"/>
              </a:spcBef>
              <a:buClr>
                <a:schemeClr val="lt2"/>
              </a:buClr>
              <a:buFont typeface="Roboto Condensed"/>
              <a:buChar char="●"/>
            </a:pPr>
            <a:r>
              <a:rPr lang="es-EC" sz="1600" dirty="0">
                <a:solidFill>
                  <a:srgbClr val="000000"/>
                </a:solidFill>
                <a:latin typeface="Roboto Condensed" panose="02000000000000000000" pitchFamily="2" charset="0"/>
                <a:ea typeface="Roboto Condensed" panose="02000000000000000000" pitchFamily="2" charset="0"/>
                <a:cs typeface="Arial"/>
                <a:sym typeface="Arial"/>
              </a:rPr>
              <a:t>Se recomienda aplicar la norma IEEE 830 para el análisis de sistemas multimedia para definir los requisitos funcionales y no funcionales.</a:t>
            </a:r>
            <a:endParaRPr lang="es-EC" sz="1600" dirty="0">
              <a:latin typeface="Roboto Condensed" panose="02000000000000000000" pitchFamily="2" charset="0"/>
              <a:ea typeface="Roboto Condensed" panose="02000000000000000000"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6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RECOMENDACIONES</a:t>
            </a:r>
            <a:endParaRPr>
              <a:solidFill>
                <a:schemeClr val="accent3"/>
              </a:solidFill>
            </a:endParaRPr>
          </a:p>
        </p:txBody>
      </p:sp>
      <p:sp>
        <p:nvSpPr>
          <p:cNvPr id="1212" name="Google Shape;1212;p60"/>
          <p:cNvSpPr txBox="1">
            <a:spLocks noGrp="1"/>
          </p:cNvSpPr>
          <p:nvPr>
            <p:ph type="subTitle" idx="1"/>
          </p:nvPr>
        </p:nvSpPr>
        <p:spPr>
          <a:xfrm>
            <a:off x="158925" y="1183850"/>
            <a:ext cx="8218800" cy="1195019"/>
          </a:xfrm>
          <a:prstGeom prst="rect">
            <a:avLst/>
          </a:prstGeom>
        </p:spPr>
        <p:txBody>
          <a:bodyPr spcFirstLastPara="1" wrap="square" lIns="91425" tIns="91425" rIns="91425" bIns="91425" anchor="t" anchorCtr="0">
            <a:noAutofit/>
          </a:bodyPr>
          <a:lstStyle/>
          <a:p>
            <a:pPr marL="457200" lvl="0" indent="-342900" algn="just" rtl="0">
              <a:lnSpc>
                <a:spcPct val="200000"/>
              </a:lnSpc>
              <a:spcBef>
                <a:spcPts val="1200"/>
              </a:spcBef>
              <a:spcAft>
                <a:spcPts val="0"/>
              </a:spcAft>
              <a:buClr>
                <a:schemeClr val="lt2"/>
              </a:buClr>
              <a:buSzPts val="1800"/>
              <a:buChar char="●"/>
            </a:pPr>
            <a:r>
              <a:rPr lang="es-EC" sz="1600" dirty="0">
                <a:solidFill>
                  <a:srgbClr val="000000"/>
                </a:solidFill>
                <a:latin typeface="Roboto Condensed" panose="02000000000000000000" pitchFamily="2" charset="0"/>
                <a:ea typeface="Roboto Condensed" panose="02000000000000000000" pitchFamily="2" charset="0"/>
                <a:cs typeface="Arial"/>
                <a:sym typeface="Arial"/>
              </a:rPr>
              <a:t>Se recomienda que en las asignaturas de ingeniería de software se estudie más a detalle la metodología OOHDM, que es ideal para el diseño y desarrollo de sistemas multimedia. </a:t>
            </a:r>
            <a:endParaRPr sz="1600" dirty="0">
              <a:latin typeface="Roboto Condensed" panose="02000000000000000000" pitchFamily="2" charset="0"/>
              <a:ea typeface="Roboto Condensed" panose="02000000000000000000" pitchFamily="2" charset="0"/>
            </a:endParaRPr>
          </a:p>
          <a:p>
            <a:pPr marL="457200" lvl="0" indent="0" algn="ctr" rtl="0">
              <a:spcBef>
                <a:spcPts val="0"/>
              </a:spcBef>
              <a:spcAft>
                <a:spcPts val="0"/>
              </a:spcAft>
              <a:buNone/>
            </a:pPr>
            <a:endParaRPr dirty="0"/>
          </a:p>
        </p:txBody>
      </p:sp>
      <p:sp>
        <p:nvSpPr>
          <p:cNvPr id="2" name="Google Shape;1212;p60">
            <a:extLst>
              <a:ext uri="{FF2B5EF4-FFF2-40B4-BE49-F238E27FC236}">
                <a16:creationId xmlns:a16="http://schemas.microsoft.com/office/drawing/2014/main" xmlns="" id="{29197007-1CE6-87FC-5A75-E92DCB2D5DA2}"/>
              </a:ext>
            </a:extLst>
          </p:cNvPr>
          <p:cNvSpPr txBox="1">
            <a:spLocks/>
          </p:cNvSpPr>
          <p:nvPr/>
        </p:nvSpPr>
        <p:spPr>
          <a:xfrm>
            <a:off x="158925" y="2229219"/>
            <a:ext cx="8218800" cy="11950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Roboto Condensed"/>
              <a:buNone/>
              <a:defRPr sz="1800" b="0" i="0" u="none" strike="noStrike" cap="none">
                <a:solidFill>
                  <a:schemeClr val="dk1"/>
                </a:solidFill>
                <a:latin typeface="Roboto Condensed"/>
                <a:ea typeface="Roboto Condensed"/>
                <a:cs typeface="Roboto Condensed"/>
                <a:sym typeface="Roboto Condensed"/>
              </a:defRPr>
            </a:lvl1pPr>
            <a:lvl2pPr marL="914400" marR="0" lvl="1"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9pPr>
          </a:lstStyle>
          <a:p>
            <a:pPr algn="just">
              <a:lnSpc>
                <a:spcPct val="200000"/>
              </a:lnSpc>
              <a:spcBef>
                <a:spcPts val="1200"/>
              </a:spcBef>
              <a:buClr>
                <a:schemeClr val="lt2"/>
              </a:buClr>
              <a:buFont typeface="Roboto Condensed"/>
              <a:buChar char="●"/>
            </a:pPr>
            <a:r>
              <a:rPr lang="es-EC" sz="1600" dirty="0">
                <a:solidFill>
                  <a:srgbClr val="000000"/>
                </a:solidFill>
                <a:latin typeface="Roboto Condensed" panose="02000000000000000000" pitchFamily="2" charset="0"/>
                <a:ea typeface="Roboto Condensed" panose="02000000000000000000" pitchFamily="2" charset="0"/>
                <a:cs typeface="Arial"/>
                <a:sym typeface="Arial"/>
              </a:rPr>
              <a:t>Se recomienda realizar un plan de pruebas a los sistemas multimedia que contengan pruebas de caja negra y caja blanca, para validar el correcto funcionamiento del sistema en cuanto a interfaz de usuario, que las funciones del software son operativas, que el rendimiento y tiempos de respuesta son los adecuados.</a:t>
            </a:r>
            <a:endParaRPr lang="es-EC" sz="16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33693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6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RECOMENDACIONES</a:t>
            </a:r>
            <a:endParaRPr>
              <a:solidFill>
                <a:schemeClr val="accent3"/>
              </a:solidFill>
            </a:endParaRPr>
          </a:p>
        </p:txBody>
      </p:sp>
      <p:sp>
        <p:nvSpPr>
          <p:cNvPr id="1212" name="Google Shape;1212;p60"/>
          <p:cNvSpPr txBox="1">
            <a:spLocks noGrp="1"/>
          </p:cNvSpPr>
          <p:nvPr>
            <p:ph type="subTitle" idx="1"/>
          </p:nvPr>
        </p:nvSpPr>
        <p:spPr>
          <a:xfrm>
            <a:off x="158925" y="1183850"/>
            <a:ext cx="8218800" cy="1195019"/>
          </a:xfrm>
          <a:prstGeom prst="rect">
            <a:avLst/>
          </a:prstGeom>
        </p:spPr>
        <p:txBody>
          <a:bodyPr spcFirstLastPara="1" wrap="square" lIns="91425" tIns="91425" rIns="91425" bIns="91425" anchor="t" anchorCtr="0">
            <a:noAutofit/>
          </a:bodyPr>
          <a:lstStyle/>
          <a:p>
            <a:pPr marL="457200" lvl="0" indent="-342900" algn="just" rtl="0">
              <a:lnSpc>
                <a:spcPct val="200000"/>
              </a:lnSpc>
              <a:spcBef>
                <a:spcPts val="1200"/>
              </a:spcBef>
              <a:spcAft>
                <a:spcPts val="0"/>
              </a:spcAft>
              <a:buClr>
                <a:schemeClr val="lt2"/>
              </a:buClr>
              <a:buSzPts val="1800"/>
              <a:buChar char="●"/>
            </a:pPr>
            <a:r>
              <a:rPr lang="es-EC" sz="1600" dirty="0">
                <a:solidFill>
                  <a:srgbClr val="000000"/>
                </a:solidFill>
                <a:latin typeface="Arial"/>
                <a:ea typeface="Arial"/>
                <a:cs typeface="Arial"/>
                <a:sym typeface="Arial"/>
              </a:rPr>
              <a:t>Se recomienda que participen estudiantes de la carrera de sistemas y de la carrera de ciencias de la educación en el desarrollo de tesis de grado referente a aplicaciones multimedia educativa. </a:t>
            </a:r>
            <a:endParaRPr sz="1600" dirty="0"/>
          </a:p>
        </p:txBody>
      </p:sp>
      <p:sp>
        <p:nvSpPr>
          <p:cNvPr id="2" name="Google Shape;1212;p60">
            <a:extLst>
              <a:ext uri="{FF2B5EF4-FFF2-40B4-BE49-F238E27FC236}">
                <a16:creationId xmlns:a16="http://schemas.microsoft.com/office/drawing/2014/main" xmlns="" id="{29197007-1CE6-87FC-5A75-E92DCB2D5DA2}"/>
              </a:ext>
            </a:extLst>
          </p:cNvPr>
          <p:cNvSpPr txBox="1">
            <a:spLocks/>
          </p:cNvSpPr>
          <p:nvPr/>
        </p:nvSpPr>
        <p:spPr>
          <a:xfrm>
            <a:off x="158925" y="2229219"/>
            <a:ext cx="8218800" cy="11950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Roboto Condensed"/>
              <a:buNone/>
              <a:defRPr sz="1800" b="0" i="0" u="none" strike="noStrike" cap="none">
                <a:solidFill>
                  <a:schemeClr val="dk1"/>
                </a:solidFill>
                <a:latin typeface="Roboto Condensed"/>
                <a:ea typeface="Roboto Condensed"/>
                <a:cs typeface="Roboto Condensed"/>
                <a:sym typeface="Roboto Condensed"/>
              </a:defRPr>
            </a:lvl1pPr>
            <a:lvl2pPr marL="914400" marR="0" lvl="1"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800"/>
              <a:buFont typeface="Roboto Condensed"/>
              <a:buNone/>
              <a:defRPr sz="2800" b="0" i="0" u="none" strike="noStrike" cap="none">
                <a:solidFill>
                  <a:schemeClr val="dk1"/>
                </a:solidFill>
                <a:latin typeface="Roboto Condensed"/>
                <a:ea typeface="Roboto Condensed"/>
                <a:cs typeface="Roboto Condensed"/>
                <a:sym typeface="Roboto Condensed"/>
              </a:defRPr>
            </a:lvl9pPr>
          </a:lstStyle>
          <a:p>
            <a:pPr marL="114300" indent="0" algn="just">
              <a:lnSpc>
                <a:spcPct val="200000"/>
              </a:lnSpc>
              <a:spcBef>
                <a:spcPts val="1200"/>
              </a:spcBef>
              <a:buClr>
                <a:schemeClr val="lt2"/>
              </a:buClr>
            </a:pPr>
            <a:endParaRPr lang="es-EC" dirty="0"/>
          </a:p>
        </p:txBody>
      </p:sp>
    </p:spTree>
    <p:extLst>
      <p:ext uri="{BB962C8B-B14F-4D97-AF65-F5344CB8AC3E}">
        <p14:creationId xmlns:p14="http://schemas.microsoft.com/office/powerpoint/2010/main" val="217698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4"/>
        <p:cNvGrpSpPr/>
        <p:nvPr/>
      </p:nvGrpSpPr>
      <p:grpSpPr>
        <a:xfrm>
          <a:off x="0" y="0"/>
          <a:ext cx="0" cy="0"/>
          <a:chOff x="0" y="0"/>
          <a:chExt cx="0" cy="0"/>
        </a:xfrm>
      </p:grpSpPr>
      <p:sp>
        <p:nvSpPr>
          <p:cNvPr id="785" name="Google Shape;785;p39"/>
          <p:cNvSpPr txBox="1">
            <a:spLocks noGrp="1"/>
          </p:cNvSpPr>
          <p:nvPr>
            <p:ph type="ctrTitle"/>
          </p:nvPr>
        </p:nvSpPr>
        <p:spPr>
          <a:xfrm>
            <a:off x="1492500" y="1441000"/>
            <a:ext cx="6159000" cy="20526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2800" dirty="0">
                <a:solidFill>
                  <a:schemeClr val="lt2"/>
                </a:solidFill>
              </a:rPr>
              <a:t>Aplicación multimedia educativa web mobile</a:t>
            </a:r>
            <a:r>
              <a:rPr lang="en" sz="8300" b="0" dirty="0">
                <a:solidFill>
                  <a:schemeClr val="lt2"/>
                </a:solidFill>
              </a:rPr>
              <a:t> </a:t>
            </a:r>
            <a:r>
              <a:rPr lang="en" sz="1900" dirty="0">
                <a:solidFill>
                  <a:schemeClr val="dk2"/>
                </a:solidFill>
              </a:rPr>
              <a:t>Caso de estudio: Museo interactivo de dinosaurios, para niños del 7mo año de </a:t>
            </a:r>
            <a:r>
              <a:rPr lang="es-EC" sz="1900" dirty="0">
                <a:solidFill>
                  <a:schemeClr val="dk2"/>
                </a:solidFill>
              </a:rPr>
              <a:t>EGB.</a:t>
            </a:r>
            <a:endParaRPr sz="1900" dirty="0">
              <a:solidFill>
                <a:schemeClr val="dk2"/>
              </a:solidFill>
            </a:endParaRPr>
          </a:p>
          <a:p>
            <a:pPr marL="0" lvl="0" indent="0" algn="ctr" rtl="0">
              <a:lnSpc>
                <a:spcPct val="80000"/>
              </a:lnSpc>
              <a:spcBef>
                <a:spcPts val="0"/>
              </a:spcBef>
              <a:spcAft>
                <a:spcPts val="0"/>
              </a:spcAft>
              <a:buNone/>
            </a:pPr>
            <a:endParaRPr dirty="0">
              <a:solidFill>
                <a:schemeClr val="dk2"/>
              </a:solidFill>
            </a:endParaRPr>
          </a:p>
        </p:txBody>
      </p:sp>
      <p:sp>
        <p:nvSpPr>
          <p:cNvPr id="786" name="Google Shape;786;p39"/>
          <p:cNvSpPr txBox="1">
            <a:spLocks noGrp="1"/>
          </p:cNvSpPr>
          <p:nvPr>
            <p:ph type="subTitle" idx="1"/>
          </p:nvPr>
        </p:nvSpPr>
        <p:spPr>
          <a:xfrm>
            <a:off x="2450306" y="2985312"/>
            <a:ext cx="3840525" cy="727200"/>
          </a:xfrm>
          <a:prstGeom prst="rect">
            <a:avLst/>
          </a:prstGeom>
        </p:spPr>
        <p:txBody>
          <a:bodyPr spcFirstLastPara="1" wrap="square" lIns="91425" tIns="91425" rIns="91425" bIns="91425" anchor="t" anchorCtr="0">
            <a:noAutofit/>
          </a:bodyPr>
          <a:lstStyle/>
          <a:p>
            <a:pPr marL="0" lvl="0" indent="0" algn="ctr" rtl="0">
              <a:lnSpc>
                <a:spcPct val="200000"/>
              </a:lnSpc>
              <a:spcBef>
                <a:spcPts val="1200"/>
              </a:spcBef>
              <a:spcAft>
                <a:spcPts val="0"/>
              </a:spcAft>
              <a:buNone/>
            </a:pPr>
            <a:r>
              <a:rPr lang="en" dirty="0"/>
              <a:t>Autor: Germán Andrés Morales Sánchez</a:t>
            </a:r>
            <a:endParaRPr dirty="0"/>
          </a:p>
          <a:p>
            <a:pPr marL="0" lvl="0" indent="0" algn="ctr" rtl="0">
              <a:spcBef>
                <a:spcPts val="1200"/>
              </a:spcBef>
              <a:spcAft>
                <a:spcPts val="0"/>
              </a:spcAft>
              <a:buNone/>
            </a:pP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ítulo 15">
            <a:extLst>
              <a:ext uri="{FF2B5EF4-FFF2-40B4-BE49-F238E27FC236}">
                <a16:creationId xmlns:a16="http://schemas.microsoft.com/office/drawing/2014/main" xmlns="" id="{228A8A62-2940-6522-B05A-A97497B3D6FC}"/>
              </a:ext>
            </a:extLst>
          </p:cNvPr>
          <p:cNvSpPr>
            <a:spLocks noGrp="1"/>
          </p:cNvSpPr>
          <p:nvPr>
            <p:ph type="subTitle" idx="1"/>
          </p:nvPr>
        </p:nvSpPr>
        <p:spPr>
          <a:xfrm>
            <a:off x="2598956" y="1618012"/>
            <a:ext cx="5303400" cy="1645800"/>
          </a:xfrm>
        </p:spPr>
        <p:txBody>
          <a:bodyPr/>
          <a:lstStyle/>
          <a:p>
            <a:pPr algn="just">
              <a:buBlip>
                <a:blip r:embed="rId2">
                  <a:extLst>
                    <a:ext uri="{837473B0-CC2E-450A-ABE3-18F120FF3D39}">
                      <a1611:picAttrSrcUrl xmlns:a1611="http://schemas.microsoft.com/office/drawing/2016/11/main" xmlns="" r:id="rId3"/>
                    </a:ext>
                  </a:extLst>
                </a:blip>
              </a:buBlip>
            </a:pPr>
            <a:r>
              <a:rPr lang="es-EC" sz="2000" dirty="0">
                <a:solidFill>
                  <a:schemeClr val="accent3"/>
                </a:solidFill>
                <a:latin typeface="Londrina Solid" panose="020B0604020202020204" charset="0"/>
              </a:rPr>
              <a:t>OBJETIVOS</a:t>
            </a:r>
          </a:p>
          <a:p>
            <a:pPr algn="just">
              <a:buBlip>
                <a:blip r:embed="rId2">
                  <a:extLst>
                    <a:ext uri="{837473B0-CC2E-450A-ABE3-18F120FF3D39}">
                      <a1611:picAttrSrcUrl xmlns:a1611="http://schemas.microsoft.com/office/drawing/2016/11/main" xmlns="" r:id="rId3"/>
                    </a:ext>
                  </a:extLst>
                </a:blip>
              </a:buBlip>
            </a:pPr>
            <a:r>
              <a:rPr lang="es-EC" sz="2000" dirty="0">
                <a:solidFill>
                  <a:schemeClr val="tx2"/>
                </a:solidFill>
                <a:latin typeface="Londrina Solid" panose="020B0604020202020204" charset="0"/>
              </a:rPr>
              <a:t>INTRODUCCIÓN</a:t>
            </a:r>
          </a:p>
          <a:p>
            <a:pPr algn="just">
              <a:buBlip>
                <a:blip r:embed="rId2">
                  <a:extLst>
                    <a:ext uri="{837473B0-CC2E-450A-ABE3-18F120FF3D39}">
                      <a1611:picAttrSrcUrl xmlns:a1611="http://schemas.microsoft.com/office/drawing/2016/11/main" xmlns="" r:id="rId3"/>
                    </a:ext>
                  </a:extLst>
                </a:blip>
              </a:buBlip>
            </a:pPr>
            <a:r>
              <a:rPr lang="es-EC" sz="2000" dirty="0">
                <a:solidFill>
                  <a:schemeClr val="accent3"/>
                </a:solidFill>
                <a:latin typeface="Londrina Solid" panose="020B0604020202020204" charset="0"/>
              </a:rPr>
              <a:t>ALCANCE DEL PROYECTO</a:t>
            </a:r>
          </a:p>
          <a:p>
            <a:pPr algn="just">
              <a:buBlip>
                <a:blip r:embed="rId2">
                  <a:extLst>
                    <a:ext uri="{837473B0-CC2E-450A-ABE3-18F120FF3D39}">
                      <a1611:picAttrSrcUrl xmlns:a1611="http://schemas.microsoft.com/office/drawing/2016/11/main" xmlns="" r:id="rId3"/>
                    </a:ext>
                  </a:extLst>
                </a:blip>
              </a:buBlip>
            </a:pPr>
            <a:r>
              <a:rPr lang="es-EC" sz="2000" dirty="0">
                <a:solidFill>
                  <a:schemeClr val="tx2"/>
                </a:solidFill>
                <a:latin typeface="Londrina Solid" panose="020B0604020202020204" charset="0"/>
              </a:rPr>
              <a:t>METODOLOGÍA</a:t>
            </a:r>
          </a:p>
          <a:p>
            <a:pPr algn="just">
              <a:buBlip>
                <a:blip r:embed="rId2">
                  <a:extLst>
                    <a:ext uri="{837473B0-CC2E-450A-ABE3-18F120FF3D39}">
                      <a1611:picAttrSrcUrl xmlns:a1611="http://schemas.microsoft.com/office/drawing/2016/11/main" xmlns="" r:id="rId3"/>
                    </a:ext>
                  </a:extLst>
                </a:blip>
              </a:buBlip>
            </a:pPr>
            <a:r>
              <a:rPr lang="es-EC" sz="2000" dirty="0">
                <a:solidFill>
                  <a:schemeClr val="accent3"/>
                </a:solidFill>
                <a:latin typeface="Londrina Solid" panose="020B0604020202020204" charset="0"/>
              </a:rPr>
              <a:t>DEMO</a:t>
            </a:r>
          </a:p>
          <a:p>
            <a:pPr algn="just">
              <a:buBlip>
                <a:blip r:embed="rId2">
                  <a:extLst>
                    <a:ext uri="{837473B0-CC2E-450A-ABE3-18F120FF3D39}">
                      <a1611:picAttrSrcUrl xmlns:a1611="http://schemas.microsoft.com/office/drawing/2016/11/main" xmlns="" r:id="rId3"/>
                    </a:ext>
                  </a:extLst>
                </a:blip>
              </a:buBlip>
            </a:pPr>
            <a:r>
              <a:rPr lang="es-EC" sz="2000" dirty="0">
                <a:solidFill>
                  <a:schemeClr val="tx2"/>
                </a:solidFill>
                <a:latin typeface="Londrina Solid" panose="020B0604020202020204" charset="0"/>
              </a:rPr>
              <a:t>CONCLUSIONES Y RECOMENDACIONES</a:t>
            </a:r>
          </a:p>
          <a:p>
            <a:pPr>
              <a:buFontTx/>
              <a:buChar char="-"/>
            </a:pPr>
            <a:endParaRPr lang="es-EC" dirty="0"/>
          </a:p>
          <a:p>
            <a:pPr>
              <a:buFontTx/>
              <a:buChar char="-"/>
            </a:pPr>
            <a:endParaRPr lang="es-EC" dirty="0"/>
          </a:p>
        </p:txBody>
      </p:sp>
      <p:sp>
        <p:nvSpPr>
          <p:cNvPr id="2" name="Título 1">
            <a:extLst>
              <a:ext uri="{FF2B5EF4-FFF2-40B4-BE49-F238E27FC236}">
                <a16:creationId xmlns:a16="http://schemas.microsoft.com/office/drawing/2014/main" xmlns="" id="{9F8DCA1C-F84B-B848-B4FF-8C1296B99EB7}"/>
              </a:ext>
            </a:extLst>
          </p:cNvPr>
          <p:cNvSpPr>
            <a:spLocks noGrp="1"/>
          </p:cNvSpPr>
          <p:nvPr>
            <p:ph type="title"/>
          </p:nvPr>
        </p:nvSpPr>
        <p:spPr/>
        <p:txBody>
          <a:bodyPr/>
          <a:lstStyle/>
          <a:p>
            <a:r>
              <a:rPr lang="es-EC" dirty="0"/>
              <a:t>AGENDA</a:t>
            </a:r>
          </a:p>
        </p:txBody>
      </p:sp>
    </p:spTree>
    <p:extLst>
      <p:ext uri="{BB962C8B-B14F-4D97-AF65-F5344CB8AC3E}">
        <p14:creationId xmlns:p14="http://schemas.microsoft.com/office/powerpoint/2010/main" val="238260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44"/>
          <p:cNvSpPr txBox="1">
            <a:spLocks noGrp="1"/>
          </p:cNvSpPr>
          <p:nvPr>
            <p:ph type="title"/>
          </p:nvPr>
        </p:nvSpPr>
        <p:spPr>
          <a:xfrm>
            <a:off x="720000" y="4746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OBJETIVO</a:t>
            </a:r>
            <a:r>
              <a:rPr lang="en" dirty="0">
                <a:solidFill>
                  <a:schemeClr val="accent6"/>
                </a:solidFill>
              </a:rPr>
              <a:t> </a:t>
            </a:r>
            <a:r>
              <a:rPr lang="en" dirty="0">
                <a:solidFill>
                  <a:schemeClr val="dk2"/>
                </a:solidFill>
              </a:rPr>
              <a:t> </a:t>
            </a:r>
            <a:r>
              <a:rPr lang="en" dirty="0">
                <a:solidFill>
                  <a:schemeClr val="lt2"/>
                </a:solidFill>
              </a:rPr>
              <a:t>GENERAL</a:t>
            </a:r>
            <a:endParaRPr dirty="0">
              <a:solidFill>
                <a:schemeClr val="accent1"/>
              </a:solidFill>
            </a:endParaRPr>
          </a:p>
        </p:txBody>
      </p:sp>
      <p:sp>
        <p:nvSpPr>
          <p:cNvPr id="1050" name="Google Shape;1050;p44"/>
          <p:cNvSpPr txBox="1">
            <a:spLocks noGrp="1"/>
          </p:cNvSpPr>
          <p:nvPr>
            <p:ph type="subTitle" idx="1"/>
          </p:nvPr>
        </p:nvSpPr>
        <p:spPr>
          <a:xfrm>
            <a:off x="720000" y="1098750"/>
            <a:ext cx="7704000" cy="35058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p>
          <a:p>
            <a:pPr marL="0" lvl="0" indent="0" algn="l" rtl="0">
              <a:spcBef>
                <a:spcPts val="0"/>
              </a:spcBef>
              <a:spcAft>
                <a:spcPts val="0"/>
              </a:spcAft>
              <a:buNone/>
            </a:pPr>
            <a:endParaRPr sz="1200" dirty="0"/>
          </a:p>
          <a:p>
            <a:pPr marL="914400" lvl="0" indent="-381000" algn="just" rtl="0">
              <a:spcBef>
                <a:spcPts val="0"/>
              </a:spcBef>
              <a:spcAft>
                <a:spcPts val="0"/>
              </a:spcAft>
              <a:buSzPts val="2400"/>
              <a:buChar char="●"/>
            </a:pPr>
            <a:r>
              <a:rPr lang="en" sz="2400" dirty="0"/>
              <a:t>Proponer una aplicación multimedia educativa web mobile a través de la utilización de herramientas conforme a las nuevas TICs, para el apoyo en el aprendizaje sobre Dinosaurios para niños que cursan el 7mo año de EGB.</a:t>
            </a:r>
            <a:endParaRPr sz="2400" dirty="0"/>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45"/>
          <p:cNvSpPr txBox="1">
            <a:spLocks noGrp="1"/>
          </p:cNvSpPr>
          <p:nvPr>
            <p:ph type="title"/>
          </p:nvPr>
        </p:nvSpPr>
        <p:spPr>
          <a:xfrm>
            <a:off x="720000" y="8977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OBJETIVOS</a:t>
            </a:r>
            <a:r>
              <a:rPr lang="en" dirty="0">
                <a:solidFill>
                  <a:schemeClr val="accent6"/>
                </a:solidFill>
              </a:rPr>
              <a:t> </a:t>
            </a:r>
            <a:r>
              <a:rPr lang="en" dirty="0">
                <a:solidFill>
                  <a:schemeClr val="dk2"/>
                </a:solidFill>
              </a:rPr>
              <a:t> </a:t>
            </a:r>
            <a:r>
              <a:rPr lang="en" dirty="0">
                <a:solidFill>
                  <a:schemeClr val="lt2"/>
                </a:solidFill>
              </a:rPr>
              <a:t>ESPECÍFICOS</a:t>
            </a:r>
            <a:endParaRPr dirty="0">
              <a:solidFill>
                <a:schemeClr val="accent1"/>
              </a:solidFill>
            </a:endParaRPr>
          </a:p>
        </p:txBody>
      </p:sp>
      <p:sp>
        <p:nvSpPr>
          <p:cNvPr id="1056" name="Google Shape;1056;p45"/>
          <p:cNvSpPr txBox="1">
            <a:spLocks noGrp="1"/>
          </p:cNvSpPr>
          <p:nvPr>
            <p:ph type="subTitle" idx="1"/>
          </p:nvPr>
        </p:nvSpPr>
        <p:spPr>
          <a:xfrm>
            <a:off x="794000" y="588100"/>
            <a:ext cx="7704000" cy="37710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p>
          <a:p>
            <a:pPr marL="0" lvl="0" indent="0" algn="l" rtl="0">
              <a:spcBef>
                <a:spcPts val="0"/>
              </a:spcBef>
              <a:spcAft>
                <a:spcPts val="0"/>
              </a:spcAft>
              <a:buNone/>
            </a:pPr>
            <a:endParaRPr sz="1200" dirty="0"/>
          </a:p>
          <a:p>
            <a:pPr marL="914400" lvl="0" indent="-381000" algn="just" rtl="0">
              <a:spcBef>
                <a:spcPts val="0"/>
              </a:spcBef>
              <a:spcAft>
                <a:spcPts val="0"/>
              </a:spcAft>
              <a:buSzPts val="2400"/>
              <a:buChar char="●"/>
            </a:pPr>
            <a:r>
              <a:rPr lang="en" sz="2400" dirty="0"/>
              <a:t>Realizar una revisión sistemática de literatura sobre aplicaciones de multimedia en la educación y museos virtuales.</a:t>
            </a:r>
            <a:endParaRPr sz="2400" dirty="0"/>
          </a:p>
          <a:p>
            <a:pPr marL="914400" lvl="0" indent="-381000" algn="just" rtl="0">
              <a:spcBef>
                <a:spcPts val="0"/>
              </a:spcBef>
              <a:spcAft>
                <a:spcPts val="0"/>
              </a:spcAft>
              <a:buSzPts val="2400"/>
              <a:buChar char="●"/>
            </a:pPr>
            <a:r>
              <a:rPr lang="en" sz="2400" dirty="0"/>
              <a:t>Identificar los requisitos de software de la aplicación de multimedia educativa aplicando el estándar IEEE 830 para tener una visión más clara de la aplicación.</a:t>
            </a:r>
            <a:endParaRPr sz="2400" dirty="0"/>
          </a:p>
          <a:p>
            <a:pPr marL="914400" lvl="0" indent="-381000" algn="just" rtl="0">
              <a:spcBef>
                <a:spcPts val="0"/>
              </a:spcBef>
              <a:spcAft>
                <a:spcPts val="0"/>
              </a:spcAft>
              <a:buSzPts val="2400"/>
              <a:buChar char="●"/>
            </a:pPr>
            <a:r>
              <a:rPr lang="en" sz="2400" dirty="0"/>
              <a:t>Desarrollar la aplicación multimedia educativa utilizando la metodología OOHDM a través de la aplicación de sus diferentes fases </a:t>
            </a:r>
            <a:endParaRPr sz="2400" dirty="0"/>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2" name="Google Shape;1062;p46"/>
          <p:cNvSpPr txBox="1">
            <a:spLocks noGrp="1"/>
          </p:cNvSpPr>
          <p:nvPr>
            <p:ph type="subTitle" idx="1"/>
          </p:nvPr>
        </p:nvSpPr>
        <p:spPr>
          <a:xfrm>
            <a:off x="794000" y="588100"/>
            <a:ext cx="7704000" cy="37710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p>
          <a:p>
            <a:pPr marL="0" lvl="0" indent="0" algn="l" rtl="0">
              <a:spcBef>
                <a:spcPts val="0"/>
              </a:spcBef>
              <a:spcAft>
                <a:spcPts val="0"/>
              </a:spcAft>
              <a:buNone/>
            </a:pPr>
            <a:endParaRPr sz="1200" dirty="0"/>
          </a:p>
          <a:p>
            <a:pPr marL="914400" lvl="0" indent="-381000" algn="just" rtl="0">
              <a:spcBef>
                <a:spcPts val="0"/>
              </a:spcBef>
              <a:spcAft>
                <a:spcPts val="0"/>
              </a:spcAft>
              <a:buSzPts val="2400"/>
              <a:buChar char="●"/>
            </a:pPr>
            <a:r>
              <a:rPr lang="en" sz="2400" dirty="0"/>
              <a:t>Realizar pruebas de caja blanca y caja negra según lo propuesto por “Roger S. Pressman” en su libro “Ingeniería de software (Un Enfoque Practico)” </a:t>
            </a:r>
            <a:endParaRPr sz="2400" dirty="0"/>
          </a:p>
          <a:p>
            <a:pPr marL="914400" lvl="0" indent="-381000" algn="just" rtl="0">
              <a:spcBef>
                <a:spcPts val="0"/>
              </a:spcBef>
              <a:spcAft>
                <a:spcPts val="0"/>
              </a:spcAft>
              <a:buSzPts val="2400"/>
              <a:buChar char="●"/>
            </a:pPr>
            <a:r>
              <a:rPr lang="en" sz="2400" dirty="0"/>
              <a:t>Evaluar la aplicación multimedia educativa tomando como muestra un grupo de niños de una escuela que cursen el 7mo año de EGB  </a:t>
            </a:r>
            <a:endParaRPr sz="2400" dirty="0"/>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p:txBody>
      </p:sp>
      <p:sp>
        <p:nvSpPr>
          <p:cNvPr id="6" name="Google Shape;1055;p45">
            <a:extLst>
              <a:ext uri="{FF2B5EF4-FFF2-40B4-BE49-F238E27FC236}">
                <a16:creationId xmlns:a16="http://schemas.microsoft.com/office/drawing/2014/main" xmlns="" id="{9173ACF6-FB3B-5D74-65F1-FEC301DC0A23}"/>
              </a:ext>
            </a:extLst>
          </p:cNvPr>
          <p:cNvSpPr txBox="1">
            <a:spLocks/>
          </p:cNvSpPr>
          <p:nvPr/>
        </p:nvSpPr>
        <p:spPr>
          <a:xfrm>
            <a:off x="720000" y="161215"/>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Londrina Solid"/>
              <a:buNone/>
              <a:defRPr sz="3000" b="0" i="0" u="none" strike="noStrike" cap="none">
                <a:solidFill>
                  <a:schemeClr val="accent6"/>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C" dirty="0"/>
              <a:t>OBJETIVOS </a:t>
            </a:r>
            <a:r>
              <a:rPr lang="es-EC" dirty="0">
                <a:solidFill>
                  <a:schemeClr val="dk2"/>
                </a:solidFill>
              </a:rPr>
              <a:t> </a:t>
            </a:r>
            <a:r>
              <a:rPr lang="es-EC" dirty="0">
                <a:solidFill>
                  <a:schemeClr val="lt2"/>
                </a:solidFill>
              </a:rPr>
              <a:t>ESPECÍFICOS</a:t>
            </a:r>
            <a:endParaRPr lang="es-EC"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5" name="Imagen 4">
            <a:extLst>
              <a:ext uri="{FF2B5EF4-FFF2-40B4-BE49-F238E27FC236}">
                <a16:creationId xmlns:a16="http://schemas.microsoft.com/office/drawing/2014/main" xmlns="" id="{F36D5532-B732-5B33-A7D7-EF9472EE40B5}"/>
              </a:ext>
            </a:extLst>
          </p:cNvPr>
          <p:cNvPicPr>
            <a:picLocks noChangeAspect="1"/>
          </p:cNvPicPr>
          <p:nvPr/>
        </p:nvPicPr>
        <p:blipFill>
          <a:blip r:embed="rId3"/>
          <a:stretch>
            <a:fillRect/>
          </a:stretch>
        </p:blipFill>
        <p:spPr>
          <a:xfrm>
            <a:off x="5584030" y="2978107"/>
            <a:ext cx="2466976" cy="1850232"/>
          </a:xfrm>
          <a:prstGeom prst="rect">
            <a:avLst/>
          </a:prstGeom>
        </p:spPr>
      </p:pic>
      <p:sp>
        <p:nvSpPr>
          <p:cNvPr id="791" name="Google Shape;791;p40"/>
          <p:cNvSpPr txBox="1">
            <a:spLocks noGrp="1"/>
          </p:cNvSpPr>
          <p:nvPr>
            <p:ph type="title"/>
          </p:nvPr>
        </p:nvSpPr>
        <p:spPr>
          <a:xfrm>
            <a:off x="720000" y="4746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INTRODUCCIÓN</a:t>
            </a:r>
            <a:endParaRPr dirty="0">
              <a:solidFill>
                <a:schemeClr val="accent1"/>
              </a:solidFill>
            </a:endParaRPr>
          </a:p>
        </p:txBody>
      </p:sp>
      <p:pic>
        <p:nvPicPr>
          <p:cNvPr id="3" name="Imagen 2">
            <a:extLst>
              <a:ext uri="{FF2B5EF4-FFF2-40B4-BE49-F238E27FC236}">
                <a16:creationId xmlns:a16="http://schemas.microsoft.com/office/drawing/2014/main" xmlns="" id="{2B437C0A-4F04-B0E2-3D8C-7EB42FB5BD8E}"/>
              </a:ext>
            </a:extLst>
          </p:cNvPr>
          <p:cNvPicPr>
            <a:picLocks noChangeAspect="1"/>
          </p:cNvPicPr>
          <p:nvPr/>
        </p:nvPicPr>
        <p:blipFill>
          <a:blip r:embed="rId4"/>
          <a:stretch>
            <a:fillRect/>
          </a:stretch>
        </p:blipFill>
        <p:spPr>
          <a:xfrm>
            <a:off x="159970" y="1288640"/>
            <a:ext cx="5600303" cy="2373268"/>
          </a:xfrm>
          <a:prstGeom prst="rect">
            <a:avLst/>
          </a:prstGeom>
        </p:spPr>
      </p:pic>
      <p:pic>
        <p:nvPicPr>
          <p:cNvPr id="4" name="Imagen 3">
            <a:extLst>
              <a:ext uri="{FF2B5EF4-FFF2-40B4-BE49-F238E27FC236}">
                <a16:creationId xmlns:a16="http://schemas.microsoft.com/office/drawing/2014/main" xmlns="" id="{C3AA814A-715E-1FC5-8216-F168181D39C4}"/>
              </a:ext>
            </a:extLst>
          </p:cNvPr>
          <p:cNvPicPr>
            <a:picLocks noChangeAspect="1"/>
          </p:cNvPicPr>
          <p:nvPr/>
        </p:nvPicPr>
        <p:blipFill>
          <a:blip r:embed="rId5"/>
          <a:stretch>
            <a:fillRect/>
          </a:stretch>
        </p:blipFill>
        <p:spPr>
          <a:xfrm>
            <a:off x="6010304" y="940168"/>
            <a:ext cx="2466975" cy="1847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41"/>
          <p:cNvSpPr/>
          <p:nvPr/>
        </p:nvSpPr>
        <p:spPr>
          <a:xfrm rot="-285668">
            <a:off x="820421" y="1145427"/>
            <a:ext cx="4181571" cy="2753897"/>
          </a:xfrm>
          <a:custGeom>
            <a:avLst/>
            <a:gdLst/>
            <a:ahLst/>
            <a:cxnLst/>
            <a:rect l="l" t="t" r="r" b="b"/>
            <a:pathLst>
              <a:path w="125867" h="97891" extrusionOk="0">
                <a:moveTo>
                  <a:pt x="60082" y="1"/>
                </a:moveTo>
                <a:cubicBezTo>
                  <a:pt x="36752" y="1"/>
                  <a:pt x="12844" y="7408"/>
                  <a:pt x="8816" y="20204"/>
                </a:cubicBezTo>
                <a:cubicBezTo>
                  <a:pt x="0" y="48281"/>
                  <a:pt x="35688" y="97891"/>
                  <a:pt x="74611" y="97891"/>
                </a:cubicBezTo>
                <a:cubicBezTo>
                  <a:pt x="76336" y="97891"/>
                  <a:pt x="78067" y="97793"/>
                  <a:pt x="79800" y="97592"/>
                </a:cubicBezTo>
                <a:cubicBezTo>
                  <a:pt x="105852" y="94590"/>
                  <a:pt x="125866" y="50492"/>
                  <a:pt x="105285" y="16468"/>
                </a:cubicBezTo>
                <a:cubicBezTo>
                  <a:pt x="98416" y="5105"/>
                  <a:pt x="79448" y="1"/>
                  <a:pt x="600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0" name="Google Shape;800;p41"/>
          <p:cNvGrpSpPr/>
          <p:nvPr/>
        </p:nvGrpSpPr>
        <p:grpSpPr>
          <a:xfrm>
            <a:off x="1376301" y="894480"/>
            <a:ext cx="3069305" cy="3135044"/>
            <a:chOff x="1908600" y="978575"/>
            <a:chExt cx="3798175" cy="3879525"/>
          </a:xfrm>
        </p:grpSpPr>
        <p:sp>
          <p:nvSpPr>
            <p:cNvPr id="801" name="Google Shape;801;p41"/>
            <p:cNvSpPr/>
            <p:nvPr/>
          </p:nvSpPr>
          <p:spPr>
            <a:xfrm>
              <a:off x="2449425" y="4552050"/>
              <a:ext cx="107600" cy="76725"/>
            </a:xfrm>
            <a:custGeom>
              <a:avLst/>
              <a:gdLst/>
              <a:ahLst/>
              <a:cxnLst/>
              <a:rect l="l" t="t" r="r" b="b"/>
              <a:pathLst>
                <a:path w="4304" h="3069" extrusionOk="0">
                  <a:moveTo>
                    <a:pt x="2838" y="1"/>
                  </a:moveTo>
                  <a:cubicBezTo>
                    <a:pt x="2052" y="1"/>
                    <a:pt x="395" y="1547"/>
                    <a:pt x="0" y="3069"/>
                  </a:cubicBezTo>
                  <a:lnTo>
                    <a:pt x="4303" y="2101"/>
                  </a:lnTo>
                  <a:cubicBezTo>
                    <a:pt x="4303" y="2101"/>
                    <a:pt x="3636" y="901"/>
                    <a:pt x="3169" y="167"/>
                  </a:cubicBezTo>
                  <a:cubicBezTo>
                    <a:pt x="3097" y="53"/>
                    <a:pt x="2982" y="1"/>
                    <a:pt x="2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2436900" y="3107675"/>
              <a:ext cx="804775" cy="1608675"/>
            </a:xfrm>
            <a:custGeom>
              <a:avLst/>
              <a:gdLst/>
              <a:ahLst/>
              <a:cxnLst/>
              <a:rect l="l" t="t" r="r" b="b"/>
              <a:pathLst>
                <a:path w="32191" h="64347" extrusionOk="0">
                  <a:moveTo>
                    <a:pt x="6806" y="0"/>
                  </a:moveTo>
                  <a:cubicBezTo>
                    <a:pt x="6806" y="0"/>
                    <a:pt x="6105" y="1801"/>
                    <a:pt x="5171" y="4470"/>
                  </a:cubicBezTo>
                  <a:lnTo>
                    <a:pt x="5171" y="4503"/>
                  </a:lnTo>
                  <a:cubicBezTo>
                    <a:pt x="3103" y="10674"/>
                    <a:pt x="1" y="21315"/>
                    <a:pt x="2336" y="24518"/>
                  </a:cubicBezTo>
                  <a:cubicBezTo>
                    <a:pt x="5705" y="29121"/>
                    <a:pt x="19482" y="37827"/>
                    <a:pt x="20115" y="42297"/>
                  </a:cubicBezTo>
                  <a:cubicBezTo>
                    <a:pt x="20716" y="46700"/>
                    <a:pt x="16146" y="54206"/>
                    <a:pt x="16146" y="54206"/>
                  </a:cubicBezTo>
                  <a:cubicBezTo>
                    <a:pt x="16146" y="54206"/>
                    <a:pt x="4437" y="56441"/>
                    <a:pt x="3937" y="56707"/>
                  </a:cubicBezTo>
                  <a:cubicBezTo>
                    <a:pt x="3437" y="57008"/>
                    <a:pt x="2536" y="60844"/>
                    <a:pt x="2536" y="60844"/>
                  </a:cubicBezTo>
                  <a:lnTo>
                    <a:pt x="3370" y="61778"/>
                  </a:lnTo>
                  <a:cubicBezTo>
                    <a:pt x="3370" y="61778"/>
                    <a:pt x="2970" y="63546"/>
                    <a:pt x="4804" y="63646"/>
                  </a:cubicBezTo>
                  <a:cubicBezTo>
                    <a:pt x="6639" y="63779"/>
                    <a:pt x="7706" y="63846"/>
                    <a:pt x="7706" y="63846"/>
                  </a:cubicBezTo>
                  <a:lnTo>
                    <a:pt x="12810" y="64346"/>
                  </a:lnTo>
                  <a:cubicBezTo>
                    <a:pt x="12810" y="64346"/>
                    <a:pt x="12844" y="64346"/>
                    <a:pt x="12907" y="64346"/>
                  </a:cubicBezTo>
                  <a:cubicBezTo>
                    <a:pt x="14020" y="64346"/>
                    <a:pt x="24335" y="64316"/>
                    <a:pt x="25219" y="63212"/>
                  </a:cubicBezTo>
                  <a:cubicBezTo>
                    <a:pt x="26186" y="62045"/>
                    <a:pt x="30223" y="44832"/>
                    <a:pt x="30723" y="41597"/>
                  </a:cubicBezTo>
                  <a:cubicBezTo>
                    <a:pt x="31223" y="38328"/>
                    <a:pt x="32191" y="37193"/>
                    <a:pt x="30890" y="35492"/>
                  </a:cubicBezTo>
                  <a:cubicBezTo>
                    <a:pt x="29522" y="33724"/>
                    <a:pt x="19815" y="18280"/>
                    <a:pt x="19815" y="17346"/>
                  </a:cubicBezTo>
                  <a:cubicBezTo>
                    <a:pt x="19815" y="17212"/>
                    <a:pt x="19815" y="17146"/>
                    <a:pt x="19882" y="16979"/>
                  </a:cubicBezTo>
                  <a:cubicBezTo>
                    <a:pt x="20482" y="15611"/>
                    <a:pt x="23618" y="11975"/>
                    <a:pt x="23618" y="11975"/>
                  </a:cubicBezTo>
                  <a:lnTo>
                    <a:pt x="18714" y="8506"/>
                  </a:lnTo>
                  <a:lnTo>
                    <a:pt x="68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p:nvPr/>
          </p:nvSpPr>
          <p:spPr>
            <a:xfrm>
              <a:off x="2564500" y="3218575"/>
              <a:ext cx="461200" cy="313575"/>
            </a:xfrm>
            <a:custGeom>
              <a:avLst/>
              <a:gdLst/>
              <a:ahLst/>
              <a:cxnLst/>
              <a:rect l="l" t="t" r="r" b="b"/>
              <a:pathLst>
                <a:path w="18448" h="12543" extrusionOk="0">
                  <a:moveTo>
                    <a:pt x="1" y="1"/>
                  </a:moveTo>
                  <a:lnTo>
                    <a:pt x="67" y="67"/>
                  </a:lnTo>
                  <a:cubicBezTo>
                    <a:pt x="868" y="868"/>
                    <a:pt x="8473" y="8840"/>
                    <a:pt x="14744" y="12543"/>
                  </a:cubicBezTo>
                  <a:cubicBezTo>
                    <a:pt x="15345" y="11175"/>
                    <a:pt x="18447" y="7539"/>
                    <a:pt x="18447" y="7539"/>
                  </a:cubicBezTo>
                  <a:lnTo>
                    <a:pt x="13577" y="4070"/>
                  </a:lnTo>
                  <a:lnTo>
                    <a:pt x="67" y="3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1"/>
            <p:cNvSpPr/>
            <p:nvPr/>
          </p:nvSpPr>
          <p:spPr>
            <a:xfrm>
              <a:off x="2636225" y="4643800"/>
              <a:ext cx="107600" cy="76725"/>
            </a:xfrm>
            <a:custGeom>
              <a:avLst/>
              <a:gdLst/>
              <a:ahLst/>
              <a:cxnLst/>
              <a:rect l="l" t="t" r="r" b="b"/>
              <a:pathLst>
                <a:path w="4304" h="3069" extrusionOk="0">
                  <a:moveTo>
                    <a:pt x="2838" y="0"/>
                  </a:moveTo>
                  <a:cubicBezTo>
                    <a:pt x="2052" y="0"/>
                    <a:pt x="395" y="1546"/>
                    <a:pt x="0" y="3068"/>
                  </a:cubicBezTo>
                  <a:lnTo>
                    <a:pt x="4303" y="2101"/>
                  </a:lnTo>
                  <a:cubicBezTo>
                    <a:pt x="4303" y="2101"/>
                    <a:pt x="3636" y="900"/>
                    <a:pt x="3169" y="166"/>
                  </a:cubicBezTo>
                  <a:cubicBezTo>
                    <a:pt x="3097" y="52"/>
                    <a:pt x="2982" y="0"/>
                    <a:pt x="2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2481950" y="4617425"/>
              <a:ext cx="106750" cy="77225"/>
            </a:xfrm>
            <a:custGeom>
              <a:avLst/>
              <a:gdLst/>
              <a:ahLst/>
              <a:cxnLst/>
              <a:rect l="l" t="t" r="r" b="b"/>
              <a:pathLst>
                <a:path w="4270" h="3089" extrusionOk="0">
                  <a:moveTo>
                    <a:pt x="2853" y="1"/>
                  </a:moveTo>
                  <a:cubicBezTo>
                    <a:pt x="2074" y="1"/>
                    <a:pt x="397" y="1557"/>
                    <a:pt x="0" y="3089"/>
                  </a:cubicBezTo>
                  <a:lnTo>
                    <a:pt x="4270" y="2122"/>
                  </a:lnTo>
                  <a:cubicBezTo>
                    <a:pt x="4270" y="2122"/>
                    <a:pt x="3636" y="921"/>
                    <a:pt x="3169" y="154"/>
                  </a:cubicBezTo>
                  <a:cubicBezTo>
                    <a:pt x="3099" y="49"/>
                    <a:pt x="2990"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1936550" y="2646500"/>
              <a:ext cx="385300" cy="420575"/>
            </a:xfrm>
            <a:custGeom>
              <a:avLst/>
              <a:gdLst/>
              <a:ahLst/>
              <a:cxnLst/>
              <a:rect l="l" t="t" r="r" b="b"/>
              <a:pathLst>
                <a:path w="15412" h="16823" extrusionOk="0">
                  <a:moveTo>
                    <a:pt x="14344" y="1"/>
                  </a:moveTo>
                  <a:cubicBezTo>
                    <a:pt x="14344" y="1"/>
                    <a:pt x="12943" y="368"/>
                    <a:pt x="11075" y="1068"/>
                  </a:cubicBezTo>
                  <a:cubicBezTo>
                    <a:pt x="11009" y="1068"/>
                    <a:pt x="10975" y="1101"/>
                    <a:pt x="10908" y="1101"/>
                  </a:cubicBezTo>
                  <a:cubicBezTo>
                    <a:pt x="8273" y="2169"/>
                    <a:pt x="4704" y="3837"/>
                    <a:pt x="3470" y="5738"/>
                  </a:cubicBezTo>
                  <a:cubicBezTo>
                    <a:pt x="1335" y="9040"/>
                    <a:pt x="1" y="12943"/>
                    <a:pt x="234" y="14311"/>
                  </a:cubicBezTo>
                  <a:cubicBezTo>
                    <a:pt x="501" y="15712"/>
                    <a:pt x="1969" y="16746"/>
                    <a:pt x="2703" y="16813"/>
                  </a:cubicBezTo>
                  <a:cubicBezTo>
                    <a:pt x="2741" y="16819"/>
                    <a:pt x="2778" y="16822"/>
                    <a:pt x="2815" y="16822"/>
                  </a:cubicBezTo>
                  <a:cubicBezTo>
                    <a:pt x="3550" y="16822"/>
                    <a:pt x="4004" y="15612"/>
                    <a:pt x="4004" y="15612"/>
                  </a:cubicBezTo>
                  <a:cubicBezTo>
                    <a:pt x="4004" y="15612"/>
                    <a:pt x="4137" y="13777"/>
                    <a:pt x="4671" y="12376"/>
                  </a:cubicBezTo>
                  <a:cubicBezTo>
                    <a:pt x="4671" y="12376"/>
                    <a:pt x="5972" y="15945"/>
                    <a:pt x="7172" y="16179"/>
                  </a:cubicBezTo>
                  <a:cubicBezTo>
                    <a:pt x="7495" y="16231"/>
                    <a:pt x="7781" y="16256"/>
                    <a:pt x="8037" y="16256"/>
                  </a:cubicBezTo>
                  <a:cubicBezTo>
                    <a:pt x="8761" y="16256"/>
                    <a:pt x="9247" y="16057"/>
                    <a:pt x="9641" y="15712"/>
                  </a:cubicBezTo>
                  <a:cubicBezTo>
                    <a:pt x="10208" y="15245"/>
                    <a:pt x="10241" y="13610"/>
                    <a:pt x="10241" y="13610"/>
                  </a:cubicBezTo>
                  <a:cubicBezTo>
                    <a:pt x="10241" y="13610"/>
                    <a:pt x="7373" y="10241"/>
                    <a:pt x="7306" y="9341"/>
                  </a:cubicBezTo>
                  <a:cubicBezTo>
                    <a:pt x="7306" y="9341"/>
                    <a:pt x="7539" y="8106"/>
                    <a:pt x="9007" y="7239"/>
                  </a:cubicBezTo>
                  <a:cubicBezTo>
                    <a:pt x="9407" y="7039"/>
                    <a:pt x="10041" y="6739"/>
                    <a:pt x="10808" y="6505"/>
                  </a:cubicBezTo>
                  <a:cubicBezTo>
                    <a:pt x="12810" y="5738"/>
                    <a:pt x="15412" y="5004"/>
                    <a:pt x="15412" y="5004"/>
                  </a:cubicBezTo>
                  <a:lnTo>
                    <a:pt x="15212" y="4070"/>
                  </a:lnTo>
                  <a:lnTo>
                    <a:pt x="1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1908600" y="2998275"/>
              <a:ext cx="85525" cy="136925"/>
            </a:xfrm>
            <a:custGeom>
              <a:avLst/>
              <a:gdLst/>
              <a:ahLst/>
              <a:cxnLst/>
              <a:rect l="l" t="t" r="r" b="b"/>
              <a:pathLst>
                <a:path w="3421" h="5477" extrusionOk="0">
                  <a:moveTo>
                    <a:pt x="2049" y="0"/>
                  </a:moveTo>
                  <a:cubicBezTo>
                    <a:pt x="1953" y="0"/>
                    <a:pt x="0" y="3231"/>
                    <a:pt x="3320" y="5477"/>
                  </a:cubicBezTo>
                  <a:cubicBezTo>
                    <a:pt x="3320" y="5477"/>
                    <a:pt x="2453" y="3209"/>
                    <a:pt x="3420" y="1541"/>
                  </a:cubicBezTo>
                  <a:cubicBezTo>
                    <a:pt x="3420" y="1541"/>
                    <a:pt x="2053" y="173"/>
                    <a:pt x="2053" y="6"/>
                  </a:cubicBezTo>
                  <a:cubicBezTo>
                    <a:pt x="2053" y="2"/>
                    <a:pt x="2051" y="0"/>
                    <a:pt x="2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2121750" y="3015100"/>
              <a:ext cx="135900" cy="63800"/>
            </a:xfrm>
            <a:custGeom>
              <a:avLst/>
              <a:gdLst/>
              <a:ahLst/>
              <a:cxnLst/>
              <a:rect l="l" t="t" r="r" b="b"/>
              <a:pathLst>
                <a:path w="5436" h="2552" extrusionOk="0">
                  <a:moveTo>
                    <a:pt x="2066" y="1"/>
                  </a:moveTo>
                  <a:cubicBezTo>
                    <a:pt x="2066" y="1"/>
                    <a:pt x="411" y="473"/>
                    <a:pt x="105" y="473"/>
                  </a:cubicBezTo>
                  <a:cubicBezTo>
                    <a:pt x="86" y="473"/>
                    <a:pt x="73" y="471"/>
                    <a:pt x="65" y="468"/>
                  </a:cubicBezTo>
                  <a:cubicBezTo>
                    <a:pt x="63" y="466"/>
                    <a:pt x="61" y="465"/>
                    <a:pt x="60" y="465"/>
                  </a:cubicBezTo>
                  <a:cubicBezTo>
                    <a:pt x="1" y="465"/>
                    <a:pt x="1140" y="2551"/>
                    <a:pt x="3371" y="2551"/>
                  </a:cubicBezTo>
                  <a:cubicBezTo>
                    <a:pt x="3978" y="2551"/>
                    <a:pt x="4667" y="2396"/>
                    <a:pt x="5435" y="2002"/>
                  </a:cubicBezTo>
                  <a:cubicBezTo>
                    <a:pt x="5435" y="1969"/>
                    <a:pt x="3067" y="1668"/>
                    <a:pt x="2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2207575" y="2673200"/>
              <a:ext cx="115950" cy="137600"/>
            </a:xfrm>
            <a:custGeom>
              <a:avLst/>
              <a:gdLst/>
              <a:ahLst/>
              <a:cxnLst/>
              <a:rect l="l" t="t" r="r" b="b"/>
              <a:pathLst>
                <a:path w="4638" h="5504" extrusionOk="0">
                  <a:moveTo>
                    <a:pt x="168" y="0"/>
                  </a:moveTo>
                  <a:lnTo>
                    <a:pt x="168" y="167"/>
                  </a:lnTo>
                  <a:lnTo>
                    <a:pt x="1" y="5504"/>
                  </a:lnTo>
                  <a:cubicBezTo>
                    <a:pt x="2002" y="4770"/>
                    <a:pt x="4637" y="4003"/>
                    <a:pt x="4637" y="4003"/>
                  </a:cubicBezTo>
                  <a:lnTo>
                    <a:pt x="4471" y="3136"/>
                  </a:lnTo>
                  <a:cubicBezTo>
                    <a:pt x="3036" y="2135"/>
                    <a:pt x="935" y="534"/>
                    <a:pt x="334" y="133"/>
                  </a:cubicBezTo>
                  <a:cubicBezTo>
                    <a:pt x="201" y="33"/>
                    <a:pt x="168" y="0"/>
                    <a:pt x="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a:off x="2161725" y="978575"/>
              <a:ext cx="3545050" cy="3874725"/>
            </a:xfrm>
            <a:custGeom>
              <a:avLst/>
              <a:gdLst/>
              <a:ahLst/>
              <a:cxnLst/>
              <a:rect l="l" t="t" r="r" b="b"/>
              <a:pathLst>
                <a:path w="141802" h="154989" extrusionOk="0">
                  <a:moveTo>
                    <a:pt x="26115" y="0"/>
                  </a:moveTo>
                  <a:cubicBezTo>
                    <a:pt x="21867" y="0"/>
                    <a:pt x="14768" y="2501"/>
                    <a:pt x="10141" y="6641"/>
                  </a:cubicBezTo>
                  <a:cubicBezTo>
                    <a:pt x="5037" y="11211"/>
                    <a:pt x="1068" y="19384"/>
                    <a:pt x="534" y="29057"/>
                  </a:cubicBezTo>
                  <a:cubicBezTo>
                    <a:pt x="0" y="38731"/>
                    <a:pt x="334" y="61247"/>
                    <a:pt x="2035" y="67451"/>
                  </a:cubicBezTo>
                  <a:cubicBezTo>
                    <a:pt x="3736" y="73623"/>
                    <a:pt x="12376" y="87299"/>
                    <a:pt x="19347" y="92203"/>
                  </a:cubicBezTo>
                  <a:cubicBezTo>
                    <a:pt x="26319" y="97139"/>
                    <a:pt x="33424" y="102777"/>
                    <a:pt x="48702" y="103611"/>
                  </a:cubicBezTo>
                  <a:lnTo>
                    <a:pt x="56140" y="103611"/>
                  </a:lnTo>
                  <a:cubicBezTo>
                    <a:pt x="56140" y="103611"/>
                    <a:pt x="58575" y="109181"/>
                    <a:pt x="66147" y="116620"/>
                  </a:cubicBezTo>
                  <a:cubicBezTo>
                    <a:pt x="73686" y="124025"/>
                    <a:pt x="76588" y="128395"/>
                    <a:pt x="76588" y="133899"/>
                  </a:cubicBezTo>
                  <a:lnTo>
                    <a:pt x="76588" y="144006"/>
                  </a:lnTo>
                  <a:cubicBezTo>
                    <a:pt x="76588" y="144006"/>
                    <a:pt x="76788" y="146175"/>
                    <a:pt x="75421" y="146708"/>
                  </a:cubicBezTo>
                  <a:cubicBezTo>
                    <a:pt x="74053" y="147242"/>
                    <a:pt x="70584" y="146842"/>
                    <a:pt x="68549" y="147909"/>
                  </a:cubicBezTo>
                  <a:cubicBezTo>
                    <a:pt x="66514" y="149043"/>
                    <a:pt x="65680" y="149644"/>
                    <a:pt x="65747" y="150811"/>
                  </a:cubicBezTo>
                  <a:cubicBezTo>
                    <a:pt x="65780" y="151979"/>
                    <a:pt x="65580" y="153880"/>
                    <a:pt x="67181" y="154013"/>
                  </a:cubicBezTo>
                  <a:cubicBezTo>
                    <a:pt x="68630" y="154137"/>
                    <a:pt x="72044" y="154488"/>
                    <a:pt x="72923" y="154488"/>
                  </a:cubicBezTo>
                  <a:cubicBezTo>
                    <a:pt x="72995" y="154488"/>
                    <a:pt x="73050" y="154486"/>
                    <a:pt x="73086" y="154480"/>
                  </a:cubicBezTo>
                  <a:cubicBezTo>
                    <a:pt x="73586" y="154380"/>
                    <a:pt x="75220" y="153647"/>
                    <a:pt x="75220" y="153647"/>
                  </a:cubicBezTo>
                  <a:lnTo>
                    <a:pt x="75220" y="153647"/>
                  </a:lnTo>
                  <a:cubicBezTo>
                    <a:pt x="75220" y="153647"/>
                    <a:pt x="75087" y="154514"/>
                    <a:pt x="75954" y="154714"/>
                  </a:cubicBezTo>
                  <a:cubicBezTo>
                    <a:pt x="76473" y="154829"/>
                    <a:pt x="77820" y="154989"/>
                    <a:pt x="79119" y="154989"/>
                  </a:cubicBezTo>
                  <a:cubicBezTo>
                    <a:pt x="80076" y="154989"/>
                    <a:pt x="81006" y="154902"/>
                    <a:pt x="81558" y="154647"/>
                  </a:cubicBezTo>
                  <a:cubicBezTo>
                    <a:pt x="82859" y="154013"/>
                    <a:pt x="87930" y="152045"/>
                    <a:pt x="87930" y="152045"/>
                  </a:cubicBezTo>
                  <a:cubicBezTo>
                    <a:pt x="87930" y="152045"/>
                    <a:pt x="87796" y="136468"/>
                    <a:pt x="87596" y="133332"/>
                  </a:cubicBezTo>
                  <a:cubicBezTo>
                    <a:pt x="87396" y="130196"/>
                    <a:pt x="87096" y="128262"/>
                    <a:pt x="85695" y="126661"/>
                  </a:cubicBezTo>
                  <a:cubicBezTo>
                    <a:pt x="84260" y="125126"/>
                    <a:pt x="77922" y="116320"/>
                    <a:pt x="77255" y="113518"/>
                  </a:cubicBezTo>
                  <a:cubicBezTo>
                    <a:pt x="76555" y="110749"/>
                    <a:pt x="75220" y="106446"/>
                    <a:pt x="74387" y="105012"/>
                  </a:cubicBezTo>
                  <a:cubicBezTo>
                    <a:pt x="73686" y="103711"/>
                    <a:pt x="72885" y="102043"/>
                    <a:pt x="72719" y="101676"/>
                  </a:cubicBezTo>
                  <a:cubicBezTo>
                    <a:pt x="72685" y="101643"/>
                    <a:pt x="72685" y="101609"/>
                    <a:pt x="72685" y="101609"/>
                  </a:cubicBezTo>
                  <a:lnTo>
                    <a:pt x="72685" y="101609"/>
                  </a:lnTo>
                  <a:cubicBezTo>
                    <a:pt x="72719" y="101643"/>
                    <a:pt x="74220" y="102310"/>
                    <a:pt x="76888" y="103144"/>
                  </a:cubicBezTo>
                  <a:cubicBezTo>
                    <a:pt x="79357" y="103911"/>
                    <a:pt x="82793" y="104778"/>
                    <a:pt x="87029" y="105312"/>
                  </a:cubicBezTo>
                  <a:cubicBezTo>
                    <a:pt x="91191" y="105858"/>
                    <a:pt x="95652" y="106032"/>
                    <a:pt x="99516" y="106032"/>
                  </a:cubicBezTo>
                  <a:cubicBezTo>
                    <a:pt x="103920" y="106032"/>
                    <a:pt x="107550" y="105805"/>
                    <a:pt x="109078" y="105645"/>
                  </a:cubicBezTo>
                  <a:cubicBezTo>
                    <a:pt x="110173" y="105556"/>
                    <a:pt x="112219" y="105428"/>
                    <a:pt x="114696" y="105428"/>
                  </a:cubicBezTo>
                  <a:cubicBezTo>
                    <a:pt x="118708" y="105428"/>
                    <a:pt x="123848" y="105764"/>
                    <a:pt x="127891" y="107147"/>
                  </a:cubicBezTo>
                  <a:cubicBezTo>
                    <a:pt x="134429" y="109415"/>
                    <a:pt x="135864" y="113084"/>
                    <a:pt x="136131" y="115019"/>
                  </a:cubicBezTo>
                  <a:cubicBezTo>
                    <a:pt x="136397" y="117020"/>
                    <a:pt x="135097" y="119822"/>
                    <a:pt x="134563" y="121590"/>
                  </a:cubicBezTo>
                  <a:cubicBezTo>
                    <a:pt x="134029" y="123358"/>
                    <a:pt x="132361" y="129096"/>
                    <a:pt x="137065" y="130163"/>
                  </a:cubicBezTo>
                  <a:cubicBezTo>
                    <a:pt x="137065" y="130163"/>
                    <a:pt x="135030" y="127128"/>
                    <a:pt x="136598" y="123792"/>
                  </a:cubicBezTo>
                  <a:cubicBezTo>
                    <a:pt x="138032" y="120856"/>
                    <a:pt x="141801" y="114185"/>
                    <a:pt x="141268" y="109482"/>
                  </a:cubicBezTo>
                  <a:cubicBezTo>
                    <a:pt x="141234" y="108848"/>
                    <a:pt x="141067" y="108314"/>
                    <a:pt x="140867" y="107780"/>
                  </a:cubicBezTo>
                  <a:cubicBezTo>
                    <a:pt x="140734" y="107447"/>
                    <a:pt x="140534" y="107047"/>
                    <a:pt x="140300" y="106713"/>
                  </a:cubicBezTo>
                  <a:cubicBezTo>
                    <a:pt x="139800" y="105946"/>
                    <a:pt x="139099" y="105145"/>
                    <a:pt x="138299" y="104345"/>
                  </a:cubicBezTo>
                  <a:cubicBezTo>
                    <a:pt x="138065" y="104111"/>
                    <a:pt x="137798" y="103911"/>
                    <a:pt x="137565" y="103644"/>
                  </a:cubicBezTo>
                  <a:cubicBezTo>
                    <a:pt x="136598" y="102777"/>
                    <a:pt x="135530" y="101943"/>
                    <a:pt x="134396" y="101109"/>
                  </a:cubicBezTo>
                  <a:cubicBezTo>
                    <a:pt x="133962" y="100809"/>
                    <a:pt x="133562" y="100475"/>
                    <a:pt x="133095" y="100175"/>
                  </a:cubicBezTo>
                  <a:cubicBezTo>
                    <a:pt x="131928" y="99374"/>
                    <a:pt x="130727" y="98640"/>
                    <a:pt x="129526" y="97873"/>
                  </a:cubicBezTo>
                  <a:cubicBezTo>
                    <a:pt x="129359" y="97773"/>
                    <a:pt x="129126" y="97673"/>
                    <a:pt x="128959" y="97540"/>
                  </a:cubicBezTo>
                  <a:cubicBezTo>
                    <a:pt x="128292" y="97173"/>
                    <a:pt x="127691" y="96806"/>
                    <a:pt x="127057" y="96472"/>
                  </a:cubicBezTo>
                  <a:cubicBezTo>
                    <a:pt x="126691" y="96205"/>
                    <a:pt x="126257" y="96005"/>
                    <a:pt x="125890" y="95805"/>
                  </a:cubicBezTo>
                  <a:cubicBezTo>
                    <a:pt x="125123" y="95371"/>
                    <a:pt x="124422" y="95005"/>
                    <a:pt x="123755" y="94638"/>
                  </a:cubicBezTo>
                  <a:cubicBezTo>
                    <a:pt x="123588" y="94538"/>
                    <a:pt x="123455" y="94471"/>
                    <a:pt x="123288" y="94371"/>
                  </a:cubicBezTo>
                  <a:cubicBezTo>
                    <a:pt x="123055" y="94271"/>
                    <a:pt x="122788" y="94137"/>
                    <a:pt x="122521" y="94004"/>
                  </a:cubicBezTo>
                  <a:cubicBezTo>
                    <a:pt x="121453" y="93537"/>
                    <a:pt x="120186" y="93003"/>
                    <a:pt x="118718" y="92503"/>
                  </a:cubicBezTo>
                  <a:cubicBezTo>
                    <a:pt x="118018" y="92269"/>
                    <a:pt x="117250" y="92002"/>
                    <a:pt x="116450" y="91769"/>
                  </a:cubicBezTo>
                  <a:cubicBezTo>
                    <a:pt x="114215" y="91002"/>
                    <a:pt x="111747" y="90268"/>
                    <a:pt x="109245" y="89501"/>
                  </a:cubicBezTo>
                  <a:cubicBezTo>
                    <a:pt x="108511" y="89267"/>
                    <a:pt x="107777" y="89034"/>
                    <a:pt x="107077" y="88833"/>
                  </a:cubicBezTo>
                  <a:cubicBezTo>
                    <a:pt x="104942" y="88200"/>
                    <a:pt x="102874" y="87599"/>
                    <a:pt x="100939" y="86965"/>
                  </a:cubicBezTo>
                  <a:cubicBezTo>
                    <a:pt x="100272" y="86765"/>
                    <a:pt x="99605" y="86532"/>
                    <a:pt x="99004" y="86332"/>
                  </a:cubicBezTo>
                  <a:cubicBezTo>
                    <a:pt x="96602" y="85531"/>
                    <a:pt x="94601" y="84764"/>
                    <a:pt x="93200" y="84030"/>
                  </a:cubicBezTo>
                  <a:cubicBezTo>
                    <a:pt x="92766" y="83830"/>
                    <a:pt x="92366" y="83630"/>
                    <a:pt x="91899" y="83430"/>
                  </a:cubicBezTo>
                  <a:cubicBezTo>
                    <a:pt x="90998" y="82996"/>
                    <a:pt x="89998" y="82529"/>
                    <a:pt x="88930" y="82095"/>
                  </a:cubicBezTo>
                  <a:cubicBezTo>
                    <a:pt x="86996" y="81261"/>
                    <a:pt x="84861" y="80294"/>
                    <a:pt x="82692" y="79293"/>
                  </a:cubicBezTo>
                  <a:cubicBezTo>
                    <a:pt x="81925" y="78960"/>
                    <a:pt x="81225" y="78593"/>
                    <a:pt x="80524" y="78259"/>
                  </a:cubicBezTo>
                  <a:cubicBezTo>
                    <a:pt x="78990" y="77492"/>
                    <a:pt x="77489" y="76658"/>
                    <a:pt x="76088" y="75824"/>
                  </a:cubicBezTo>
                  <a:cubicBezTo>
                    <a:pt x="75154" y="75257"/>
                    <a:pt x="74186" y="74623"/>
                    <a:pt x="73352" y="73990"/>
                  </a:cubicBezTo>
                  <a:cubicBezTo>
                    <a:pt x="72085" y="73022"/>
                    <a:pt x="71017" y="72021"/>
                    <a:pt x="70150" y="70987"/>
                  </a:cubicBezTo>
                  <a:cubicBezTo>
                    <a:pt x="69650" y="70354"/>
                    <a:pt x="69216" y="69786"/>
                    <a:pt x="68849" y="69286"/>
                  </a:cubicBezTo>
                  <a:cubicBezTo>
                    <a:pt x="68582" y="68986"/>
                    <a:pt x="68382" y="68686"/>
                    <a:pt x="68215" y="68419"/>
                  </a:cubicBezTo>
                  <a:cubicBezTo>
                    <a:pt x="66214" y="65450"/>
                    <a:pt x="66047" y="64082"/>
                    <a:pt x="62845" y="61447"/>
                  </a:cubicBezTo>
                  <a:cubicBezTo>
                    <a:pt x="62678" y="61280"/>
                    <a:pt x="62478" y="61147"/>
                    <a:pt x="62245" y="60980"/>
                  </a:cubicBezTo>
                  <a:cubicBezTo>
                    <a:pt x="61577" y="60480"/>
                    <a:pt x="60844" y="59946"/>
                    <a:pt x="59910" y="59312"/>
                  </a:cubicBezTo>
                  <a:cubicBezTo>
                    <a:pt x="58575" y="58345"/>
                    <a:pt x="57208" y="57611"/>
                    <a:pt x="55873" y="56911"/>
                  </a:cubicBezTo>
                  <a:cubicBezTo>
                    <a:pt x="55673" y="56811"/>
                    <a:pt x="55506" y="56677"/>
                    <a:pt x="55306" y="56610"/>
                  </a:cubicBezTo>
                  <a:cubicBezTo>
                    <a:pt x="53405" y="55643"/>
                    <a:pt x="51570" y="54909"/>
                    <a:pt x="49969" y="54275"/>
                  </a:cubicBezTo>
                  <a:cubicBezTo>
                    <a:pt x="46667" y="52974"/>
                    <a:pt x="44065" y="52107"/>
                    <a:pt x="43031" y="50940"/>
                  </a:cubicBezTo>
                  <a:cubicBezTo>
                    <a:pt x="42564" y="50439"/>
                    <a:pt x="42130" y="49906"/>
                    <a:pt x="41663" y="49339"/>
                  </a:cubicBezTo>
                  <a:cubicBezTo>
                    <a:pt x="41196" y="48805"/>
                    <a:pt x="40796" y="48304"/>
                    <a:pt x="40362" y="47804"/>
                  </a:cubicBezTo>
                  <a:cubicBezTo>
                    <a:pt x="39362" y="46570"/>
                    <a:pt x="38494" y="45436"/>
                    <a:pt x="38161" y="44735"/>
                  </a:cubicBezTo>
                  <a:lnTo>
                    <a:pt x="38161" y="44735"/>
                  </a:lnTo>
                  <a:cubicBezTo>
                    <a:pt x="38161" y="44735"/>
                    <a:pt x="46679" y="46922"/>
                    <a:pt x="50773" y="46922"/>
                  </a:cubicBezTo>
                  <a:cubicBezTo>
                    <a:pt x="51368" y="46922"/>
                    <a:pt x="51869" y="46876"/>
                    <a:pt x="52237" y="46770"/>
                  </a:cubicBezTo>
                  <a:cubicBezTo>
                    <a:pt x="55173" y="45969"/>
                    <a:pt x="57541" y="42834"/>
                    <a:pt x="57641" y="41266"/>
                  </a:cubicBezTo>
                  <a:cubicBezTo>
                    <a:pt x="57675" y="39665"/>
                    <a:pt x="56340" y="39231"/>
                    <a:pt x="55173" y="38598"/>
                  </a:cubicBezTo>
                  <a:cubicBezTo>
                    <a:pt x="54005" y="37964"/>
                    <a:pt x="49569" y="32393"/>
                    <a:pt x="49569" y="32393"/>
                  </a:cubicBezTo>
                  <a:cubicBezTo>
                    <a:pt x="49569" y="32393"/>
                    <a:pt x="57975" y="32059"/>
                    <a:pt x="61344" y="31592"/>
                  </a:cubicBezTo>
                  <a:cubicBezTo>
                    <a:pt x="62011" y="31492"/>
                    <a:pt x="62478" y="31392"/>
                    <a:pt x="62645" y="31292"/>
                  </a:cubicBezTo>
                  <a:cubicBezTo>
                    <a:pt x="63646" y="30725"/>
                    <a:pt x="65213" y="29424"/>
                    <a:pt x="65013" y="27490"/>
                  </a:cubicBezTo>
                  <a:cubicBezTo>
                    <a:pt x="64813" y="25588"/>
                    <a:pt x="64346" y="17949"/>
                    <a:pt x="61744" y="14147"/>
                  </a:cubicBezTo>
                  <a:cubicBezTo>
                    <a:pt x="59176" y="10311"/>
                    <a:pt x="56340" y="8810"/>
                    <a:pt x="50536" y="7609"/>
                  </a:cubicBezTo>
                  <a:cubicBezTo>
                    <a:pt x="44732" y="6374"/>
                    <a:pt x="39228" y="5140"/>
                    <a:pt x="38261" y="4406"/>
                  </a:cubicBezTo>
                  <a:cubicBezTo>
                    <a:pt x="37360" y="3706"/>
                    <a:pt x="31256" y="604"/>
                    <a:pt x="27253" y="70"/>
                  </a:cubicBezTo>
                  <a:cubicBezTo>
                    <a:pt x="26903" y="23"/>
                    <a:pt x="26522" y="0"/>
                    <a:pt x="26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1"/>
            <p:cNvSpPr/>
            <p:nvPr/>
          </p:nvSpPr>
          <p:spPr>
            <a:xfrm>
              <a:off x="2977300" y="2764925"/>
              <a:ext cx="10875" cy="5025"/>
            </a:xfrm>
            <a:custGeom>
              <a:avLst/>
              <a:gdLst/>
              <a:ahLst/>
              <a:cxnLst/>
              <a:rect l="l" t="t" r="r" b="b"/>
              <a:pathLst>
                <a:path w="435" h="201" extrusionOk="0">
                  <a:moveTo>
                    <a:pt x="0" y="0"/>
                  </a:moveTo>
                  <a:cubicBezTo>
                    <a:pt x="0" y="34"/>
                    <a:pt x="167" y="134"/>
                    <a:pt x="434" y="200"/>
                  </a:cubicBezTo>
                  <a:cubicBezTo>
                    <a:pt x="267" y="134"/>
                    <a:pt x="100" y="34"/>
                    <a:pt x="0" y="0"/>
                  </a:cubicBezTo>
                  <a:close/>
                </a:path>
              </a:pathLst>
            </a:custGeom>
            <a:solidFill>
              <a:srgbClr val="D41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2958225" y="2739075"/>
              <a:ext cx="260925" cy="387800"/>
            </a:xfrm>
            <a:custGeom>
              <a:avLst/>
              <a:gdLst/>
              <a:ahLst/>
              <a:cxnLst/>
              <a:rect l="l" t="t" r="r" b="b"/>
              <a:pathLst>
                <a:path w="10437" h="15512" extrusionOk="0">
                  <a:moveTo>
                    <a:pt x="6434" y="0"/>
                  </a:moveTo>
                  <a:lnTo>
                    <a:pt x="430" y="10875"/>
                  </a:lnTo>
                  <a:cubicBezTo>
                    <a:pt x="430" y="10875"/>
                    <a:pt x="0" y="14544"/>
                    <a:pt x="161" y="14544"/>
                  </a:cubicBezTo>
                  <a:cubicBezTo>
                    <a:pt x="161" y="14544"/>
                    <a:pt x="162" y="14544"/>
                    <a:pt x="163" y="14544"/>
                  </a:cubicBezTo>
                  <a:cubicBezTo>
                    <a:pt x="167" y="14542"/>
                    <a:pt x="174" y="14541"/>
                    <a:pt x="184" y="14541"/>
                  </a:cubicBezTo>
                  <a:cubicBezTo>
                    <a:pt x="479" y="14541"/>
                    <a:pt x="3265" y="15511"/>
                    <a:pt x="3265" y="15511"/>
                  </a:cubicBezTo>
                  <a:cubicBezTo>
                    <a:pt x="3265" y="15511"/>
                    <a:pt x="1464" y="13677"/>
                    <a:pt x="3532" y="12076"/>
                  </a:cubicBezTo>
                  <a:cubicBezTo>
                    <a:pt x="5634" y="10508"/>
                    <a:pt x="10437" y="7239"/>
                    <a:pt x="9937" y="5671"/>
                  </a:cubicBezTo>
                  <a:cubicBezTo>
                    <a:pt x="9436" y="4070"/>
                    <a:pt x="6434" y="0"/>
                    <a:pt x="6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2838025" y="2616600"/>
              <a:ext cx="366125" cy="585775"/>
            </a:xfrm>
            <a:custGeom>
              <a:avLst/>
              <a:gdLst/>
              <a:ahLst/>
              <a:cxnLst/>
              <a:rect l="l" t="t" r="r" b="b"/>
              <a:pathLst>
                <a:path w="14645" h="23431" extrusionOk="0">
                  <a:moveTo>
                    <a:pt x="8153" y="1"/>
                  </a:moveTo>
                  <a:cubicBezTo>
                    <a:pt x="8134" y="1"/>
                    <a:pt x="8117" y="8"/>
                    <a:pt x="8107" y="29"/>
                  </a:cubicBezTo>
                  <a:cubicBezTo>
                    <a:pt x="8080" y="56"/>
                    <a:pt x="8096" y="105"/>
                    <a:pt x="8121" y="105"/>
                  </a:cubicBezTo>
                  <a:cubicBezTo>
                    <a:pt x="8127" y="105"/>
                    <a:pt x="8134" y="102"/>
                    <a:pt x="8140" y="96"/>
                  </a:cubicBezTo>
                  <a:lnTo>
                    <a:pt x="8140" y="96"/>
                  </a:lnTo>
                  <a:lnTo>
                    <a:pt x="5438" y="5733"/>
                  </a:lnTo>
                  <a:cubicBezTo>
                    <a:pt x="5972" y="5933"/>
                    <a:pt x="6472" y="6200"/>
                    <a:pt x="6939" y="6534"/>
                  </a:cubicBezTo>
                  <a:cubicBezTo>
                    <a:pt x="7439" y="6867"/>
                    <a:pt x="7940" y="7368"/>
                    <a:pt x="7973" y="7935"/>
                  </a:cubicBezTo>
                  <a:cubicBezTo>
                    <a:pt x="8006" y="8769"/>
                    <a:pt x="7173" y="9302"/>
                    <a:pt x="6472" y="9736"/>
                  </a:cubicBezTo>
                  <a:cubicBezTo>
                    <a:pt x="4904" y="10737"/>
                    <a:pt x="3437" y="11971"/>
                    <a:pt x="2169" y="13405"/>
                  </a:cubicBezTo>
                  <a:cubicBezTo>
                    <a:pt x="1702" y="13906"/>
                    <a:pt x="1302" y="14439"/>
                    <a:pt x="968" y="15073"/>
                  </a:cubicBezTo>
                  <a:cubicBezTo>
                    <a:pt x="268" y="16374"/>
                    <a:pt x="134" y="17875"/>
                    <a:pt x="34" y="19376"/>
                  </a:cubicBezTo>
                  <a:cubicBezTo>
                    <a:pt x="1" y="20410"/>
                    <a:pt x="34" y="21545"/>
                    <a:pt x="635" y="22412"/>
                  </a:cubicBezTo>
                  <a:cubicBezTo>
                    <a:pt x="1047" y="23008"/>
                    <a:pt x="1760" y="23431"/>
                    <a:pt x="2447" y="23431"/>
                  </a:cubicBezTo>
                  <a:cubicBezTo>
                    <a:pt x="2759" y="23431"/>
                    <a:pt x="3065" y="23344"/>
                    <a:pt x="3336" y="23146"/>
                  </a:cubicBezTo>
                  <a:cubicBezTo>
                    <a:pt x="3470" y="23079"/>
                    <a:pt x="3603" y="22946"/>
                    <a:pt x="3637" y="22812"/>
                  </a:cubicBezTo>
                  <a:cubicBezTo>
                    <a:pt x="3703" y="22645"/>
                    <a:pt x="3670" y="22445"/>
                    <a:pt x="3670" y="22245"/>
                  </a:cubicBezTo>
                  <a:cubicBezTo>
                    <a:pt x="3603" y="21211"/>
                    <a:pt x="3470" y="20144"/>
                    <a:pt x="3403" y="19076"/>
                  </a:cubicBezTo>
                  <a:lnTo>
                    <a:pt x="3403" y="19076"/>
                  </a:lnTo>
                  <a:cubicBezTo>
                    <a:pt x="3670" y="19943"/>
                    <a:pt x="4170" y="20744"/>
                    <a:pt x="4838" y="21411"/>
                  </a:cubicBezTo>
                  <a:cubicBezTo>
                    <a:pt x="5484" y="22057"/>
                    <a:pt x="6286" y="22547"/>
                    <a:pt x="7184" y="22547"/>
                  </a:cubicBezTo>
                  <a:cubicBezTo>
                    <a:pt x="7214" y="22547"/>
                    <a:pt x="7243" y="22546"/>
                    <a:pt x="7273" y="22545"/>
                  </a:cubicBezTo>
                  <a:cubicBezTo>
                    <a:pt x="8173" y="22479"/>
                    <a:pt x="9107" y="21645"/>
                    <a:pt x="8974" y="20744"/>
                  </a:cubicBezTo>
                  <a:cubicBezTo>
                    <a:pt x="8907" y="20077"/>
                    <a:pt x="8340" y="19610"/>
                    <a:pt x="7940" y="19109"/>
                  </a:cubicBezTo>
                  <a:cubicBezTo>
                    <a:pt x="7273" y="18409"/>
                    <a:pt x="6739" y="17608"/>
                    <a:pt x="6472" y="16708"/>
                  </a:cubicBezTo>
                  <a:cubicBezTo>
                    <a:pt x="6439" y="16541"/>
                    <a:pt x="6405" y="16374"/>
                    <a:pt x="6472" y="16207"/>
                  </a:cubicBezTo>
                  <a:cubicBezTo>
                    <a:pt x="6572" y="16074"/>
                    <a:pt x="6672" y="15974"/>
                    <a:pt x="6806" y="15941"/>
                  </a:cubicBezTo>
                  <a:cubicBezTo>
                    <a:pt x="9107" y="14640"/>
                    <a:pt x="11175" y="12972"/>
                    <a:pt x="12977" y="11070"/>
                  </a:cubicBezTo>
                  <a:cubicBezTo>
                    <a:pt x="13811" y="10136"/>
                    <a:pt x="14645" y="9069"/>
                    <a:pt x="14611" y="7868"/>
                  </a:cubicBezTo>
                  <a:cubicBezTo>
                    <a:pt x="14578" y="6567"/>
                    <a:pt x="13610" y="5466"/>
                    <a:pt x="12743" y="4532"/>
                  </a:cubicBezTo>
                  <a:cubicBezTo>
                    <a:pt x="11275" y="3031"/>
                    <a:pt x="9774" y="1530"/>
                    <a:pt x="8273" y="62"/>
                  </a:cubicBezTo>
                  <a:cubicBezTo>
                    <a:pt x="8250" y="39"/>
                    <a:pt x="8196" y="1"/>
                    <a:pt x="8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3000375" y="3145200"/>
              <a:ext cx="136225" cy="64200"/>
            </a:xfrm>
            <a:custGeom>
              <a:avLst/>
              <a:gdLst/>
              <a:ahLst/>
              <a:cxnLst/>
              <a:rect l="l" t="t" r="r" b="b"/>
              <a:pathLst>
                <a:path w="5449" h="2568" extrusionOk="0">
                  <a:moveTo>
                    <a:pt x="2080" y="0"/>
                  </a:moveTo>
                  <a:cubicBezTo>
                    <a:pt x="2080" y="0"/>
                    <a:pt x="474" y="479"/>
                    <a:pt x="136" y="479"/>
                  </a:cubicBezTo>
                  <a:cubicBezTo>
                    <a:pt x="106" y="479"/>
                    <a:pt x="86" y="475"/>
                    <a:pt x="78" y="467"/>
                  </a:cubicBezTo>
                  <a:cubicBezTo>
                    <a:pt x="77" y="467"/>
                    <a:pt x="76" y="466"/>
                    <a:pt x="75" y="466"/>
                  </a:cubicBezTo>
                  <a:cubicBezTo>
                    <a:pt x="1" y="466"/>
                    <a:pt x="1132" y="2568"/>
                    <a:pt x="3360" y="2568"/>
                  </a:cubicBezTo>
                  <a:cubicBezTo>
                    <a:pt x="3974" y="2568"/>
                    <a:pt x="4671" y="2408"/>
                    <a:pt x="5449" y="2002"/>
                  </a:cubicBezTo>
                  <a:cubicBezTo>
                    <a:pt x="5449" y="1968"/>
                    <a:pt x="3080" y="1635"/>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3404275" y="1792550"/>
              <a:ext cx="25" cy="875"/>
            </a:xfrm>
            <a:custGeom>
              <a:avLst/>
              <a:gdLst/>
              <a:ahLst/>
              <a:cxnLst/>
              <a:rect l="l" t="t" r="r" b="b"/>
              <a:pathLst>
                <a:path w="1" h="35" extrusionOk="0">
                  <a:moveTo>
                    <a:pt x="0" y="1"/>
                  </a:moveTo>
                  <a:cubicBezTo>
                    <a:pt x="0" y="34"/>
                    <a:pt x="0" y="34"/>
                    <a:pt x="0" y="1"/>
                  </a:cubicBezTo>
                  <a:cubicBezTo>
                    <a:pt x="0" y="34"/>
                    <a:pt x="0"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1"/>
            <p:cNvSpPr/>
            <p:nvPr/>
          </p:nvSpPr>
          <p:spPr>
            <a:xfrm>
              <a:off x="3400925" y="1789225"/>
              <a:ext cx="2525" cy="3350"/>
            </a:xfrm>
            <a:custGeom>
              <a:avLst/>
              <a:gdLst/>
              <a:ahLst/>
              <a:cxnLst/>
              <a:rect l="l" t="t" r="r" b="b"/>
              <a:pathLst>
                <a:path w="101" h="134" extrusionOk="0">
                  <a:moveTo>
                    <a:pt x="1" y="0"/>
                  </a:moveTo>
                  <a:cubicBezTo>
                    <a:pt x="1" y="0"/>
                    <a:pt x="68" y="34"/>
                    <a:pt x="101" y="134"/>
                  </a:cubicBezTo>
                  <a:cubicBezTo>
                    <a:pt x="68" y="34"/>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1"/>
            <p:cNvSpPr/>
            <p:nvPr/>
          </p:nvSpPr>
          <p:spPr>
            <a:xfrm>
              <a:off x="3542700" y="1796725"/>
              <a:ext cx="51725" cy="34025"/>
            </a:xfrm>
            <a:custGeom>
              <a:avLst/>
              <a:gdLst/>
              <a:ahLst/>
              <a:cxnLst/>
              <a:rect l="l" t="t" r="r" b="b"/>
              <a:pathLst>
                <a:path w="2069" h="1361" extrusionOk="0">
                  <a:moveTo>
                    <a:pt x="2069" y="1"/>
                  </a:moveTo>
                  <a:lnTo>
                    <a:pt x="2069" y="1"/>
                  </a:lnTo>
                  <a:cubicBezTo>
                    <a:pt x="1402" y="67"/>
                    <a:pt x="668" y="134"/>
                    <a:pt x="1" y="134"/>
                  </a:cubicBezTo>
                  <a:cubicBezTo>
                    <a:pt x="90" y="761"/>
                    <a:pt x="260" y="1361"/>
                    <a:pt x="629" y="1361"/>
                  </a:cubicBezTo>
                  <a:cubicBezTo>
                    <a:pt x="672" y="1361"/>
                    <a:pt x="719" y="1352"/>
                    <a:pt x="768" y="1335"/>
                  </a:cubicBezTo>
                  <a:cubicBezTo>
                    <a:pt x="1235" y="1201"/>
                    <a:pt x="1668" y="634"/>
                    <a:pt x="2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3421775" y="1815075"/>
              <a:ext cx="2525" cy="2525"/>
            </a:xfrm>
            <a:custGeom>
              <a:avLst/>
              <a:gdLst/>
              <a:ahLst/>
              <a:cxnLst/>
              <a:rect l="l" t="t" r="r" b="b"/>
              <a:pathLst>
                <a:path w="101" h="101" extrusionOk="0">
                  <a:moveTo>
                    <a:pt x="1" y="1"/>
                  </a:moveTo>
                  <a:cubicBezTo>
                    <a:pt x="67" y="67"/>
                    <a:pt x="67" y="101"/>
                    <a:pt x="101" y="10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3474325" y="1797550"/>
              <a:ext cx="55050" cy="34200"/>
            </a:xfrm>
            <a:custGeom>
              <a:avLst/>
              <a:gdLst/>
              <a:ahLst/>
              <a:cxnLst/>
              <a:rect l="l" t="t" r="r" b="b"/>
              <a:pathLst>
                <a:path w="2202" h="1368" extrusionOk="0">
                  <a:moveTo>
                    <a:pt x="0" y="1"/>
                  </a:moveTo>
                  <a:cubicBezTo>
                    <a:pt x="297" y="684"/>
                    <a:pt x="753" y="1367"/>
                    <a:pt x="1156" y="1367"/>
                  </a:cubicBezTo>
                  <a:cubicBezTo>
                    <a:pt x="1205" y="1367"/>
                    <a:pt x="1254" y="1357"/>
                    <a:pt x="1301" y="1335"/>
                  </a:cubicBezTo>
                  <a:cubicBezTo>
                    <a:pt x="1635" y="1168"/>
                    <a:pt x="1968" y="668"/>
                    <a:pt x="2202" y="101"/>
                  </a:cubicBezTo>
                  <a:cubicBezTo>
                    <a:pt x="1401" y="101"/>
                    <a:pt x="667"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3427625" y="1821750"/>
              <a:ext cx="1675" cy="1700"/>
            </a:xfrm>
            <a:custGeom>
              <a:avLst/>
              <a:gdLst/>
              <a:ahLst/>
              <a:cxnLst/>
              <a:rect l="l" t="t" r="r" b="b"/>
              <a:pathLst>
                <a:path w="67" h="68" extrusionOk="0">
                  <a:moveTo>
                    <a:pt x="0" y="0"/>
                  </a:moveTo>
                  <a:cubicBezTo>
                    <a:pt x="0" y="34"/>
                    <a:pt x="34" y="34"/>
                    <a:pt x="67" y="6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3417600" y="1810900"/>
              <a:ext cx="2550" cy="2525"/>
            </a:xfrm>
            <a:custGeom>
              <a:avLst/>
              <a:gdLst/>
              <a:ahLst/>
              <a:cxnLst/>
              <a:rect l="l" t="t" r="r" b="b"/>
              <a:pathLst>
                <a:path w="102" h="101" extrusionOk="0">
                  <a:moveTo>
                    <a:pt x="1" y="1"/>
                  </a:moveTo>
                  <a:cubicBezTo>
                    <a:pt x="68" y="67"/>
                    <a:pt x="68" y="101"/>
                    <a:pt x="101" y="101"/>
                  </a:cubicBezTo>
                  <a:cubicBezTo>
                    <a:pt x="101" y="67"/>
                    <a:pt x="6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a:off x="2863050" y="1578400"/>
              <a:ext cx="858125" cy="381850"/>
            </a:xfrm>
            <a:custGeom>
              <a:avLst/>
              <a:gdLst/>
              <a:ahLst/>
              <a:cxnLst/>
              <a:rect l="l" t="t" r="r" b="b"/>
              <a:pathLst>
                <a:path w="34325" h="15274" extrusionOk="0">
                  <a:moveTo>
                    <a:pt x="33958" y="4531"/>
                  </a:moveTo>
                  <a:cubicBezTo>
                    <a:pt x="33520" y="5430"/>
                    <a:pt x="32781" y="6933"/>
                    <a:pt x="32141" y="7733"/>
                  </a:cubicBezTo>
                  <a:lnTo>
                    <a:pt x="32141" y="7733"/>
                  </a:lnTo>
                  <a:cubicBezTo>
                    <a:pt x="32558" y="7730"/>
                    <a:pt x="32971" y="7697"/>
                    <a:pt x="33291" y="7633"/>
                  </a:cubicBezTo>
                  <a:cubicBezTo>
                    <a:pt x="33825" y="6932"/>
                    <a:pt x="34325" y="6032"/>
                    <a:pt x="34292" y="5231"/>
                  </a:cubicBezTo>
                  <a:cubicBezTo>
                    <a:pt x="34292" y="4831"/>
                    <a:pt x="34158" y="4631"/>
                    <a:pt x="33958" y="4531"/>
                  </a:cubicBezTo>
                  <a:close/>
                  <a:moveTo>
                    <a:pt x="32141" y="7733"/>
                  </a:moveTo>
                  <a:lnTo>
                    <a:pt x="32141" y="7733"/>
                  </a:lnTo>
                  <a:cubicBezTo>
                    <a:pt x="32124" y="7733"/>
                    <a:pt x="32107" y="7733"/>
                    <a:pt x="32090" y="7733"/>
                  </a:cubicBezTo>
                  <a:cubicBezTo>
                    <a:pt x="32029" y="7794"/>
                    <a:pt x="31981" y="7879"/>
                    <a:pt x="31929" y="7975"/>
                  </a:cubicBezTo>
                  <a:lnTo>
                    <a:pt x="31929" y="7975"/>
                  </a:lnTo>
                  <a:cubicBezTo>
                    <a:pt x="31998" y="7904"/>
                    <a:pt x="32069" y="7823"/>
                    <a:pt x="32141" y="7733"/>
                  </a:cubicBezTo>
                  <a:close/>
                  <a:moveTo>
                    <a:pt x="5570" y="0"/>
                  </a:moveTo>
                  <a:cubicBezTo>
                    <a:pt x="5329" y="0"/>
                    <a:pt x="5115" y="19"/>
                    <a:pt x="4937" y="61"/>
                  </a:cubicBezTo>
                  <a:cubicBezTo>
                    <a:pt x="3136" y="328"/>
                    <a:pt x="0" y="1028"/>
                    <a:pt x="0" y="1028"/>
                  </a:cubicBezTo>
                  <a:cubicBezTo>
                    <a:pt x="501" y="2529"/>
                    <a:pt x="2769" y="4264"/>
                    <a:pt x="4704" y="4597"/>
                  </a:cubicBezTo>
                  <a:cubicBezTo>
                    <a:pt x="6205" y="4831"/>
                    <a:pt x="7873" y="5264"/>
                    <a:pt x="9174" y="5932"/>
                  </a:cubicBezTo>
                  <a:cubicBezTo>
                    <a:pt x="9797" y="5308"/>
                    <a:pt x="10841" y="4296"/>
                    <a:pt x="11160" y="4296"/>
                  </a:cubicBezTo>
                  <a:cubicBezTo>
                    <a:pt x="11165" y="4296"/>
                    <a:pt x="11170" y="4297"/>
                    <a:pt x="11175" y="4297"/>
                  </a:cubicBezTo>
                  <a:cubicBezTo>
                    <a:pt x="11542" y="4397"/>
                    <a:pt x="11876" y="5798"/>
                    <a:pt x="11609" y="7066"/>
                  </a:cubicBezTo>
                  <a:cubicBezTo>
                    <a:pt x="11542" y="7233"/>
                    <a:pt x="11509" y="7333"/>
                    <a:pt x="11509" y="7499"/>
                  </a:cubicBezTo>
                  <a:cubicBezTo>
                    <a:pt x="11709" y="7666"/>
                    <a:pt x="11976" y="7833"/>
                    <a:pt x="12209" y="8000"/>
                  </a:cubicBezTo>
                  <a:lnTo>
                    <a:pt x="12476" y="7766"/>
                  </a:lnTo>
                  <a:cubicBezTo>
                    <a:pt x="13181" y="7009"/>
                    <a:pt x="13620" y="6558"/>
                    <a:pt x="13986" y="6558"/>
                  </a:cubicBezTo>
                  <a:cubicBezTo>
                    <a:pt x="14087" y="6558"/>
                    <a:pt x="14183" y="6593"/>
                    <a:pt x="14277" y="6665"/>
                  </a:cubicBezTo>
                  <a:cubicBezTo>
                    <a:pt x="14644" y="6966"/>
                    <a:pt x="14611" y="8667"/>
                    <a:pt x="14477" y="9601"/>
                  </a:cubicBezTo>
                  <a:cubicBezTo>
                    <a:pt x="14811" y="9834"/>
                    <a:pt x="15145" y="10101"/>
                    <a:pt x="15478" y="10301"/>
                  </a:cubicBezTo>
                  <a:cubicBezTo>
                    <a:pt x="15778" y="10235"/>
                    <a:pt x="16045" y="10068"/>
                    <a:pt x="16345" y="9901"/>
                  </a:cubicBezTo>
                  <a:cubicBezTo>
                    <a:pt x="17006" y="9461"/>
                    <a:pt x="17565" y="8977"/>
                    <a:pt x="17964" y="8977"/>
                  </a:cubicBezTo>
                  <a:cubicBezTo>
                    <a:pt x="18170" y="8977"/>
                    <a:pt x="18334" y="9105"/>
                    <a:pt x="18447" y="9434"/>
                  </a:cubicBezTo>
                  <a:cubicBezTo>
                    <a:pt x="18680" y="10235"/>
                    <a:pt x="18347" y="11636"/>
                    <a:pt x="18347" y="12503"/>
                  </a:cubicBezTo>
                  <a:lnTo>
                    <a:pt x="18647" y="12803"/>
                  </a:lnTo>
                  <a:cubicBezTo>
                    <a:pt x="18781" y="12937"/>
                    <a:pt x="18881" y="13070"/>
                    <a:pt x="19114" y="13137"/>
                  </a:cubicBezTo>
                  <a:cubicBezTo>
                    <a:pt x="19548" y="12937"/>
                    <a:pt x="20048" y="12436"/>
                    <a:pt x="20315" y="11969"/>
                  </a:cubicBezTo>
                  <a:cubicBezTo>
                    <a:pt x="20676" y="11248"/>
                    <a:pt x="21226" y="10716"/>
                    <a:pt x="21576" y="10716"/>
                  </a:cubicBezTo>
                  <a:cubicBezTo>
                    <a:pt x="21614" y="10716"/>
                    <a:pt x="21650" y="10722"/>
                    <a:pt x="21683" y="10735"/>
                  </a:cubicBezTo>
                  <a:cubicBezTo>
                    <a:pt x="21949" y="10802"/>
                    <a:pt x="21816" y="13003"/>
                    <a:pt x="21516" y="14171"/>
                  </a:cubicBezTo>
                  <a:lnTo>
                    <a:pt x="22783" y="14571"/>
                  </a:lnTo>
                  <a:cubicBezTo>
                    <a:pt x="23105" y="13800"/>
                    <a:pt x="23674" y="12564"/>
                    <a:pt x="24371" y="12564"/>
                  </a:cubicBezTo>
                  <a:cubicBezTo>
                    <a:pt x="24398" y="12564"/>
                    <a:pt x="24424" y="12566"/>
                    <a:pt x="24451" y="12570"/>
                  </a:cubicBezTo>
                  <a:cubicBezTo>
                    <a:pt x="25052" y="12636"/>
                    <a:pt x="25118" y="14104"/>
                    <a:pt x="25018" y="15138"/>
                  </a:cubicBezTo>
                  <a:cubicBezTo>
                    <a:pt x="25447" y="15234"/>
                    <a:pt x="25785" y="15273"/>
                    <a:pt x="26053" y="15273"/>
                  </a:cubicBezTo>
                  <a:cubicBezTo>
                    <a:pt x="26992" y="15273"/>
                    <a:pt x="27053" y="14794"/>
                    <a:pt x="27053" y="14638"/>
                  </a:cubicBezTo>
                  <a:cubicBezTo>
                    <a:pt x="27020" y="14605"/>
                    <a:pt x="26986" y="14605"/>
                    <a:pt x="26953" y="14571"/>
                  </a:cubicBezTo>
                  <a:lnTo>
                    <a:pt x="26886" y="14504"/>
                  </a:lnTo>
                  <a:cubicBezTo>
                    <a:pt x="26853" y="14471"/>
                    <a:pt x="26820" y="14471"/>
                    <a:pt x="26786" y="14438"/>
                  </a:cubicBezTo>
                  <a:lnTo>
                    <a:pt x="26720" y="14438"/>
                  </a:lnTo>
                  <a:cubicBezTo>
                    <a:pt x="26386" y="14137"/>
                    <a:pt x="25886" y="13670"/>
                    <a:pt x="25385" y="13103"/>
                  </a:cubicBezTo>
                  <a:lnTo>
                    <a:pt x="25319" y="13037"/>
                  </a:lnTo>
                  <a:cubicBezTo>
                    <a:pt x="25285" y="12970"/>
                    <a:pt x="25252" y="12937"/>
                    <a:pt x="25252" y="12903"/>
                  </a:cubicBezTo>
                  <a:lnTo>
                    <a:pt x="25185" y="12870"/>
                  </a:lnTo>
                  <a:cubicBezTo>
                    <a:pt x="24751" y="12303"/>
                    <a:pt x="24251" y="11769"/>
                    <a:pt x="23751" y="11202"/>
                  </a:cubicBezTo>
                  <a:cubicBezTo>
                    <a:pt x="23751" y="11135"/>
                    <a:pt x="23684" y="11135"/>
                    <a:pt x="23684" y="11102"/>
                  </a:cubicBezTo>
                  <a:lnTo>
                    <a:pt x="23584" y="10969"/>
                  </a:lnTo>
                  <a:lnTo>
                    <a:pt x="23451" y="10868"/>
                  </a:lnTo>
                  <a:lnTo>
                    <a:pt x="23317" y="10735"/>
                  </a:lnTo>
                  <a:cubicBezTo>
                    <a:pt x="23284" y="10668"/>
                    <a:pt x="23250" y="10635"/>
                    <a:pt x="23250" y="10602"/>
                  </a:cubicBezTo>
                  <a:cubicBezTo>
                    <a:pt x="23184" y="10568"/>
                    <a:pt x="23150" y="10502"/>
                    <a:pt x="23117" y="10435"/>
                  </a:cubicBezTo>
                  <a:cubicBezTo>
                    <a:pt x="23084" y="10401"/>
                    <a:pt x="23084" y="10335"/>
                    <a:pt x="23017" y="10335"/>
                  </a:cubicBezTo>
                  <a:lnTo>
                    <a:pt x="22883" y="10235"/>
                  </a:lnTo>
                  <a:cubicBezTo>
                    <a:pt x="22850" y="10168"/>
                    <a:pt x="22850" y="10135"/>
                    <a:pt x="22817" y="10101"/>
                  </a:cubicBezTo>
                  <a:lnTo>
                    <a:pt x="22683" y="9968"/>
                  </a:lnTo>
                  <a:cubicBezTo>
                    <a:pt x="22650" y="9934"/>
                    <a:pt x="22617" y="9901"/>
                    <a:pt x="22617" y="9834"/>
                  </a:cubicBezTo>
                  <a:lnTo>
                    <a:pt x="22517" y="9768"/>
                  </a:lnTo>
                  <a:lnTo>
                    <a:pt x="22416" y="9634"/>
                  </a:lnTo>
                  <a:cubicBezTo>
                    <a:pt x="22350" y="9601"/>
                    <a:pt x="22350" y="9568"/>
                    <a:pt x="22316" y="9568"/>
                  </a:cubicBezTo>
                  <a:cubicBezTo>
                    <a:pt x="22283" y="9501"/>
                    <a:pt x="22283" y="9467"/>
                    <a:pt x="22250" y="9467"/>
                  </a:cubicBezTo>
                  <a:cubicBezTo>
                    <a:pt x="22183" y="9434"/>
                    <a:pt x="22183" y="9401"/>
                    <a:pt x="22150" y="9401"/>
                  </a:cubicBezTo>
                  <a:cubicBezTo>
                    <a:pt x="22116" y="9334"/>
                    <a:pt x="22116" y="9301"/>
                    <a:pt x="22083" y="9267"/>
                  </a:cubicBezTo>
                  <a:lnTo>
                    <a:pt x="21983" y="9167"/>
                  </a:lnTo>
                  <a:cubicBezTo>
                    <a:pt x="21949" y="9134"/>
                    <a:pt x="21949" y="9101"/>
                    <a:pt x="21916" y="9101"/>
                  </a:cubicBezTo>
                  <a:lnTo>
                    <a:pt x="21816" y="9000"/>
                  </a:lnTo>
                  <a:cubicBezTo>
                    <a:pt x="21816" y="8967"/>
                    <a:pt x="21783" y="8967"/>
                    <a:pt x="21783" y="8934"/>
                  </a:cubicBezTo>
                  <a:cubicBezTo>
                    <a:pt x="21783" y="8900"/>
                    <a:pt x="21749" y="8900"/>
                    <a:pt x="21749" y="8867"/>
                  </a:cubicBezTo>
                  <a:cubicBezTo>
                    <a:pt x="21749" y="8800"/>
                    <a:pt x="21683" y="8800"/>
                    <a:pt x="21683" y="8800"/>
                  </a:cubicBezTo>
                  <a:cubicBezTo>
                    <a:pt x="21683" y="8767"/>
                    <a:pt x="21649" y="8767"/>
                    <a:pt x="21649" y="8734"/>
                  </a:cubicBezTo>
                  <a:lnTo>
                    <a:pt x="21616" y="8700"/>
                  </a:lnTo>
                  <a:lnTo>
                    <a:pt x="21583" y="8634"/>
                  </a:lnTo>
                  <a:lnTo>
                    <a:pt x="21516" y="8600"/>
                  </a:lnTo>
                  <a:cubicBezTo>
                    <a:pt x="21482" y="8533"/>
                    <a:pt x="21449" y="8467"/>
                    <a:pt x="21449" y="8467"/>
                  </a:cubicBezTo>
                  <a:lnTo>
                    <a:pt x="21949" y="8467"/>
                  </a:lnTo>
                  <a:lnTo>
                    <a:pt x="21949" y="8567"/>
                  </a:lnTo>
                  <a:cubicBezTo>
                    <a:pt x="22316" y="8600"/>
                    <a:pt x="22817" y="8700"/>
                    <a:pt x="23484" y="8734"/>
                  </a:cubicBezTo>
                  <a:cubicBezTo>
                    <a:pt x="23584" y="8600"/>
                    <a:pt x="23617" y="8467"/>
                    <a:pt x="23651" y="8367"/>
                  </a:cubicBezTo>
                  <a:cubicBezTo>
                    <a:pt x="23817" y="8367"/>
                    <a:pt x="23951" y="8367"/>
                    <a:pt x="24118" y="8300"/>
                  </a:cubicBezTo>
                  <a:cubicBezTo>
                    <a:pt x="24184" y="8433"/>
                    <a:pt x="24251" y="8600"/>
                    <a:pt x="24318" y="8767"/>
                  </a:cubicBezTo>
                  <a:cubicBezTo>
                    <a:pt x="24985" y="8800"/>
                    <a:pt x="25752" y="8867"/>
                    <a:pt x="26519" y="8867"/>
                  </a:cubicBezTo>
                  <a:cubicBezTo>
                    <a:pt x="26653" y="8600"/>
                    <a:pt x="26753" y="8367"/>
                    <a:pt x="26820" y="8133"/>
                  </a:cubicBezTo>
                  <a:lnTo>
                    <a:pt x="27086" y="8133"/>
                  </a:lnTo>
                  <a:cubicBezTo>
                    <a:pt x="27086" y="8367"/>
                    <a:pt x="27086" y="8600"/>
                    <a:pt x="27120" y="8867"/>
                  </a:cubicBezTo>
                  <a:cubicBezTo>
                    <a:pt x="27787" y="8867"/>
                    <a:pt x="28454" y="8800"/>
                    <a:pt x="29155" y="8734"/>
                  </a:cubicBezTo>
                  <a:cubicBezTo>
                    <a:pt x="29321" y="8433"/>
                    <a:pt x="29488" y="8167"/>
                    <a:pt x="29622" y="7933"/>
                  </a:cubicBezTo>
                  <a:lnTo>
                    <a:pt x="29822" y="7933"/>
                  </a:lnTo>
                  <a:cubicBezTo>
                    <a:pt x="29788" y="8133"/>
                    <a:pt x="29755" y="8400"/>
                    <a:pt x="29755" y="8634"/>
                  </a:cubicBezTo>
                  <a:cubicBezTo>
                    <a:pt x="30456" y="8567"/>
                    <a:pt x="31156" y="8400"/>
                    <a:pt x="31823" y="8167"/>
                  </a:cubicBezTo>
                  <a:cubicBezTo>
                    <a:pt x="31862" y="8101"/>
                    <a:pt x="31896" y="8036"/>
                    <a:pt x="31929" y="7975"/>
                  </a:cubicBezTo>
                  <a:lnTo>
                    <a:pt x="31929" y="7975"/>
                  </a:lnTo>
                  <a:cubicBezTo>
                    <a:pt x="31771" y="8137"/>
                    <a:pt x="31622" y="8241"/>
                    <a:pt x="31490" y="8267"/>
                  </a:cubicBezTo>
                  <a:cubicBezTo>
                    <a:pt x="31475" y="8269"/>
                    <a:pt x="31460" y="8270"/>
                    <a:pt x="31446" y="8270"/>
                  </a:cubicBezTo>
                  <a:cubicBezTo>
                    <a:pt x="30824" y="8270"/>
                    <a:pt x="30858" y="6166"/>
                    <a:pt x="30956" y="4764"/>
                  </a:cubicBezTo>
                  <a:cubicBezTo>
                    <a:pt x="30856" y="4764"/>
                    <a:pt x="30756" y="4797"/>
                    <a:pt x="30622" y="4797"/>
                  </a:cubicBezTo>
                  <a:cubicBezTo>
                    <a:pt x="30189" y="5965"/>
                    <a:pt x="29455" y="7599"/>
                    <a:pt x="28654" y="7733"/>
                  </a:cubicBezTo>
                  <a:cubicBezTo>
                    <a:pt x="28616" y="7741"/>
                    <a:pt x="28578" y="7745"/>
                    <a:pt x="28542" y="7745"/>
                  </a:cubicBezTo>
                  <a:cubicBezTo>
                    <a:pt x="27806" y="7745"/>
                    <a:pt x="27339" y="6211"/>
                    <a:pt x="27053" y="5131"/>
                  </a:cubicBezTo>
                  <a:cubicBezTo>
                    <a:pt x="26886" y="5131"/>
                    <a:pt x="26720" y="5131"/>
                    <a:pt x="26519" y="5198"/>
                  </a:cubicBezTo>
                  <a:cubicBezTo>
                    <a:pt x="26119" y="6399"/>
                    <a:pt x="25285" y="8300"/>
                    <a:pt x="24718" y="8400"/>
                  </a:cubicBezTo>
                  <a:cubicBezTo>
                    <a:pt x="24710" y="8401"/>
                    <a:pt x="24702" y="8402"/>
                    <a:pt x="24693" y="8402"/>
                  </a:cubicBezTo>
                  <a:cubicBezTo>
                    <a:pt x="24203" y="8402"/>
                    <a:pt x="23780" y="6478"/>
                    <a:pt x="23517" y="5231"/>
                  </a:cubicBezTo>
                  <a:lnTo>
                    <a:pt x="23050" y="5231"/>
                  </a:lnTo>
                  <a:cubicBezTo>
                    <a:pt x="22783" y="6265"/>
                    <a:pt x="22183" y="7700"/>
                    <a:pt x="21216" y="7900"/>
                  </a:cubicBezTo>
                  <a:cubicBezTo>
                    <a:pt x="21164" y="7911"/>
                    <a:pt x="21113" y="7917"/>
                    <a:pt x="21064" y="7917"/>
                  </a:cubicBezTo>
                  <a:cubicBezTo>
                    <a:pt x="20258" y="7917"/>
                    <a:pt x="19797" y="6424"/>
                    <a:pt x="19514" y="5198"/>
                  </a:cubicBezTo>
                  <a:cubicBezTo>
                    <a:pt x="19147" y="5131"/>
                    <a:pt x="18781" y="5064"/>
                    <a:pt x="18380" y="4931"/>
                  </a:cubicBezTo>
                  <a:cubicBezTo>
                    <a:pt x="17726" y="6001"/>
                    <a:pt x="16780" y="7258"/>
                    <a:pt x="16063" y="7258"/>
                  </a:cubicBezTo>
                  <a:cubicBezTo>
                    <a:pt x="15975" y="7258"/>
                    <a:pt x="15891" y="7239"/>
                    <a:pt x="15812" y="7199"/>
                  </a:cubicBezTo>
                  <a:cubicBezTo>
                    <a:pt x="15111" y="6799"/>
                    <a:pt x="15178" y="5064"/>
                    <a:pt x="15378" y="3630"/>
                  </a:cubicBezTo>
                  <a:cubicBezTo>
                    <a:pt x="15278" y="3563"/>
                    <a:pt x="15145" y="3530"/>
                    <a:pt x="15045" y="3430"/>
                  </a:cubicBezTo>
                  <a:cubicBezTo>
                    <a:pt x="14551" y="4449"/>
                    <a:pt x="13896" y="5565"/>
                    <a:pt x="13303" y="5565"/>
                  </a:cubicBezTo>
                  <a:cubicBezTo>
                    <a:pt x="13294" y="5565"/>
                    <a:pt x="13285" y="5565"/>
                    <a:pt x="13277" y="5565"/>
                  </a:cubicBezTo>
                  <a:cubicBezTo>
                    <a:pt x="12609" y="5465"/>
                    <a:pt x="12309" y="3363"/>
                    <a:pt x="12209" y="1762"/>
                  </a:cubicBezTo>
                  <a:cubicBezTo>
                    <a:pt x="11709" y="1528"/>
                    <a:pt x="11042" y="1262"/>
                    <a:pt x="10341" y="1028"/>
                  </a:cubicBezTo>
                  <a:cubicBezTo>
                    <a:pt x="9641" y="2062"/>
                    <a:pt x="8707" y="3296"/>
                    <a:pt x="8273" y="3396"/>
                  </a:cubicBezTo>
                  <a:cubicBezTo>
                    <a:pt x="8257" y="3401"/>
                    <a:pt x="8241" y="3403"/>
                    <a:pt x="8225" y="3403"/>
                  </a:cubicBezTo>
                  <a:cubicBezTo>
                    <a:pt x="7756" y="3403"/>
                    <a:pt x="7504" y="1519"/>
                    <a:pt x="7439" y="228"/>
                  </a:cubicBezTo>
                  <a:cubicBezTo>
                    <a:pt x="6752" y="90"/>
                    <a:pt x="6097" y="0"/>
                    <a:pt x="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p:nvPr/>
          </p:nvSpPr>
          <p:spPr>
            <a:xfrm>
              <a:off x="3415100" y="1805900"/>
              <a:ext cx="1700" cy="2525"/>
            </a:xfrm>
            <a:custGeom>
              <a:avLst/>
              <a:gdLst/>
              <a:ahLst/>
              <a:cxnLst/>
              <a:rect l="l" t="t" r="r" b="b"/>
              <a:pathLst>
                <a:path w="68" h="101" extrusionOk="0">
                  <a:moveTo>
                    <a:pt x="1" y="1"/>
                  </a:moveTo>
                  <a:cubicBezTo>
                    <a:pt x="1" y="34"/>
                    <a:pt x="34" y="34"/>
                    <a:pt x="68" y="101"/>
                  </a:cubicBezTo>
                  <a:cubicBezTo>
                    <a:pt x="34" y="34"/>
                    <a:pt x="1"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3408450" y="1798400"/>
              <a:ext cx="850" cy="2525"/>
            </a:xfrm>
            <a:custGeom>
              <a:avLst/>
              <a:gdLst/>
              <a:ahLst/>
              <a:cxnLst/>
              <a:rect l="l" t="t" r="r" b="b"/>
              <a:pathLst>
                <a:path w="34" h="101" extrusionOk="0">
                  <a:moveTo>
                    <a:pt x="0" y="0"/>
                  </a:moveTo>
                  <a:cubicBezTo>
                    <a:pt x="0" y="17"/>
                    <a:pt x="8" y="25"/>
                    <a:pt x="17" y="38"/>
                  </a:cubicBezTo>
                  <a:lnTo>
                    <a:pt x="17" y="38"/>
                  </a:lnTo>
                  <a:cubicBezTo>
                    <a:pt x="8" y="17"/>
                    <a:pt x="0" y="0"/>
                    <a:pt x="0" y="0"/>
                  </a:cubicBezTo>
                  <a:close/>
                  <a:moveTo>
                    <a:pt x="17" y="38"/>
                  </a:moveTo>
                  <a:cubicBezTo>
                    <a:pt x="25" y="59"/>
                    <a:pt x="33" y="84"/>
                    <a:pt x="33" y="100"/>
                  </a:cubicBezTo>
                  <a:cubicBezTo>
                    <a:pt x="33" y="67"/>
                    <a:pt x="25" y="50"/>
                    <a:pt x="17"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3405100" y="1794225"/>
              <a:ext cx="1700" cy="2525"/>
            </a:xfrm>
            <a:custGeom>
              <a:avLst/>
              <a:gdLst/>
              <a:ahLst/>
              <a:cxnLst/>
              <a:rect l="l" t="t" r="r" b="b"/>
              <a:pathLst>
                <a:path w="68" h="101" extrusionOk="0">
                  <a:moveTo>
                    <a:pt x="1" y="1"/>
                  </a:moveTo>
                  <a:cubicBezTo>
                    <a:pt x="1" y="1"/>
                    <a:pt x="29" y="29"/>
                    <a:pt x="49" y="58"/>
                  </a:cubicBezTo>
                  <a:lnTo>
                    <a:pt x="49" y="58"/>
                  </a:lnTo>
                  <a:cubicBezTo>
                    <a:pt x="39" y="43"/>
                    <a:pt x="24" y="24"/>
                    <a:pt x="1" y="1"/>
                  </a:cubicBezTo>
                  <a:close/>
                  <a:moveTo>
                    <a:pt x="49" y="58"/>
                  </a:moveTo>
                  <a:cubicBezTo>
                    <a:pt x="67" y="86"/>
                    <a:pt x="67" y="101"/>
                    <a:pt x="67" y="101"/>
                  </a:cubicBezTo>
                  <a:lnTo>
                    <a:pt x="67" y="101"/>
                  </a:lnTo>
                  <a:cubicBezTo>
                    <a:pt x="67" y="89"/>
                    <a:pt x="59" y="73"/>
                    <a:pt x="49" y="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3536875" y="1941825"/>
              <a:ext cx="3350" cy="1700"/>
            </a:xfrm>
            <a:custGeom>
              <a:avLst/>
              <a:gdLst/>
              <a:ahLst/>
              <a:cxnLst/>
              <a:rect l="l" t="t" r="r" b="b"/>
              <a:pathLst>
                <a:path w="134" h="68" extrusionOk="0">
                  <a:moveTo>
                    <a:pt x="0" y="1"/>
                  </a:moveTo>
                  <a:cubicBezTo>
                    <a:pt x="33" y="34"/>
                    <a:pt x="67" y="68"/>
                    <a:pt x="133" y="68"/>
                  </a:cubicBezTo>
                  <a:cubicBezTo>
                    <a:pt x="133" y="68"/>
                    <a:pt x="67"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3411775" y="1801725"/>
              <a:ext cx="1700" cy="1700"/>
            </a:xfrm>
            <a:custGeom>
              <a:avLst/>
              <a:gdLst/>
              <a:ahLst/>
              <a:cxnLst/>
              <a:rect l="l" t="t" r="r" b="b"/>
              <a:pathLst>
                <a:path w="68" h="68" extrusionOk="0">
                  <a:moveTo>
                    <a:pt x="0" y="1"/>
                  </a:moveTo>
                  <a:cubicBezTo>
                    <a:pt x="0" y="34"/>
                    <a:pt x="34" y="34"/>
                    <a:pt x="67" y="67"/>
                  </a:cubicBezTo>
                  <a:cubicBezTo>
                    <a:pt x="34" y="34"/>
                    <a:pt x="0"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3413450" y="1790900"/>
              <a:ext cx="39200" cy="24825"/>
            </a:xfrm>
            <a:custGeom>
              <a:avLst/>
              <a:gdLst/>
              <a:ahLst/>
              <a:cxnLst/>
              <a:rect l="l" t="t" r="r" b="b"/>
              <a:pathLst>
                <a:path w="1568" h="993" extrusionOk="0">
                  <a:moveTo>
                    <a:pt x="0" y="0"/>
                  </a:moveTo>
                  <a:lnTo>
                    <a:pt x="0" y="0"/>
                  </a:lnTo>
                  <a:cubicBezTo>
                    <a:pt x="85" y="425"/>
                    <a:pt x="242" y="993"/>
                    <a:pt x="613" y="993"/>
                  </a:cubicBezTo>
                  <a:cubicBezTo>
                    <a:pt x="680" y="993"/>
                    <a:pt x="753" y="975"/>
                    <a:pt x="834" y="934"/>
                  </a:cubicBezTo>
                  <a:cubicBezTo>
                    <a:pt x="1134" y="801"/>
                    <a:pt x="1401" y="467"/>
                    <a:pt x="1568" y="167"/>
                  </a:cubicBezTo>
                  <a:cubicBezTo>
                    <a:pt x="901" y="100"/>
                    <a:pt x="400" y="6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1"/>
            <p:cNvSpPr/>
            <p:nvPr/>
          </p:nvSpPr>
          <p:spPr>
            <a:xfrm>
              <a:off x="3456800" y="1838900"/>
              <a:ext cx="40050" cy="60425"/>
            </a:xfrm>
            <a:custGeom>
              <a:avLst/>
              <a:gdLst/>
              <a:ahLst/>
              <a:cxnLst/>
              <a:rect l="l" t="t" r="r" b="b"/>
              <a:pathLst>
                <a:path w="1602" h="2417" extrusionOk="0">
                  <a:moveTo>
                    <a:pt x="1039" y="0"/>
                  </a:moveTo>
                  <a:cubicBezTo>
                    <a:pt x="740" y="0"/>
                    <a:pt x="335" y="386"/>
                    <a:pt x="1" y="749"/>
                  </a:cubicBezTo>
                  <a:cubicBezTo>
                    <a:pt x="434" y="1349"/>
                    <a:pt x="1001" y="1883"/>
                    <a:pt x="1435" y="2417"/>
                  </a:cubicBezTo>
                  <a:cubicBezTo>
                    <a:pt x="1535" y="1649"/>
                    <a:pt x="1602" y="315"/>
                    <a:pt x="1202" y="48"/>
                  </a:cubicBezTo>
                  <a:cubicBezTo>
                    <a:pt x="1152" y="15"/>
                    <a:pt x="1098" y="0"/>
                    <a:pt x="1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3453475" y="1852600"/>
              <a:ext cx="3350" cy="3350"/>
            </a:xfrm>
            <a:custGeom>
              <a:avLst/>
              <a:gdLst/>
              <a:ahLst/>
              <a:cxnLst/>
              <a:rect l="l" t="t" r="r" b="b"/>
              <a:pathLst>
                <a:path w="134" h="134" extrusionOk="0">
                  <a:moveTo>
                    <a:pt x="0" y="1"/>
                  </a:moveTo>
                  <a:cubicBezTo>
                    <a:pt x="0" y="67"/>
                    <a:pt x="34" y="101"/>
                    <a:pt x="134" y="134"/>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3446800" y="1845100"/>
              <a:ext cx="3350" cy="3350"/>
            </a:xfrm>
            <a:custGeom>
              <a:avLst/>
              <a:gdLst/>
              <a:ahLst/>
              <a:cxnLst/>
              <a:rect l="l" t="t" r="r" b="b"/>
              <a:pathLst>
                <a:path w="134" h="134" extrusionOk="0">
                  <a:moveTo>
                    <a:pt x="0" y="0"/>
                  </a:moveTo>
                  <a:lnTo>
                    <a:pt x="134" y="13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3532700" y="1938500"/>
              <a:ext cx="3350" cy="1700"/>
            </a:xfrm>
            <a:custGeom>
              <a:avLst/>
              <a:gdLst/>
              <a:ahLst/>
              <a:cxnLst/>
              <a:rect l="l" t="t" r="r" b="b"/>
              <a:pathLst>
                <a:path w="134" h="68" extrusionOk="0">
                  <a:moveTo>
                    <a:pt x="0" y="0"/>
                  </a:moveTo>
                  <a:cubicBezTo>
                    <a:pt x="34" y="34"/>
                    <a:pt x="67" y="67"/>
                    <a:pt x="134" y="67"/>
                  </a:cubicBezTo>
                  <a:cubicBezTo>
                    <a:pt x="67" y="67"/>
                    <a:pt x="34" y="3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a:off x="3494325" y="1900125"/>
              <a:ext cx="1700" cy="2525"/>
            </a:xfrm>
            <a:custGeom>
              <a:avLst/>
              <a:gdLst/>
              <a:ahLst/>
              <a:cxnLst/>
              <a:rect l="l" t="t" r="r" b="b"/>
              <a:pathLst>
                <a:path w="68" h="101" extrusionOk="0">
                  <a:moveTo>
                    <a:pt x="1" y="1"/>
                  </a:moveTo>
                  <a:cubicBezTo>
                    <a:pt x="34" y="34"/>
                    <a:pt x="68" y="68"/>
                    <a:pt x="68" y="101"/>
                  </a:cubicBezTo>
                  <a:cubicBezTo>
                    <a:pt x="68" y="68"/>
                    <a:pt x="34"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a:off x="3431800" y="1826750"/>
              <a:ext cx="2525" cy="3350"/>
            </a:xfrm>
            <a:custGeom>
              <a:avLst/>
              <a:gdLst/>
              <a:ahLst/>
              <a:cxnLst/>
              <a:rect l="l" t="t" r="r" b="b"/>
              <a:pathLst>
                <a:path w="101" h="134" extrusionOk="0">
                  <a:moveTo>
                    <a:pt x="0" y="0"/>
                  </a:moveTo>
                  <a:lnTo>
                    <a:pt x="100" y="13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a:off x="3606975" y="1784225"/>
              <a:ext cx="54175" cy="49325"/>
            </a:xfrm>
            <a:custGeom>
              <a:avLst/>
              <a:gdLst/>
              <a:ahLst/>
              <a:cxnLst/>
              <a:rect l="l" t="t" r="r" b="b"/>
              <a:pathLst>
                <a:path w="2167" h="1973" extrusionOk="0">
                  <a:moveTo>
                    <a:pt x="2166" y="0"/>
                  </a:moveTo>
                  <a:lnTo>
                    <a:pt x="2166" y="0"/>
                  </a:lnTo>
                  <a:cubicBezTo>
                    <a:pt x="1499" y="200"/>
                    <a:pt x="832" y="334"/>
                    <a:pt x="65" y="467"/>
                  </a:cubicBezTo>
                  <a:cubicBezTo>
                    <a:pt x="1" y="1173"/>
                    <a:pt x="29" y="1972"/>
                    <a:pt x="477" y="1972"/>
                  </a:cubicBezTo>
                  <a:cubicBezTo>
                    <a:pt x="495" y="1972"/>
                    <a:pt x="513" y="1971"/>
                    <a:pt x="532" y="1968"/>
                  </a:cubicBezTo>
                  <a:cubicBezTo>
                    <a:pt x="1032" y="1902"/>
                    <a:pt x="1699" y="868"/>
                    <a:pt x="2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1"/>
            <p:cNvSpPr/>
            <p:nvPr/>
          </p:nvSpPr>
          <p:spPr>
            <a:xfrm>
              <a:off x="3497675" y="1878250"/>
              <a:ext cx="59225" cy="60275"/>
            </a:xfrm>
            <a:custGeom>
              <a:avLst/>
              <a:gdLst/>
              <a:ahLst/>
              <a:cxnLst/>
              <a:rect l="l" t="t" r="r" b="b"/>
              <a:pathLst>
                <a:path w="2369" h="2411" extrusionOk="0">
                  <a:moveTo>
                    <a:pt x="1632" y="1"/>
                  </a:moveTo>
                  <a:cubicBezTo>
                    <a:pt x="1147" y="1"/>
                    <a:pt x="395" y="681"/>
                    <a:pt x="0" y="1076"/>
                  </a:cubicBezTo>
                  <a:cubicBezTo>
                    <a:pt x="567" y="1610"/>
                    <a:pt x="1034" y="2110"/>
                    <a:pt x="1401" y="2410"/>
                  </a:cubicBezTo>
                  <a:cubicBezTo>
                    <a:pt x="1668" y="1810"/>
                    <a:pt x="2369" y="442"/>
                    <a:pt x="1868" y="75"/>
                  </a:cubicBezTo>
                  <a:cubicBezTo>
                    <a:pt x="1801" y="24"/>
                    <a:pt x="1721" y="1"/>
                    <a:pt x="1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1"/>
            <p:cNvSpPr/>
            <p:nvPr/>
          </p:nvSpPr>
          <p:spPr>
            <a:xfrm>
              <a:off x="3441800" y="1839250"/>
              <a:ext cx="3350" cy="4200"/>
            </a:xfrm>
            <a:custGeom>
              <a:avLst/>
              <a:gdLst/>
              <a:ahLst/>
              <a:cxnLst/>
              <a:rect l="l" t="t" r="r" b="b"/>
              <a:pathLst>
                <a:path w="134" h="168" extrusionOk="0">
                  <a:moveTo>
                    <a:pt x="0" y="1"/>
                  </a:moveTo>
                  <a:cubicBezTo>
                    <a:pt x="34" y="34"/>
                    <a:pt x="100" y="101"/>
                    <a:pt x="134" y="168"/>
                  </a:cubicBezTo>
                  <a:cubicBezTo>
                    <a:pt x="100" y="68"/>
                    <a:pt x="34"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1"/>
            <p:cNvSpPr/>
            <p:nvPr/>
          </p:nvSpPr>
          <p:spPr>
            <a:xfrm>
              <a:off x="3436800" y="1833425"/>
              <a:ext cx="3350" cy="2525"/>
            </a:xfrm>
            <a:custGeom>
              <a:avLst/>
              <a:gdLst/>
              <a:ahLst/>
              <a:cxnLst/>
              <a:rect l="l" t="t" r="r" b="b"/>
              <a:pathLst>
                <a:path w="134" h="101" extrusionOk="0">
                  <a:moveTo>
                    <a:pt x="0" y="0"/>
                  </a:moveTo>
                  <a:lnTo>
                    <a:pt x="134" y="10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1"/>
            <p:cNvSpPr/>
            <p:nvPr/>
          </p:nvSpPr>
          <p:spPr>
            <a:xfrm>
              <a:off x="3169100" y="1742725"/>
              <a:ext cx="60075" cy="76550"/>
            </a:xfrm>
            <a:custGeom>
              <a:avLst/>
              <a:gdLst/>
              <a:ahLst/>
              <a:cxnLst/>
              <a:rect l="l" t="t" r="r" b="b"/>
              <a:pathLst>
                <a:path w="2403" h="3062" extrusionOk="0">
                  <a:moveTo>
                    <a:pt x="1729" y="1"/>
                  </a:moveTo>
                  <a:cubicBezTo>
                    <a:pt x="1375" y="1"/>
                    <a:pt x="953" y="449"/>
                    <a:pt x="234" y="1193"/>
                  </a:cubicBezTo>
                  <a:lnTo>
                    <a:pt x="1" y="1427"/>
                  </a:lnTo>
                  <a:cubicBezTo>
                    <a:pt x="701" y="1927"/>
                    <a:pt x="1468" y="2494"/>
                    <a:pt x="2235" y="3061"/>
                  </a:cubicBezTo>
                  <a:cubicBezTo>
                    <a:pt x="2369" y="2161"/>
                    <a:pt x="2402" y="459"/>
                    <a:pt x="2035" y="126"/>
                  </a:cubicBezTo>
                  <a:cubicBezTo>
                    <a:pt x="1935" y="41"/>
                    <a:pt x="1835" y="1"/>
                    <a:pt x="1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1"/>
            <p:cNvSpPr/>
            <p:nvPr/>
          </p:nvSpPr>
          <p:spPr>
            <a:xfrm>
              <a:off x="3250825" y="1803000"/>
              <a:ext cx="80925" cy="87150"/>
            </a:xfrm>
            <a:custGeom>
              <a:avLst/>
              <a:gdLst/>
              <a:ahLst/>
              <a:cxnLst/>
              <a:rect l="l" t="t" r="r" b="b"/>
              <a:pathLst>
                <a:path w="3237" h="3486" extrusionOk="0">
                  <a:moveTo>
                    <a:pt x="2527" y="0"/>
                  </a:moveTo>
                  <a:cubicBezTo>
                    <a:pt x="2144" y="0"/>
                    <a:pt x="1589" y="496"/>
                    <a:pt x="901" y="917"/>
                  </a:cubicBezTo>
                  <a:cubicBezTo>
                    <a:pt x="601" y="1117"/>
                    <a:pt x="267" y="1251"/>
                    <a:pt x="1" y="1317"/>
                  </a:cubicBezTo>
                  <a:cubicBezTo>
                    <a:pt x="1235" y="2185"/>
                    <a:pt x="2302" y="2985"/>
                    <a:pt x="2903" y="3486"/>
                  </a:cubicBezTo>
                  <a:cubicBezTo>
                    <a:pt x="2903" y="2652"/>
                    <a:pt x="3236" y="1251"/>
                    <a:pt x="2969" y="450"/>
                  </a:cubicBezTo>
                  <a:cubicBezTo>
                    <a:pt x="2869" y="126"/>
                    <a:pt x="2720" y="0"/>
                    <a:pt x="25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a:off x="3432625" y="1892500"/>
              <a:ext cx="58400" cy="63525"/>
            </a:xfrm>
            <a:custGeom>
              <a:avLst/>
              <a:gdLst/>
              <a:ahLst/>
              <a:cxnLst/>
              <a:rect l="l" t="t" r="r" b="b"/>
              <a:pathLst>
                <a:path w="2336" h="2541" extrusionOk="0">
                  <a:moveTo>
                    <a:pt x="1592" y="0"/>
                  </a:moveTo>
                  <a:cubicBezTo>
                    <a:pt x="922" y="0"/>
                    <a:pt x="322" y="1236"/>
                    <a:pt x="0" y="2007"/>
                  </a:cubicBezTo>
                  <a:cubicBezTo>
                    <a:pt x="801" y="2207"/>
                    <a:pt x="1535" y="2407"/>
                    <a:pt x="2202" y="2541"/>
                  </a:cubicBezTo>
                  <a:lnTo>
                    <a:pt x="2302" y="2541"/>
                  </a:lnTo>
                  <a:cubicBezTo>
                    <a:pt x="2335" y="1540"/>
                    <a:pt x="2302" y="39"/>
                    <a:pt x="1668" y="6"/>
                  </a:cubicBezTo>
                  <a:cubicBezTo>
                    <a:pt x="1643" y="2"/>
                    <a:pt x="1617" y="0"/>
                    <a:pt x="15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1"/>
            <p:cNvSpPr/>
            <p:nvPr/>
          </p:nvSpPr>
          <p:spPr>
            <a:xfrm>
              <a:off x="3340900" y="1846475"/>
              <a:ext cx="71725" cy="87050"/>
            </a:xfrm>
            <a:custGeom>
              <a:avLst/>
              <a:gdLst/>
              <a:ahLst/>
              <a:cxnLst/>
              <a:rect l="l" t="t" r="r" b="b"/>
              <a:pathLst>
                <a:path w="2869" h="3482" extrusionOk="0">
                  <a:moveTo>
                    <a:pt x="2500" y="1"/>
                  </a:moveTo>
                  <a:cubicBezTo>
                    <a:pt x="2200" y="1"/>
                    <a:pt x="1601" y="538"/>
                    <a:pt x="1201" y="1246"/>
                  </a:cubicBezTo>
                  <a:cubicBezTo>
                    <a:pt x="967" y="1713"/>
                    <a:pt x="434" y="2214"/>
                    <a:pt x="0" y="2414"/>
                  </a:cubicBezTo>
                  <a:cubicBezTo>
                    <a:pt x="567" y="2814"/>
                    <a:pt x="1468" y="3148"/>
                    <a:pt x="2368" y="3481"/>
                  </a:cubicBezTo>
                  <a:cubicBezTo>
                    <a:pt x="2702" y="2247"/>
                    <a:pt x="2869" y="79"/>
                    <a:pt x="2569" y="12"/>
                  </a:cubicBezTo>
                  <a:cubicBezTo>
                    <a:pt x="2548" y="4"/>
                    <a:pt x="2525" y="1"/>
                    <a:pt x="2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1"/>
            <p:cNvSpPr/>
            <p:nvPr/>
          </p:nvSpPr>
          <p:spPr>
            <a:xfrm>
              <a:off x="3092375" y="1685800"/>
              <a:ext cx="68400" cy="80925"/>
            </a:xfrm>
            <a:custGeom>
              <a:avLst/>
              <a:gdLst/>
              <a:ahLst/>
              <a:cxnLst/>
              <a:rect l="l" t="t" r="r" b="b"/>
              <a:pathLst>
                <a:path w="2736" h="3237" extrusionOk="0">
                  <a:moveTo>
                    <a:pt x="1990" y="0"/>
                  </a:moveTo>
                  <a:cubicBezTo>
                    <a:pt x="1734" y="0"/>
                    <a:pt x="657" y="1012"/>
                    <a:pt x="1" y="1636"/>
                  </a:cubicBezTo>
                  <a:cubicBezTo>
                    <a:pt x="401" y="1836"/>
                    <a:pt x="735" y="2003"/>
                    <a:pt x="1001" y="2269"/>
                  </a:cubicBezTo>
                  <a:cubicBezTo>
                    <a:pt x="1268" y="2470"/>
                    <a:pt x="1735" y="2803"/>
                    <a:pt x="2302" y="3237"/>
                  </a:cubicBezTo>
                  <a:cubicBezTo>
                    <a:pt x="2302" y="3103"/>
                    <a:pt x="2336" y="2937"/>
                    <a:pt x="2402" y="2770"/>
                  </a:cubicBezTo>
                  <a:cubicBezTo>
                    <a:pt x="2736" y="1502"/>
                    <a:pt x="2402" y="101"/>
                    <a:pt x="2002" y="1"/>
                  </a:cubicBezTo>
                  <a:cubicBezTo>
                    <a:pt x="1998" y="1"/>
                    <a:pt x="1995" y="0"/>
                    <a:pt x="1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1"/>
            <p:cNvSpPr/>
            <p:nvPr/>
          </p:nvSpPr>
          <p:spPr>
            <a:xfrm>
              <a:off x="3049025" y="1585750"/>
              <a:ext cx="72575" cy="79325"/>
            </a:xfrm>
            <a:custGeom>
              <a:avLst/>
              <a:gdLst/>
              <a:ahLst/>
              <a:cxnLst/>
              <a:rect l="l" t="t" r="r" b="b"/>
              <a:pathLst>
                <a:path w="2903" h="3173" extrusionOk="0">
                  <a:moveTo>
                    <a:pt x="0" y="0"/>
                  </a:moveTo>
                  <a:lnTo>
                    <a:pt x="0" y="0"/>
                  </a:lnTo>
                  <a:cubicBezTo>
                    <a:pt x="130" y="1301"/>
                    <a:pt x="324" y="3173"/>
                    <a:pt x="797" y="3173"/>
                  </a:cubicBezTo>
                  <a:cubicBezTo>
                    <a:pt x="809" y="3173"/>
                    <a:pt x="822" y="3172"/>
                    <a:pt x="834" y="3169"/>
                  </a:cubicBezTo>
                  <a:cubicBezTo>
                    <a:pt x="1301" y="3102"/>
                    <a:pt x="2235" y="1802"/>
                    <a:pt x="2902" y="801"/>
                  </a:cubicBezTo>
                  <a:cubicBezTo>
                    <a:pt x="2002" y="467"/>
                    <a:pt x="967" y="234"/>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1"/>
            <p:cNvSpPr/>
            <p:nvPr/>
          </p:nvSpPr>
          <p:spPr>
            <a:xfrm>
              <a:off x="3541025" y="1698325"/>
              <a:ext cx="88425" cy="73600"/>
            </a:xfrm>
            <a:custGeom>
              <a:avLst/>
              <a:gdLst/>
              <a:ahLst/>
              <a:cxnLst/>
              <a:rect l="l" t="t" r="r" b="b"/>
              <a:pathLst>
                <a:path w="3537" h="2944" extrusionOk="0">
                  <a:moveTo>
                    <a:pt x="3537" y="0"/>
                  </a:moveTo>
                  <a:cubicBezTo>
                    <a:pt x="3203" y="34"/>
                    <a:pt x="2836" y="134"/>
                    <a:pt x="2469" y="167"/>
                  </a:cubicBezTo>
                  <a:cubicBezTo>
                    <a:pt x="1702" y="267"/>
                    <a:pt x="868" y="334"/>
                    <a:pt x="1" y="401"/>
                  </a:cubicBezTo>
                  <a:cubicBezTo>
                    <a:pt x="289" y="1426"/>
                    <a:pt x="793" y="2944"/>
                    <a:pt x="1483" y="2944"/>
                  </a:cubicBezTo>
                  <a:cubicBezTo>
                    <a:pt x="1511" y="2944"/>
                    <a:pt x="1540" y="2941"/>
                    <a:pt x="1569" y="2936"/>
                  </a:cubicBezTo>
                  <a:cubicBezTo>
                    <a:pt x="2369" y="2769"/>
                    <a:pt x="3070" y="1168"/>
                    <a:pt x="3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1"/>
            <p:cNvSpPr/>
            <p:nvPr/>
          </p:nvSpPr>
          <p:spPr>
            <a:xfrm>
              <a:off x="3452625" y="1708325"/>
              <a:ext cx="75100" cy="80125"/>
            </a:xfrm>
            <a:custGeom>
              <a:avLst/>
              <a:gdLst/>
              <a:ahLst/>
              <a:cxnLst/>
              <a:rect l="l" t="t" r="r" b="b"/>
              <a:pathLst>
                <a:path w="3004" h="3205" extrusionOk="0">
                  <a:moveTo>
                    <a:pt x="3003" y="1"/>
                  </a:moveTo>
                  <a:lnTo>
                    <a:pt x="3003" y="1"/>
                  </a:lnTo>
                  <a:cubicBezTo>
                    <a:pt x="2002" y="34"/>
                    <a:pt x="935" y="67"/>
                    <a:pt x="1" y="67"/>
                  </a:cubicBezTo>
                  <a:cubicBezTo>
                    <a:pt x="231" y="1281"/>
                    <a:pt x="686" y="3205"/>
                    <a:pt x="1177" y="3205"/>
                  </a:cubicBezTo>
                  <a:cubicBezTo>
                    <a:pt x="1185" y="3205"/>
                    <a:pt x="1194" y="3204"/>
                    <a:pt x="1202" y="3203"/>
                  </a:cubicBezTo>
                  <a:cubicBezTo>
                    <a:pt x="1736" y="3103"/>
                    <a:pt x="2569" y="1202"/>
                    <a:pt x="3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1"/>
            <p:cNvSpPr/>
            <p:nvPr/>
          </p:nvSpPr>
          <p:spPr>
            <a:xfrm>
              <a:off x="3634425" y="1687075"/>
              <a:ext cx="77600" cy="97200"/>
            </a:xfrm>
            <a:custGeom>
              <a:avLst/>
              <a:gdLst/>
              <a:ahLst/>
              <a:cxnLst/>
              <a:rect l="l" t="t" r="r" b="b"/>
              <a:pathLst>
                <a:path w="3104" h="3888" extrusionOk="0">
                  <a:moveTo>
                    <a:pt x="2493" y="0"/>
                  </a:moveTo>
                  <a:cubicBezTo>
                    <a:pt x="1925" y="0"/>
                    <a:pt x="1117" y="176"/>
                    <a:pt x="101" y="384"/>
                  </a:cubicBezTo>
                  <a:cubicBezTo>
                    <a:pt x="2" y="1764"/>
                    <a:pt x="1" y="3888"/>
                    <a:pt x="606" y="3888"/>
                  </a:cubicBezTo>
                  <a:cubicBezTo>
                    <a:pt x="616" y="3888"/>
                    <a:pt x="625" y="3887"/>
                    <a:pt x="635" y="3886"/>
                  </a:cubicBezTo>
                  <a:cubicBezTo>
                    <a:pt x="1335" y="3786"/>
                    <a:pt x="2503" y="1384"/>
                    <a:pt x="3103" y="117"/>
                  </a:cubicBezTo>
                  <a:cubicBezTo>
                    <a:pt x="2949" y="35"/>
                    <a:pt x="2745" y="0"/>
                    <a:pt x="2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1"/>
            <p:cNvSpPr/>
            <p:nvPr/>
          </p:nvSpPr>
          <p:spPr>
            <a:xfrm>
              <a:off x="3242475" y="1670800"/>
              <a:ext cx="81750" cy="89925"/>
            </a:xfrm>
            <a:custGeom>
              <a:avLst/>
              <a:gdLst/>
              <a:ahLst/>
              <a:cxnLst/>
              <a:rect l="l" t="t" r="r" b="b"/>
              <a:pathLst>
                <a:path w="3270" h="3597" extrusionOk="0">
                  <a:moveTo>
                    <a:pt x="268" y="1"/>
                  </a:moveTo>
                  <a:lnTo>
                    <a:pt x="268" y="1"/>
                  </a:lnTo>
                  <a:cubicBezTo>
                    <a:pt x="101" y="1368"/>
                    <a:pt x="1" y="3170"/>
                    <a:pt x="668" y="3537"/>
                  </a:cubicBezTo>
                  <a:cubicBezTo>
                    <a:pt x="749" y="3577"/>
                    <a:pt x="834" y="3596"/>
                    <a:pt x="923" y="3596"/>
                  </a:cubicBezTo>
                  <a:cubicBezTo>
                    <a:pt x="1635" y="3596"/>
                    <a:pt x="2558" y="2366"/>
                    <a:pt x="3270" y="1268"/>
                  </a:cubicBezTo>
                  <a:cubicBezTo>
                    <a:pt x="2269" y="1001"/>
                    <a:pt x="1235" y="50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1"/>
            <p:cNvSpPr/>
            <p:nvPr/>
          </p:nvSpPr>
          <p:spPr>
            <a:xfrm>
              <a:off x="3169925" y="1623275"/>
              <a:ext cx="70925" cy="95100"/>
            </a:xfrm>
            <a:custGeom>
              <a:avLst/>
              <a:gdLst/>
              <a:ahLst/>
              <a:cxnLst/>
              <a:rect l="l" t="t" r="r" b="b"/>
              <a:pathLst>
                <a:path w="2837" h="3804" extrusionOk="0">
                  <a:moveTo>
                    <a:pt x="1" y="0"/>
                  </a:moveTo>
                  <a:lnTo>
                    <a:pt x="1" y="0"/>
                  </a:lnTo>
                  <a:cubicBezTo>
                    <a:pt x="68" y="1601"/>
                    <a:pt x="368" y="3770"/>
                    <a:pt x="1035" y="3803"/>
                  </a:cubicBezTo>
                  <a:cubicBezTo>
                    <a:pt x="1044" y="3804"/>
                    <a:pt x="1053" y="3804"/>
                    <a:pt x="1062" y="3804"/>
                  </a:cubicBezTo>
                  <a:cubicBezTo>
                    <a:pt x="1656" y="3804"/>
                    <a:pt x="2343" y="2720"/>
                    <a:pt x="2836" y="1668"/>
                  </a:cubicBezTo>
                  <a:cubicBezTo>
                    <a:pt x="1902" y="1168"/>
                    <a:pt x="1135" y="667"/>
                    <a:pt x="568" y="334"/>
                  </a:cubicBezTo>
                  <a:cubicBezTo>
                    <a:pt x="401" y="267"/>
                    <a:pt x="201" y="13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1"/>
            <p:cNvSpPr/>
            <p:nvPr/>
          </p:nvSpPr>
          <p:spPr>
            <a:xfrm>
              <a:off x="3352575" y="1709175"/>
              <a:ext cx="88400" cy="68000"/>
            </a:xfrm>
            <a:custGeom>
              <a:avLst/>
              <a:gdLst/>
              <a:ahLst/>
              <a:cxnLst/>
              <a:rect l="l" t="t" r="r" b="b"/>
              <a:pathLst>
                <a:path w="3536" h="2720" extrusionOk="0">
                  <a:moveTo>
                    <a:pt x="0" y="0"/>
                  </a:moveTo>
                  <a:lnTo>
                    <a:pt x="0" y="0"/>
                  </a:lnTo>
                  <a:cubicBezTo>
                    <a:pt x="251" y="1256"/>
                    <a:pt x="769" y="2719"/>
                    <a:pt x="1552" y="2719"/>
                  </a:cubicBezTo>
                  <a:cubicBezTo>
                    <a:pt x="1601" y="2719"/>
                    <a:pt x="1651" y="2714"/>
                    <a:pt x="1701" y="2702"/>
                  </a:cubicBezTo>
                  <a:cubicBezTo>
                    <a:pt x="2669" y="2502"/>
                    <a:pt x="3236" y="1068"/>
                    <a:pt x="3536" y="33"/>
                  </a:cubicBezTo>
                  <a:lnTo>
                    <a:pt x="534" y="33"/>
                  </a:lnTo>
                  <a:cubicBezTo>
                    <a:pt x="367" y="33"/>
                    <a:pt x="200" y="3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1"/>
            <p:cNvSpPr/>
            <p:nvPr/>
          </p:nvSpPr>
          <p:spPr>
            <a:xfrm>
              <a:off x="2596200" y="1730025"/>
              <a:ext cx="574600" cy="443675"/>
            </a:xfrm>
            <a:custGeom>
              <a:avLst/>
              <a:gdLst/>
              <a:ahLst/>
              <a:cxnLst/>
              <a:rect l="l" t="t" r="r" b="b"/>
              <a:pathLst>
                <a:path w="22984" h="17747" extrusionOk="0">
                  <a:moveTo>
                    <a:pt x="0" y="0"/>
                  </a:moveTo>
                  <a:lnTo>
                    <a:pt x="0" y="0"/>
                  </a:lnTo>
                  <a:cubicBezTo>
                    <a:pt x="467" y="2802"/>
                    <a:pt x="1935" y="8473"/>
                    <a:pt x="6572" y="12042"/>
                  </a:cubicBezTo>
                  <a:cubicBezTo>
                    <a:pt x="11742" y="16078"/>
                    <a:pt x="20148" y="17413"/>
                    <a:pt x="22983" y="17746"/>
                  </a:cubicBezTo>
                  <a:cubicBezTo>
                    <a:pt x="21949" y="16512"/>
                    <a:pt x="21115" y="15378"/>
                    <a:pt x="20782" y="14677"/>
                  </a:cubicBezTo>
                  <a:cubicBezTo>
                    <a:pt x="20782" y="14677"/>
                    <a:pt x="8940" y="12976"/>
                    <a:pt x="7172" y="11675"/>
                  </a:cubicBezTo>
                  <a:cubicBezTo>
                    <a:pt x="5638" y="10541"/>
                    <a:pt x="1001" y="457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1"/>
            <p:cNvSpPr/>
            <p:nvPr/>
          </p:nvSpPr>
          <p:spPr>
            <a:xfrm>
              <a:off x="2853050" y="1317050"/>
              <a:ext cx="133450" cy="71075"/>
            </a:xfrm>
            <a:custGeom>
              <a:avLst/>
              <a:gdLst/>
              <a:ahLst/>
              <a:cxnLst/>
              <a:rect l="l" t="t" r="r" b="b"/>
              <a:pathLst>
                <a:path w="5338" h="2843" extrusionOk="0">
                  <a:moveTo>
                    <a:pt x="2759" y="1"/>
                  </a:moveTo>
                  <a:cubicBezTo>
                    <a:pt x="2681" y="1"/>
                    <a:pt x="2606" y="3"/>
                    <a:pt x="2535" y="7"/>
                  </a:cubicBezTo>
                  <a:cubicBezTo>
                    <a:pt x="1201" y="141"/>
                    <a:pt x="367" y="1241"/>
                    <a:pt x="267" y="1375"/>
                  </a:cubicBezTo>
                  <a:cubicBezTo>
                    <a:pt x="0" y="1809"/>
                    <a:pt x="67" y="2376"/>
                    <a:pt x="501" y="2676"/>
                  </a:cubicBezTo>
                  <a:cubicBezTo>
                    <a:pt x="667" y="2809"/>
                    <a:pt x="867" y="2843"/>
                    <a:pt x="1034" y="2843"/>
                  </a:cubicBezTo>
                  <a:cubicBezTo>
                    <a:pt x="1334" y="2843"/>
                    <a:pt x="1635" y="2676"/>
                    <a:pt x="1835" y="2409"/>
                  </a:cubicBezTo>
                  <a:cubicBezTo>
                    <a:pt x="1902" y="2309"/>
                    <a:pt x="2302" y="1842"/>
                    <a:pt x="2735" y="1809"/>
                  </a:cubicBezTo>
                  <a:cubicBezTo>
                    <a:pt x="3036" y="1809"/>
                    <a:pt x="3369" y="1909"/>
                    <a:pt x="3703" y="2242"/>
                  </a:cubicBezTo>
                  <a:cubicBezTo>
                    <a:pt x="3882" y="2405"/>
                    <a:pt x="4117" y="2488"/>
                    <a:pt x="4349" y="2488"/>
                  </a:cubicBezTo>
                  <a:cubicBezTo>
                    <a:pt x="4592" y="2488"/>
                    <a:pt x="4833" y="2397"/>
                    <a:pt x="5004" y="2209"/>
                  </a:cubicBezTo>
                  <a:cubicBezTo>
                    <a:pt x="5337" y="1842"/>
                    <a:pt x="5337" y="1241"/>
                    <a:pt x="4970" y="908"/>
                  </a:cubicBezTo>
                  <a:cubicBezTo>
                    <a:pt x="4117" y="143"/>
                    <a:pt x="3342" y="1"/>
                    <a:pt x="2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1"/>
            <p:cNvSpPr/>
            <p:nvPr/>
          </p:nvSpPr>
          <p:spPr>
            <a:xfrm>
              <a:off x="2796325" y="1007000"/>
              <a:ext cx="316100" cy="125550"/>
            </a:xfrm>
            <a:custGeom>
              <a:avLst/>
              <a:gdLst/>
              <a:ahLst/>
              <a:cxnLst/>
              <a:rect l="l" t="t" r="r" b="b"/>
              <a:pathLst>
                <a:path w="12644" h="5022" extrusionOk="0">
                  <a:moveTo>
                    <a:pt x="6906" y="0"/>
                  </a:moveTo>
                  <a:cubicBezTo>
                    <a:pt x="6772" y="0"/>
                    <a:pt x="6606" y="67"/>
                    <a:pt x="6472" y="67"/>
                  </a:cubicBezTo>
                  <a:cubicBezTo>
                    <a:pt x="6339" y="67"/>
                    <a:pt x="6172" y="67"/>
                    <a:pt x="6072" y="100"/>
                  </a:cubicBezTo>
                  <a:lnTo>
                    <a:pt x="5638" y="167"/>
                  </a:lnTo>
                  <a:cubicBezTo>
                    <a:pt x="4504" y="434"/>
                    <a:pt x="3503" y="834"/>
                    <a:pt x="2636" y="1401"/>
                  </a:cubicBezTo>
                  <a:cubicBezTo>
                    <a:pt x="2169" y="1668"/>
                    <a:pt x="1769" y="1968"/>
                    <a:pt x="1402" y="2302"/>
                  </a:cubicBezTo>
                  <a:cubicBezTo>
                    <a:pt x="1168" y="2469"/>
                    <a:pt x="968" y="2636"/>
                    <a:pt x="801" y="2802"/>
                  </a:cubicBezTo>
                  <a:cubicBezTo>
                    <a:pt x="735" y="2936"/>
                    <a:pt x="635" y="3002"/>
                    <a:pt x="568" y="3103"/>
                  </a:cubicBezTo>
                  <a:lnTo>
                    <a:pt x="435" y="3269"/>
                  </a:lnTo>
                  <a:lnTo>
                    <a:pt x="301" y="3436"/>
                  </a:lnTo>
                  <a:cubicBezTo>
                    <a:pt x="101" y="3636"/>
                    <a:pt x="1" y="3970"/>
                    <a:pt x="101" y="4237"/>
                  </a:cubicBezTo>
                  <a:cubicBezTo>
                    <a:pt x="218" y="4707"/>
                    <a:pt x="595" y="5022"/>
                    <a:pt x="1070" y="5022"/>
                  </a:cubicBezTo>
                  <a:cubicBezTo>
                    <a:pt x="1135" y="5022"/>
                    <a:pt x="1201" y="5016"/>
                    <a:pt x="1268" y="5004"/>
                  </a:cubicBezTo>
                  <a:lnTo>
                    <a:pt x="1635" y="4937"/>
                  </a:lnTo>
                  <a:cubicBezTo>
                    <a:pt x="1669" y="4937"/>
                    <a:pt x="1735" y="4904"/>
                    <a:pt x="1769" y="4904"/>
                  </a:cubicBezTo>
                  <a:lnTo>
                    <a:pt x="1902" y="4837"/>
                  </a:lnTo>
                  <a:lnTo>
                    <a:pt x="2169" y="4737"/>
                  </a:lnTo>
                  <a:cubicBezTo>
                    <a:pt x="2403" y="4637"/>
                    <a:pt x="2569" y="4570"/>
                    <a:pt x="2770" y="4470"/>
                  </a:cubicBezTo>
                  <a:cubicBezTo>
                    <a:pt x="3136" y="4303"/>
                    <a:pt x="3570" y="4170"/>
                    <a:pt x="3937" y="4070"/>
                  </a:cubicBezTo>
                  <a:cubicBezTo>
                    <a:pt x="4671" y="3803"/>
                    <a:pt x="5471" y="3636"/>
                    <a:pt x="6172" y="3570"/>
                  </a:cubicBezTo>
                  <a:lnTo>
                    <a:pt x="6439" y="3503"/>
                  </a:lnTo>
                  <a:lnTo>
                    <a:pt x="7440" y="3503"/>
                  </a:lnTo>
                  <a:cubicBezTo>
                    <a:pt x="7506" y="3570"/>
                    <a:pt x="7606" y="3570"/>
                    <a:pt x="7673" y="3570"/>
                  </a:cubicBezTo>
                  <a:cubicBezTo>
                    <a:pt x="7773" y="3570"/>
                    <a:pt x="7840" y="3603"/>
                    <a:pt x="7940" y="3603"/>
                  </a:cubicBezTo>
                  <a:lnTo>
                    <a:pt x="8073" y="3603"/>
                  </a:lnTo>
                  <a:lnTo>
                    <a:pt x="8173" y="3636"/>
                  </a:lnTo>
                  <a:cubicBezTo>
                    <a:pt x="8807" y="3770"/>
                    <a:pt x="9408" y="4070"/>
                    <a:pt x="10075" y="4404"/>
                  </a:cubicBezTo>
                  <a:lnTo>
                    <a:pt x="10175" y="4470"/>
                  </a:lnTo>
                  <a:cubicBezTo>
                    <a:pt x="10421" y="4607"/>
                    <a:pt x="10689" y="4676"/>
                    <a:pt x="10955" y="4676"/>
                  </a:cubicBezTo>
                  <a:cubicBezTo>
                    <a:pt x="11337" y="4676"/>
                    <a:pt x="11714" y="4532"/>
                    <a:pt x="12009" y="4237"/>
                  </a:cubicBezTo>
                  <a:cubicBezTo>
                    <a:pt x="12643" y="3636"/>
                    <a:pt x="12643" y="2636"/>
                    <a:pt x="12076" y="2002"/>
                  </a:cubicBezTo>
                  <a:lnTo>
                    <a:pt x="11776" y="1735"/>
                  </a:lnTo>
                  <a:lnTo>
                    <a:pt x="11609" y="1601"/>
                  </a:lnTo>
                  <a:cubicBezTo>
                    <a:pt x="11576" y="1568"/>
                    <a:pt x="11476" y="1501"/>
                    <a:pt x="11442" y="1468"/>
                  </a:cubicBezTo>
                  <a:cubicBezTo>
                    <a:pt x="11342" y="1401"/>
                    <a:pt x="11242" y="1301"/>
                    <a:pt x="11109" y="1235"/>
                  </a:cubicBezTo>
                  <a:lnTo>
                    <a:pt x="10742" y="968"/>
                  </a:lnTo>
                  <a:lnTo>
                    <a:pt x="10508" y="834"/>
                  </a:lnTo>
                  <a:lnTo>
                    <a:pt x="10308" y="768"/>
                  </a:lnTo>
                  <a:cubicBezTo>
                    <a:pt x="10141" y="667"/>
                    <a:pt x="10008" y="601"/>
                    <a:pt x="9908" y="567"/>
                  </a:cubicBezTo>
                  <a:cubicBezTo>
                    <a:pt x="9641" y="434"/>
                    <a:pt x="9341" y="334"/>
                    <a:pt x="9074" y="267"/>
                  </a:cubicBezTo>
                  <a:cubicBezTo>
                    <a:pt x="8474" y="100"/>
                    <a:pt x="7907" y="0"/>
                    <a:pt x="7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1"/>
            <p:cNvSpPr/>
            <p:nvPr/>
          </p:nvSpPr>
          <p:spPr>
            <a:xfrm>
              <a:off x="3516850" y="1401625"/>
              <a:ext cx="98425" cy="64550"/>
            </a:xfrm>
            <a:custGeom>
              <a:avLst/>
              <a:gdLst/>
              <a:ahLst/>
              <a:cxnLst/>
              <a:rect l="l" t="t" r="r" b="b"/>
              <a:pathLst>
                <a:path w="3937" h="2582" extrusionOk="0">
                  <a:moveTo>
                    <a:pt x="637" y="1"/>
                  </a:moveTo>
                  <a:cubicBezTo>
                    <a:pt x="431" y="1"/>
                    <a:pt x="276" y="53"/>
                    <a:pt x="201" y="160"/>
                  </a:cubicBezTo>
                  <a:cubicBezTo>
                    <a:pt x="0" y="494"/>
                    <a:pt x="601" y="1294"/>
                    <a:pt x="1535" y="1928"/>
                  </a:cubicBezTo>
                  <a:cubicBezTo>
                    <a:pt x="2201" y="2342"/>
                    <a:pt x="2883" y="2581"/>
                    <a:pt x="3309" y="2581"/>
                  </a:cubicBezTo>
                  <a:cubicBezTo>
                    <a:pt x="3501" y="2581"/>
                    <a:pt x="3641" y="2532"/>
                    <a:pt x="3703" y="2428"/>
                  </a:cubicBezTo>
                  <a:cubicBezTo>
                    <a:pt x="3937" y="2028"/>
                    <a:pt x="3336" y="1261"/>
                    <a:pt x="2369" y="660"/>
                  </a:cubicBezTo>
                  <a:cubicBezTo>
                    <a:pt x="1736" y="231"/>
                    <a:pt x="1072"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1"/>
            <p:cNvSpPr/>
            <p:nvPr/>
          </p:nvSpPr>
          <p:spPr>
            <a:xfrm>
              <a:off x="3745350" y="4750025"/>
              <a:ext cx="107600" cy="77225"/>
            </a:xfrm>
            <a:custGeom>
              <a:avLst/>
              <a:gdLst/>
              <a:ahLst/>
              <a:cxnLst/>
              <a:rect l="l" t="t" r="r" b="b"/>
              <a:pathLst>
                <a:path w="4304" h="3089" extrusionOk="0">
                  <a:moveTo>
                    <a:pt x="2853" y="1"/>
                  </a:moveTo>
                  <a:cubicBezTo>
                    <a:pt x="2074" y="1"/>
                    <a:pt x="398" y="1557"/>
                    <a:pt x="0" y="3089"/>
                  </a:cubicBezTo>
                  <a:lnTo>
                    <a:pt x="4303" y="2121"/>
                  </a:lnTo>
                  <a:cubicBezTo>
                    <a:pt x="4303" y="2121"/>
                    <a:pt x="3636" y="921"/>
                    <a:pt x="3169" y="153"/>
                  </a:cubicBezTo>
                  <a:cubicBezTo>
                    <a:pt x="3099" y="49"/>
                    <a:pt x="2990"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1"/>
            <p:cNvSpPr/>
            <p:nvPr/>
          </p:nvSpPr>
          <p:spPr>
            <a:xfrm>
              <a:off x="3858750" y="4770025"/>
              <a:ext cx="107600" cy="76400"/>
            </a:xfrm>
            <a:custGeom>
              <a:avLst/>
              <a:gdLst/>
              <a:ahLst/>
              <a:cxnLst/>
              <a:rect l="l" t="t" r="r" b="b"/>
              <a:pathLst>
                <a:path w="4304" h="3056" extrusionOk="0">
                  <a:moveTo>
                    <a:pt x="2853" y="1"/>
                  </a:moveTo>
                  <a:cubicBezTo>
                    <a:pt x="2074" y="1"/>
                    <a:pt x="398" y="1553"/>
                    <a:pt x="1" y="3056"/>
                  </a:cubicBezTo>
                  <a:lnTo>
                    <a:pt x="4304" y="2122"/>
                  </a:lnTo>
                  <a:cubicBezTo>
                    <a:pt x="4304" y="2122"/>
                    <a:pt x="3637" y="888"/>
                    <a:pt x="3170" y="154"/>
                  </a:cubicBezTo>
                  <a:cubicBezTo>
                    <a:pt x="3100" y="49"/>
                    <a:pt x="2990"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1"/>
            <p:cNvSpPr/>
            <p:nvPr/>
          </p:nvSpPr>
          <p:spPr>
            <a:xfrm>
              <a:off x="4007200" y="4781400"/>
              <a:ext cx="106775" cy="76700"/>
            </a:xfrm>
            <a:custGeom>
              <a:avLst/>
              <a:gdLst/>
              <a:ahLst/>
              <a:cxnLst/>
              <a:rect l="l" t="t" r="r" b="b"/>
              <a:pathLst>
                <a:path w="4271" h="3068" extrusionOk="0">
                  <a:moveTo>
                    <a:pt x="2836" y="0"/>
                  </a:moveTo>
                  <a:cubicBezTo>
                    <a:pt x="2043" y="0"/>
                    <a:pt x="367" y="1546"/>
                    <a:pt x="0" y="3068"/>
                  </a:cubicBezTo>
                  <a:lnTo>
                    <a:pt x="4270" y="2101"/>
                  </a:lnTo>
                  <a:cubicBezTo>
                    <a:pt x="4270" y="2101"/>
                    <a:pt x="3603" y="900"/>
                    <a:pt x="3169" y="166"/>
                  </a:cubicBezTo>
                  <a:cubicBezTo>
                    <a:pt x="3097" y="52"/>
                    <a:pt x="2981"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1"/>
            <p:cNvSpPr/>
            <p:nvPr/>
          </p:nvSpPr>
          <p:spPr>
            <a:xfrm>
              <a:off x="3903800" y="3126025"/>
              <a:ext cx="180150" cy="432000"/>
            </a:xfrm>
            <a:custGeom>
              <a:avLst/>
              <a:gdLst/>
              <a:ahLst/>
              <a:cxnLst/>
              <a:rect l="l" t="t" r="r" b="b"/>
              <a:pathLst>
                <a:path w="7206" h="17280" extrusionOk="0">
                  <a:moveTo>
                    <a:pt x="1234" y="0"/>
                  </a:moveTo>
                  <a:cubicBezTo>
                    <a:pt x="1334" y="2335"/>
                    <a:pt x="1268" y="4770"/>
                    <a:pt x="901" y="6505"/>
                  </a:cubicBezTo>
                  <a:cubicBezTo>
                    <a:pt x="0" y="10774"/>
                    <a:pt x="3002" y="15745"/>
                    <a:pt x="3002" y="15745"/>
                  </a:cubicBezTo>
                  <a:cubicBezTo>
                    <a:pt x="3036" y="15778"/>
                    <a:pt x="4537" y="16445"/>
                    <a:pt x="7205" y="17279"/>
                  </a:cubicBezTo>
                  <a:cubicBezTo>
                    <a:pt x="6138" y="14210"/>
                    <a:pt x="2802" y="4503"/>
                    <a:pt x="1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1"/>
            <p:cNvSpPr/>
            <p:nvPr/>
          </p:nvSpPr>
          <p:spPr>
            <a:xfrm>
              <a:off x="3455150" y="3095150"/>
              <a:ext cx="106750" cy="474550"/>
            </a:xfrm>
            <a:custGeom>
              <a:avLst/>
              <a:gdLst/>
              <a:ahLst/>
              <a:cxnLst/>
              <a:rect l="l" t="t" r="r" b="b"/>
              <a:pathLst>
                <a:path w="4270" h="18982" extrusionOk="0">
                  <a:moveTo>
                    <a:pt x="0" y="1"/>
                  </a:moveTo>
                  <a:cubicBezTo>
                    <a:pt x="0" y="2"/>
                    <a:pt x="334" y="13611"/>
                    <a:pt x="600" y="18981"/>
                  </a:cubicBezTo>
                  <a:lnTo>
                    <a:pt x="4003" y="18981"/>
                  </a:lnTo>
                  <a:lnTo>
                    <a:pt x="4270" y="18814"/>
                  </a:lnTo>
                  <a:cubicBezTo>
                    <a:pt x="3836" y="17613"/>
                    <a:pt x="1234" y="10075"/>
                    <a:pt x="100" y="268"/>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1"/>
            <p:cNvSpPr/>
            <p:nvPr/>
          </p:nvSpPr>
          <p:spPr>
            <a:xfrm>
              <a:off x="3173275" y="2334625"/>
              <a:ext cx="372775" cy="263525"/>
            </a:xfrm>
            <a:custGeom>
              <a:avLst/>
              <a:gdLst/>
              <a:ahLst/>
              <a:cxnLst/>
              <a:rect l="l" t="t" r="r" b="b"/>
              <a:pathLst>
                <a:path w="14911" h="10541" extrusionOk="0">
                  <a:moveTo>
                    <a:pt x="9440" y="0"/>
                  </a:moveTo>
                  <a:lnTo>
                    <a:pt x="9407" y="33"/>
                  </a:lnTo>
                  <a:cubicBezTo>
                    <a:pt x="5071" y="4170"/>
                    <a:pt x="0" y="9307"/>
                    <a:pt x="534" y="10341"/>
                  </a:cubicBezTo>
                  <a:cubicBezTo>
                    <a:pt x="601" y="10474"/>
                    <a:pt x="734" y="10541"/>
                    <a:pt x="934" y="10541"/>
                  </a:cubicBezTo>
                  <a:cubicBezTo>
                    <a:pt x="1068" y="10541"/>
                    <a:pt x="1168" y="10541"/>
                    <a:pt x="1335" y="10508"/>
                  </a:cubicBezTo>
                  <a:cubicBezTo>
                    <a:pt x="4403" y="9874"/>
                    <a:pt x="11075" y="5204"/>
                    <a:pt x="14778" y="2502"/>
                  </a:cubicBezTo>
                  <a:lnTo>
                    <a:pt x="14911" y="2368"/>
                  </a:lnTo>
                  <a:lnTo>
                    <a:pt x="14844" y="2335"/>
                  </a:lnTo>
                  <a:cubicBezTo>
                    <a:pt x="12876" y="1334"/>
                    <a:pt x="11042" y="634"/>
                    <a:pt x="9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1"/>
            <p:cNvSpPr/>
            <p:nvPr/>
          </p:nvSpPr>
          <p:spPr>
            <a:xfrm>
              <a:off x="3346725" y="2400500"/>
              <a:ext cx="373625" cy="302725"/>
            </a:xfrm>
            <a:custGeom>
              <a:avLst/>
              <a:gdLst/>
              <a:ahLst/>
              <a:cxnLst/>
              <a:rect l="l" t="t" r="r" b="b"/>
              <a:pathLst>
                <a:path w="14945" h="12109" extrusionOk="0">
                  <a:moveTo>
                    <a:pt x="8473" y="0"/>
                  </a:moveTo>
                  <a:lnTo>
                    <a:pt x="8440" y="34"/>
                  </a:lnTo>
                  <a:cubicBezTo>
                    <a:pt x="5238" y="3569"/>
                    <a:pt x="1" y="9841"/>
                    <a:pt x="835" y="11609"/>
                  </a:cubicBezTo>
                  <a:cubicBezTo>
                    <a:pt x="1001" y="11942"/>
                    <a:pt x="1402" y="12109"/>
                    <a:pt x="1935" y="12109"/>
                  </a:cubicBezTo>
                  <a:lnTo>
                    <a:pt x="2102" y="12109"/>
                  </a:lnTo>
                  <a:cubicBezTo>
                    <a:pt x="6005" y="11909"/>
                    <a:pt x="11809" y="7039"/>
                    <a:pt x="14911" y="4203"/>
                  </a:cubicBezTo>
                  <a:lnTo>
                    <a:pt x="14945" y="4103"/>
                  </a:lnTo>
                  <a:lnTo>
                    <a:pt x="14911" y="4070"/>
                  </a:lnTo>
                  <a:cubicBezTo>
                    <a:pt x="14244" y="3569"/>
                    <a:pt x="13477" y="3002"/>
                    <a:pt x="12576" y="2402"/>
                  </a:cubicBezTo>
                  <a:cubicBezTo>
                    <a:pt x="11309" y="1535"/>
                    <a:pt x="9974" y="734"/>
                    <a:pt x="8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1"/>
            <p:cNvSpPr/>
            <p:nvPr/>
          </p:nvSpPr>
          <p:spPr>
            <a:xfrm>
              <a:off x="3550200" y="2513900"/>
              <a:ext cx="319425" cy="374475"/>
            </a:xfrm>
            <a:custGeom>
              <a:avLst/>
              <a:gdLst/>
              <a:ahLst/>
              <a:cxnLst/>
              <a:rect l="l" t="t" r="r" b="b"/>
              <a:pathLst>
                <a:path w="12777" h="14979" extrusionOk="0">
                  <a:moveTo>
                    <a:pt x="7339" y="1"/>
                  </a:moveTo>
                  <a:lnTo>
                    <a:pt x="7306" y="34"/>
                  </a:lnTo>
                  <a:cubicBezTo>
                    <a:pt x="4504" y="4971"/>
                    <a:pt x="1" y="13410"/>
                    <a:pt x="1202" y="14745"/>
                  </a:cubicBezTo>
                  <a:cubicBezTo>
                    <a:pt x="1335" y="14878"/>
                    <a:pt x="1502" y="14978"/>
                    <a:pt x="1669" y="14978"/>
                  </a:cubicBezTo>
                  <a:cubicBezTo>
                    <a:pt x="1869" y="14978"/>
                    <a:pt x="2136" y="14878"/>
                    <a:pt x="2436" y="14745"/>
                  </a:cubicBezTo>
                  <a:cubicBezTo>
                    <a:pt x="5471" y="13377"/>
                    <a:pt x="9708" y="9841"/>
                    <a:pt x="12777" y="7039"/>
                  </a:cubicBezTo>
                  <a:cubicBezTo>
                    <a:pt x="12176" y="6205"/>
                    <a:pt x="11776" y="5505"/>
                    <a:pt x="11442" y="4871"/>
                  </a:cubicBezTo>
                  <a:cubicBezTo>
                    <a:pt x="10442" y="3170"/>
                    <a:pt x="9708" y="1969"/>
                    <a:pt x="7373" y="34"/>
                  </a:cubicBezTo>
                  <a:lnTo>
                    <a:pt x="73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1"/>
            <p:cNvSpPr/>
            <p:nvPr/>
          </p:nvSpPr>
          <p:spPr>
            <a:xfrm>
              <a:off x="3804550" y="2709050"/>
              <a:ext cx="193500" cy="193500"/>
            </a:xfrm>
            <a:custGeom>
              <a:avLst/>
              <a:gdLst/>
              <a:ahLst/>
              <a:cxnLst/>
              <a:rect l="l" t="t" r="r" b="b"/>
              <a:pathLst>
                <a:path w="7740" h="7740" extrusionOk="0">
                  <a:moveTo>
                    <a:pt x="3136" y="0"/>
                  </a:moveTo>
                  <a:lnTo>
                    <a:pt x="3070" y="67"/>
                  </a:lnTo>
                  <a:cubicBezTo>
                    <a:pt x="868" y="3670"/>
                    <a:pt x="1" y="6005"/>
                    <a:pt x="468" y="7072"/>
                  </a:cubicBezTo>
                  <a:cubicBezTo>
                    <a:pt x="568" y="7406"/>
                    <a:pt x="868" y="7606"/>
                    <a:pt x="1235" y="7706"/>
                  </a:cubicBezTo>
                  <a:cubicBezTo>
                    <a:pt x="1402" y="7739"/>
                    <a:pt x="1568" y="7739"/>
                    <a:pt x="1735" y="7739"/>
                  </a:cubicBezTo>
                  <a:cubicBezTo>
                    <a:pt x="3070" y="7739"/>
                    <a:pt x="5071" y="6739"/>
                    <a:pt x="7706" y="4837"/>
                  </a:cubicBezTo>
                  <a:lnTo>
                    <a:pt x="7740" y="4771"/>
                  </a:lnTo>
                  <a:lnTo>
                    <a:pt x="7706" y="4737"/>
                  </a:lnTo>
                  <a:cubicBezTo>
                    <a:pt x="6339" y="3770"/>
                    <a:pt x="5238" y="2769"/>
                    <a:pt x="4471" y="1768"/>
                  </a:cubicBezTo>
                  <a:cubicBezTo>
                    <a:pt x="4004" y="1201"/>
                    <a:pt x="3537" y="668"/>
                    <a:pt x="3170" y="67"/>
                  </a:cubicBezTo>
                  <a:lnTo>
                    <a:pt x="3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1"/>
            <p:cNvSpPr/>
            <p:nvPr/>
          </p:nvSpPr>
          <p:spPr>
            <a:xfrm>
              <a:off x="3999700" y="2872500"/>
              <a:ext cx="176800" cy="192650"/>
            </a:xfrm>
            <a:custGeom>
              <a:avLst/>
              <a:gdLst/>
              <a:ahLst/>
              <a:cxnLst/>
              <a:rect l="l" t="t" r="r" b="b"/>
              <a:pathLst>
                <a:path w="7072" h="7706" extrusionOk="0">
                  <a:moveTo>
                    <a:pt x="2569" y="0"/>
                  </a:moveTo>
                  <a:lnTo>
                    <a:pt x="2535" y="34"/>
                  </a:lnTo>
                  <a:cubicBezTo>
                    <a:pt x="667" y="4637"/>
                    <a:pt x="0" y="7172"/>
                    <a:pt x="567" y="7639"/>
                  </a:cubicBezTo>
                  <a:cubicBezTo>
                    <a:pt x="634" y="7673"/>
                    <a:pt x="701" y="7706"/>
                    <a:pt x="767" y="7706"/>
                  </a:cubicBezTo>
                  <a:cubicBezTo>
                    <a:pt x="934" y="7706"/>
                    <a:pt x="1168" y="7639"/>
                    <a:pt x="1468" y="7406"/>
                  </a:cubicBezTo>
                  <a:cubicBezTo>
                    <a:pt x="2869" y="6405"/>
                    <a:pt x="4737" y="4737"/>
                    <a:pt x="7039" y="2502"/>
                  </a:cubicBezTo>
                  <a:lnTo>
                    <a:pt x="7072" y="2436"/>
                  </a:lnTo>
                  <a:lnTo>
                    <a:pt x="7005" y="2402"/>
                  </a:lnTo>
                  <a:cubicBezTo>
                    <a:pt x="5337" y="1635"/>
                    <a:pt x="3903" y="834"/>
                    <a:pt x="2635" y="34"/>
                  </a:cubicBezTo>
                  <a:lnTo>
                    <a:pt x="25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1"/>
            <p:cNvSpPr/>
            <p:nvPr/>
          </p:nvSpPr>
          <p:spPr>
            <a:xfrm>
              <a:off x="4172325" y="2959225"/>
              <a:ext cx="215175" cy="241875"/>
            </a:xfrm>
            <a:custGeom>
              <a:avLst/>
              <a:gdLst/>
              <a:ahLst/>
              <a:cxnLst/>
              <a:rect l="l" t="t" r="r" b="b"/>
              <a:pathLst>
                <a:path w="8607" h="9675" extrusionOk="0">
                  <a:moveTo>
                    <a:pt x="2202" y="1"/>
                  </a:moveTo>
                  <a:lnTo>
                    <a:pt x="2202" y="34"/>
                  </a:lnTo>
                  <a:cubicBezTo>
                    <a:pt x="467" y="5838"/>
                    <a:pt x="0" y="9040"/>
                    <a:pt x="834" y="9574"/>
                  </a:cubicBezTo>
                  <a:cubicBezTo>
                    <a:pt x="934" y="9607"/>
                    <a:pt x="1001" y="9674"/>
                    <a:pt x="1134" y="9674"/>
                  </a:cubicBezTo>
                  <a:cubicBezTo>
                    <a:pt x="1435" y="9674"/>
                    <a:pt x="1835" y="9441"/>
                    <a:pt x="2369" y="8974"/>
                  </a:cubicBezTo>
                  <a:cubicBezTo>
                    <a:pt x="4170" y="7406"/>
                    <a:pt x="6271" y="5371"/>
                    <a:pt x="8540" y="2869"/>
                  </a:cubicBezTo>
                  <a:lnTo>
                    <a:pt x="8606" y="2803"/>
                  </a:lnTo>
                  <a:lnTo>
                    <a:pt x="8506" y="2769"/>
                  </a:lnTo>
                  <a:cubicBezTo>
                    <a:pt x="8039" y="2602"/>
                    <a:pt x="7572" y="2402"/>
                    <a:pt x="7105" y="2202"/>
                  </a:cubicBezTo>
                  <a:cubicBezTo>
                    <a:pt x="5504" y="1502"/>
                    <a:pt x="3936" y="768"/>
                    <a:pt x="2268" y="34"/>
                  </a:cubicBezTo>
                  <a:lnTo>
                    <a:pt x="22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1"/>
            <p:cNvSpPr/>
            <p:nvPr/>
          </p:nvSpPr>
          <p:spPr>
            <a:xfrm>
              <a:off x="4424175" y="3063475"/>
              <a:ext cx="213500" cy="269375"/>
            </a:xfrm>
            <a:custGeom>
              <a:avLst/>
              <a:gdLst/>
              <a:ahLst/>
              <a:cxnLst/>
              <a:rect l="l" t="t" r="r" b="b"/>
              <a:pathLst>
                <a:path w="8540" h="10775" extrusionOk="0">
                  <a:moveTo>
                    <a:pt x="1268" y="0"/>
                  </a:moveTo>
                  <a:lnTo>
                    <a:pt x="1268" y="67"/>
                  </a:lnTo>
                  <a:cubicBezTo>
                    <a:pt x="567" y="4570"/>
                    <a:pt x="0" y="10041"/>
                    <a:pt x="1401" y="10708"/>
                  </a:cubicBezTo>
                  <a:cubicBezTo>
                    <a:pt x="1501" y="10741"/>
                    <a:pt x="1601" y="10775"/>
                    <a:pt x="1735" y="10775"/>
                  </a:cubicBezTo>
                  <a:cubicBezTo>
                    <a:pt x="2268" y="10775"/>
                    <a:pt x="3002" y="10241"/>
                    <a:pt x="3903" y="9207"/>
                  </a:cubicBezTo>
                  <a:cubicBezTo>
                    <a:pt x="5737" y="6972"/>
                    <a:pt x="7272" y="4937"/>
                    <a:pt x="8506" y="3069"/>
                  </a:cubicBezTo>
                  <a:lnTo>
                    <a:pt x="8539" y="3036"/>
                  </a:lnTo>
                  <a:lnTo>
                    <a:pt x="8439" y="2969"/>
                  </a:lnTo>
                  <a:cubicBezTo>
                    <a:pt x="5838" y="2068"/>
                    <a:pt x="3936" y="1335"/>
                    <a:pt x="2669" y="667"/>
                  </a:cubicBezTo>
                  <a:cubicBezTo>
                    <a:pt x="2268" y="434"/>
                    <a:pt x="1868" y="234"/>
                    <a:pt x="1368" y="34"/>
                  </a:cubicBezTo>
                  <a:lnTo>
                    <a:pt x="12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1"/>
            <p:cNvSpPr/>
            <p:nvPr/>
          </p:nvSpPr>
          <p:spPr>
            <a:xfrm>
              <a:off x="4671000" y="3152700"/>
              <a:ext cx="170150" cy="275225"/>
            </a:xfrm>
            <a:custGeom>
              <a:avLst/>
              <a:gdLst/>
              <a:ahLst/>
              <a:cxnLst/>
              <a:rect l="l" t="t" r="r" b="b"/>
              <a:pathLst>
                <a:path w="6806" h="11009" extrusionOk="0">
                  <a:moveTo>
                    <a:pt x="501" y="0"/>
                  </a:moveTo>
                  <a:lnTo>
                    <a:pt x="501" y="101"/>
                  </a:lnTo>
                  <a:cubicBezTo>
                    <a:pt x="1" y="7106"/>
                    <a:pt x="168" y="10775"/>
                    <a:pt x="1068" y="11008"/>
                  </a:cubicBezTo>
                  <a:lnTo>
                    <a:pt x="1202" y="11008"/>
                  </a:lnTo>
                  <a:cubicBezTo>
                    <a:pt x="1535" y="11008"/>
                    <a:pt x="2002" y="10508"/>
                    <a:pt x="2503" y="9541"/>
                  </a:cubicBezTo>
                  <a:cubicBezTo>
                    <a:pt x="3737" y="7172"/>
                    <a:pt x="5204" y="4637"/>
                    <a:pt x="6739" y="2002"/>
                  </a:cubicBezTo>
                  <a:lnTo>
                    <a:pt x="6806" y="1969"/>
                  </a:lnTo>
                  <a:lnTo>
                    <a:pt x="6706" y="1969"/>
                  </a:lnTo>
                  <a:cubicBezTo>
                    <a:pt x="4337" y="1201"/>
                    <a:pt x="2369" y="634"/>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1"/>
            <p:cNvSpPr/>
            <p:nvPr/>
          </p:nvSpPr>
          <p:spPr>
            <a:xfrm>
              <a:off x="4866975" y="3217750"/>
              <a:ext cx="208500" cy="208500"/>
            </a:xfrm>
            <a:custGeom>
              <a:avLst/>
              <a:gdLst/>
              <a:ahLst/>
              <a:cxnLst/>
              <a:rect l="l" t="t" r="r" b="b"/>
              <a:pathLst>
                <a:path w="8340" h="8340" extrusionOk="0">
                  <a:moveTo>
                    <a:pt x="968" y="0"/>
                  </a:moveTo>
                  <a:lnTo>
                    <a:pt x="968" y="34"/>
                  </a:lnTo>
                  <a:cubicBezTo>
                    <a:pt x="34" y="4870"/>
                    <a:pt x="1" y="7606"/>
                    <a:pt x="901" y="8206"/>
                  </a:cubicBezTo>
                  <a:cubicBezTo>
                    <a:pt x="1035" y="8273"/>
                    <a:pt x="1168" y="8340"/>
                    <a:pt x="1335" y="8340"/>
                  </a:cubicBezTo>
                  <a:cubicBezTo>
                    <a:pt x="1635" y="8340"/>
                    <a:pt x="1969" y="8206"/>
                    <a:pt x="2336" y="7906"/>
                  </a:cubicBezTo>
                  <a:cubicBezTo>
                    <a:pt x="4037" y="6705"/>
                    <a:pt x="6072" y="4837"/>
                    <a:pt x="8307" y="2335"/>
                  </a:cubicBezTo>
                  <a:lnTo>
                    <a:pt x="8340" y="2269"/>
                  </a:lnTo>
                  <a:lnTo>
                    <a:pt x="8240" y="2235"/>
                  </a:lnTo>
                  <a:cubicBezTo>
                    <a:pt x="6072" y="1535"/>
                    <a:pt x="3803" y="834"/>
                    <a:pt x="10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1"/>
            <p:cNvSpPr/>
            <p:nvPr/>
          </p:nvSpPr>
          <p:spPr>
            <a:xfrm>
              <a:off x="5085475" y="3291975"/>
              <a:ext cx="140125" cy="191825"/>
            </a:xfrm>
            <a:custGeom>
              <a:avLst/>
              <a:gdLst/>
              <a:ahLst/>
              <a:cxnLst/>
              <a:rect l="l" t="t" r="r" b="b"/>
              <a:pathLst>
                <a:path w="5605" h="7673" extrusionOk="0">
                  <a:moveTo>
                    <a:pt x="1668" y="0"/>
                  </a:moveTo>
                  <a:lnTo>
                    <a:pt x="1668" y="67"/>
                  </a:lnTo>
                  <a:cubicBezTo>
                    <a:pt x="367" y="4804"/>
                    <a:pt x="0" y="7339"/>
                    <a:pt x="601" y="7639"/>
                  </a:cubicBezTo>
                  <a:cubicBezTo>
                    <a:pt x="634" y="7639"/>
                    <a:pt x="667" y="7672"/>
                    <a:pt x="701" y="7672"/>
                  </a:cubicBezTo>
                  <a:cubicBezTo>
                    <a:pt x="968" y="7672"/>
                    <a:pt x="1268" y="7439"/>
                    <a:pt x="1701" y="6938"/>
                  </a:cubicBezTo>
                  <a:cubicBezTo>
                    <a:pt x="2969" y="5437"/>
                    <a:pt x="4270" y="3669"/>
                    <a:pt x="5604" y="1635"/>
                  </a:cubicBezTo>
                  <a:lnTo>
                    <a:pt x="5571" y="1568"/>
                  </a:lnTo>
                  <a:lnTo>
                    <a:pt x="5504" y="1501"/>
                  </a:lnTo>
                  <a:cubicBezTo>
                    <a:pt x="4503" y="1068"/>
                    <a:pt x="3269" y="567"/>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1"/>
            <p:cNvSpPr/>
            <p:nvPr/>
          </p:nvSpPr>
          <p:spPr>
            <a:xfrm>
              <a:off x="5200550" y="3344500"/>
              <a:ext cx="108425" cy="175150"/>
            </a:xfrm>
            <a:custGeom>
              <a:avLst/>
              <a:gdLst/>
              <a:ahLst/>
              <a:cxnLst/>
              <a:rect l="l" t="t" r="r" b="b"/>
              <a:pathLst>
                <a:path w="4337" h="7006" extrusionOk="0">
                  <a:moveTo>
                    <a:pt x="2102" y="1"/>
                  </a:moveTo>
                  <a:lnTo>
                    <a:pt x="2102" y="34"/>
                  </a:lnTo>
                  <a:cubicBezTo>
                    <a:pt x="1" y="6839"/>
                    <a:pt x="301" y="6906"/>
                    <a:pt x="367" y="7006"/>
                  </a:cubicBezTo>
                  <a:lnTo>
                    <a:pt x="401" y="7006"/>
                  </a:lnTo>
                  <a:cubicBezTo>
                    <a:pt x="501" y="7006"/>
                    <a:pt x="701" y="6839"/>
                    <a:pt x="1201" y="5805"/>
                  </a:cubicBezTo>
                  <a:cubicBezTo>
                    <a:pt x="2235" y="3803"/>
                    <a:pt x="3303" y="2236"/>
                    <a:pt x="4270" y="1268"/>
                  </a:cubicBezTo>
                  <a:lnTo>
                    <a:pt x="4337" y="1268"/>
                  </a:lnTo>
                  <a:lnTo>
                    <a:pt x="4304" y="1201"/>
                  </a:lnTo>
                  <a:cubicBezTo>
                    <a:pt x="3636" y="835"/>
                    <a:pt x="2903" y="468"/>
                    <a:pt x="2169" y="34"/>
                  </a:cubicBezTo>
                  <a:lnTo>
                    <a:pt x="2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1"/>
            <p:cNvSpPr/>
            <p:nvPr/>
          </p:nvSpPr>
          <p:spPr>
            <a:xfrm>
              <a:off x="5280600" y="3390375"/>
              <a:ext cx="105100" cy="145950"/>
            </a:xfrm>
            <a:custGeom>
              <a:avLst/>
              <a:gdLst/>
              <a:ahLst/>
              <a:cxnLst/>
              <a:rect l="l" t="t" r="r" b="b"/>
              <a:pathLst>
                <a:path w="4204" h="5838" extrusionOk="0">
                  <a:moveTo>
                    <a:pt x="2202" y="0"/>
                  </a:moveTo>
                  <a:lnTo>
                    <a:pt x="2169" y="34"/>
                  </a:lnTo>
                  <a:cubicBezTo>
                    <a:pt x="1" y="5571"/>
                    <a:pt x="301" y="5804"/>
                    <a:pt x="368" y="5838"/>
                  </a:cubicBezTo>
                  <a:lnTo>
                    <a:pt x="468" y="5838"/>
                  </a:lnTo>
                  <a:cubicBezTo>
                    <a:pt x="535" y="5838"/>
                    <a:pt x="635" y="5738"/>
                    <a:pt x="701" y="5671"/>
                  </a:cubicBezTo>
                  <a:cubicBezTo>
                    <a:pt x="1569" y="4804"/>
                    <a:pt x="3036" y="2736"/>
                    <a:pt x="4170" y="1168"/>
                  </a:cubicBezTo>
                  <a:lnTo>
                    <a:pt x="4204" y="1168"/>
                  </a:lnTo>
                  <a:lnTo>
                    <a:pt x="4170" y="1134"/>
                  </a:lnTo>
                  <a:cubicBezTo>
                    <a:pt x="3537" y="767"/>
                    <a:pt x="2936" y="367"/>
                    <a:pt x="2236" y="34"/>
                  </a:cubicBezTo>
                  <a:lnTo>
                    <a:pt x="22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1"/>
            <p:cNvSpPr/>
            <p:nvPr/>
          </p:nvSpPr>
          <p:spPr>
            <a:xfrm>
              <a:off x="5375675" y="3425400"/>
              <a:ext cx="114275" cy="128450"/>
            </a:xfrm>
            <a:custGeom>
              <a:avLst/>
              <a:gdLst/>
              <a:ahLst/>
              <a:cxnLst/>
              <a:rect l="l" t="t" r="r" b="b"/>
              <a:pathLst>
                <a:path w="4571" h="5138" extrusionOk="0">
                  <a:moveTo>
                    <a:pt x="868" y="0"/>
                  </a:moveTo>
                  <a:lnTo>
                    <a:pt x="868" y="100"/>
                  </a:lnTo>
                  <a:cubicBezTo>
                    <a:pt x="401" y="2135"/>
                    <a:pt x="1" y="4637"/>
                    <a:pt x="701" y="5071"/>
                  </a:cubicBezTo>
                  <a:cubicBezTo>
                    <a:pt x="801" y="5104"/>
                    <a:pt x="868" y="5137"/>
                    <a:pt x="968" y="5137"/>
                  </a:cubicBezTo>
                  <a:cubicBezTo>
                    <a:pt x="1168" y="5137"/>
                    <a:pt x="1402" y="5004"/>
                    <a:pt x="1702" y="4804"/>
                  </a:cubicBezTo>
                  <a:cubicBezTo>
                    <a:pt x="2536" y="4170"/>
                    <a:pt x="3503" y="3403"/>
                    <a:pt x="4537" y="2469"/>
                  </a:cubicBezTo>
                  <a:lnTo>
                    <a:pt x="4570" y="2435"/>
                  </a:lnTo>
                  <a:lnTo>
                    <a:pt x="4537" y="2402"/>
                  </a:lnTo>
                  <a:cubicBezTo>
                    <a:pt x="3403" y="1601"/>
                    <a:pt x="2202" y="868"/>
                    <a:pt x="901" y="67"/>
                  </a:cubicBezTo>
                  <a:lnTo>
                    <a:pt x="8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1"/>
            <p:cNvSpPr/>
            <p:nvPr/>
          </p:nvSpPr>
          <p:spPr>
            <a:xfrm>
              <a:off x="5497425" y="3506275"/>
              <a:ext cx="104275" cy="80925"/>
            </a:xfrm>
            <a:custGeom>
              <a:avLst/>
              <a:gdLst/>
              <a:ahLst/>
              <a:cxnLst/>
              <a:rect l="l" t="t" r="r" b="b"/>
              <a:pathLst>
                <a:path w="4171" h="3237" extrusionOk="0">
                  <a:moveTo>
                    <a:pt x="868" y="1"/>
                  </a:moveTo>
                  <a:lnTo>
                    <a:pt x="835" y="34"/>
                  </a:lnTo>
                  <a:cubicBezTo>
                    <a:pt x="201" y="1502"/>
                    <a:pt x="1" y="2436"/>
                    <a:pt x="234" y="2903"/>
                  </a:cubicBezTo>
                  <a:cubicBezTo>
                    <a:pt x="334" y="3070"/>
                    <a:pt x="501" y="3203"/>
                    <a:pt x="701" y="3203"/>
                  </a:cubicBezTo>
                  <a:cubicBezTo>
                    <a:pt x="868" y="3237"/>
                    <a:pt x="1035" y="3237"/>
                    <a:pt x="1202" y="3237"/>
                  </a:cubicBezTo>
                  <a:cubicBezTo>
                    <a:pt x="1969" y="3237"/>
                    <a:pt x="2936" y="3036"/>
                    <a:pt x="4037" y="2603"/>
                  </a:cubicBezTo>
                  <a:lnTo>
                    <a:pt x="4170" y="2636"/>
                  </a:lnTo>
                  <a:lnTo>
                    <a:pt x="4104" y="2569"/>
                  </a:lnTo>
                  <a:cubicBezTo>
                    <a:pt x="3203" y="1802"/>
                    <a:pt x="2136" y="902"/>
                    <a:pt x="935" y="34"/>
                  </a:cubicBezTo>
                  <a:lnTo>
                    <a:pt x="8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1"/>
            <p:cNvSpPr/>
            <p:nvPr/>
          </p:nvSpPr>
          <p:spPr>
            <a:xfrm>
              <a:off x="5575825" y="3587175"/>
              <a:ext cx="93425" cy="77575"/>
            </a:xfrm>
            <a:custGeom>
              <a:avLst/>
              <a:gdLst/>
              <a:ahLst/>
              <a:cxnLst/>
              <a:rect l="l" t="t" r="r" b="b"/>
              <a:pathLst>
                <a:path w="3737" h="3103" extrusionOk="0">
                  <a:moveTo>
                    <a:pt x="1668" y="1"/>
                  </a:moveTo>
                  <a:lnTo>
                    <a:pt x="1635" y="67"/>
                  </a:lnTo>
                  <a:cubicBezTo>
                    <a:pt x="434" y="1502"/>
                    <a:pt x="0" y="2436"/>
                    <a:pt x="200" y="2836"/>
                  </a:cubicBezTo>
                  <a:cubicBezTo>
                    <a:pt x="300" y="3003"/>
                    <a:pt x="501" y="3103"/>
                    <a:pt x="801" y="3103"/>
                  </a:cubicBezTo>
                  <a:cubicBezTo>
                    <a:pt x="868" y="3103"/>
                    <a:pt x="1001" y="3103"/>
                    <a:pt x="1134" y="3069"/>
                  </a:cubicBezTo>
                  <a:cubicBezTo>
                    <a:pt x="1902" y="2936"/>
                    <a:pt x="2736" y="2769"/>
                    <a:pt x="3670" y="2502"/>
                  </a:cubicBezTo>
                  <a:lnTo>
                    <a:pt x="3736" y="2502"/>
                  </a:lnTo>
                  <a:lnTo>
                    <a:pt x="3703" y="2436"/>
                  </a:lnTo>
                  <a:cubicBezTo>
                    <a:pt x="3236" y="1668"/>
                    <a:pt x="2535" y="901"/>
                    <a:pt x="1701" y="67"/>
                  </a:cubicBezTo>
                  <a:lnTo>
                    <a:pt x="1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1"/>
            <p:cNvSpPr/>
            <p:nvPr/>
          </p:nvSpPr>
          <p:spPr>
            <a:xfrm>
              <a:off x="2807175" y="2747150"/>
              <a:ext cx="241175" cy="397825"/>
            </a:xfrm>
            <a:custGeom>
              <a:avLst/>
              <a:gdLst/>
              <a:ahLst/>
              <a:cxnLst/>
              <a:rect l="l" t="t" r="r" b="b"/>
              <a:pathLst>
                <a:path w="9647" h="15913" extrusionOk="0">
                  <a:moveTo>
                    <a:pt x="5952" y="1"/>
                  </a:moveTo>
                  <a:cubicBezTo>
                    <a:pt x="5903" y="1"/>
                    <a:pt x="9646" y="2732"/>
                    <a:pt x="7873" y="4247"/>
                  </a:cubicBezTo>
                  <a:cubicBezTo>
                    <a:pt x="7072" y="4914"/>
                    <a:pt x="6172" y="5682"/>
                    <a:pt x="5304" y="6182"/>
                  </a:cubicBezTo>
                  <a:cubicBezTo>
                    <a:pt x="3903" y="6916"/>
                    <a:pt x="2469" y="7716"/>
                    <a:pt x="1535" y="9017"/>
                  </a:cubicBezTo>
                  <a:cubicBezTo>
                    <a:pt x="1" y="11252"/>
                    <a:pt x="1235" y="13621"/>
                    <a:pt x="2169" y="15889"/>
                  </a:cubicBezTo>
                  <a:cubicBezTo>
                    <a:pt x="2176" y="15905"/>
                    <a:pt x="2180" y="15912"/>
                    <a:pt x="2182" y="15912"/>
                  </a:cubicBezTo>
                  <a:cubicBezTo>
                    <a:pt x="2221" y="15912"/>
                    <a:pt x="994" y="12139"/>
                    <a:pt x="1568" y="10352"/>
                  </a:cubicBezTo>
                  <a:cubicBezTo>
                    <a:pt x="2369" y="7883"/>
                    <a:pt x="5338" y="7049"/>
                    <a:pt x="7206" y="5715"/>
                  </a:cubicBezTo>
                  <a:cubicBezTo>
                    <a:pt x="8040" y="5181"/>
                    <a:pt x="9341" y="4080"/>
                    <a:pt x="9174" y="2880"/>
                  </a:cubicBezTo>
                  <a:cubicBezTo>
                    <a:pt x="9007" y="1645"/>
                    <a:pt x="6872" y="578"/>
                    <a:pt x="5971" y="11"/>
                  </a:cubicBezTo>
                  <a:cubicBezTo>
                    <a:pt x="5960" y="4"/>
                    <a:pt x="5954" y="1"/>
                    <a:pt x="5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1"/>
            <p:cNvSpPr/>
            <p:nvPr/>
          </p:nvSpPr>
          <p:spPr>
            <a:xfrm>
              <a:off x="2835150" y="3146750"/>
              <a:ext cx="110475" cy="133575"/>
            </a:xfrm>
            <a:custGeom>
              <a:avLst/>
              <a:gdLst/>
              <a:ahLst/>
              <a:cxnLst/>
              <a:rect l="l" t="t" r="r" b="b"/>
              <a:pathLst>
                <a:path w="4419" h="5343" extrusionOk="0">
                  <a:moveTo>
                    <a:pt x="980" y="0"/>
                  </a:moveTo>
                  <a:cubicBezTo>
                    <a:pt x="913" y="0"/>
                    <a:pt x="0" y="4197"/>
                    <a:pt x="4419" y="5342"/>
                  </a:cubicBezTo>
                  <a:cubicBezTo>
                    <a:pt x="4419" y="5342"/>
                    <a:pt x="2684" y="3241"/>
                    <a:pt x="3051" y="1106"/>
                  </a:cubicBezTo>
                  <a:cubicBezTo>
                    <a:pt x="3051" y="1106"/>
                    <a:pt x="1050" y="138"/>
                    <a:pt x="983" y="5"/>
                  </a:cubicBezTo>
                  <a:cubicBezTo>
                    <a:pt x="982" y="2"/>
                    <a:pt x="981" y="0"/>
                    <a:pt x="9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a16="http://schemas.microsoft.com/office/drawing/2014/main" xmlns="" id="{83152784-5FF1-04A3-9902-951700D3741B}"/>
              </a:ext>
            </a:extLst>
          </p:cNvPr>
          <p:cNvPicPr>
            <a:picLocks noChangeAspect="1"/>
          </p:cNvPicPr>
          <p:nvPr/>
        </p:nvPicPr>
        <p:blipFill>
          <a:blip r:embed="rId3"/>
          <a:stretch>
            <a:fillRect/>
          </a:stretch>
        </p:blipFill>
        <p:spPr>
          <a:xfrm>
            <a:off x="4887656" y="1357167"/>
            <a:ext cx="3992363" cy="1871420"/>
          </a:xfrm>
          <a:prstGeom prst="rect">
            <a:avLst/>
          </a:prstGeom>
        </p:spPr>
      </p:pic>
      <p:sp>
        <p:nvSpPr>
          <p:cNvPr id="4" name="Título 3">
            <a:extLst>
              <a:ext uri="{FF2B5EF4-FFF2-40B4-BE49-F238E27FC236}">
                <a16:creationId xmlns:a16="http://schemas.microsoft.com/office/drawing/2014/main" xmlns="" id="{D70C0A30-4097-55B1-331F-A10E98169C47}"/>
              </a:ext>
            </a:extLst>
          </p:cNvPr>
          <p:cNvSpPr>
            <a:spLocks noGrp="1"/>
          </p:cNvSpPr>
          <p:nvPr>
            <p:ph type="ctrTitle"/>
          </p:nvPr>
        </p:nvSpPr>
        <p:spPr>
          <a:xfrm>
            <a:off x="2221392" y="108301"/>
            <a:ext cx="4829400" cy="770086"/>
          </a:xfrm>
        </p:spPr>
        <p:txBody>
          <a:bodyPr/>
          <a:lstStyle/>
          <a:p>
            <a:r>
              <a:rPr lang="es-EC" sz="4000" dirty="0"/>
              <a:t>INTRODUCCIÓN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3"/>
          <p:cNvSpPr/>
          <p:nvPr/>
        </p:nvSpPr>
        <p:spPr>
          <a:xfrm rot="-285668">
            <a:off x="820421" y="1145427"/>
            <a:ext cx="4181571" cy="2753897"/>
          </a:xfrm>
          <a:custGeom>
            <a:avLst/>
            <a:gdLst/>
            <a:ahLst/>
            <a:cxnLst/>
            <a:rect l="l" t="t" r="r" b="b"/>
            <a:pathLst>
              <a:path w="125867" h="97891" extrusionOk="0">
                <a:moveTo>
                  <a:pt x="60082" y="1"/>
                </a:moveTo>
                <a:cubicBezTo>
                  <a:pt x="36752" y="1"/>
                  <a:pt x="12844" y="7408"/>
                  <a:pt x="8816" y="20204"/>
                </a:cubicBezTo>
                <a:cubicBezTo>
                  <a:pt x="0" y="48281"/>
                  <a:pt x="35688" y="97891"/>
                  <a:pt x="74611" y="97891"/>
                </a:cubicBezTo>
                <a:cubicBezTo>
                  <a:pt x="76336" y="97891"/>
                  <a:pt x="78067" y="97793"/>
                  <a:pt x="79800" y="97592"/>
                </a:cubicBezTo>
                <a:cubicBezTo>
                  <a:pt x="105852" y="94590"/>
                  <a:pt x="125866" y="50492"/>
                  <a:pt x="105285" y="16468"/>
                </a:cubicBezTo>
                <a:cubicBezTo>
                  <a:pt x="98416" y="5105"/>
                  <a:pt x="79448" y="1"/>
                  <a:pt x="600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3"/>
          <p:cNvSpPr txBox="1">
            <a:spLocks noGrp="1"/>
          </p:cNvSpPr>
          <p:nvPr>
            <p:ph type="subTitle" idx="1"/>
          </p:nvPr>
        </p:nvSpPr>
        <p:spPr>
          <a:xfrm>
            <a:off x="4635176" y="1490527"/>
            <a:ext cx="4307700" cy="203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C" sz="2000" dirty="0"/>
              <a:t>L</a:t>
            </a:r>
            <a:r>
              <a:rPr lang="en" sz="2000" dirty="0"/>
              <a:t>a construcción de aplicativos multimedia tanto para la educación como para cualquier ámbito social son esenciales para el correcto progreso y mejora en el sentido de que si las TIC avanzan, la humanidad debe acoplarse e ir de la mano. </a:t>
            </a:r>
            <a:endParaRPr sz="2000" dirty="0"/>
          </a:p>
        </p:txBody>
      </p:sp>
      <p:grpSp>
        <p:nvGrpSpPr>
          <p:cNvPr id="968" name="Google Shape;968;p43"/>
          <p:cNvGrpSpPr/>
          <p:nvPr/>
        </p:nvGrpSpPr>
        <p:grpSpPr>
          <a:xfrm>
            <a:off x="1376301" y="894480"/>
            <a:ext cx="3069305" cy="3135044"/>
            <a:chOff x="1908600" y="978575"/>
            <a:chExt cx="3798175" cy="3879525"/>
          </a:xfrm>
        </p:grpSpPr>
        <p:sp>
          <p:nvSpPr>
            <p:cNvPr id="969" name="Google Shape;969;p43"/>
            <p:cNvSpPr/>
            <p:nvPr/>
          </p:nvSpPr>
          <p:spPr>
            <a:xfrm>
              <a:off x="2449425" y="4552050"/>
              <a:ext cx="107600" cy="76725"/>
            </a:xfrm>
            <a:custGeom>
              <a:avLst/>
              <a:gdLst/>
              <a:ahLst/>
              <a:cxnLst/>
              <a:rect l="l" t="t" r="r" b="b"/>
              <a:pathLst>
                <a:path w="4304" h="3069" extrusionOk="0">
                  <a:moveTo>
                    <a:pt x="2838" y="1"/>
                  </a:moveTo>
                  <a:cubicBezTo>
                    <a:pt x="2052" y="1"/>
                    <a:pt x="395" y="1547"/>
                    <a:pt x="0" y="3069"/>
                  </a:cubicBezTo>
                  <a:lnTo>
                    <a:pt x="4303" y="2101"/>
                  </a:lnTo>
                  <a:cubicBezTo>
                    <a:pt x="4303" y="2101"/>
                    <a:pt x="3636" y="901"/>
                    <a:pt x="3169" y="167"/>
                  </a:cubicBezTo>
                  <a:cubicBezTo>
                    <a:pt x="3097" y="53"/>
                    <a:pt x="2982" y="1"/>
                    <a:pt x="2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3"/>
            <p:cNvSpPr/>
            <p:nvPr/>
          </p:nvSpPr>
          <p:spPr>
            <a:xfrm>
              <a:off x="2436900" y="3107675"/>
              <a:ext cx="804775" cy="1608675"/>
            </a:xfrm>
            <a:custGeom>
              <a:avLst/>
              <a:gdLst/>
              <a:ahLst/>
              <a:cxnLst/>
              <a:rect l="l" t="t" r="r" b="b"/>
              <a:pathLst>
                <a:path w="32191" h="64347" extrusionOk="0">
                  <a:moveTo>
                    <a:pt x="6806" y="0"/>
                  </a:moveTo>
                  <a:cubicBezTo>
                    <a:pt x="6806" y="0"/>
                    <a:pt x="6105" y="1801"/>
                    <a:pt x="5171" y="4470"/>
                  </a:cubicBezTo>
                  <a:lnTo>
                    <a:pt x="5171" y="4503"/>
                  </a:lnTo>
                  <a:cubicBezTo>
                    <a:pt x="3103" y="10674"/>
                    <a:pt x="1" y="21315"/>
                    <a:pt x="2336" y="24518"/>
                  </a:cubicBezTo>
                  <a:cubicBezTo>
                    <a:pt x="5705" y="29121"/>
                    <a:pt x="19482" y="37827"/>
                    <a:pt x="20115" y="42297"/>
                  </a:cubicBezTo>
                  <a:cubicBezTo>
                    <a:pt x="20716" y="46700"/>
                    <a:pt x="16146" y="54206"/>
                    <a:pt x="16146" y="54206"/>
                  </a:cubicBezTo>
                  <a:cubicBezTo>
                    <a:pt x="16146" y="54206"/>
                    <a:pt x="4437" y="56441"/>
                    <a:pt x="3937" y="56707"/>
                  </a:cubicBezTo>
                  <a:cubicBezTo>
                    <a:pt x="3437" y="57008"/>
                    <a:pt x="2536" y="60844"/>
                    <a:pt x="2536" y="60844"/>
                  </a:cubicBezTo>
                  <a:lnTo>
                    <a:pt x="3370" y="61778"/>
                  </a:lnTo>
                  <a:cubicBezTo>
                    <a:pt x="3370" y="61778"/>
                    <a:pt x="2970" y="63546"/>
                    <a:pt x="4804" y="63646"/>
                  </a:cubicBezTo>
                  <a:cubicBezTo>
                    <a:pt x="6639" y="63779"/>
                    <a:pt x="7706" y="63846"/>
                    <a:pt x="7706" y="63846"/>
                  </a:cubicBezTo>
                  <a:lnTo>
                    <a:pt x="12810" y="64346"/>
                  </a:lnTo>
                  <a:cubicBezTo>
                    <a:pt x="12810" y="64346"/>
                    <a:pt x="12844" y="64346"/>
                    <a:pt x="12907" y="64346"/>
                  </a:cubicBezTo>
                  <a:cubicBezTo>
                    <a:pt x="14020" y="64346"/>
                    <a:pt x="24335" y="64316"/>
                    <a:pt x="25219" y="63212"/>
                  </a:cubicBezTo>
                  <a:cubicBezTo>
                    <a:pt x="26186" y="62045"/>
                    <a:pt x="30223" y="44832"/>
                    <a:pt x="30723" y="41597"/>
                  </a:cubicBezTo>
                  <a:cubicBezTo>
                    <a:pt x="31223" y="38328"/>
                    <a:pt x="32191" y="37193"/>
                    <a:pt x="30890" y="35492"/>
                  </a:cubicBezTo>
                  <a:cubicBezTo>
                    <a:pt x="29522" y="33724"/>
                    <a:pt x="19815" y="18280"/>
                    <a:pt x="19815" y="17346"/>
                  </a:cubicBezTo>
                  <a:cubicBezTo>
                    <a:pt x="19815" y="17212"/>
                    <a:pt x="19815" y="17146"/>
                    <a:pt x="19882" y="16979"/>
                  </a:cubicBezTo>
                  <a:cubicBezTo>
                    <a:pt x="20482" y="15611"/>
                    <a:pt x="23618" y="11975"/>
                    <a:pt x="23618" y="11975"/>
                  </a:cubicBezTo>
                  <a:lnTo>
                    <a:pt x="18714" y="8506"/>
                  </a:lnTo>
                  <a:lnTo>
                    <a:pt x="68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3"/>
            <p:cNvSpPr/>
            <p:nvPr/>
          </p:nvSpPr>
          <p:spPr>
            <a:xfrm>
              <a:off x="2564500" y="3218575"/>
              <a:ext cx="461200" cy="313575"/>
            </a:xfrm>
            <a:custGeom>
              <a:avLst/>
              <a:gdLst/>
              <a:ahLst/>
              <a:cxnLst/>
              <a:rect l="l" t="t" r="r" b="b"/>
              <a:pathLst>
                <a:path w="18448" h="12543" extrusionOk="0">
                  <a:moveTo>
                    <a:pt x="1" y="1"/>
                  </a:moveTo>
                  <a:lnTo>
                    <a:pt x="67" y="67"/>
                  </a:lnTo>
                  <a:cubicBezTo>
                    <a:pt x="868" y="868"/>
                    <a:pt x="8473" y="8840"/>
                    <a:pt x="14744" y="12543"/>
                  </a:cubicBezTo>
                  <a:cubicBezTo>
                    <a:pt x="15345" y="11175"/>
                    <a:pt x="18447" y="7539"/>
                    <a:pt x="18447" y="7539"/>
                  </a:cubicBezTo>
                  <a:lnTo>
                    <a:pt x="13577" y="4070"/>
                  </a:lnTo>
                  <a:lnTo>
                    <a:pt x="67" y="3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3"/>
            <p:cNvSpPr/>
            <p:nvPr/>
          </p:nvSpPr>
          <p:spPr>
            <a:xfrm>
              <a:off x="2636225" y="4643800"/>
              <a:ext cx="107600" cy="76725"/>
            </a:xfrm>
            <a:custGeom>
              <a:avLst/>
              <a:gdLst/>
              <a:ahLst/>
              <a:cxnLst/>
              <a:rect l="l" t="t" r="r" b="b"/>
              <a:pathLst>
                <a:path w="4304" h="3069" extrusionOk="0">
                  <a:moveTo>
                    <a:pt x="2838" y="0"/>
                  </a:moveTo>
                  <a:cubicBezTo>
                    <a:pt x="2052" y="0"/>
                    <a:pt x="395" y="1546"/>
                    <a:pt x="0" y="3068"/>
                  </a:cubicBezTo>
                  <a:lnTo>
                    <a:pt x="4303" y="2101"/>
                  </a:lnTo>
                  <a:cubicBezTo>
                    <a:pt x="4303" y="2101"/>
                    <a:pt x="3636" y="900"/>
                    <a:pt x="3169" y="166"/>
                  </a:cubicBezTo>
                  <a:cubicBezTo>
                    <a:pt x="3097" y="52"/>
                    <a:pt x="2982" y="0"/>
                    <a:pt x="2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3"/>
            <p:cNvSpPr/>
            <p:nvPr/>
          </p:nvSpPr>
          <p:spPr>
            <a:xfrm>
              <a:off x="2481950" y="4617425"/>
              <a:ext cx="106750" cy="77225"/>
            </a:xfrm>
            <a:custGeom>
              <a:avLst/>
              <a:gdLst/>
              <a:ahLst/>
              <a:cxnLst/>
              <a:rect l="l" t="t" r="r" b="b"/>
              <a:pathLst>
                <a:path w="4270" h="3089" extrusionOk="0">
                  <a:moveTo>
                    <a:pt x="2853" y="1"/>
                  </a:moveTo>
                  <a:cubicBezTo>
                    <a:pt x="2074" y="1"/>
                    <a:pt x="397" y="1557"/>
                    <a:pt x="0" y="3089"/>
                  </a:cubicBezTo>
                  <a:lnTo>
                    <a:pt x="4270" y="2122"/>
                  </a:lnTo>
                  <a:cubicBezTo>
                    <a:pt x="4270" y="2122"/>
                    <a:pt x="3636" y="921"/>
                    <a:pt x="3169" y="154"/>
                  </a:cubicBezTo>
                  <a:cubicBezTo>
                    <a:pt x="3099" y="49"/>
                    <a:pt x="2990"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3"/>
            <p:cNvSpPr/>
            <p:nvPr/>
          </p:nvSpPr>
          <p:spPr>
            <a:xfrm>
              <a:off x="1936550" y="2646500"/>
              <a:ext cx="385300" cy="420575"/>
            </a:xfrm>
            <a:custGeom>
              <a:avLst/>
              <a:gdLst/>
              <a:ahLst/>
              <a:cxnLst/>
              <a:rect l="l" t="t" r="r" b="b"/>
              <a:pathLst>
                <a:path w="15412" h="16823" extrusionOk="0">
                  <a:moveTo>
                    <a:pt x="14344" y="1"/>
                  </a:moveTo>
                  <a:cubicBezTo>
                    <a:pt x="14344" y="1"/>
                    <a:pt x="12943" y="368"/>
                    <a:pt x="11075" y="1068"/>
                  </a:cubicBezTo>
                  <a:cubicBezTo>
                    <a:pt x="11009" y="1068"/>
                    <a:pt x="10975" y="1101"/>
                    <a:pt x="10908" y="1101"/>
                  </a:cubicBezTo>
                  <a:cubicBezTo>
                    <a:pt x="8273" y="2169"/>
                    <a:pt x="4704" y="3837"/>
                    <a:pt x="3470" y="5738"/>
                  </a:cubicBezTo>
                  <a:cubicBezTo>
                    <a:pt x="1335" y="9040"/>
                    <a:pt x="1" y="12943"/>
                    <a:pt x="234" y="14311"/>
                  </a:cubicBezTo>
                  <a:cubicBezTo>
                    <a:pt x="501" y="15712"/>
                    <a:pt x="1969" y="16746"/>
                    <a:pt x="2703" y="16813"/>
                  </a:cubicBezTo>
                  <a:cubicBezTo>
                    <a:pt x="2741" y="16819"/>
                    <a:pt x="2778" y="16822"/>
                    <a:pt x="2815" y="16822"/>
                  </a:cubicBezTo>
                  <a:cubicBezTo>
                    <a:pt x="3550" y="16822"/>
                    <a:pt x="4004" y="15612"/>
                    <a:pt x="4004" y="15612"/>
                  </a:cubicBezTo>
                  <a:cubicBezTo>
                    <a:pt x="4004" y="15612"/>
                    <a:pt x="4137" y="13777"/>
                    <a:pt x="4671" y="12376"/>
                  </a:cubicBezTo>
                  <a:cubicBezTo>
                    <a:pt x="4671" y="12376"/>
                    <a:pt x="5972" y="15945"/>
                    <a:pt x="7172" y="16179"/>
                  </a:cubicBezTo>
                  <a:cubicBezTo>
                    <a:pt x="7495" y="16231"/>
                    <a:pt x="7781" y="16256"/>
                    <a:pt x="8037" y="16256"/>
                  </a:cubicBezTo>
                  <a:cubicBezTo>
                    <a:pt x="8761" y="16256"/>
                    <a:pt x="9247" y="16057"/>
                    <a:pt x="9641" y="15712"/>
                  </a:cubicBezTo>
                  <a:cubicBezTo>
                    <a:pt x="10208" y="15245"/>
                    <a:pt x="10241" y="13610"/>
                    <a:pt x="10241" y="13610"/>
                  </a:cubicBezTo>
                  <a:cubicBezTo>
                    <a:pt x="10241" y="13610"/>
                    <a:pt x="7373" y="10241"/>
                    <a:pt x="7306" y="9341"/>
                  </a:cubicBezTo>
                  <a:cubicBezTo>
                    <a:pt x="7306" y="9341"/>
                    <a:pt x="7539" y="8106"/>
                    <a:pt x="9007" y="7239"/>
                  </a:cubicBezTo>
                  <a:cubicBezTo>
                    <a:pt x="9407" y="7039"/>
                    <a:pt x="10041" y="6739"/>
                    <a:pt x="10808" y="6505"/>
                  </a:cubicBezTo>
                  <a:cubicBezTo>
                    <a:pt x="12810" y="5738"/>
                    <a:pt x="15412" y="5004"/>
                    <a:pt x="15412" y="5004"/>
                  </a:cubicBezTo>
                  <a:lnTo>
                    <a:pt x="15212" y="4070"/>
                  </a:lnTo>
                  <a:lnTo>
                    <a:pt x="1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3"/>
            <p:cNvSpPr/>
            <p:nvPr/>
          </p:nvSpPr>
          <p:spPr>
            <a:xfrm>
              <a:off x="1908600" y="2998275"/>
              <a:ext cx="85525" cy="136925"/>
            </a:xfrm>
            <a:custGeom>
              <a:avLst/>
              <a:gdLst/>
              <a:ahLst/>
              <a:cxnLst/>
              <a:rect l="l" t="t" r="r" b="b"/>
              <a:pathLst>
                <a:path w="3421" h="5477" extrusionOk="0">
                  <a:moveTo>
                    <a:pt x="2049" y="0"/>
                  </a:moveTo>
                  <a:cubicBezTo>
                    <a:pt x="1953" y="0"/>
                    <a:pt x="0" y="3231"/>
                    <a:pt x="3320" y="5477"/>
                  </a:cubicBezTo>
                  <a:cubicBezTo>
                    <a:pt x="3320" y="5477"/>
                    <a:pt x="2453" y="3209"/>
                    <a:pt x="3420" y="1541"/>
                  </a:cubicBezTo>
                  <a:cubicBezTo>
                    <a:pt x="3420" y="1541"/>
                    <a:pt x="2053" y="173"/>
                    <a:pt x="2053" y="6"/>
                  </a:cubicBezTo>
                  <a:cubicBezTo>
                    <a:pt x="2053" y="2"/>
                    <a:pt x="2051" y="0"/>
                    <a:pt x="2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3"/>
            <p:cNvSpPr/>
            <p:nvPr/>
          </p:nvSpPr>
          <p:spPr>
            <a:xfrm>
              <a:off x="2121750" y="3015100"/>
              <a:ext cx="135900" cy="63800"/>
            </a:xfrm>
            <a:custGeom>
              <a:avLst/>
              <a:gdLst/>
              <a:ahLst/>
              <a:cxnLst/>
              <a:rect l="l" t="t" r="r" b="b"/>
              <a:pathLst>
                <a:path w="5436" h="2552" extrusionOk="0">
                  <a:moveTo>
                    <a:pt x="2066" y="1"/>
                  </a:moveTo>
                  <a:cubicBezTo>
                    <a:pt x="2066" y="1"/>
                    <a:pt x="411" y="473"/>
                    <a:pt x="105" y="473"/>
                  </a:cubicBezTo>
                  <a:cubicBezTo>
                    <a:pt x="86" y="473"/>
                    <a:pt x="73" y="471"/>
                    <a:pt x="65" y="468"/>
                  </a:cubicBezTo>
                  <a:cubicBezTo>
                    <a:pt x="63" y="466"/>
                    <a:pt x="61" y="465"/>
                    <a:pt x="60" y="465"/>
                  </a:cubicBezTo>
                  <a:cubicBezTo>
                    <a:pt x="1" y="465"/>
                    <a:pt x="1140" y="2551"/>
                    <a:pt x="3371" y="2551"/>
                  </a:cubicBezTo>
                  <a:cubicBezTo>
                    <a:pt x="3978" y="2551"/>
                    <a:pt x="4667" y="2396"/>
                    <a:pt x="5435" y="2002"/>
                  </a:cubicBezTo>
                  <a:cubicBezTo>
                    <a:pt x="5435" y="1969"/>
                    <a:pt x="3067" y="1668"/>
                    <a:pt x="2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3"/>
            <p:cNvSpPr/>
            <p:nvPr/>
          </p:nvSpPr>
          <p:spPr>
            <a:xfrm>
              <a:off x="2207575" y="2673200"/>
              <a:ext cx="115950" cy="137600"/>
            </a:xfrm>
            <a:custGeom>
              <a:avLst/>
              <a:gdLst/>
              <a:ahLst/>
              <a:cxnLst/>
              <a:rect l="l" t="t" r="r" b="b"/>
              <a:pathLst>
                <a:path w="4638" h="5504" extrusionOk="0">
                  <a:moveTo>
                    <a:pt x="168" y="0"/>
                  </a:moveTo>
                  <a:lnTo>
                    <a:pt x="168" y="167"/>
                  </a:lnTo>
                  <a:lnTo>
                    <a:pt x="1" y="5504"/>
                  </a:lnTo>
                  <a:cubicBezTo>
                    <a:pt x="2002" y="4770"/>
                    <a:pt x="4637" y="4003"/>
                    <a:pt x="4637" y="4003"/>
                  </a:cubicBezTo>
                  <a:lnTo>
                    <a:pt x="4471" y="3136"/>
                  </a:lnTo>
                  <a:cubicBezTo>
                    <a:pt x="3036" y="2135"/>
                    <a:pt x="935" y="534"/>
                    <a:pt x="334" y="133"/>
                  </a:cubicBezTo>
                  <a:cubicBezTo>
                    <a:pt x="201" y="33"/>
                    <a:pt x="168" y="0"/>
                    <a:pt x="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3"/>
            <p:cNvSpPr/>
            <p:nvPr/>
          </p:nvSpPr>
          <p:spPr>
            <a:xfrm>
              <a:off x="2161725" y="978575"/>
              <a:ext cx="3545050" cy="3874725"/>
            </a:xfrm>
            <a:custGeom>
              <a:avLst/>
              <a:gdLst/>
              <a:ahLst/>
              <a:cxnLst/>
              <a:rect l="l" t="t" r="r" b="b"/>
              <a:pathLst>
                <a:path w="141802" h="154989" extrusionOk="0">
                  <a:moveTo>
                    <a:pt x="26115" y="0"/>
                  </a:moveTo>
                  <a:cubicBezTo>
                    <a:pt x="21867" y="0"/>
                    <a:pt x="14768" y="2501"/>
                    <a:pt x="10141" y="6641"/>
                  </a:cubicBezTo>
                  <a:cubicBezTo>
                    <a:pt x="5037" y="11211"/>
                    <a:pt x="1068" y="19384"/>
                    <a:pt x="534" y="29057"/>
                  </a:cubicBezTo>
                  <a:cubicBezTo>
                    <a:pt x="0" y="38731"/>
                    <a:pt x="334" y="61247"/>
                    <a:pt x="2035" y="67451"/>
                  </a:cubicBezTo>
                  <a:cubicBezTo>
                    <a:pt x="3736" y="73623"/>
                    <a:pt x="12376" y="87299"/>
                    <a:pt x="19347" y="92203"/>
                  </a:cubicBezTo>
                  <a:cubicBezTo>
                    <a:pt x="26319" y="97139"/>
                    <a:pt x="33424" y="102777"/>
                    <a:pt x="48702" y="103611"/>
                  </a:cubicBezTo>
                  <a:lnTo>
                    <a:pt x="56140" y="103611"/>
                  </a:lnTo>
                  <a:cubicBezTo>
                    <a:pt x="56140" y="103611"/>
                    <a:pt x="58575" y="109181"/>
                    <a:pt x="66147" y="116620"/>
                  </a:cubicBezTo>
                  <a:cubicBezTo>
                    <a:pt x="73686" y="124025"/>
                    <a:pt x="76588" y="128395"/>
                    <a:pt x="76588" y="133899"/>
                  </a:cubicBezTo>
                  <a:lnTo>
                    <a:pt x="76588" y="144006"/>
                  </a:lnTo>
                  <a:cubicBezTo>
                    <a:pt x="76588" y="144006"/>
                    <a:pt x="76788" y="146175"/>
                    <a:pt x="75421" y="146708"/>
                  </a:cubicBezTo>
                  <a:cubicBezTo>
                    <a:pt x="74053" y="147242"/>
                    <a:pt x="70584" y="146842"/>
                    <a:pt x="68549" y="147909"/>
                  </a:cubicBezTo>
                  <a:cubicBezTo>
                    <a:pt x="66514" y="149043"/>
                    <a:pt x="65680" y="149644"/>
                    <a:pt x="65747" y="150811"/>
                  </a:cubicBezTo>
                  <a:cubicBezTo>
                    <a:pt x="65780" y="151979"/>
                    <a:pt x="65580" y="153880"/>
                    <a:pt x="67181" y="154013"/>
                  </a:cubicBezTo>
                  <a:cubicBezTo>
                    <a:pt x="68630" y="154137"/>
                    <a:pt x="72044" y="154488"/>
                    <a:pt x="72923" y="154488"/>
                  </a:cubicBezTo>
                  <a:cubicBezTo>
                    <a:pt x="72995" y="154488"/>
                    <a:pt x="73050" y="154486"/>
                    <a:pt x="73086" y="154480"/>
                  </a:cubicBezTo>
                  <a:cubicBezTo>
                    <a:pt x="73586" y="154380"/>
                    <a:pt x="75220" y="153647"/>
                    <a:pt x="75220" y="153647"/>
                  </a:cubicBezTo>
                  <a:lnTo>
                    <a:pt x="75220" y="153647"/>
                  </a:lnTo>
                  <a:cubicBezTo>
                    <a:pt x="75220" y="153647"/>
                    <a:pt x="75087" y="154514"/>
                    <a:pt x="75954" y="154714"/>
                  </a:cubicBezTo>
                  <a:cubicBezTo>
                    <a:pt x="76473" y="154829"/>
                    <a:pt x="77820" y="154989"/>
                    <a:pt x="79119" y="154989"/>
                  </a:cubicBezTo>
                  <a:cubicBezTo>
                    <a:pt x="80076" y="154989"/>
                    <a:pt x="81006" y="154902"/>
                    <a:pt x="81558" y="154647"/>
                  </a:cubicBezTo>
                  <a:cubicBezTo>
                    <a:pt x="82859" y="154013"/>
                    <a:pt x="87930" y="152045"/>
                    <a:pt x="87930" y="152045"/>
                  </a:cubicBezTo>
                  <a:cubicBezTo>
                    <a:pt x="87930" y="152045"/>
                    <a:pt x="87796" y="136468"/>
                    <a:pt x="87596" y="133332"/>
                  </a:cubicBezTo>
                  <a:cubicBezTo>
                    <a:pt x="87396" y="130196"/>
                    <a:pt x="87096" y="128262"/>
                    <a:pt x="85695" y="126661"/>
                  </a:cubicBezTo>
                  <a:cubicBezTo>
                    <a:pt x="84260" y="125126"/>
                    <a:pt x="77922" y="116320"/>
                    <a:pt x="77255" y="113518"/>
                  </a:cubicBezTo>
                  <a:cubicBezTo>
                    <a:pt x="76555" y="110749"/>
                    <a:pt x="75220" y="106446"/>
                    <a:pt x="74387" y="105012"/>
                  </a:cubicBezTo>
                  <a:cubicBezTo>
                    <a:pt x="73686" y="103711"/>
                    <a:pt x="72885" y="102043"/>
                    <a:pt x="72719" y="101676"/>
                  </a:cubicBezTo>
                  <a:cubicBezTo>
                    <a:pt x="72685" y="101643"/>
                    <a:pt x="72685" y="101609"/>
                    <a:pt x="72685" y="101609"/>
                  </a:cubicBezTo>
                  <a:lnTo>
                    <a:pt x="72685" y="101609"/>
                  </a:lnTo>
                  <a:cubicBezTo>
                    <a:pt x="72719" y="101643"/>
                    <a:pt x="74220" y="102310"/>
                    <a:pt x="76888" y="103144"/>
                  </a:cubicBezTo>
                  <a:cubicBezTo>
                    <a:pt x="79357" y="103911"/>
                    <a:pt x="82793" y="104778"/>
                    <a:pt x="87029" y="105312"/>
                  </a:cubicBezTo>
                  <a:cubicBezTo>
                    <a:pt x="91191" y="105858"/>
                    <a:pt x="95652" y="106032"/>
                    <a:pt x="99516" y="106032"/>
                  </a:cubicBezTo>
                  <a:cubicBezTo>
                    <a:pt x="103920" y="106032"/>
                    <a:pt x="107550" y="105805"/>
                    <a:pt x="109078" y="105645"/>
                  </a:cubicBezTo>
                  <a:cubicBezTo>
                    <a:pt x="110173" y="105556"/>
                    <a:pt x="112219" y="105428"/>
                    <a:pt x="114696" y="105428"/>
                  </a:cubicBezTo>
                  <a:cubicBezTo>
                    <a:pt x="118708" y="105428"/>
                    <a:pt x="123848" y="105764"/>
                    <a:pt x="127891" y="107147"/>
                  </a:cubicBezTo>
                  <a:cubicBezTo>
                    <a:pt x="134429" y="109415"/>
                    <a:pt x="135864" y="113084"/>
                    <a:pt x="136131" y="115019"/>
                  </a:cubicBezTo>
                  <a:cubicBezTo>
                    <a:pt x="136397" y="117020"/>
                    <a:pt x="135097" y="119822"/>
                    <a:pt x="134563" y="121590"/>
                  </a:cubicBezTo>
                  <a:cubicBezTo>
                    <a:pt x="134029" y="123358"/>
                    <a:pt x="132361" y="129096"/>
                    <a:pt x="137065" y="130163"/>
                  </a:cubicBezTo>
                  <a:cubicBezTo>
                    <a:pt x="137065" y="130163"/>
                    <a:pt x="135030" y="127128"/>
                    <a:pt x="136598" y="123792"/>
                  </a:cubicBezTo>
                  <a:cubicBezTo>
                    <a:pt x="138032" y="120856"/>
                    <a:pt x="141801" y="114185"/>
                    <a:pt x="141268" y="109482"/>
                  </a:cubicBezTo>
                  <a:cubicBezTo>
                    <a:pt x="141234" y="108848"/>
                    <a:pt x="141067" y="108314"/>
                    <a:pt x="140867" y="107780"/>
                  </a:cubicBezTo>
                  <a:cubicBezTo>
                    <a:pt x="140734" y="107447"/>
                    <a:pt x="140534" y="107047"/>
                    <a:pt x="140300" y="106713"/>
                  </a:cubicBezTo>
                  <a:cubicBezTo>
                    <a:pt x="139800" y="105946"/>
                    <a:pt x="139099" y="105145"/>
                    <a:pt x="138299" y="104345"/>
                  </a:cubicBezTo>
                  <a:cubicBezTo>
                    <a:pt x="138065" y="104111"/>
                    <a:pt x="137798" y="103911"/>
                    <a:pt x="137565" y="103644"/>
                  </a:cubicBezTo>
                  <a:cubicBezTo>
                    <a:pt x="136598" y="102777"/>
                    <a:pt x="135530" y="101943"/>
                    <a:pt x="134396" y="101109"/>
                  </a:cubicBezTo>
                  <a:cubicBezTo>
                    <a:pt x="133962" y="100809"/>
                    <a:pt x="133562" y="100475"/>
                    <a:pt x="133095" y="100175"/>
                  </a:cubicBezTo>
                  <a:cubicBezTo>
                    <a:pt x="131928" y="99374"/>
                    <a:pt x="130727" y="98640"/>
                    <a:pt x="129526" y="97873"/>
                  </a:cubicBezTo>
                  <a:cubicBezTo>
                    <a:pt x="129359" y="97773"/>
                    <a:pt x="129126" y="97673"/>
                    <a:pt x="128959" y="97540"/>
                  </a:cubicBezTo>
                  <a:cubicBezTo>
                    <a:pt x="128292" y="97173"/>
                    <a:pt x="127691" y="96806"/>
                    <a:pt x="127057" y="96472"/>
                  </a:cubicBezTo>
                  <a:cubicBezTo>
                    <a:pt x="126691" y="96205"/>
                    <a:pt x="126257" y="96005"/>
                    <a:pt x="125890" y="95805"/>
                  </a:cubicBezTo>
                  <a:cubicBezTo>
                    <a:pt x="125123" y="95371"/>
                    <a:pt x="124422" y="95005"/>
                    <a:pt x="123755" y="94638"/>
                  </a:cubicBezTo>
                  <a:cubicBezTo>
                    <a:pt x="123588" y="94538"/>
                    <a:pt x="123455" y="94471"/>
                    <a:pt x="123288" y="94371"/>
                  </a:cubicBezTo>
                  <a:cubicBezTo>
                    <a:pt x="123055" y="94271"/>
                    <a:pt x="122788" y="94137"/>
                    <a:pt x="122521" y="94004"/>
                  </a:cubicBezTo>
                  <a:cubicBezTo>
                    <a:pt x="121453" y="93537"/>
                    <a:pt x="120186" y="93003"/>
                    <a:pt x="118718" y="92503"/>
                  </a:cubicBezTo>
                  <a:cubicBezTo>
                    <a:pt x="118018" y="92269"/>
                    <a:pt x="117250" y="92002"/>
                    <a:pt x="116450" y="91769"/>
                  </a:cubicBezTo>
                  <a:cubicBezTo>
                    <a:pt x="114215" y="91002"/>
                    <a:pt x="111747" y="90268"/>
                    <a:pt x="109245" y="89501"/>
                  </a:cubicBezTo>
                  <a:cubicBezTo>
                    <a:pt x="108511" y="89267"/>
                    <a:pt x="107777" y="89034"/>
                    <a:pt x="107077" y="88833"/>
                  </a:cubicBezTo>
                  <a:cubicBezTo>
                    <a:pt x="104942" y="88200"/>
                    <a:pt x="102874" y="87599"/>
                    <a:pt x="100939" y="86965"/>
                  </a:cubicBezTo>
                  <a:cubicBezTo>
                    <a:pt x="100272" y="86765"/>
                    <a:pt x="99605" y="86532"/>
                    <a:pt x="99004" y="86332"/>
                  </a:cubicBezTo>
                  <a:cubicBezTo>
                    <a:pt x="96602" y="85531"/>
                    <a:pt x="94601" y="84764"/>
                    <a:pt x="93200" y="84030"/>
                  </a:cubicBezTo>
                  <a:cubicBezTo>
                    <a:pt x="92766" y="83830"/>
                    <a:pt x="92366" y="83630"/>
                    <a:pt x="91899" y="83430"/>
                  </a:cubicBezTo>
                  <a:cubicBezTo>
                    <a:pt x="90998" y="82996"/>
                    <a:pt x="89998" y="82529"/>
                    <a:pt x="88930" y="82095"/>
                  </a:cubicBezTo>
                  <a:cubicBezTo>
                    <a:pt x="86996" y="81261"/>
                    <a:pt x="84861" y="80294"/>
                    <a:pt x="82692" y="79293"/>
                  </a:cubicBezTo>
                  <a:cubicBezTo>
                    <a:pt x="81925" y="78960"/>
                    <a:pt x="81225" y="78593"/>
                    <a:pt x="80524" y="78259"/>
                  </a:cubicBezTo>
                  <a:cubicBezTo>
                    <a:pt x="78990" y="77492"/>
                    <a:pt x="77489" y="76658"/>
                    <a:pt x="76088" y="75824"/>
                  </a:cubicBezTo>
                  <a:cubicBezTo>
                    <a:pt x="75154" y="75257"/>
                    <a:pt x="74186" y="74623"/>
                    <a:pt x="73352" y="73990"/>
                  </a:cubicBezTo>
                  <a:cubicBezTo>
                    <a:pt x="72085" y="73022"/>
                    <a:pt x="71017" y="72021"/>
                    <a:pt x="70150" y="70987"/>
                  </a:cubicBezTo>
                  <a:cubicBezTo>
                    <a:pt x="69650" y="70354"/>
                    <a:pt x="69216" y="69786"/>
                    <a:pt x="68849" y="69286"/>
                  </a:cubicBezTo>
                  <a:cubicBezTo>
                    <a:pt x="68582" y="68986"/>
                    <a:pt x="68382" y="68686"/>
                    <a:pt x="68215" y="68419"/>
                  </a:cubicBezTo>
                  <a:cubicBezTo>
                    <a:pt x="66214" y="65450"/>
                    <a:pt x="66047" y="64082"/>
                    <a:pt x="62845" y="61447"/>
                  </a:cubicBezTo>
                  <a:cubicBezTo>
                    <a:pt x="62678" y="61280"/>
                    <a:pt x="62478" y="61147"/>
                    <a:pt x="62245" y="60980"/>
                  </a:cubicBezTo>
                  <a:cubicBezTo>
                    <a:pt x="61577" y="60480"/>
                    <a:pt x="60844" y="59946"/>
                    <a:pt x="59910" y="59312"/>
                  </a:cubicBezTo>
                  <a:cubicBezTo>
                    <a:pt x="58575" y="58345"/>
                    <a:pt x="57208" y="57611"/>
                    <a:pt x="55873" y="56911"/>
                  </a:cubicBezTo>
                  <a:cubicBezTo>
                    <a:pt x="55673" y="56811"/>
                    <a:pt x="55506" y="56677"/>
                    <a:pt x="55306" y="56610"/>
                  </a:cubicBezTo>
                  <a:cubicBezTo>
                    <a:pt x="53405" y="55643"/>
                    <a:pt x="51570" y="54909"/>
                    <a:pt x="49969" y="54275"/>
                  </a:cubicBezTo>
                  <a:cubicBezTo>
                    <a:pt x="46667" y="52974"/>
                    <a:pt x="44065" y="52107"/>
                    <a:pt x="43031" y="50940"/>
                  </a:cubicBezTo>
                  <a:cubicBezTo>
                    <a:pt x="42564" y="50439"/>
                    <a:pt x="42130" y="49906"/>
                    <a:pt x="41663" y="49339"/>
                  </a:cubicBezTo>
                  <a:cubicBezTo>
                    <a:pt x="41196" y="48805"/>
                    <a:pt x="40796" y="48304"/>
                    <a:pt x="40362" y="47804"/>
                  </a:cubicBezTo>
                  <a:cubicBezTo>
                    <a:pt x="39362" y="46570"/>
                    <a:pt x="38494" y="45436"/>
                    <a:pt x="38161" y="44735"/>
                  </a:cubicBezTo>
                  <a:lnTo>
                    <a:pt x="38161" y="44735"/>
                  </a:lnTo>
                  <a:cubicBezTo>
                    <a:pt x="38161" y="44735"/>
                    <a:pt x="46679" y="46922"/>
                    <a:pt x="50773" y="46922"/>
                  </a:cubicBezTo>
                  <a:cubicBezTo>
                    <a:pt x="51368" y="46922"/>
                    <a:pt x="51869" y="46876"/>
                    <a:pt x="52237" y="46770"/>
                  </a:cubicBezTo>
                  <a:cubicBezTo>
                    <a:pt x="55173" y="45969"/>
                    <a:pt x="57541" y="42834"/>
                    <a:pt x="57641" y="41266"/>
                  </a:cubicBezTo>
                  <a:cubicBezTo>
                    <a:pt x="57675" y="39665"/>
                    <a:pt x="56340" y="39231"/>
                    <a:pt x="55173" y="38598"/>
                  </a:cubicBezTo>
                  <a:cubicBezTo>
                    <a:pt x="54005" y="37964"/>
                    <a:pt x="49569" y="32393"/>
                    <a:pt x="49569" y="32393"/>
                  </a:cubicBezTo>
                  <a:cubicBezTo>
                    <a:pt x="49569" y="32393"/>
                    <a:pt x="57975" y="32059"/>
                    <a:pt x="61344" y="31592"/>
                  </a:cubicBezTo>
                  <a:cubicBezTo>
                    <a:pt x="62011" y="31492"/>
                    <a:pt x="62478" y="31392"/>
                    <a:pt x="62645" y="31292"/>
                  </a:cubicBezTo>
                  <a:cubicBezTo>
                    <a:pt x="63646" y="30725"/>
                    <a:pt x="65213" y="29424"/>
                    <a:pt x="65013" y="27490"/>
                  </a:cubicBezTo>
                  <a:cubicBezTo>
                    <a:pt x="64813" y="25588"/>
                    <a:pt x="64346" y="17949"/>
                    <a:pt x="61744" y="14147"/>
                  </a:cubicBezTo>
                  <a:cubicBezTo>
                    <a:pt x="59176" y="10311"/>
                    <a:pt x="56340" y="8810"/>
                    <a:pt x="50536" y="7609"/>
                  </a:cubicBezTo>
                  <a:cubicBezTo>
                    <a:pt x="44732" y="6374"/>
                    <a:pt x="39228" y="5140"/>
                    <a:pt x="38261" y="4406"/>
                  </a:cubicBezTo>
                  <a:cubicBezTo>
                    <a:pt x="37360" y="3706"/>
                    <a:pt x="31256" y="604"/>
                    <a:pt x="27253" y="70"/>
                  </a:cubicBezTo>
                  <a:cubicBezTo>
                    <a:pt x="26903" y="23"/>
                    <a:pt x="26522" y="0"/>
                    <a:pt x="26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3"/>
            <p:cNvSpPr/>
            <p:nvPr/>
          </p:nvSpPr>
          <p:spPr>
            <a:xfrm>
              <a:off x="2977300" y="2764925"/>
              <a:ext cx="10875" cy="5025"/>
            </a:xfrm>
            <a:custGeom>
              <a:avLst/>
              <a:gdLst/>
              <a:ahLst/>
              <a:cxnLst/>
              <a:rect l="l" t="t" r="r" b="b"/>
              <a:pathLst>
                <a:path w="435" h="201" extrusionOk="0">
                  <a:moveTo>
                    <a:pt x="0" y="0"/>
                  </a:moveTo>
                  <a:cubicBezTo>
                    <a:pt x="0" y="34"/>
                    <a:pt x="167" y="134"/>
                    <a:pt x="434" y="200"/>
                  </a:cubicBezTo>
                  <a:cubicBezTo>
                    <a:pt x="267" y="134"/>
                    <a:pt x="100" y="34"/>
                    <a:pt x="0" y="0"/>
                  </a:cubicBezTo>
                  <a:close/>
                </a:path>
              </a:pathLst>
            </a:custGeom>
            <a:solidFill>
              <a:srgbClr val="D41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3"/>
            <p:cNvSpPr/>
            <p:nvPr/>
          </p:nvSpPr>
          <p:spPr>
            <a:xfrm>
              <a:off x="2958225" y="2739075"/>
              <a:ext cx="260925" cy="387800"/>
            </a:xfrm>
            <a:custGeom>
              <a:avLst/>
              <a:gdLst/>
              <a:ahLst/>
              <a:cxnLst/>
              <a:rect l="l" t="t" r="r" b="b"/>
              <a:pathLst>
                <a:path w="10437" h="15512" extrusionOk="0">
                  <a:moveTo>
                    <a:pt x="6434" y="0"/>
                  </a:moveTo>
                  <a:lnTo>
                    <a:pt x="430" y="10875"/>
                  </a:lnTo>
                  <a:cubicBezTo>
                    <a:pt x="430" y="10875"/>
                    <a:pt x="0" y="14544"/>
                    <a:pt x="161" y="14544"/>
                  </a:cubicBezTo>
                  <a:cubicBezTo>
                    <a:pt x="161" y="14544"/>
                    <a:pt x="162" y="14544"/>
                    <a:pt x="163" y="14544"/>
                  </a:cubicBezTo>
                  <a:cubicBezTo>
                    <a:pt x="167" y="14542"/>
                    <a:pt x="174" y="14541"/>
                    <a:pt x="184" y="14541"/>
                  </a:cubicBezTo>
                  <a:cubicBezTo>
                    <a:pt x="479" y="14541"/>
                    <a:pt x="3265" y="15511"/>
                    <a:pt x="3265" y="15511"/>
                  </a:cubicBezTo>
                  <a:cubicBezTo>
                    <a:pt x="3265" y="15511"/>
                    <a:pt x="1464" y="13677"/>
                    <a:pt x="3532" y="12076"/>
                  </a:cubicBezTo>
                  <a:cubicBezTo>
                    <a:pt x="5634" y="10508"/>
                    <a:pt x="10437" y="7239"/>
                    <a:pt x="9937" y="5671"/>
                  </a:cubicBezTo>
                  <a:cubicBezTo>
                    <a:pt x="9436" y="4070"/>
                    <a:pt x="6434" y="0"/>
                    <a:pt x="6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3"/>
            <p:cNvSpPr/>
            <p:nvPr/>
          </p:nvSpPr>
          <p:spPr>
            <a:xfrm>
              <a:off x="2838025" y="2616600"/>
              <a:ext cx="366125" cy="585775"/>
            </a:xfrm>
            <a:custGeom>
              <a:avLst/>
              <a:gdLst/>
              <a:ahLst/>
              <a:cxnLst/>
              <a:rect l="l" t="t" r="r" b="b"/>
              <a:pathLst>
                <a:path w="14645" h="23431" extrusionOk="0">
                  <a:moveTo>
                    <a:pt x="8153" y="1"/>
                  </a:moveTo>
                  <a:cubicBezTo>
                    <a:pt x="8134" y="1"/>
                    <a:pt x="8117" y="8"/>
                    <a:pt x="8107" y="29"/>
                  </a:cubicBezTo>
                  <a:cubicBezTo>
                    <a:pt x="8080" y="56"/>
                    <a:pt x="8096" y="105"/>
                    <a:pt x="8121" y="105"/>
                  </a:cubicBezTo>
                  <a:cubicBezTo>
                    <a:pt x="8127" y="105"/>
                    <a:pt x="8134" y="102"/>
                    <a:pt x="8140" y="96"/>
                  </a:cubicBezTo>
                  <a:lnTo>
                    <a:pt x="8140" y="96"/>
                  </a:lnTo>
                  <a:lnTo>
                    <a:pt x="5438" y="5733"/>
                  </a:lnTo>
                  <a:cubicBezTo>
                    <a:pt x="5972" y="5933"/>
                    <a:pt x="6472" y="6200"/>
                    <a:pt x="6939" y="6534"/>
                  </a:cubicBezTo>
                  <a:cubicBezTo>
                    <a:pt x="7439" y="6867"/>
                    <a:pt x="7940" y="7368"/>
                    <a:pt x="7973" y="7935"/>
                  </a:cubicBezTo>
                  <a:cubicBezTo>
                    <a:pt x="8006" y="8769"/>
                    <a:pt x="7173" y="9302"/>
                    <a:pt x="6472" y="9736"/>
                  </a:cubicBezTo>
                  <a:cubicBezTo>
                    <a:pt x="4904" y="10737"/>
                    <a:pt x="3437" y="11971"/>
                    <a:pt x="2169" y="13405"/>
                  </a:cubicBezTo>
                  <a:cubicBezTo>
                    <a:pt x="1702" y="13906"/>
                    <a:pt x="1302" y="14439"/>
                    <a:pt x="968" y="15073"/>
                  </a:cubicBezTo>
                  <a:cubicBezTo>
                    <a:pt x="268" y="16374"/>
                    <a:pt x="134" y="17875"/>
                    <a:pt x="34" y="19376"/>
                  </a:cubicBezTo>
                  <a:cubicBezTo>
                    <a:pt x="1" y="20410"/>
                    <a:pt x="34" y="21545"/>
                    <a:pt x="635" y="22412"/>
                  </a:cubicBezTo>
                  <a:cubicBezTo>
                    <a:pt x="1047" y="23008"/>
                    <a:pt x="1760" y="23431"/>
                    <a:pt x="2447" y="23431"/>
                  </a:cubicBezTo>
                  <a:cubicBezTo>
                    <a:pt x="2759" y="23431"/>
                    <a:pt x="3065" y="23344"/>
                    <a:pt x="3336" y="23146"/>
                  </a:cubicBezTo>
                  <a:cubicBezTo>
                    <a:pt x="3470" y="23079"/>
                    <a:pt x="3603" y="22946"/>
                    <a:pt x="3637" y="22812"/>
                  </a:cubicBezTo>
                  <a:cubicBezTo>
                    <a:pt x="3703" y="22645"/>
                    <a:pt x="3670" y="22445"/>
                    <a:pt x="3670" y="22245"/>
                  </a:cubicBezTo>
                  <a:cubicBezTo>
                    <a:pt x="3603" y="21211"/>
                    <a:pt x="3470" y="20144"/>
                    <a:pt x="3403" y="19076"/>
                  </a:cubicBezTo>
                  <a:lnTo>
                    <a:pt x="3403" y="19076"/>
                  </a:lnTo>
                  <a:cubicBezTo>
                    <a:pt x="3670" y="19943"/>
                    <a:pt x="4170" y="20744"/>
                    <a:pt x="4838" y="21411"/>
                  </a:cubicBezTo>
                  <a:cubicBezTo>
                    <a:pt x="5484" y="22057"/>
                    <a:pt x="6286" y="22547"/>
                    <a:pt x="7184" y="22547"/>
                  </a:cubicBezTo>
                  <a:cubicBezTo>
                    <a:pt x="7214" y="22547"/>
                    <a:pt x="7243" y="22546"/>
                    <a:pt x="7273" y="22545"/>
                  </a:cubicBezTo>
                  <a:cubicBezTo>
                    <a:pt x="8173" y="22479"/>
                    <a:pt x="9107" y="21645"/>
                    <a:pt x="8974" y="20744"/>
                  </a:cubicBezTo>
                  <a:cubicBezTo>
                    <a:pt x="8907" y="20077"/>
                    <a:pt x="8340" y="19610"/>
                    <a:pt x="7940" y="19109"/>
                  </a:cubicBezTo>
                  <a:cubicBezTo>
                    <a:pt x="7273" y="18409"/>
                    <a:pt x="6739" y="17608"/>
                    <a:pt x="6472" y="16708"/>
                  </a:cubicBezTo>
                  <a:cubicBezTo>
                    <a:pt x="6439" y="16541"/>
                    <a:pt x="6405" y="16374"/>
                    <a:pt x="6472" y="16207"/>
                  </a:cubicBezTo>
                  <a:cubicBezTo>
                    <a:pt x="6572" y="16074"/>
                    <a:pt x="6672" y="15974"/>
                    <a:pt x="6806" y="15941"/>
                  </a:cubicBezTo>
                  <a:cubicBezTo>
                    <a:pt x="9107" y="14640"/>
                    <a:pt x="11175" y="12972"/>
                    <a:pt x="12977" y="11070"/>
                  </a:cubicBezTo>
                  <a:cubicBezTo>
                    <a:pt x="13811" y="10136"/>
                    <a:pt x="14645" y="9069"/>
                    <a:pt x="14611" y="7868"/>
                  </a:cubicBezTo>
                  <a:cubicBezTo>
                    <a:pt x="14578" y="6567"/>
                    <a:pt x="13610" y="5466"/>
                    <a:pt x="12743" y="4532"/>
                  </a:cubicBezTo>
                  <a:cubicBezTo>
                    <a:pt x="11275" y="3031"/>
                    <a:pt x="9774" y="1530"/>
                    <a:pt x="8273" y="62"/>
                  </a:cubicBezTo>
                  <a:cubicBezTo>
                    <a:pt x="8250" y="39"/>
                    <a:pt x="8196" y="1"/>
                    <a:pt x="8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3"/>
            <p:cNvSpPr/>
            <p:nvPr/>
          </p:nvSpPr>
          <p:spPr>
            <a:xfrm>
              <a:off x="3000375" y="3145200"/>
              <a:ext cx="136225" cy="64200"/>
            </a:xfrm>
            <a:custGeom>
              <a:avLst/>
              <a:gdLst/>
              <a:ahLst/>
              <a:cxnLst/>
              <a:rect l="l" t="t" r="r" b="b"/>
              <a:pathLst>
                <a:path w="5449" h="2568" extrusionOk="0">
                  <a:moveTo>
                    <a:pt x="2080" y="0"/>
                  </a:moveTo>
                  <a:cubicBezTo>
                    <a:pt x="2080" y="0"/>
                    <a:pt x="474" y="479"/>
                    <a:pt x="136" y="479"/>
                  </a:cubicBezTo>
                  <a:cubicBezTo>
                    <a:pt x="106" y="479"/>
                    <a:pt x="86" y="475"/>
                    <a:pt x="78" y="467"/>
                  </a:cubicBezTo>
                  <a:cubicBezTo>
                    <a:pt x="77" y="467"/>
                    <a:pt x="76" y="466"/>
                    <a:pt x="75" y="466"/>
                  </a:cubicBezTo>
                  <a:cubicBezTo>
                    <a:pt x="1" y="466"/>
                    <a:pt x="1132" y="2568"/>
                    <a:pt x="3360" y="2568"/>
                  </a:cubicBezTo>
                  <a:cubicBezTo>
                    <a:pt x="3974" y="2568"/>
                    <a:pt x="4671" y="2408"/>
                    <a:pt x="5449" y="2002"/>
                  </a:cubicBezTo>
                  <a:cubicBezTo>
                    <a:pt x="5449" y="1968"/>
                    <a:pt x="3080" y="1635"/>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3"/>
            <p:cNvSpPr/>
            <p:nvPr/>
          </p:nvSpPr>
          <p:spPr>
            <a:xfrm>
              <a:off x="3404275" y="1792550"/>
              <a:ext cx="25" cy="875"/>
            </a:xfrm>
            <a:custGeom>
              <a:avLst/>
              <a:gdLst/>
              <a:ahLst/>
              <a:cxnLst/>
              <a:rect l="l" t="t" r="r" b="b"/>
              <a:pathLst>
                <a:path w="1" h="35" extrusionOk="0">
                  <a:moveTo>
                    <a:pt x="0" y="1"/>
                  </a:moveTo>
                  <a:cubicBezTo>
                    <a:pt x="0" y="34"/>
                    <a:pt x="0" y="34"/>
                    <a:pt x="0" y="1"/>
                  </a:cubicBezTo>
                  <a:cubicBezTo>
                    <a:pt x="0" y="34"/>
                    <a:pt x="0"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3"/>
            <p:cNvSpPr/>
            <p:nvPr/>
          </p:nvSpPr>
          <p:spPr>
            <a:xfrm>
              <a:off x="3400925" y="1789225"/>
              <a:ext cx="2525" cy="3350"/>
            </a:xfrm>
            <a:custGeom>
              <a:avLst/>
              <a:gdLst/>
              <a:ahLst/>
              <a:cxnLst/>
              <a:rect l="l" t="t" r="r" b="b"/>
              <a:pathLst>
                <a:path w="101" h="134" extrusionOk="0">
                  <a:moveTo>
                    <a:pt x="1" y="0"/>
                  </a:moveTo>
                  <a:cubicBezTo>
                    <a:pt x="1" y="0"/>
                    <a:pt x="68" y="34"/>
                    <a:pt x="101" y="134"/>
                  </a:cubicBezTo>
                  <a:cubicBezTo>
                    <a:pt x="68" y="34"/>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3"/>
            <p:cNvSpPr/>
            <p:nvPr/>
          </p:nvSpPr>
          <p:spPr>
            <a:xfrm>
              <a:off x="3542700" y="1796725"/>
              <a:ext cx="51725" cy="34025"/>
            </a:xfrm>
            <a:custGeom>
              <a:avLst/>
              <a:gdLst/>
              <a:ahLst/>
              <a:cxnLst/>
              <a:rect l="l" t="t" r="r" b="b"/>
              <a:pathLst>
                <a:path w="2069" h="1361" extrusionOk="0">
                  <a:moveTo>
                    <a:pt x="2069" y="1"/>
                  </a:moveTo>
                  <a:lnTo>
                    <a:pt x="2069" y="1"/>
                  </a:lnTo>
                  <a:cubicBezTo>
                    <a:pt x="1402" y="67"/>
                    <a:pt x="668" y="134"/>
                    <a:pt x="1" y="134"/>
                  </a:cubicBezTo>
                  <a:cubicBezTo>
                    <a:pt x="90" y="761"/>
                    <a:pt x="260" y="1361"/>
                    <a:pt x="629" y="1361"/>
                  </a:cubicBezTo>
                  <a:cubicBezTo>
                    <a:pt x="672" y="1361"/>
                    <a:pt x="719" y="1352"/>
                    <a:pt x="768" y="1335"/>
                  </a:cubicBezTo>
                  <a:cubicBezTo>
                    <a:pt x="1235" y="1201"/>
                    <a:pt x="1668" y="634"/>
                    <a:pt x="2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3"/>
            <p:cNvSpPr/>
            <p:nvPr/>
          </p:nvSpPr>
          <p:spPr>
            <a:xfrm>
              <a:off x="3421775" y="1815075"/>
              <a:ext cx="2525" cy="2525"/>
            </a:xfrm>
            <a:custGeom>
              <a:avLst/>
              <a:gdLst/>
              <a:ahLst/>
              <a:cxnLst/>
              <a:rect l="l" t="t" r="r" b="b"/>
              <a:pathLst>
                <a:path w="101" h="101" extrusionOk="0">
                  <a:moveTo>
                    <a:pt x="1" y="1"/>
                  </a:moveTo>
                  <a:cubicBezTo>
                    <a:pt x="67" y="67"/>
                    <a:pt x="67" y="101"/>
                    <a:pt x="101" y="10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3"/>
            <p:cNvSpPr/>
            <p:nvPr/>
          </p:nvSpPr>
          <p:spPr>
            <a:xfrm>
              <a:off x="3474325" y="1797550"/>
              <a:ext cx="55050" cy="34200"/>
            </a:xfrm>
            <a:custGeom>
              <a:avLst/>
              <a:gdLst/>
              <a:ahLst/>
              <a:cxnLst/>
              <a:rect l="l" t="t" r="r" b="b"/>
              <a:pathLst>
                <a:path w="2202" h="1368" extrusionOk="0">
                  <a:moveTo>
                    <a:pt x="0" y="1"/>
                  </a:moveTo>
                  <a:cubicBezTo>
                    <a:pt x="297" y="684"/>
                    <a:pt x="753" y="1367"/>
                    <a:pt x="1156" y="1367"/>
                  </a:cubicBezTo>
                  <a:cubicBezTo>
                    <a:pt x="1205" y="1367"/>
                    <a:pt x="1254" y="1357"/>
                    <a:pt x="1301" y="1335"/>
                  </a:cubicBezTo>
                  <a:cubicBezTo>
                    <a:pt x="1635" y="1168"/>
                    <a:pt x="1968" y="668"/>
                    <a:pt x="2202" y="101"/>
                  </a:cubicBezTo>
                  <a:cubicBezTo>
                    <a:pt x="1401" y="101"/>
                    <a:pt x="667"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3"/>
            <p:cNvSpPr/>
            <p:nvPr/>
          </p:nvSpPr>
          <p:spPr>
            <a:xfrm>
              <a:off x="3427625" y="1821750"/>
              <a:ext cx="1675" cy="1700"/>
            </a:xfrm>
            <a:custGeom>
              <a:avLst/>
              <a:gdLst/>
              <a:ahLst/>
              <a:cxnLst/>
              <a:rect l="l" t="t" r="r" b="b"/>
              <a:pathLst>
                <a:path w="67" h="68" extrusionOk="0">
                  <a:moveTo>
                    <a:pt x="0" y="0"/>
                  </a:moveTo>
                  <a:cubicBezTo>
                    <a:pt x="0" y="34"/>
                    <a:pt x="34" y="34"/>
                    <a:pt x="67" y="6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3"/>
            <p:cNvSpPr/>
            <p:nvPr/>
          </p:nvSpPr>
          <p:spPr>
            <a:xfrm>
              <a:off x="3417600" y="1810900"/>
              <a:ext cx="2550" cy="2525"/>
            </a:xfrm>
            <a:custGeom>
              <a:avLst/>
              <a:gdLst/>
              <a:ahLst/>
              <a:cxnLst/>
              <a:rect l="l" t="t" r="r" b="b"/>
              <a:pathLst>
                <a:path w="102" h="101" extrusionOk="0">
                  <a:moveTo>
                    <a:pt x="1" y="1"/>
                  </a:moveTo>
                  <a:cubicBezTo>
                    <a:pt x="68" y="67"/>
                    <a:pt x="68" y="101"/>
                    <a:pt x="101" y="101"/>
                  </a:cubicBezTo>
                  <a:cubicBezTo>
                    <a:pt x="101" y="67"/>
                    <a:pt x="6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3"/>
            <p:cNvSpPr/>
            <p:nvPr/>
          </p:nvSpPr>
          <p:spPr>
            <a:xfrm>
              <a:off x="2863050" y="1578400"/>
              <a:ext cx="858125" cy="381850"/>
            </a:xfrm>
            <a:custGeom>
              <a:avLst/>
              <a:gdLst/>
              <a:ahLst/>
              <a:cxnLst/>
              <a:rect l="l" t="t" r="r" b="b"/>
              <a:pathLst>
                <a:path w="34325" h="15274" extrusionOk="0">
                  <a:moveTo>
                    <a:pt x="33958" y="4531"/>
                  </a:moveTo>
                  <a:cubicBezTo>
                    <a:pt x="33520" y="5430"/>
                    <a:pt x="32781" y="6933"/>
                    <a:pt x="32141" y="7733"/>
                  </a:cubicBezTo>
                  <a:lnTo>
                    <a:pt x="32141" y="7733"/>
                  </a:lnTo>
                  <a:cubicBezTo>
                    <a:pt x="32558" y="7730"/>
                    <a:pt x="32971" y="7697"/>
                    <a:pt x="33291" y="7633"/>
                  </a:cubicBezTo>
                  <a:cubicBezTo>
                    <a:pt x="33825" y="6932"/>
                    <a:pt x="34325" y="6032"/>
                    <a:pt x="34292" y="5231"/>
                  </a:cubicBezTo>
                  <a:cubicBezTo>
                    <a:pt x="34292" y="4831"/>
                    <a:pt x="34158" y="4631"/>
                    <a:pt x="33958" y="4531"/>
                  </a:cubicBezTo>
                  <a:close/>
                  <a:moveTo>
                    <a:pt x="32141" y="7733"/>
                  </a:moveTo>
                  <a:lnTo>
                    <a:pt x="32141" y="7733"/>
                  </a:lnTo>
                  <a:cubicBezTo>
                    <a:pt x="32124" y="7733"/>
                    <a:pt x="32107" y="7733"/>
                    <a:pt x="32090" y="7733"/>
                  </a:cubicBezTo>
                  <a:cubicBezTo>
                    <a:pt x="32029" y="7794"/>
                    <a:pt x="31981" y="7879"/>
                    <a:pt x="31929" y="7975"/>
                  </a:cubicBezTo>
                  <a:lnTo>
                    <a:pt x="31929" y="7975"/>
                  </a:lnTo>
                  <a:cubicBezTo>
                    <a:pt x="31998" y="7904"/>
                    <a:pt x="32069" y="7823"/>
                    <a:pt x="32141" y="7733"/>
                  </a:cubicBezTo>
                  <a:close/>
                  <a:moveTo>
                    <a:pt x="5570" y="0"/>
                  </a:moveTo>
                  <a:cubicBezTo>
                    <a:pt x="5329" y="0"/>
                    <a:pt x="5115" y="19"/>
                    <a:pt x="4937" y="61"/>
                  </a:cubicBezTo>
                  <a:cubicBezTo>
                    <a:pt x="3136" y="328"/>
                    <a:pt x="0" y="1028"/>
                    <a:pt x="0" y="1028"/>
                  </a:cubicBezTo>
                  <a:cubicBezTo>
                    <a:pt x="501" y="2529"/>
                    <a:pt x="2769" y="4264"/>
                    <a:pt x="4704" y="4597"/>
                  </a:cubicBezTo>
                  <a:cubicBezTo>
                    <a:pt x="6205" y="4831"/>
                    <a:pt x="7873" y="5264"/>
                    <a:pt x="9174" y="5932"/>
                  </a:cubicBezTo>
                  <a:cubicBezTo>
                    <a:pt x="9797" y="5308"/>
                    <a:pt x="10841" y="4296"/>
                    <a:pt x="11160" y="4296"/>
                  </a:cubicBezTo>
                  <a:cubicBezTo>
                    <a:pt x="11165" y="4296"/>
                    <a:pt x="11170" y="4297"/>
                    <a:pt x="11175" y="4297"/>
                  </a:cubicBezTo>
                  <a:cubicBezTo>
                    <a:pt x="11542" y="4397"/>
                    <a:pt x="11876" y="5798"/>
                    <a:pt x="11609" y="7066"/>
                  </a:cubicBezTo>
                  <a:cubicBezTo>
                    <a:pt x="11542" y="7233"/>
                    <a:pt x="11509" y="7333"/>
                    <a:pt x="11509" y="7499"/>
                  </a:cubicBezTo>
                  <a:cubicBezTo>
                    <a:pt x="11709" y="7666"/>
                    <a:pt x="11976" y="7833"/>
                    <a:pt x="12209" y="8000"/>
                  </a:cubicBezTo>
                  <a:lnTo>
                    <a:pt x="12476" y="7766"/>
                  </a:lnTo>
                  <a:cubicBezTo>
                    <a:pt x="13181" y="7009"/>
                    <a:pt x="13620" y="6558"/>
                    <a:pt x="13986" y="6558"/>
                  </a:cubicBezTo>
                  <a:cubicBezTo>
                    <a:pt x="14087" y="6558"/>
                    <a:pt x="14183" y="6593"/>
                    <a:pt x="14277" y="6665"/>
                  </a:cubicBezTo>
                  <a:cubicBezTo>
                    <a:pt x="14644" y="6966"/>
                    <a:pt x="14611" y="8667"/>
                    <a:pt x="14477" y="9601"/>
                  </a:cubicBezTo>
                  <a:cubicBezTo>
                    <a:pt x="14811" y="9834"/>
                    <a:pt x="15145" y="10101"/>
                    <a:pt x="15478" y="10301"/>
                  </a:cubicBezTo>
                  <a:cubicBezTo>
                    <a:pt x="15778" y="10235"/>
                    <a:pt x="16045" y="10068"/>
                    <a:pt x="16345" y="9901"/>
                  </a:cubicBezTo>
                  <a:cubicBezTo>
                    <a:pt x="17006" y="9461"/>
                    <a:pt x="17565" y="8977"/>
                    <a:pt x="17964" y="8977"/>
                  </a:cubicBezTo>
                  <a:cubicBezTo>
                    <a:pt x="18170" y="8977"/>
                    <a:pt x="18334" y="9105"/>
                    <a:pt x="18447" y="9434"/>
                  </a:cubicBezTo>
                  <a:cubicBezTo>
                    <a:pt x="18680" y="10235"/>
                    <a:pt x="18347" y="11636"/>
                    <a:pt x="18347" y="12503"/>
                  </a:cubicBezTo>
                  <a:lnTo>
                    <a:pt x="18647" y="12803"/>
                  </a:lnTo>
                  <a:cubicBezTo>
                    <a:pt x="18781" y="12937"/>
                    <a:pt x="18881" y="13070"/>
                    <a:pt x="19114" y="13137"/>
                  </a:cubicBezTo>
                  <a:cubicBezTo>
                    <a:pt x="19548" y="12937"/>
                    <a:pt x="20048" y="12436"/>
                    <a:pt x="20315" y="11969"/>
                  </a:cubicBezTo>
                  <a:cubicBezTo>
                    <a:pt x="20676" y="11248"/>
                    <a:pt x="21226" y="10716"/>
                    <a:pt x="21576" y="10716"/>
                  </a:cubicBezTo>
                  <a:cubicBezTo>
                    <a:pt x="21614" y="10716"/>
                    <a:pt x="21650" y="10722"/>
                    <a:pt x="21683" y="10735"/>
                  </a:cubicBezTo>
                  <a:cubicBezTo>
                    <a:pt x="21949" y="10802"/>
                    <a:pt x="21816" y="13003"/>
                    <a:pt x="21516" y="14171"/>
                  </a:cubicBezTo>
                  <a:lnTo>
                    <a:pt x="22783" y="14571"/>
                  </a:lnTo>
                  <a:cubicBezTo>
                    <a:pt x="23105" y="13800"/>
                    <a:pt x="23674" y="12564"/>
                    <a:pt x="24371" y="12564"/>
                  </a:cubicBezTo>
                  <a:cubicBezTo>
                    <a:pt x="24398" y="12564"/>
                    <a:pt x="24424" y="12566"/>
                    <a:pt x="24451" y="12570"/>
                  </a:cubicBezTo>
                  <a:cubicBezTo>
                    <a:pt x="25052" y="12636"/>
                    <a:pt x="25118" y="14104"/>
                    <a:pt x="25018" y="15138"/>
                  </a:cubicBezTo>
                  <a:cubicBezTo>
                    <a:pt x="25447" y="15234"/>
                    <a:pt x="25785" y="15273"/>
                    <a:pt x="26053" y="15273"/>
                  </a:cubicBezTo>
                  <a:cubicBezTo>
                    <a:pt x="26992" y="15273"/>
                    <a:pt x="27053" y="14794"/>
                    <a:pt x="27053" y="14638"/>
                  </a:cubicBezTo>
                  <a:cubicBezTo>
                    <a:pt x="27020" y="14605"/>
                    <a:pt x="26986" y="14605"/>
                    <a:pt x="26953" y="14571"/>
                  </a:cubicBezTo>
                  <a:lnTo>
                    <a:pt x="26886" y="14504"/>
                  </a:lnTo>
                  <a:cubicBezTo>
                    <a:pt x="26853" y="14471"/>
                    <a:pt x="26820" y="14471"/>
                    <a:pt x="26786" y="14438"/>
                  </a:cubicBezTo>
                  <a:lnTo>
                    <a:pt x="26720" y="14438"/>
                  </a:lnTo>
                  <a:cubicBezTo>
                    <a:pt x="26386" y="14137"/>
                    <a:pt x="25886" y="13670"/>
                    <a:pt x="25385" y="13103"/>
                  </a:cubicBezTo>
                  <a:lnTo>
                    <a:pt x="25319" y="13037"/>
                  </a:lnTo>
                  <a:cubicBezTo>
                    <a:pt x="25285" y="12970"/>
                    <a:pt x="25252" y="12937"/>
                    <a:pt x="25252" y="12903"/>
                  </a:cubicBezTo>
                  <a:lnTo>
                    <a:pt x="25185" y="12870"/>
                  </a:lnTo>
                  <a:cubicBezTo>
                    <a:pt x="24751" y="12303"/>
                    <a:pt x="24251" y="11769"/>
                    <a:pt x="23751" y="11202"/>
                  </a:cubicBezTo>
                  <a:cubicBezTo>
                    <a:pt x="23751" y="11135"/>
                    <a:pt x="23684" y="11135"/>
                    <a:pt x="23684" y="11102"/>
                  </a:cubicBezTo>
                  <a:lnTo>
                    <a:pt x="23584" y="10969"/>
                  </a:lnTo>
                  <a:lnTo>
                    <a:pt x="23451" y="10868"/>
                  </a:lnTo>
                  <a:lnTo>
                    <a:pt x="23317" y="10735"/>
                  </a:lnTo>
                  <a:cubicBezTo>
                    <a:pt x="23284" y="10668"/>
                    <a:pt x="23250" y="10635"/>
                    <a:pt x="23250" y="10602"/>
                  </a:cubicBezTo>
                  <a:cubicBezTo>
                    <a:pt x="23184" y="10568"/>
                    <a:pt x="23150" y="10502"/>
                    <a:pt x="23117" y="10435"/>
                  </a:cubicBezTo>
                  <a:cubicBezTo>
                    <a:pt x="23084" y="10401"/>
                    <a:pt x="23084" y="10335"/>
                    <a:pt x="23017" y="10335"/>
                  </a:cubicBezTo>
                  <a:lnTo>
                    <a:pt x="22883" y="10235"/>
                  </a:lnTo>
                  <a:cubicBezTo>
                    <a:pt x="22850" y="10168"/>
                    <a:pt x="22850" y="10135"/>
                    <a:pt x="22817" y="10101"/>
                  </a:cubicBezTo>
                  <a:lnTo>
                    <a:pt x="22683" y="9968"/>
                  </a:lnTo>
                  <a:cubicBezTo>
                    <a:pt x="22650" y="9934"/>
                    <a:pt x="22617" y="9901"/>
                    <a:pt x="22617" y="9834"/>
                  </a:cubicBezTo>
                  <a:lnTo>
                    <a:pt x="22517" y="9768"/>
                  </a:lnTo>
                  <a:lnTo>
                    <a:pt x="22416" y="9634"/>
                  </a:lnTo>
                  <a:cubicBezTo>
                    <a:pt x="22350" y="9601"/>
                    <a:pt x="22350" y="9568"/>
                    <a:pt x="22316" y="9568"/>
                  </a:cubicBezTo>
                  <a:cubicBezTo>
                    <a:pt x="22283" y="9501"/>
                    <a:pt x="22283" y="9467"/>
                    <a:pt x="22250" y="9467"/>
                  </a:cubicBezTo>
                  <a:cubicBezTo>
                    <a:pt x="22183" y="9434"/>
                    <a:pt x="22183" y="9401"/>
                    <a:pt x="22150" y="9401"/>
                  </a:cubicBezTo>
                  <a:cubicBezTo>
                    <a:pt x="22116" y="9334"/>
                    <a:pt x="22116" y="9301"/>
                    <a:pt x="22083" y="9267"/>
                  </a:cubicBezTo>
                  <a:lnTo>
                    <a:pt x="21983" y="9167"/>
                  </a:lnTo>
                  <a:cubicBezTo>
                    <a:pt x="21949" y="9134"/>
                    <a:pt x="21949" y="9101"/>
                    <a:pt x="21916" y="9101"/>
                  </a:cubicBezTo>
                  <a:lnTo>
                    <a:pt x="21816" y="9000"/>
                  </a:lnTo>
                  <a:cubicBezTo>
                    <a:pt x="21816" y="8967"/>
                    <a:pt x="21783" y="8967"/>
                    <a:pt x="21783" y="8934"/>
                  </a:cubicBezTo>
                  <a:cubicBezTo>
                    <a:pt x="21783" y="8900"/>
                    <a:pt x="21749" y="8900"/>
                    <a:pt x="21749" y="8867"/>
                  </a:cubicBezTo>
                  <a:cubicBezTo>
                    <a:pt x="21749" y="8800"/>
                    <a:pt x="21683" y="8800"/>
                    <a:pt x="21683" y="8800"/>
                  </a:cubicBezTo>
                  <a:cubicBezTo>
                    <a:pt x="21683" y="8767"/>
                    <a:pt x="21649" y="8767"/>
                    <a:pt x="21649" y="8734"/>
                  </a:cubicBezTo>
                  <a:lnTo>
                    <a:pt x="21616" y="8700"/>
                  </a:lnTo>
                  <a:lnTo>
                    <a:pt x="21583" y="8634"/>
                  </a:lnTo>
                  <a:lnTo>
                    <a:pt x="21516" y="8600"/>
                  </a:lnTo>
                  <a:cubicBezTo>
                    <a:pt x="21482" y="8533"/>
                    <a:pt x="21449" y="8467"/>
                    <a:pt x="21449" y="8467"/>
                  </a:cubicBezTo>
                  <a:lnTo>
                    <a:pt x="21949" y="8467"/>
                  </a:lnTo>
                  <a:lnTo>
                    <a:pt x="21949" y="8567"/>
                  </a:lnTo>
                  <a:cubicBezTo>
                    <a:pt x="22316" y="8600"/>
                    <a:pt x="22817" y="8700"/>
                    <a:pt x="23484" y="8734"/>
                  </a:cubicBezTo>
                  <a:cubicBezTo>
                    <a:pt x="23584" y="8600"/>
                    <a:pt x="23617" y="8467"/>
                    <a:pt x="23651" y="8367"/>
                  </a:cubicBezTo>
                  <a:cubicBezTo>
                    <a:pt x="23817" y="8367"/>
                    <a:pt x="23951" y="8367"/>
                    <a:pt x="24118" y="8300"/>
                  </a:cubicBezTo>
                  <a:cubicBezTo>
                    <a:pt x="24184" y="8433"/>
                    <a:pt x="24251" y="8600"/>
                    <a:pt x="24318" y="8767"/>
                  </a:cubicBezTo>
                  <a:cubicBezTo>
                    <a:pt x="24985" y="8800"/>
                    <a:pt x="25752" y="8867"/>
                    <a:pt x="26519" y="8867"/>
                  </a:cubicBezTo>
                  <a:cubicBezTo>
                    <a:pt x="26653" y="8600"/>
                    <a:pt x="26753" y="8367"/>
                    <a:pt x="26820" y="8133"/>
                  </a:cubicBezTo>
                  <a:lnTo>
                    <a:pt x="27086" y="8133"/>
                  </a:lnTo>
                  <a:cubicBezTo>
                    <a:pt x="27086" y="8367"/>
                    <a:pt x="27086" y="8600"/>
                    <a:pt x="27120" y="8867"/>
                  </a:cubicBezTo>
                  <a:cubicBezTo>
                    <a:pt x="27787" y="8867"/>
                    <a:pt x="28454" y="8800"/>
                    <a:pt x="29155" y="8734"/>
                  </a:cubicBezTo>
                  <a:cubicBezTo>
                    <a:pt x="29321" y="8433"/>
                    <a:pt x="29488" y="8167"/>
                    <a:pt x="29622" y="7933"/>
                  </a:cubicBezTo>
                  <a:lnTo>
                    <a:pt x="29822" y="7933"/>
                  </a:lnTo>
                  <a:cubicBezTo>
                    <a:pt x="29788" y="8133"/>
                    <a:pt x="29755" y="8400"/>
                    <a:pt x="29755" y="8634"/>
                  </a:cubicBezTo>
                  <a:cubicBezTo>
                    <a:pt x="30456" y="8567"/>
                    <a:pt x="31156" y="8400"/>
                    <a:pt x="31823" y="8167"/>
                  </a:cubicBezTo>
                  <a:cubicBezTo>
                    <a:pt x="31862" y="8101"/>
                    <a:pt x="31896" y="8036"/>
                    <a:pt x="31929" y="7975"/>
                  </a:cubicBezTo>
                  <a:lnTo>
                    <a:pt x="31929" y="7975"/>
                  </a:lnTo>
                  <a:cubicBezTo>
                    <a:pt x="31771" y="8137"/>
                    <a:pt x="31622" y="8241"/>
                    <a:pt x="31490" y="8267"/>
                  </a:cubicBezTo>
                  <a:cubicBezTo>
                    <a:pt x="31475" y="8269"/>
                    <a:pt x="31460" y="8270"/>
                    <a:pt x="31446" y="8270"/>
                  </a:cubicBezTo>
                  <a:cubicBezTo>
                    <a:pt x="30824" y="8270"/>
                    <a:pt x="30858" y="6166"/>
                    <a:pt x="30956" y="4764"/>
                  </a:cubicBezTo>
                  <a:cubicBezTo>
                    <a:pt x="30856" y="4764"/>
                    <a:pt x="30756" y="4797"/>
                    <a:pt x="30622" y="4797"/>
                  </a:cubicBezTo>
                  <a:cubicBezTo>
                    <a:pt x="30189" y="5965"/>
                    <a:pt x="29455" y="7599"/>
                    <a:pt x="28654" y="7733"/>
                  </a:cubicBezTo>
                  <a:cubicBezTo>
                    <a:pt x="28616" y="7741"/>
                    <a:pt x="28578" y="7745"/>
                    <a:pt x="28542" y="7745"/>
                  </a:cubicBezTo>
                  <a:cubicBezTo>
                    <a:pt x="27806" y="7745"/>
                    <a:pt x="27339" y="6211"/>
                    <a:pt x="27053" y="5131"/>
                  </a:cubicBezTo>
                  <a:cubicBezTo>
                    <a:pt x="26886" y="5131"/>
                    <a:pt x="26720" y="5131"/>
                    <a:pt x="26519" y="5198"/>
                  </a:cubicBezTo>
                  <a:cubicBezTo>
                    <a:pt x="26119" y="6399"/>
                    <a:pt x="25285" y="8300"/>
                    <a:pt x="24718" y="8400"/>
                  </a:cubicBezTo>
                  <a:cubicBezTo>
                    <a:pt x="24710" y="8401"/>
                    <a:pt x="24702" y="8402"/>
                    <a:pt x="24693" y="8402"/>
                  </a:cubicBezTo>
                  <a:cubicBezTo>
                    <a:pt x="24203" y="8402"/>
                    <a:pt x="23780" y="6478"/>
                    <a:pt x="23517" y="5231"/>
                  </a:cubicBezTo>
                  <a:lnTo>
                    <a:pt x="23050" y="5231"/>
                  </a:lnTo>
                  <a:cubicBezTo>
                    <a:pt x="22783" y="6265"/>
                    <a:pt x="22183" y="7700"/>
                    <a:pt x="21216" y="7900"/>
                  </a:cubicBezTo>
                  <a:cubicBezTo>
                    <a:pt x="21164" y="7911"/>
                    <a:pt x="21113" y="7917"/>
                    <a:pt x="21064" y="7917"/>
                  </a:cubicBezTo>
                  <a:cubicBezTo>
                    <a:pt x="20258" y="7917"/>
                    <a:pt x="19797" y="6424"/>
                    <a:pt x="19514" y="5198"/>
                  </a:cubicBezTo>
                  <a:cubicBezTo>
                    <a:pt x="19147" y="5131"/>
                    <a:pt x="18781" y="5064"/>
                    <a:pt x="18380" y="4931"/>
                  </a:cubicBezTo>
                  <a:cubicBezTo>
                    <a:pt x="17726" y="6001"/>
                    <a:pt x="16780" y="7258"/>
                    <a:pt x="16063" y="7258"/>
                  </a:cubicBezTo>
                  <a:cubicBezTo>
                    <a:pt x="15975" y="7258"/>
                    <a:pt x="15891" y="7239"/>
                    <a:pt x="15812" y="7199"/>
                  </a:cubicBezTo>
                  <a:cubicBezTo>
                    <a:pt x="15111" y="6799"/>
                    <a:pt x="15178" y="5064"/>
                    <a:pt x="15378" y="3630"/>
                  </a:cubicBezTo>
                  <a:cubicBezTo>
                    <a:pt x="15278" y="3563"/>
                    <a:pt x="15145" y="3530"/>
                    <a:pt x="15045" y="3430"/>
                  </a:cubicBezTo>
                  <a:cubicBezTo>
                    <a:pt x="14551" y="4449"/>
                    <a:pt x="13896" y="5565"/>
                    <a:pt x="13303" y="5565"/>
                  </a:cubicBezTo>
                  <a:cubicBezTo>
                    <a:pt x="13294" y="5565"/>
                    <a:pt x="13285" y="5565"/>
                    <a:pt x="13277" y="5565"/>
                  </a:cubicBezTo>
                  <a:cubicBezTo>
                    <a:pt x="12609" y="5465"/>
                    <a:pt x="12309" y="3363"/>
                    <a:pt x="12209" y="1762"/>
                  </a:cubicBezTo>
                  <a:cubicBezTo>
                    <a:pt x="11709" y="1528"/>
                    <a:pt x="11042" y="1262"/>
                    <a:pt x="10341" y="1028"/>
                  </a:cubicBezTo>
                  <a:cubicBezTo>
                    <a:pt x="9641" y="2062"/>
                    <a:pt x="8707" y="3296"/>
                    <a:pt x="8273" y="3396"/>
                  </a:cubicBezTo>
                  <a:cubicBezTo>
                    <a:pt x="8257" y="3401"/>
                    <a:pt x="8241" y="3403"/>
                    <a:pt x="8225" y="3403"/>
                  </a:cubicBezTo>
                  <a:cubicBezTo>
                    <a:pt x="7756" y="3403"/>
                    <a:pt x="7504" y="1519"/>
                    <a:pt x="7439" y="228"/>
                  </a:cubicBezTo>
                  <a:cubicBezTo>
                    <a:pt x="6752" y="90"/>
                    <a:pt x="6097" y="0"/>
                    <a:pt x="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3"/>
            <p:cNvSpPr/>
            <p:nvPr/>
          </p:nvSpPr>
          <p:spPr>
            <a:xfrm>
              <a:off x="3415100" y="1805900"/>
              <a:ext cx="1700" cy="2525"/>
            </a:xfrm>
            <a:custGeom>
              <a:avLst/>
              <a:gdLst/>
              <a:ahLst/>
              <a:cxnLst/>
              <a:rect l="l" t="t" r="r" b="b"/>
              <a:pathLst>
                <a:path w="68" h="101" extrusionOk="0">
                  <a:moveTo>
                    <a:pt x="1" y="1"/>
                  </a:moveTo>
                  <a:cubicBezTo>
                    <a:pt x="1" y="34"/>
                    <a:pt x="34" y="34"/>
                    <a:pt x="68" y="101"/>
                  </a:cubicBezTo>
                  <a:cubicBezTo>
                    <a:pt x="34" y="34"/>
                    <a:pt x="1"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3"/>
            <p:cNvSpPr/>
            <p:nvPr/>
          </p:nvSpPr>
          <p:spPr>
            <a:xfrm>
              <a:off x="3408450" y="1798400"/>
              <a:ext cx="850" cy="2525"/>
            </a:xfrm>
            <a:custGeom>
              <a:avLst/>
              <a:gdLst/>
              <a:ahLst/>
              <a:cxnLst/>
              <a:rect l="l" t="t" r="r" b="b"/>
              <a:pathLst>
                <a:path w="34" h="101" extrusionOk="0">
                  <a:moveTo>
                    <a:pt x="0" y="0"/>
                  </a:moveTo>
                  <a:cubicBezTo>
                    <a:pt x="0" y="17"/>
                    <a:pt x="8" y="25"/>
                    <a:pt x="17" y="38"/>
                  </a:cubicBezTo>
                  <a:lnTo>
                    <a:pt x="17" y="38"/>
                  </a:lnTo>
                  <a:cubicBezTo>
                    <a:pt x="8" y="17"/>
                    <a:pt x="0" y="0"/>
                    <a:pt x="0" y="0"/>
                  </a:cubicBezTo>
                  <a:close/>
                  <a:moveTo>
                    <a:pt x="17" y="38"/>
                  </a:moveTo>
                  <a:cubicBezTo>
                    <a:pt x="25" y="59"/>
                    <a:pt x="33" y="84"/>
                    <a:pt x="33" y="100"/>
                  </a:cubicBezTo>
                  <a:cubicBezTo>
                    <a:pt x="33" y="67"/>
                    <a:pt x="25" y="50"/>
                    <a:pt x="17"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3"/>
            <p:cNvSpPr/>
            <p:nvPr/>
          </p:nvSpPr>
          <p:spPr>
            <a:xfrm>
              <a:off x="3405100" y="1794225"/>
              <a:ext cx="1700" cy="2525"/>
            </a:xfrm>
            <a:custGeom>
              <a:avLst/>
              <a:gdLst/>
              <a:ahLst/>
              <a:cxnLst/>
              <a:rect l="l" t="t" r="r" b="b"/>
              <a:pathLst>
                <a:path w="68" h="101" extrusionOk="0">
                  <a:moveTo>
                    <a:pt x="1" y="1"/>
                  </a:moveTo>
                  <a:cubicBezTo>
                    <a:pt x="1" y="1"/>
                    <a:pt x="29" y="29"/>
                    <a:pt x="49" y="58"/>
                  </a:cubicBezTo>
                  <a:lnTo>
                    <a:pt x="49" y="58"/>
                  </a:lnTo>
                  <a:cubicBezTo>
                    <a:pt x="39" y="43"/>
                    <a:pt x="24" y="24"/>
                    <a:pt x="1" y="1"/>
                  </a:cubicBezTo>
                  <a:close/>
                  <a:moveTo>
                    <a:pt x="49" y="58"/>
                  </a:moveTo>
                  <a:cubicBezTo>
                    <a:pt x="67" y="86"/>
                    <a:pt x="67" y="101"/>
                    <a:pt x="67" y="101"/>
                  </a:cubicBezTo>
                  <a:lnTo>
                    <a:pt x="67" y="101"/>
                  </a:lnTo>
                  <a:cubicBezTo>
                    <a:pt x="67" y="89"/>
                    <a:pt x="59" y="73"/>
                    <a:pt x="49" y="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3"/>
            <p:cNvSpPr/>
            <p:nvPr/>
          </p:nvSpPr>
          <p:spPr>
            <a:xfrm>
              <a:off x="3536875" y="1941825"/>
              <a:ext cx="3350" cy="1700"/>
            </a:xfrm>
            <a:custGeom>
              <a:avLst/>
              <a:gdLst/>
              <a:ahLst/>
              <a:cxnLst/>
              <a:rect l="l" t="t" r="r" b="b"/>
              <a:pathLst>
                <a:path w="134" h="68" extrusionOk="0">
                  <a:moveTo>
                    <a:pt x="0" y="1"/>
                  </a:moveTo>
                  <a:cubicBezTo>
                    <a:pt x="33" y="34"/>
                    <a:pt x="67" y="68"/>
                    <a:pt x="133" y="68"/>
                  </a:cubicBezTo>
                  <a:cubicBezTo>
                    <a:pt x="133" y="68"/>
                    <a:pt x="67"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p:cNvSpPr/>
            <p:nvPr/>
          </p:nvSpPr>
          <p:spPr>
            <a:xfrm>
              <a:off x="3411775" y="1801725"/>
              <a:ext cx="1700" cy="1700"/>
            </a:xfrm>
            <a:custGeom>
              <a:avLst/>
              <a:gdLst/>
              <a:ahLst/>
              <a:cxnLst/>
              <a:rect l="l" t="t" r="r" b="b"/>
              <a:pathLst>
                <a:path w="68" h="68" extrusionOk="0">
                  <a:moveTo>
                    <a:pt x="0" y="1"/>
                  </a:moveTo>
                  <a:cubicBezTo>
                    <a:pt x="0" y="34"/>
                    <a:pt x="34" y="34"/>
                    <a:pt x="67" y="67"/>
                  </a:cubicBezTo>
                  <a:cubicBezTo>
                    <a:pt x="34" y="34"/>
                    <a:pt x="0"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3"/>
            <p:cNvSpPr/>
            <p:nvPr/>
          </p:nvSpPr>
          <p:spPr>
            <a:xfrm>
              <a:off x="3413450" y="1790900"/>
              <a:ext cx="39200" cy="24825"/>
            </a:xfrm>
            <a:custGeom>
              <a:avLst/>
              <a:gdLst/>
              <a:ahLst/>
              <a:cxnLst/>
              <a:rect l="l" t="t" r="r" b="b"/>
              <a:pathLst>
                <a:path w="1568" h="993" extrusionOk="0">
                  <a:moveTo>
                    <a:pt x="0" y="0"/>
                  </a:moveTo>
                  <a:lnTo>
                    <a:pt x="0" y="0"/>
                  </a:lnTo>
                  <a:cubicBezTo>
                    <a:pt x="85" y="425"/>
                    <a:pt x="242" y="993"/>
                    <a:pt x="613" y="993"/>
                  </a:cubicBezTo>
                  <a:cubicBezTo>
                    <a:pt x="680" y="993"/>
                    <a:pt x="753" y="975"/>
                    <a:pt x="834" y="934"/>
                  </a:cubicBezTo>
                  <a:cubicBezTo>
                    <a:pt x="1134" y="801"/>
                    <a:pt x="1401" y="467"/>
                    <a:pt x="1568" y="167"/>
                  </a:cubicBezTo>
                  <a:cubicBezTo>
                    <a:pt x="901" y="100"/>
                    <a:pt x="400" y="6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3"/>
            <p:cNvSpPr/>
            <p:nvPr/>
          </p:nvSpPr>
          <p:spPr>
            <a:xfrm>
              <a:off x="3456800" y="1838900"/>
              <a:ext cx="40050" cy="60425"/>
            </a:xfrm>
            <a:custGeom>
              <a:avLst/>
              <a:gdLst/>
              <a:ahLst/>
              <a:cxnLst/>
              <a:rect l="l" t="t" r="r" b="b"/>
              <a:pathLst>
                <a:path w="1602" h="2417" extrusionOk="0">
                  <a:moveTo>
                    <a:pt x="1039" y="0"/>
                  </a:moveTo>
                  <a:cubicBezTo>
                    <a:pt x="740" y="0"/>
                    <a:pt x="335" y="386"/>
                    <a:pt x="1" y="749"/>
                  </a:cubicBezTo>
                  <a:cubicBezTo>
                    <a:pt x="434" y="1349"/>
                    <a:pt x="1001" y="1883"/>
                    <a:pt x="1435" y="2417"/>
                  </a:cubicBezTo>
                  <a:cubicBezTo>
                    <a:pt x="1535" y="1649"/>
                    <a:pt x="1602" y="315"/>
                    <a:pt x="1202" y="48"/>
                  </a:cubicBezTo>
                  <a:cubicBezTo>
                    <a:pt x="1152" y="15"/>
                    <a:pt x="1098" y="0"/>
                    <a:pt x="1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p:cNvSpPr/>
            <p:nvPr/>
          </p:nvSpPr>
          <p:spPr>
            <a:xfrm>
              <a:off x="3453475" y="1852600"/>
              <a:ext cx="3350" cy="3350"/>
            </a:xfrm>
            <a:custGeom>
              <a:avLst/>
              <a:gdLst/>
              <a:ahLst/>
              <a:cxnLst/>
              <a:rect l="l" t="t" r="r" b="b"/>
              <a:pathLst>
                <a:path w="134" h="134" extrusionOk="0">
                  <a:moveTo>
                    <a:pt x="0" y="1"/>
                  </a:moveTo>
                  <a:cubicBezTo>
                    <a:pt x="0" y="67"/>
                    <a:pt x="34" y="101"/>
                    <a:pt x="134" y="134"/>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3"/>
            <p:cNvSpPr/>
            <p:nvPr/>
          </p:nvSpPr>
          <p:spPr>
            <a:xfrm>
              <a:off x="3446800" y="1845100"/>
              <a:ext cx="3350" cy="3350"/>
            </a:xfrm>
            <a:custGeom>
              <a:avLst/>
              <a:gdLst/>
              <a:ahLst/>
              <a:cxnLst/>
              <a:rect l="l" t="t" r="r" b="b"/>
              <a:pathLst>
                <a:path w="134" h="134" extrusionOk="0">
                  <a:moveTo>
                    <a:pt x="0" y="0"/>
                  </a:moveTo>
                  <a:lnTo>
                    <a:pt x="134" y="13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p:cNvSpPr/>
            <p:nvPr/>
          </p:nvSpPr>
          <p:spPr>
            <a:xfrm>
              <a:off x="3532700" y="1938500"/>
              <a:ext cx="3350" cy="1700"/>
            </a:xfrm>
            <a:custGeom>
              <a:avLst/>
              <a:gdLst/>
              <a:ahLst/>
              <a:cxnLst/>
              <a:rect l="l" t="t" r="r" b="b"/>
              <a:pathLst>
                <a:path w="134" h="68" extrusionOk="0">
                  <a:moveTo>
                    <a:pt x="0" y="0"/>
                  </a:moveTo>
                  <a:cubicBezTo>
                    <a:pt x="34" y="34"/>
                    <a:pt x="67" y="67"/>
                    <a:pt x="134" y="67"/>
                  </a:cubicBezTo>
                  <a:cubicBezTo>
                    <a:pt x="67" y="67"/>
                    <a:pt x="34" y="3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p:cNvSpPr/>
            <p:nvPr/>
          </p:nvSpPr>
          <p:spPr>
            <a:xfrm>
              <a:off x="3494325" y="1900125"/>
              <a:ext cx="1700" cy="2525"/>
            </a:xfrm>
            <a:custGeom>
              <a:avLst/>
              <a:gdLst/>
              <a:ahLst/>
              <a:cxnLst/>
              <a:rect l="l" t="t" r="r" b="b"/>
              <a:pathLst>
                <a:path w="68" h="101" extrusionOk="0">
                  <a:moveTo>
                    <a:pt x="1" y="1"/>
                  </a:moveTo>
                  <a:cubicBezTo>
                    <a:pt x="34" y="34"/>
                    <a:pt x="68" y="68"/>
                    <a:pt x="68" y="101"/>
                  </a:cubicBezTo>
                  <a:cubicBezTo>
                    <a:pt x="68" y="68"/>
                    <a:pt x="34" y="3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p:cNvSpPr/>
            <p:nvPr/>
          </p:nvSpPr>
          <p:spPr>
            <a:xfrm>
              <a:off x="3431800" y="1826750"/>
              <a:ext cx="2525" cy="3350"/>
            </a:xfrm>
            <a:custGeom>
              <a:avLst/>
              <a:gdLst/>
              <a:ahLst/>
              <a:cxnLst/>
              <a:rect l="l" t="t" r="r" b="b"/>
              <a:pathLst>
                <a:path w="101" h="134" extrusionOk="0">
                  <a:moveTo>
                    <a:pt x="0" y="0"/>
                  </a:moveTo>
                  <a:lnTo>
                    <a:pt x="100" y="13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p:cNvSpPr/>
            <p:nvPr/>
          </p:nvSpPr>
          <p:spPr>
            <a:xfrm>
              <a:off x="3606975" y="1784225"/>
              <a:ext cx="54175" cy="49325"/>
            </a:xfrm>
            <a:custGeom>
              <a:avLst/>
              <a:gdLst/>
              <a:ahLst/>
              <a:cxnLst/>
              <a:rect l="l" t="t" r="r" b="b"/>
              <a:pathLst>
                <a:path w="2167" h="1973" extrusionOk="0">
                  <a:moveTo>
                    <a:pt x="2166" y="0"/>
                  </a:moveTo>
                  <a:lnTo>
                    <a:pt x="2166" y="0"/>
                  </a:lnTo>
                  <a:cubicBezTo>
                    <a:pt x="1499" y="200"/>
                    <a:pt x="832" y="334"/>
                    <a:pt x="65" y="467"/>
                  </a:cubicBezTo>
                  <a:cubicBezTo>
                    <a:pt x="1" y="1173"/>
                    <a:pt x="29" y="1972"/>
                    <a:pt x="477" y="1972"/>
                  </a:cubicBezTo>
                  <a:cubicBezTo>
                    <a:pt x="495" y="1972"/>
                    <a:pt x="513" y="1971"/>
                    <a:pt x="532" y="1968"/>
                  </a:cubicBezTo>
                  <a:cubicBezTo>
                    <a:pt x="1032" y="1902"/>
                    <a:pt x="1699" y="868"/>
                    <a:pt x="2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p:cNvSpPr/>
            <p:nvPr/>
          </p:nvSpPr>
          <p:spPr>
            <a:xfrm>
              <a:off x="3497675" y="1878250"/>
              <a:ext cx="59225" cy="60275"/>
            </a:xfrm>
            <a:custGeom>
              <a:avLst/>
              <a:gdLst/>
              <a:ahLst/>
              <a:cxnLst/>
              <a:rect l="l" t="t" r="r" b="b"/>
              <a:pathLst>
                <a:path w="2369" h="2411" extrusionOk="0">
                  <a:moveTo>
                    <a:pt x="1632" y="1"/>
                  </a:moveTo>
                  <a:cubicBezTo>
                    <a:pt x="1147" y="1"/>
                    <a:pt x="395" y="681"/>
                    <a:pt x="0" y="1076"/>
                  </a:cubicBezTo>
                  <a:cubicBezTo>
                    <a:pt x="567" y="1610"/>
                    <a:pt x="1034" y="2110"/>
                    <a:pt x="1401" y="2410"/>
                  </a:cubicBezTo>
                  <a:cubicBezTo>
                    <a:pt x="1668" y="1810"/>
                    <a:pt x="2369" y="442"/>
                    <a:pt x="1868" y="75"/>
                  </a:cubicBezTo>
                  <a:cubicBezTo>
                    <a:pt x="1801" y="24"/>
                    <a:pt x="1721" y="1"/>
                    <a:pt x="1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p:cNvSpPr/>
            <p:nvPr/>
          </p:nvSpPr>
          <p:spPr>
            <a:xfrm>
              <a:off x="3441800" y="1839250"/>
              <a:ext cx="3350" cy="4200"/>
            </a:xfrm>
            <a:custGeom>
              <a:avLst/>
              <a:gdLst/>
              <a:ahLst/>
              <a:cxnLst/>
              <a:rect l="l" t="t" r="r" b="b"/>
              <a:pathLst>
                <a:path w="134" h="168" extrusionOk="0">
                  <a:moveTo>
                    <a:pt x="0" y="1"/>
                  </a:moveTo>
                  <a:cubicBezTo>
                    <a:pt x="34" y="34"/>
                    <a:pt x="100" y="101"/>
                    <a:pt x="134" y="168"/>
                  </a:cubicBezTo>
                  <a:cubicBezTo>
                    <a:pt x="100" y="68"/>
                    <a:pt x="34"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p:cNvSpPr/>
            <p:nvPr/>
          </p:nvSpPr>
          <p:spPr>
            <a:xfrm>
              <a:off x="3436800" y="1833425"/>
              <a:ext cx="3350" cy="2525"/>
            </a:xfrm>
            <a:custGeom>
              <a:avLst/>
              <a:gdLst/>
              <a:ahLst/>
              <a:cxnLst/>
              <a:rect l="l" t="t" r="r" b="b"/>
              <a:pathLst>
                <a:path w="134" h="101" extrusionOk="0">
                  <a:moveTo>
                    <a:pt x="0" y="0"/>
                  </a:moveTo>
                  <a:lnTo>
                    <a:pt x="134" y="10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p:cNvSpPr/>
            <p:nvPr/>
          </p:nvSpPr>
          <p:spPr>
            <a:xfrm>
              <a:off x="3169100" y="1742725"/>
              <a:ext cx="60075" cy="76550"/>
            </a:xfrm>
            <a:custGeom>
              <a:avLst/>
              <a:gdLst/>
              <a:ahLst/>
              <a:cxnLst/>
              <a:rect l="l" t="t" r="r" b="b"/>
              <a:pathLst>
                <a:path w="2403" h="3062" extrusionOk="0">
                  <a:moveTo>
                    <a:pt x="1729" y="1"/>
                  </a:moveTo>
                  <a:cubicBezTo>
                    <a:pt x="1375" y="1"/>
                    <a:pt x="953" y="449"/>
                    <a:pt x="234" y="1193"/>
                  </a:cubicBezTo>
                  <a:lnTo>
                    <a:pt x="1" y="1427"/>
                  </a:lnTo>
                  <a:cubicBezTo>
                    <a:pt x="701" y="1927"/>
                    <a:pt x="1468" y="2494"/>
                    <a:pt x="2235" y="3061"/>
                  </a:cubicBezTo>
                  <a:cubicBezTo>
                    <a:pt x="2369" y="2161"/>
                    <a:pt x="2402" y="459"/>
                    <a:pt x="2035" y="126"/>
                  </a:cubicBezTo>
                  <a:cubicBezTo>
                    <a:pt x="1935" y="41"/>
                    <a:pt x="1835" y="1"/>
                    <a:pt x="1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p:cNvSpPr/>
            <p:nvPr/>
          </p:nvSpPr>
          <p:spPr>
            <a:xfrm>
              <a:off x="3250825" y="1803000"/>
              <a:ext cx="80925" cy="87150"/>
            </a:xfrm>
            <a:custGeom>
              <a:avLst/>
              <a:gdLst/>
              <a:ahLst/>
              <a:cxnLst/>
              <a:rect l="l" t="t" r="r" b="b"/>
              <a:pathLst>
                <a:path w="3237" h="3486" extrusionOk="0">
                  <a:moveTo>
                    <a:pt x="2527" y="0"/>
                  </a:moveTo>
                  <a:cubicBezTo>
                    <a:pt x="2144" y="0"/>
                    <a:pt x="1589" y="496"/>
                    <a:pt x="901" y="917"/>
                  </a:cubicBezTo>
                  <a:cubicBezTo>
                    <a:pt x="601" y="1117"/>
                    <a:pt x="267" y="1251"/>
                    <a:pt x="1" y="1317"/>
                  </a:cubicBezTo>
                  <a:cubicBezTo>
                    <a:pt x="1235" y="2185"/>
                    <a:pt x="2302" y="2985"/>
                    <a:pt x="2903" y="3486"/>
                  </a:cubicBezTo>
                  <a:cubicBezTo>
                    <a:pt x="2903" y="2652"/>
                    <a:pt x="3236" y="1251"/>
                    <a:pt x="2969" y="450"/>
                  </a:cubicBezTo>
                  <a:cubicBezTo>
                    <a:pt x="2869" y="126"/>
                    <a:pt x="2720" y="0"/>
                    <a:pt x="25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p:cNvSpPr/>
            <p:nvPr/>
          </p:nvSpPr>
          <p:spPr>
            <a:xfrm>
              <a:off x="3432625" y="1892500"/>
              <a:ext cx="58400" cy="63525"/>
            </a:xfrm>
            <a:custGeom>
              <a:avLst/>
              <a:gdLst/>
              <a:ahLst/>
              <a:cxnLst/>
              <a:rect l="l" t="t" r="r" b="b"/>
              <a:pathLst>
                <a:path w="2336" h="2541" extrusionOk="0">
                  <a:moveTo>
                    <a:pt x="1592" y="0"/>
                  </a:moveTo>
                  <a:cubicBezTo>
                    <a:pt x="922" y="0"/>
                    <a:pt x="322" y="1236"/>
                    <a:pt x="0" y="2007"/>
                  </a:cubicBezTo>
                  <a:cubicBezTo>
                    <a:pt x="801" y="2207"/>
                    <a:pt x="1535" y="2407"/>
                    <a:pt x="2202" y="2541"/>
                  </a:cubicBezTo>
                  <a:lnTo>
                    <a:pt x="2302" y="2541"/>
                  </a:lnTo>
                  <a:cubicBezTo>
                    <a:pt x="2335" y="1540"/>
                    <a:pt x="2302" y="39"/>
                    <a:pt x="1668" y="6"/>
                  </a:cubicBezTo>
                  <a:cubicBezTo>
                    <a:pt x="1643" y="2"/>
                    <a:pt x="1617" y="0"/>
                    <a:pt x="15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p:cNvSpPr/>
            <p:nvPr/>
          </p:nvSpPr>
          <p:spPr>
            <a:xfrm>
              <a:off x="3340900" y="1846475"/>
              <a:ext cx="71725" cy="87050"/>
            </a:xfrm>
            <a:custGeom>
              <a:avLst/>
              <a:gdLst/>
              <a:ahLst/>
              <a:cxnLst/>
              <a:rect l="l" t="t" r="r" b="b"/>
              <a:pathLst>
                <a:path w="2869" h="3482" extrusionOk="0">
                  <a:moveTo>
                    <a:pt x="2500" y="1"/>
                  </a:moveTo>
                  <a:cubicBezTo>
                    <a:pt x="2200" y="1"/>
                    <a:pt x="1601" y="538"/>
                    <a:pt x="1201" y="1246"/>
                  </a:cubicBezTo>
                  <a:cubicBezTo>
                    <a:pt x="967" y="1713"/>
                    <a:pt x="434" y="2214"/>
                    <a:pt x="0" y="2414"/>
                  </a:cubicBezTo>
                  <a:cubicBezTo>
                    <a:pt x="567" y="2814"/>
                    <a:pt x="1468" y="3148"/>
                    <a:pt x="2368" y="3481"/>
                  </a:cubicBezTo>
                  <a:cubicBezTo>
                    <a:pt x="2702" y="2247"/>
                    <a:pt x="2869" y="79"/>
                    <a:pt x="2569" y="12"/>
                  </a:cubicBezTo>
                  <a:cubicBezTo>
                    <a:pt x="2548" y="4"/>
                    <a:pt x="2525" y="1"/>
                    <a:pt x="2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p:cNvSpPr/>
            <p:nvPr/>
          </p:nvSpPr>
          <p:spPr>
            <a:xfrm>
              <a:off x="3092375" y="1685800"/>
              <a:ext cx="68400" cy="80925"/>
            </a:xfrm>
            <a:custGeom>
              <a:avLst/>
              <a:gdLst/>
              <a:ahLst/>
              <a:cxnLst/>
              <a:rect l="l" t="t" r="r" b="b"/>
              <a:pathLst>
                <a:path w="2736" h="3237" extrusionOk="0">
                  <a:moveTo>
                    <a:pt x="1990" y="0"/>
                  </a:moveTo>
                  <a:cubicBezTo>
                    <a:pt x="1734" y="0"/>
                    <a:pt x="657" y="1012"/>
                    <a:pt x="1" y="1636"/>
                  </a:cubicBezTo>
                  <a:cubicBezTo>
                    <a:pt x="401" y="1836"/>
                    <a:pt x="735" y="2003"/>
                    <a:pt x="1001" y="2269"/>
                  </a:cubicBezTo>
                  <a:cubicBezTo>
                    <a:pt x="1268" y="2470"/>
                    <a:pt x="1735" y="2803"/>
                    <a:pt x="2302" y="3237"/>
                  </a:cubicBezTo>
                  <a:cubicBezTo>
                    <a:pt x="2302" y="3103"/>
                    <a:pt x="2336" y="2937"/>
                    <a:pt x="2402" y="2770"/>
                  </a:cubicBezTo>
                  <a:cubicBezTo>
                    <a:pt x="2736" y="1502"/>
                    <a:pt x="2402" y="101"/>
                    <a:pt x="2002" y="1"/>
                  </a:cubicBezTo>
                  <a:cubicBezTo>
                    <a:pt x="1998" y="1"/>
                    <a:pt x="1995" y="0"/>
                    <a:pt x="1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p:cNvSpPr/>
            <p:nvPr/>
          </p:nvSpPr>
          <p:spPr>
            <a:xfrm>
              <a:off x="3049025" y="1585750"/>
              <a:ext cx="72575" cy="79325"/>
            </a:xfrm>
            <a:custGeom>
              <a:avLst/>
              <a:gdLst/>
              <a:ahLst/>
              <a:cxnLst/>
              <a:rect l="l" t="t" r="r" b="b"/>
              <a:pathLst>
                <a:path w="2903" h="3173" extrusionOk="0">
                  <a:moveTo>
                    <a:pt x="0" y="0"/>
                  </a:moveTo>
                  <a:lnTo>
                    <a:pt x="0" y="0"/>
                  </a:lnTo>
                  <a:cubicBezTo>
                    <a:pt x="130" y="1301"/>
                    <a:pt x="324" y="3173"/>
                    <a:pt x="797" y="3173"/>
                  </a:cubicBezTo>
                  <a:cubicBezTo>
                    <a:pt x="809" y="3173"/>
                    <a:pt x="822" y="3172"/>
                    <a:pt x="834" y="3169"/>
                  </a:cubicBezTo>
                  <a:cubicBezTo>
                    <a:pt x="1301" y="3102"/>
                    <a:pt x="2235" y="1802"/>
                    <a:pt x="2902" y="801"/>
                  </a:cubicBezTo>
                  <a:cubicBezTo>
                    <a:pt x="2002" y="467"/>
                    <a:pt x="967" y="234"/>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p:cNvSpPr/>
            <p:nvPr/>
          </p:nvSpPr>
          <p:spPr>
            <a:xfrm>
              <a:off x="3541025" y="1698325"/>
              <a:ext cx="88425" cy="73600"/>
            </a:xfrm>
            <a:custGeom>
              <a:avLst/>
              <a:gdLst/>
              <a:ahLst/>
              <a:cxnLst/>
              <a:rect l="l" t="t" r="r" b="b"/>
              <a:pathLst>
                <a:path w="3537" h="2944" extrusionOk="0">
                  <a:moveTo>
                    <a:pt x="3537" y="0"/>
                  </a:moveTo>
                  <a:cubicBezTo>
                    <a:pt x="3203" y="34"/>
                    <a:pt x="2836" y="134"/>
                    <a:pt x="2469" y="167"/>
                  </a:cubicBezTo>
                  <a:cubicBezTo>
                    <a:pt x="1702" y="267"/>
                    <a:pt x="868" y="334"/>
                    <a:pt x="1" y="401"/>
                  </a:cubicBezTo>
                  <a:cubicBezTo>
                    <a:pt x="289" y="1426"/>
                    <a:pt x="793" y="2944"/>
                    <a:pt x="1483" y="2944"/>
                  </a:cubicBezTo>
                  <a:cubicBezTo>
                    <a:pt x="1511" y="2944"/>
                    <a:pt x="1540" y="2941"/>
                    <a:pt x="1569" y="2936"/>
                  </a:cubicBezTo>
                  <a:cubicBezTo>
                    <a:pt x="2369" y="2769"/>
                    <a:pt x="3070" y="1168"/>
                    <a:pt x="3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p:cNvSpPr/>
            <p:nvPr/>
          </p:nvSpPr>
          <p:spPr>
            <a:xfrm>
              <a:off x="3452625" y="1708325"/>
              <a:ext cx="75100" cy="80125"/>
            </a:xfrm>
            <a:custGeom>
              <a:avLst/>
              <a:gdLst/>
              <a:ahLst/>
              <a:cxnLst/>
              <a:rect l="l" t="t" r="r" b="b"/>
              <a:pathLst>
                <a:path w="3004" h="3205" extrusionOk="0">
                  <a:moveTo>
                    <a:pt x="3003" y="1"/>
                  </a:moveTo>
                  <a:lnTo>
                    <a:pt x="3003" y="1"/>
                  </a:lnTo>
                  <a:cubicBezTo>
                    <a:pt x="2002" y="34"/>
                    <a:pt x="935" y="67"/>
                    <a:pt x="1" y="67"/>
                  </a:cubicBezTo>
                  <a:cubicBezTo>
                    <a:pt x="231" y="1281"/>
                    <a:pt x="686" y="3205"/>
                    <a:pt x="1177" y="3205"/>
                  </a:cubicBezTo>
                  <a:cubicBezTo>
                    <a:pt x="1185" y="3205"/>
                    <a:pt x="1194" y="3204"/>
                    <a:pt x="1202" y="3203"/>
                  </a:cubicBezTo>
                  <a:cubicBezTo>
                    <a:pt x="1736" y="3103"/>
                    <a:pt x="2569" y="1202"/>
                    <a:pt x="3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p:cNvSpPr/>
            <p:nvPr/>
          </p:nvSpPr>
          <p:spPr>
            <a:xfrm>
              <a:off x="3634425" y="1687075"/>
              <a:ext cx="77600" cy="97200"/>
            </a:xfrm>
            <a:custGeom>
              <a:avLst/>
              <a:gdLst/>
              <a:ahLst/>
              <a:cxnLst/>
              <a:rect l="l" t="t" r="r" b="b"/>
              <a:pathLst>
                <a:path w="3104" h="3888" extrusionOk="0">
                  <a:moveTo>
                    <a:pt x="2493" y="0"/>
                  </a:moveTo>
                  <a:cubicBezTo>
                    <a:pt x="1925" y="0"/>
                    <a:pt x="1117" y="176"/>
                    <a:pt x="101" y="384"/>
                  </a:cubicBezTo>
                  <a:cubicBezTo>
                    <a:pt x="2" y="1764"/>
                    <a:pt x="1" y="3888"/>
                    <a:pt x="606" y="3888"/>
                  </a:cubicBezTo>
                  <a:cubicBezTo>
                    <a:pt x="616" y="3888"/>
                    <a:pt x="625" y="3887"/>
                    <a:pt x="635" y="3886"/>
                  </a:cubicBezTo>
                  <a:cubicBezTo>
                    <a:pt x="1335" y="3786"/>
                    <a:pt x="2503" y="1384"/>
                    <a:pt x="3103" y="117"/>
                  </a:cubicBezTo>
                  <a:cubicBezTo>
                    <a:pt x="2949" y="35"/>
                    <a:pt x="2745" y="0"/>
                    <a:pt x="2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p:cNvSpPr/>
            <p:nvPr/>
          </p:nvSpPr>
          <p:spPr>
            <a:xfrm>
              <a:off x="3242475" y="1670800"/>
              <a:ext cx="81750" cy="89925"/>
            </a:xfrm>
            <a:custGeom>
              <a:avLst/>
              <a:gdLst/>
              <a:ahLst/>
              <a:cxnLst/>
              <a:rect l="l" t="t" r="r" b="b"/>
              <a:pathLst>
                <a:path w="3270" h="3597" extrusionOk="0">
                  <a:moveTo>
                    <a:pt x="268" y="1"/>
                  </a:moveTo>
                  <a:lnTo>
                    <a:pt x="268" y="1"/>
                  </a:lnTo>
                  <a:cubicBezTo>
                    <a:pt x="101" y="1368"/>
                    <a:pt x="1" y="3170"/>
                    <a:pt x="668" y="3537"/>
                  </a:cubicBezTo>
                  <a:cubicBezTo>
                    <a:pt x="749" y="3577"/>
                    <a:pt x="834" y="3596"/>
                    <a:pt x="923" y="3596"/>
                  </a:cubicBezTo>
                  <a:cubicBezTo>
                    <a:pt x="1635" y="3596"/>
                    <a:pt x="2558" y="2366"/>
                    <a:pt x="3270" y="1268"/>
                  </a:cubicBezTo>
                  <a:cubicBezTo>
                    <a:pt x="2269" y="1001"/>
                    <a:pt x="1235" y="50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p:cNvSpPr/>
            <p:nvPr/>
          </p:nvSpPr>
          <p:spPr>
            <a:xfrm>
              <a:off x="3169925" y="1623275"/>
              <a:ext cx="70925" cy="95100"/>
            </a:xfrm>
            <a:custGeom>
              <a:avLst/>
              <a:gdLst/>
              <a:ahLst/>
              <a:cxnLst/>
              <a:rect l="l" t="t" r="r" b="b"/>
              <a:pathLst>
                <a:path w="2837" h="3804" extrusionOk="0">
                  <a:moveTo>
                    <a:pt x="1" y="0"/>
                  </a:moveTo>
                  <a:lnTo>
                    <a:pt x="1" y="0"/>
                  </a:lnTo>
                  <a:cubicBezTo>
                    <a:pt x="68" y="1601"/>
                    <a:pt x="368" y="3770"/>
                    <a:pt x="1035" y="3803"/>
                  </a:cubicBezTo>
                  <a:cubicBezTo>
                    <a:pt x="1044" y="3804"/>
                    <a:pt x="1053" y="3804"/>
                    <a:pt x="1062" y="3804"/>
                  </a:cubicBezTo>
                  <a:cubicBezTo>
                    <a:pt x="1656" y="3804"/>
                    <a:pt x="2343" y="2720"/>
                    <a:pt x="2836" y="1668"/>
                  </a:cubicBezTo>
                  <a:cubicBezTo>
                    <a:pt x="1902" y="1168"/>
                    <a:pt x="1135" y="667"/>
                    <a:pt x="568" y="334"/>
                  </a:cubicBezTo>
                  <a:cubicBezTo>
                    <a:pt x="401" y="267"/>
                    <a:pt x="201" y="13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p:cNvSpPr/>
            <p:nvPr/>
          </p:nvSpPr>
          <p:spPr>
            <a:xfrm>
              <a:off x="3352575" y="1709175"/>
              <a:ext cx="88400" cy="68000"/>
            </a:xfrm>
            <a:custGeom>
              <a:avLst/>
              <a:gdLst/>
              <a:ahLst/>
              <a:cxnLst/>
              <a:rect l="l" t="t" r="r" b="b"/>
              <a:pathLst>
                <a:path w="3536" h="2720" extrusionOk="0">
                  <a:moveTo>
                    <a:pt x="0" y="0"/>
                  </a:moveTo>
                  <a:lnTo>
                    <a:pt x="0" y="0"/>
                  </a:lnTo>
                  <a:cubicBezTo>
                    <a:pt x="251" y="1256"/>
                    <a:pt x="769" y="2719"/>
                    <a:pt x="1552" y="2719"/>
                  </a:cubicBezTo>
                  <a:cubicBezTo>
                    <a:pt x="1601" y="2719"/>
                    <a:pt x="1651" y="2714"/>
                    <a:pt x="1701" y="2702"/>
                  </a:cubicBezTo>
                  <a:cubicBezTo>
                    <a:pt x="2669" y="2502"/>
                    <a:pt x="3236" y="1068"/>
                    <a:pt x="3536" y="33"/>
                  </a:cubicBezTo>
                  <a:lnTo>
                    <a:pt x="534" y="33"/>
                  </a:lnTo>
                  <a:cubicBezTo>
                    <a:pt x="367" y="33"/>
                    <a:pt x="200" y="3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p:cNvSpPr/>
            <p:nvPr/>
          </p:nvSpPr>
          <p:spPr>
            <a:xfrm>
              <a:off x="2596200" y="1730025"/>
              <a:ext cx="574600" cy="443675"/>
            </a:xfrm>
            <a:custGeom>
              <a:avLst/>
              <a:gdLst/>
              <a:ahLst/>
              <a:cxnLst/>
              <a:rect l="l" t="t" r="r" b="b"/>
              <a:pathLst>
                <a:path w="22984" h="17747" extrusionOk="0">
                  <a:moveTo>
                    <a:pt x="0" y="0"/>
                  </a:moveTo>
                  <a:lnTo>
                    <a:pt x="0" y="0"/>
                  </a:lnTo>
                  <a:cubicBezTo>
                    <a:pt x="467" y="2802"/>
                    <a:pt x="1935" y="8473"/>
                    <a:pt x="6572" y="12042"/>
                  </a:cubicBezTo>
                  <a:cubicBezTo>
                    <a:pt x="11742" y="16078"/>
                    <a:pt x="20148" y="17413"/>
                    <a:pt x="22983" y="17746"/>
                  </a:cubicBezTo>
                  <a:cubicBezTo>
                    <a:pt x="21949" y="16512"/>
                    <a:pt x="21115" y="15378"/>
                    <a:pt x="20782" y="14677"/>
                  </a:cubicBezTo>
                  <a:cubicBezTo>
                    <a:pt x="20782" y="14677"/>
                    <a:pt x="8940" y="12976"/>
                    <a:pt x="7172" y="11675"/>
                  </a:cubicBezTo>
                  <a:cubicBezTo>
                    <a:pt x="5638" y="10541"/>
                    <a:pt x="1001" y="457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p:cNvSpPr/>
            <p:nvPr/>
          </p:nvSpPr>
          <p:spPr>
            <a:xfrm>
              <a:off x="2853050" y="1317050"/>
              <a:ext cx="133450" cy="71075"/>
            </a:xfrm>
            <a:custGeom>
              <a:avLst/>
              <a:gdLst/>
              <a:ahLst/>
              <a:cxnLst/>
              <a:rect l="l" t="t" r="r" b="b"/>
              <a:pathLst>
                <a:path w="5338" h="2843" extrusionOk="0">
                  <a:moveTo>
                    <a:pt x="2759" y="1"/>
                  </a:moveTo>
                  <a:cubicBezTo>
                    <a:pt x="2681" y="1"/>
                    <a:pt x="2606" y="3"/>
                    <a:pt x="2535" y="7"/>
                  </a:cubicBezTo>
                  <a:cubicBezTo>
                    <a:pt x="1201" y="141"/>
                    <a:pt x="367" y="1241"/>
                    <a:pt x="267" y="1375"/>
                  </a:cubicBezTo>
                  <a:cubicBezTo>
                    <a:pt x="0" y="1809"/>
                    <a:pt x="67" y="2376"/>
                    <a:pt x="501" y="2676"/>
                  </a:cubicBezTo>
                  <a:cubicBezTo>
                    <a:pt x="667" y="2809"/>
                    <a:pt x="867" y="2843"/>
                    <a:pt x="1034" y="2843"/>
                  </a:cubicBezTo>
                  <a:cubicBezTo>
                    <a:pt x="1334" y="2843"/>
                    <a:pt x="1635" y="2676"/>
                    <a:pt x="1835" y="2409"/>
                  </a:cubicBezTo>
                  <a:cubicBezTo>
                    <a:pt x="1902" y="2309"/>
                    <a:pt x="2302" y="1842"/>
                    <a:pt x="2735" y="1809"/>
                  </a:cubicBezTo>
                  <a:cubicBezTo>
                    <a:pt x="3036" y="1809"/>
                    <a:pt x="3369" y="1909"/>
                    <a:pt x="3703" y="2242"/>
                  </a:cubicBezTo>
                  <a:cubicBezTo>
                    <a:pt x="3882" y="2405"/>
                    <a:pt x="4117" y="2488"/>
                    <a:pt x="4349" y="2488"/>
                  </a:cubicBezTo>
                  <a:cubicBezTo>
                    <a:pt x="4592" y="2488"/>
                    <a:pt x="4833" y="2397"/>
                    <a:pt x="5004" y="2209"/>
                  </a:cubicBezTo>
                  <a:cubicBezTo>
                    <a:pt x="5337" y="1842"/>
                    <a:pt x="5337" y="1241"/>
                    <a:pt x="4970" y="908"/>
                  </a:cubicBezTo>
                  <a:cubicBezTo>
                    <a:pt x="4117" y="143"/>
                    <a:pt x="3342" y="1"/>
                    <a:pt x="2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p:cNvSpPr/>
            <p:nvPr/>
          </p:nvSpPr>
          <p:spPr>
            <a:xfrm>
              <a:off x="2796325" y="1007000"/>
              <a:ext cx="316100" cy="125550"/>
            </a:xfrm>
            <a:custGeom>
              <a:avLst/>
              <a:gdLst/>
              <a:ahLst/>
              <a:cxnLst/>
              <a:rect l="l" t="t" r="r" b="b"/>
              <a:pathLst>
                <a:path w="12644" h="5022" extrusionOk="0">
                  <a:moveTo>
                    <a:pt x="6906" y="0"/>
                  </a:moveTo>
                  <a:cubicBezTo>
                    <a:pt x="6772" y="0"/>
                    <a:pt x="6606" y="67"/>
                    <a:pt x="6472" y="67"/>
                  </a:cubicBezTo>
                  <a:cubicBezTo>
                    <a:pt x="6339" y="67"/>
                    <a:pt x="6172" y="67"/>
                    <a:pt x="6072" y="100"/>
                  </a:cubicBezTo>
                  <a:lnTo>
                    <a:pt x="5638" y="167"/>
                  </a:lnTo>
                  <a:cubicBezTo>
                    <a:pt x="4504" y="434"/>
                    <a:pt x="3503" y="834"/>
                    <a:pt x="2636" y="1401"/>
                  </a:cubicBezTo>
                  <a:cubicBezTo>
                    <a:pt x="2169" y="1668"/>
                    <a:pt x="1769" y="1968"/>
                    <a:pt x="1402" y="2302"/>
                  </a:cubicBezTo>
                  <a:cubicBezTo>
                    <a:pt x="1168" y="2469"/>
                    <a:pt x="968" y="2636"/>
                    <a:pt x="801" y="2802"/>
                  </a:cubicBezTo>
                  <a:cubicBezTo>
                    <a:pt x="735" y="2936"/>
                    <a:pt x="635" y="3002"/>
                    <a:pt x="568" y="3103"/>
                  </a:cubicBezTo>
                  <a:lnTo>
                    <a:pt x="435" y="3269"/>
                  </a:lnTo>
                  <a:lnTo>
                    <a:pt x="301" y="3436"/>
                  </a:lnTo>
                  <a:cubicBezTo>
                    <a:pt x="101" y="3636"/>
                    <a:pt x="1" y="3970"/>
                    <a:pt x="101" y="4237"/>
                  </a:cubicBezTo>
                  <a:cubicBezTo>
                    <a:pt x="218" y="4707"/>
                    <a:pt x="595" y="5022"/>
                    <a:pt x="1070" y="5022"/>
                  </a:cubicBezTo>
                  <a:cubicBezTo>
                    <a:pt x="1135" y="5022"/>
                    <a:pt x="1201" y="5016"/>
                    <a:pt x="1268" y="5004"/>
                  </a:cubicBezTo>
                  <a:lnTo>
                    <a:pt x="1635" y="4937"/>
                  </a:lnTo>
                  <a:cubicBezTo>
                    <a:pt x="1669" y="4937"/>
                    <a:pt x="1735" y="4904"/>
                    <a:pt x="1769" y="4904"/>
                  </a:cubicBezTo>
                  <a:lnTo>
                    <a:pt x="1902" y="4837"/>
                  </a:lnTo>
                  <a:lnTo>
                    <a:pt x="2169" y="4737"/>
                  </a:lnTo>
                  <a:cubicBezTo>
                    <a:pt x="2403" y="4637"/>
                    <a:pt x="2569" y="4570"/>
                    <a:pt x="2770" y="4470"/>
                  </a:cubicBezTo>
                  <a:cubicBezTo>
                    <a:pt x="3136" y="4303"/>
                    <a:pt x="3570" y="4170"/>
                    <a:pt x="3937" y="4070"/>
                  </a:cubicBezTo>
                  <a:cubicBezTo>
                    <a:pt x="4671" y="3803"/>
                    <a:pt x="5471" y="3636"/>
                    <a:pt x="6172" y="3570"/>
                  </a:cubicBezTo>
                  <a:lnTo>
                    <a:pt x="6439" y="3503"/>
                  </a:lnTo>
                  <a:lnTo>
                    <a:pt x="7440" y="3503"/>
                  </a:lnTo>
                  <a:cubicBezTo>
                    <a:pt x="7506" y="3570"/>
                    <a:pt x="7606" y="3570"/>
                    <a:pt x="7673" y="3570"/>
                  </a:cubicBezTo>
                  <a:cubicBezTo>
                    <a:pt x="7773" y="3570"/>
                    <a:pt x="7840" y="3603"/>
                    <a:pt x="7940" y="3603"/>
                  </a:cubicBezTo>
                  <a:lnTo>
                    <a:pt x="8073" y="3603"/>
                  </a:lnTo>
                  <a:lnTo>
                    <a:pt x="8173" y="3636"/>
                  </a:lnTo>
                  <a:cubicBezTo>
                    <a:pt x="8807" y="3770"/>
                    <a:pt x="9408" y="4070"/>
                    <a:pt x="10075" y="4404"/>
                  </a:cubicBezTo>
                  <a:lnTo>
                    <a:pt x="10175" y="4470"/>
                  </a:lnTo>
                  <a:cubicBezTo>
                    <a:pt x="10421" y="4607"/>
                    <a:pt x="10689" y="4676"/>
                    <a:pt x="10955" y="4676"/>
                  </a:cubicBezTo>
                  <a:cubicBezTo>
                    <a:pt x="11337" y="4676"/>
                    <a:pt x="11714" y="4532"/>
                    <a:pt x="12009" y="4237"/>
                  </a:cubicBezTo>
                  <a:cubicBezTo>
                    <a:pt x="12643" y="3636"/>
                    <a:pt x="12643" y="2636"/>
                    <a:pt x="12076" y="2002"/>
                  </a:cubicBezTo>
                  <a:lnTo>
                    <a:pt x="11776" y="1735"/>
                  </a:lnTo>
                  <a:lnTo>
                    <a:pt x="11609" y="1601"/>
                  </a:lnTo>
                  <a:cubicBezTo>
                    <a:pt x="11576" y="1568"/>
                    <a:pt x="11476" y="1501"/>
                    <a:pt x="11442" y="1468"/>
                  </a:cubicBezTo>
                  <a:cubicBezTo>
                    <a:pt x="11342" y="1401"/>
                    <a:pt x="11242" y="1301"/>
                    <a:pt x="11109" y="1235"/>
                  </a:cubicBezTo>
                  <a:lnTo>
                    <a:pt x="10742" y="968"/>
                  </a:lnTo>
                  <a:lnTo>
                    <a:pt x="10508" y="834"/>
                  </a:lnTo>
                  <a:lnTo>
                    <a:pt x="10308" y="768"/>
                  </a:lnTo>
                  <a:cubicBezTo>
                    <a:pt x="10141" y="667"/>
                    <a:pt x="10008" y="601"/>
                    <a:pt x="9908" y="567"/>
                  </a:cubicBezTo>
                  <a:cubicBezTo>
                    <a:pt x="9641" y="434"/>
                    <a:pt x="9341" y="334"/>
                    <a:pt x="9074" y="267"/>
                  </a:cubicBezTo>
                  <a:cubicBezTo>
                    <a:pt x="8474" y="100"/>
                    <a:pt x="7907" y="0"/>
                    <a:pt x="7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p:cNvSpPr/>
            <p:nvPr/>
          </p:nvSpPr>
          <p:spPr>
            <a:xfrm>
              <a:off x="3516850" y="1401625"/>
              <a:ext cx="98425" cy="64550"/>
            </a:xfrm>
            <a:custGeom>
              <a:avLst/>
              <a:gdLst/>
              <a:ahLst/>
              <a:cxnLst/>
              <a:rect l="l" t="t" r="r" b="b"/>
              <a:pathLst>
                <a:path w="3937" h="2582" extrusionOk="0">
                  <a:moveTo>
                    <a:pt x="637" y="1"/>
                  </a:moveTo>
                  <a:cubicBezTo>
                    <a:pt x="431" y="1"/>
                    <a:pt x="276" y="53"/>
                    <a:pt x="201" y="160"/>
                  </a:cubicBezTo>
                  <a:cubicBezTo>
                    <a:pt x="0" y="494"/>
                    <a:pt x="601" y="1294"/>
                    <a:pt x="1535" y="1928"/>
                  </a:cubicBezTo>
                  <a:cubicBezTo>
                    <a:pt x="2201" y="2342"/>
                    <a:pt x="2883" y="2581"/>
                    <a:pt x="3309" y="2581"/>
                  </a:cubicBezTo>
                  <a:cubicBezTo>
                    <a:pt x="3501" y="2581"/>
                    <a:pt x="3641" y="2532"/>
                    <a:pt x="3703" y="2428"/>
                  </a:cubicBezTo>
                  <a:cubicBezTo>
                    <a:pt x="3937" y="2028"/>
                    <a:pt x="3336" y="1261"/>
                    <a:pt x="2369" y="660"/>
                  </a:cubicBezTo>
                  <a:cubicBezTo>
                    <a:pt x="1736" y="231"/>
                    <a:pt x="1072"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p:cNvSpPr/>
            <p:nvPr/>
          </p:nvSpPr>
          <p:spPr>
            <a:xfrm>
              <a:off x="3745350" y="4750025"/>
              <a:ext cx="107600" cy="77225"/>
            </a:xfrm>
            <a:custGeom>
              <a:avLst/>
              <a:gdLst/>
              <a:ahLst/>
              <a:cxnLst/>
              <a:rect l="l" t="t" r="r" b="b"/>
              <a:pathLst>
                <a:path w="4304" h="3089" extrusionOk="0">
                  <a:moveTo>
                    <a:pt x="2853" y="1"/>
                  </a:moveTo>
                  <a:cubicBezTo>
                    <a:pt x="2074" y="1"/>
                    <a:pt x="398" y="1557"/>
                    <a:pt x="0" y="3089"/>
                  </a:cubicBezTo>
                  <a:lnTo>
                    <a:pt x="4303" y="2121"/>
                  </a:lnTo>
                  <a:cubicBezTo>
                    <a:pt x="4303" y="2121"/>
                    <a:pt x="3636" y="921"/>
                    <a:pt x="3169" y="153"/>
                  </a:cubicBezTo>
                  <a:cubicBezTo>
                    <a:pt x="3099" y="49"/>
                    <a:pt x="2990"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3"/>
            <p:cNvSpPr/>
            <p:nvPr/>
          </p:nvSpPr>
          <p:spPr>
            <a:xfrm>
              <a:off x="3858750" y="4770025"/>
              <a:ext cx="107600" cy="76400"/>
            </a:xfrm>
            <a:custGeom>
              <a:avLst/>
              <a:gdLst/>
              <a:ahLst/>
              <a:cxnLst/>
              <a:rect l="l" t="t" r="r" b="b"/>
              <a:pathLst>
                <a:path w="4304" h="3056" extrusionOk="0">
                  <a:moveTo>
                    <a:pt x="2853" y="1"/>
                  </a:moveTo>
                  <a:cubicBezTo>
                    <a:pt x="2074" y="1"/>
                    <a:pt x="398" y="1553"/>
                    <a:pt x="1" y="3056"/>
                  </a:cubicBezTo>
                  <a:lnTo>
                    <a:pt x="4304" y="2122"/>
                  </a:lnTo>
                  <a:cubicBezTo>
                    <a:pt x="4304" y="2122"/>
                    <a:pt x="3637" y="888"/>
                    <a:pt x="3170" y="154"/>
                  </a:cubicBezTo>
                  <a:cubicBezTo>
                    <a:pt x="3100" y="49"/>
                    <a:pt x="2990"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3"/>
            <p:cNvSpPr/>
            <p:nvPr/>
          </p:nvSpPr>
          <p:spPr>
            <a:xfrm>
              <a:off x="4007200" y="4781400"/>
              <a:ext cx="106775" cy="76700"/>
            </a:xfrm>
            <a:custGeom>
              <a:avLst/>
              <a:gdLst/>
              <a:ahLst/>
              <a:cxnLst/>
              <a:rect l="l" t="t" r="r" b="b"/>
              <a:pathLst>
                <a:path w="4271" h="3068" extrusionOk="0">
                  <a:moveTo>
                    <a:pt x="2836" y="0"/>
                  </a:moveTo>
                  <a:cubicBezTo>
                    <a:pt x="2043" y="0"/>
                    <a:pt x="367" y="1546"/>
                    <a:pt x="0" y="3068"/>
                  </a:cubicBezTo>
                  <a:lnTo>
                    <a:pt x="4270" y="2101"/>
                  </a:lnTo>
                  <a:cubicBezTo>
                    <a:pt x="4270" y="2101"/>
                    <a:pt x="3603" y="900"/>
                    <a:pt x="3169" y="166"/>
                  </a:cubicBezTo>
                  <a:cubicBezTo>
                    <a:pt x="3097" y="52"/>
                    <a:pt x="2981"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p:cNvSpPr/>
            <p:nvPr/>
          </p:nvSpPr>
          <p:spPr>
            <a:xfrm>
              <a:off x="3903800" y="3126025"/>
              <a:ext cx="180150" cy="432000"/>
            </a:xfrm>
            <a:custGeom>
              <a:avLst/>
              <a:gdLst/>
              <a:ahLst/>
              <a:cxnLst/>
              <a:rect l="l" t="t" r="r" b="b"/>
              <a:pathLst>
                <a:path w="7206" h="17280" extrusionOk="0">
                  <a:moveTo>
                    <a:pt x="1234" y="0"/>
                  </a:moveTo>
                  <a:cubicBezTo>
                    <a:pt x="1334" y="2335"/>
                    <a:pt x="1268" y="4770"/>
                    <a:pt x="901" y="6505"/>
                  </a:cubicBezTo>
                  <a:cubicBezTo>
                    <a:pt x="0" y="10774"/>
                    <a:pt x="3002" y="15745"/>
                    <a:pt x="3002" y="15745"/>
                  </a:cubicBezTo>
                  <a:cubicBezTo>
                    <a:pt x="3036" y="15778"/>
                    <a:pt x="4537" y="16445"/>
                    <a:pt x="7205" y="17279"/>
                  </a:cubicBezTo>
                  <a:cubicBezTo>
                    <a:pt x="6138" y="14210"/>
                    <a:pt x="2802" y="4503"/>
                    <a:pt x="1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p:cNvSpPr/>
            <p:nvPr/>
          </p:nvSpPr>
          <p:spPr>
            <a:xfrm>
              <a:off x="3455150" y="3095150"/>
              <a:ext cx="106750" cy="474550"/>
            </a:xfrm>
            <a:custGeom>
              <a:avLst/>
              <a:gdLst/>
              <a:ahLst/>
              <a:cxnLst/>
              <a:rect l="l" t="t" r="r" b="b"/>
              <a:pathLst>
                <a:path w="4270" h="18982" extrusionOk="0">
                  <a:moveTo>
                    <a:pt x="0" y="1"/>
                  </a:moveTo>
                  <a:cubicBezTo>
                    <a:pt x="0" y="2"/>
                    <a:pt x="334" y="13611"/>
                    <a:pt x="600" y="18981"/>
                  </a:cubicBezTo>
                  <a:lnTo>
                    <a:pt x="4003" y="18981"/>
                  </a:lnTo>
                  <a:lnTo>
                    <a:pt x="4270" y="18814"/>
                  </a:lnTo>
                  <a:cubicBezTo>
                    <a:pt x="3836" y="17613"/>
                    <a:pt x="1234" y="10075"/>
                    <a:pt x="100" y="268"/>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p:cNvSpPr/>
            <p:nvPr/>
          </p:nvSpPr>
          <p:spPr>
            <a:xfrm>
              <a:off x="3173275" y="2334625"/>
              <a:ext cx="372775" cy="263525"/>
            </a:xfrm>
            <a:custGeom>
              <a:avLst/>
              <a:gdLst/>
              <a:ahLst/>
              <a:cxnLst/>
              <a:rect l="l" t="t" r="r" b="b"/>
              <a:pathLst>
                <a:path w="14911" h="10541" extrusionOk="0">
                  <a:moveTo>
                    <a:pt x="9440" y="0"/>
                  </a:moveTo>
                  <a:lnTo>
                    <a:pt x="9407" y="33"/>
                  </a:lnTo>
                  <a:cubicBezTo>
                    <a:pt x="5071" y="4170"/>
                    <a:pt x="0" y="9307"/>
                    <a:pt x="534" y="10341"/>
                  </a:cubicBezTo>
                  <a:cubicBezTo>
                    <a:pt x="601" y="10474"/>
                    <a:pt x="734" y="10541"/>
                    <a:pt x="934" y="10541"/>
                  </a:cubicBezTo>
                  <a:cubicBezTo>
                    <a:pt x="1068" y="10541"/>
                    <a:pt x="1168" y="10541"/>
                    <a:pt x="1335" y="10508"/>
                  </a:cubicBezTo>
                  <a:cubicBezTo>
                    <a:pt x="4403" y="9874"/>
                    <a:pt x="11075" y="5204"/>
                    <a:pt x="14778" y="2502"/>
                  </a:cubicBezTo>
                  <a:lnTo>
                    <a:pt x="14911" y="2368"/>
                  </a:lnTo>
                  <a:lnTo>
                    <a:pt x="14844" y="2335"/>
                  </a:lnTo>
                  <a:cubicBezTo>
                    <a:pt x="12876" y="1334"/>
                    <a:pt x="11042" y="634"/>
                    <a:pt x="9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p:cNvSpPr/>
            <p:nvPr/>
          </p:nvSpPr>
          <p:spPr>
            <a:xfrm>
              <a:off x="3346725" y="2400500"/>
              <a:ext cx="373625" cy="302725"/>
            </a:xfrm>
            <a:custGeom>
              <a:avLst/>
              <a:gdLst/>
              <a:ahLst/>
              <a:cxnLst/>
              <a:rect l="l" t="t" r="r" b="b"/>
              <a:pathLst>
                <a:path w="14945" h="12109" extrusionOk="0">
                  <a:moveTo>
                    <a:pt x="8473" y="0"/>
                  </a:moveTo>
                  <a:lnTo>
                    <a:pt x="8440" y="34"/>
                  </a:lnTo>
                  <a:cubicBezTo>
                    <a:pt x="5238" y="3569"/>
                    <a:pt x="1" y="9841"/>
                    <a:pt x="835" y="11609"/>
                  </a:cubicBezTo>
                  <a:cubicBezTo>
                    <a:pt x="1001" y="11942"/>
                    <a:pt x="1402" y="12109"/>
                    <a:pt x="1935" y="12109"/>
                  </a:cubicBezTo>
                  <a:lnTo>
                    <a:pt x="2102" y="12109"/>
                  </a:lnTo>
                  <a:cubicBezTo>
                    <a:pt x="6005" y="11909"/>
                    <a:pt x="11809" y="7039"/>
                    <a:pt x="14911" y="4203"/>
                  </a:cubicBezTo>
                  <a:lnTo>
                    <a:pt x="14945" y="4103"/>
                  </a:lnTo>
                  <a:lnTo>
                    <a:pt x="14911" y="4070"/>
                  </a:lnTo>
                  <a:cubicBezTo>
                    <a:pt x="14244" y="3569"/>
                    <a:pt x="13477" y="3002"/>
                    <a:pt x="12576" y="2402"/>
                  </a:cubicBezTo>
                  <a:cubicBezTo>
                    <a:pt x="11309" y="1535"/>
                    <a:pt x="9974" y="734"/>
                    <a:pt x="8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3550200" y="2513900"/>
              <a:ext cx="319425" cy="374475"/>
            </a:xfrm>
            <a:custGeom>
              <a:avLst/>
              <a:gdLst/>
              <a:ahLst/>
              <a:cxnLst/>
              <a:rect l="l" t="t" r="r" b="b"/>
              <a:pathLst>
                <a:path w="12777" h="14979" extrusionOk="0">
                  <a:moveTo>
                    <a:pt x="7339" y="1"/>
                  </a:moveTo>
                  <a:lnTo>
                    <a:pt x="7306" y="34"/>
                  </a:lnTo>
                  <a:cubicBezTo>
                    <a:pt x="4504" y="4971"/>
                    <a:pt x="1" y="13410"/>
                    <a:pt x="1202" y="14745"/>
                  </a:cubicBezTo>
                  <a:cubicBezTo>
                    <a:pt x="1335" y="14878"/>
                    <a:pt x="1502" y="14978"/>
                    <a:pt x="1669" y="14978"/>
                  </a:cubicBezTo>
                  <a:cubicBezTo>
                    <a:pt x="1869" y="14978"/>
                    <a:pt x="2136" y="14878"/>
                    <a:pt x="2436" y="14745"/>
                  </a:cubicBezTo>
                  <a:cubicBezTo>
                    <a:pt x="5471" y="13377"/>
                    <a:pt x="9708" y="9841"/>
                    <a:pt x="12777" y="7039"/>
                  </a:cubicBezTo>
                  <a:cubicBezTo>
                    <a:pt x="12176" y="6205"/>
                    <a:pt x="11776" y="5505"/>
                    <a:pt x="11442" y="4871"/>
                  </a:cubicBezTo>
                  <a:cubicBezTo>
                    <a:pt x="10442" y="3170"/>
                    <a:pt x="9708" y="1969"/>
                    <a:pt x="7373" y="34"/>
                  </a:cubicBezTo>
                  <a:lnTo>
                    <a:pt x="73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3804550" y="2709050"/>
              <a:ext cx="193500" cy="193500"/>
            </a:xfrm>
            <a:custGeom>
              <a:avLst/>
              <a:gdLst/>
              <a:ahLst/>
              <a:cxnLst/>
              <a:rect l="l" t="t" r="r" b="b"/>
              <a:pathLst>
                <a:path w="7740" h="7740" extrusionOk="0">
                  <a:moveTo>
                    <a:pt x="3136" y="0"/>
                  </a:moveTo>
                  <a:lnTo>
                    <a:pt x="3070" y="67"/>
                  </a:lnTo>
                  <a:cubicBezTo>
                    <a:pt x="868" y="3670"/>
                    <a:pt x="1" y="6005"/>
                    <a:pt x="468" y="7072"/>
                  </a:cubicBezTo>
                  <a:cubicBezTo>
                    <a:pt x="568" y="7406"/>
                    <a:pt x="868" y="7606"/>
                    <a:pt x="1235" y="7706"/>
                  </a:cubicBezTo>
                  <a:cubicBezTo>
                    <a:pt x="1402" y="7739"/>
                    <a:pt x="1568" y="7739"/>
                    <a:pt x="1735" y="7739"/>
                  </a:cubicBezTo>
                  <a:cubicBezTo>
                    <a:pt x="3070" y="7739"/>
                    <a:pt x="5071" y="6739"/>
                    <a:pt x="7706" y="4837"/>
                  </a:cubicBezTo>
                  <a:lnTo>
                    <a:pt x="7740" y="4771"/>
                  </a:lnTo>
                  <a:lnTo>
                    <a:pt x="7706" y="4737"/>
                  </a:lnTo>
                  <a:cubicBezTo>
                    <a:pt x="6339" y="3770"/>
                    <a:pt x="5238" y="2769"/>
                    <a:pt x="4471" y="1768"/>
                  </a:cubicBezTo>
                  <a:cubicBezTo>
                    <a:pt x="4004" y="1201"/>
                    <a:pt x="3537" y="668"/>
                    <a:pt x="3170" y="67"/>
                  </a:cubicBezTo>
                  <a:lnTo>
                    <a:pt x="31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3999700" y="2872500"/>
              <a:ext cx="176800" cy="192650"/>
            </a:xfrm>
            <a:custGeom>
              <a:avLst/>
              <a:gdLst/>
              <a:ahLst/>
              <a:cxnLst/>
              <a:rect l="l" t="t" r="r" b="b"/>
              <a:pathLst>
                <a:path w="7072" h="7706" extrusionOk="0">
                  <a:moveTo>
                    <a:pt x="2569" y="0"/>
                  </a:moveTo>
                  <a:lnTo>
                    <a:pt x="2535" y="34"/>
                  </a:lnTo>
                  <a:cubicBezTo>
                    <a:pt x="667" y="4637"/>
                    <a:pt x="0" y="7172"/>
                    <a:pt x="567" y="7639"/>
                  </a:cubicBezTo>
                  <a:cubicBezTo>
                    <a:pt x="634" y="7673"/>
                    <a:pt x="701" y="7706"/>
                    <a:pt x="767" y="7706"/>
                  </a:cubicBezTo>
                  <a:cubicBezTo>
                    <a:pt x="934" y="7706"/>
                    <a:pt x="1168" y="7639"/>
                    <a:pt x="1468" y="7406"/>
                  </a:cubicBezTo>
                  <a:cubicBezTo>
                    <a:pt x="2869" y="6405"/>
                    <a:pt x="4737" y="4737"/>
                    <a:pt x="7039" y="2502"/>
                  </a:cubicBezTo>
                  <a:lnTo>
                    <a:pt x="7072" y="2436"/>
                  </a:lnTo>
                  <a:lnTo>
                    <a:pt x="7005" y="2402"/>
                  </a:lnTo>
                  <a:cubicBezTo>
                    <a:pt x="5337" y="1635"/>
                    <a:pt x="3903" y="834"/>
                    <a:pt x="2635" y="34"/>
                  </a:cubicBezTo>
                  <a:lnTo>
                    <a:pt x="25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4172325" y="2959225"/>
              <a:ext cx="215175" cy="241875"/>
            </a:xfrm>
            <a:custGeom>
              <a:avLst/>
              <a:gdLst/>
              <a:ahLst/>
              <a:cxnLst/>
              <a:rect l="l" t="t" r="r" b="b"/>
              <a:pathLst>
                <a:path w="8607" h="9675" extrusionOk="0">
                  <a:moveTo>
                    <a:pt x="2202" y="1"/>
                  </a:moveTo>
                  <a:lnTo>
                    <a:pt x="2202" y="34"/>
                  </a:lnTo>
                  <a:cubicBezTo>
                    <a:pt x="467" y="5838"/>
                    <a:pt x="0" y="9040"/>
                    <a:pt x="834" y="9574"/>
                  </a:cubicBezTo>
                  <a:cubicBezTo>
                    <a:pt x="934" y="9607"/>
                    <a:pt x="1001" y="9674"/>
                    <a:pt x="1134" y="9674"/>
                  </a:cubicBezTo>
                  <a:cubicBezTo>
                    <a:pt x="1435" y="9674"/>
                    <a:pt x="1835" y="9441"/>
                    <a:pt x="2369" y="8974"/>
                  </a:cubicBezTo>
                  <a:cubicBezTo>
                    <a:pt x="4170" y="7406"/>
                    <a:pt x="6271" y="5371"/>
                    <a:pt x="8540" y="2869"/>
                  </a:cubicBezTo>
                  <a:lnTo>
                    <a:pt x="8606" y="2803"/>
                  </a:lnTo>
                  <a:lnTo>
                    <a:pt x="8506" y="2769"/>
                  </a:lnTo>
                  <a:cubicBezTo>
                    <a:pt x="8039" y="2602"/>
                    <a:pt x="7572" y="2402"/>
                    <a:pt x="7105" y="2202"/>
                  </a:cubicBezTo>
                  <a:cubicBezTo>
                    <a:pt x="5504" y="1502"/>
                    <a:pt x="3936" y="768"/>
                    <a:pt x="2268" y="34"/>
                  </a:cubicBezTo>
                  <a:lnTo>
                    <a:pt x="22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4424175" y="3063475"/>
              <a:ext cx="213500" cy="269375"/>
            </a:xfrm>
            <a:custGeom>
              <a:avLst/>
              <a:gdLst/>
              <a:ahLst/>
              <a:cxnLst/>
              <a:rect l="l" t="t" r="r" b="b"/>
              <a:pathLst>
                <a:path w="8540" h="10775" extrusionOk="0">
                  <a:moveTo>
                    <a:pt x="1268" y="0"/>
                  </a:moveTo>
                  <a:lnTo>
                    <a:pt x="1268" y="67"/>
                  </a:lnTo>
                  <a:cubicBezTo>
                    <a:pt x="567" y="4570"/>
                    <a:pt x="0" y="10041"/>
                    <a:pt x="1401" y="10708"/>
                  </a:cubicBezTo>
                  <a:cubicBezTo>
                    <a:pt x="1501" y="10741"/>
                    <a:pt x="1601" y="10775"/>
                    <a:pt x="1735" y="10775"/>
                  </a:cubicBezTo>
                  <a:cubicBezTo>
                    <a:pt x="2268" y="10775"/>
                    <a:pt x="3002" y="10241"/>
                    <a:pt x="3903" y="9207"/>
                  </a:cubicBezTo>
                  <a:cubicBezTo>
                    <a:pt x="5737" y="6972"/>
                    <a:pt x="7272" y="4937"/>
                    <a:pt x="8506" y="3069"/>
                  </a:cubicBezTo>
                  <a:lnTo>
                    <a:pt x="8539" y="3036"/>
                  </a:lnTo>
                  <a:lnTo>
                    <a:pt x="8439" y="2969"/>
                  </a:lnTo>
                  <a:cubicBezTo>
                    <a:pt x="5838" y="2068"/>
                    <a:pt x="3936" y="1335"/>
                    <a:pt x="2669" y="667"/>
                  </a:cubicBezTo>
                  <a:cubicBezTo>
                    <a:pt x="2268" y="434"/>
                    <a:pt x="1868" y="234"/>
                    <a:pt x="1368" y="34"/>
                  </a:cubicBezTo>
                  <a:lnTo>
                    <a:pt x="12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4671000" y="3152700"/>
              <a:ext cx="170150" cy="275225"/>
            </a:xfrm>
            <a:custGeom>
              <a:avLst/>
              <a:gdLst/>
              <a:ahLst/>
              <a:cxnLst/>
              <a:rect l="l" t="t" r="r" b="b"/>
              <a:pathLst>
                <a:path w="6806" h="11009" extrusionOk="0">
                  <a:moveTo>
                    <a:pt x="501" y="0"/>
                  </a:moveTo>
                  <a:lnTo>
                    <a:pt x="501" y="101"/>
                  </a:lnTo>
                  <a:cubicBezTo>
                    <a:pt x="1" y="7106"/>
                    <a:pt x="168" y="10775"/>
                    <a:pt x="1068" y="11008"/>
                  </a:cubicBezTo>
                  <a:lnTo>
                    <a:pt x="1202" y="11008"/>
                  </a:lnTo>
                  <a:cubicBezTo>
                    <a:pt x="1535" y="11008"/>
                    <a:pt x="2002" y="10508"/>
                    <a:pt x="2503" y="9541"/>
                  </a:cubicBezTo>
                  <a:cubicBezTo>
                    <a:pt x="3737" y="7172"/>
                    <a:pt x="5204" y="4637"/>
                    <a:pt x="6739" y="2002"/>
                  </a:cubicBezTo>
                  <a:lnTo>
                    <a:pt x="6806" y="1969"/>
                  </a:lnTo>
                  <a:lnTo>
                    <a:pt x="6706" y="1969"/>
                  </a:lnTo>
                  <a:cubicBezTo>
                    <a:pt x="4337" y="1201"/>
                    <a:pt x="2369" y="634"/>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4866975" y="3217750"/>
              <a:ext cx="208500" cy="208500"/>
            </a:xfrm>
            <a:custGeom>
              <a:avLst/>
              <a:gdLst/>
              <a:ahLst/>
              <a:cxnLst/>
              <a:rect l="l" t="t" r="r" b="b"/>
              <a:pathLst>
                <a:path w="8340" h="8340" extrusionOk="0">
                  <a:moveTo>
                    <a:pt x="968" y="0"/>
                  </a:moveTo>
                  <a:lnTo>
                    <a:pt x="968" y="34"/>
                  </a:lnTo>
                  <a:cubicBezTo>
                    <a:pt x="34" y="4870"/>
                    <a:pt x="1" y="7606"/>
                    <a:pt x="901" y="8206"/>
                  </a:cubicBezTo>
                  <a:cubicBezTo>
                    <a:pt x="1035" y="8273"/>
                    <a:pt x="1168" y="8340"/>
                    <a:pt x="1335" y="8340"/>
                  </a:cubicBezTo>
                  <a:cubicBezTo>
                    <a:pt x="1635" y="8340"/>
                    <a:pt x="1969" y="8206"/>
                    <a:pt x="2336" y="7906"/>
                  </a:cubicBezTo>
                  <a:cubicBezTo>
                    <a:pt x="4037" y="6705"/>
                    <a:pt x="6072" y="4837"/>
                    <a:pt x="8307" y="2335"/>
                  </a:cubicBezTo>
                  <a:lnTo>
                    <a:pt x="8340" y="2269"/>
                  </a:lnTo>
                  <a:lnTo>
                    <a:pt x="8240" y="2235"/>
                  </a:lnTo>
                  <a:cubicBezTo>
                    <a:pt x="6072" y="1535"/>
                    <a:pt x="3803" y="834"/>
                    <a:pt x="10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5085475" y="3291975"/>
              <a:ext cx="140125" cy="191825"/>
            </a:xfrm>
            <a:custGeom>
              <a:avLst/>
              <a:gdLst/>
              <a:ahLst/>
              <a:cxnLst/>
              <a:rect l="l" t="t" r="r" b="b"/>
              <a:pathLst>
                <a:path w="5605" h="7673" extrusionOk="0">
                  <a:moveTo>
                    <a:pt x="1668" y="0"/>
                  </a:moveTo>
                  <a:lnTo>
                    <a:pt x="1668" y="67"/>
                  </a:lnTo>
                  <a:cubicBezTo>
                    <a:pt x="367" y="4804"/>
                    <a:pt x="0" y="7339"/>
                    <a:pt x="601" y="7639"/>
                  </a:cubicBezTo>
                  <a:cubicBezTo>
                    <a:pt x="634" y="7639"/>
                    <a:pt x="667" y="7672"/>
                    <a:pt x="701" y="7672"/>
                  </a:cubicBezTo>
                  <a:cubicBezTo>
                    <a:pt x="968" y="7672"/>
                    <a:pt x="1268" y="7439"/>
                    <a:pt x="1701" y="6938"/>
                  </a:cubicBezTo>
                  <a:cubicBezTo>
                    <a:pt x="2969" y="5437"/>
                    <a:pt x="4270" y="3669"/>
                    <a:pt x="5604" y="1635"/>
                  </a:cubicBezTo>
                  <a:lnTo>
                    <a:pt x="5571" y="1568"/>
                  </a:lnTo>
                  <a:lnTo>
                    <a:pt x="5504" y="1501"/>
                  </a:lnTo>
                  <a:cubicBezTo>
                    <a:pt x="4503" y="1068"/>
                    <a:pt x="3269" y="567"/>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5200550" y="3344500"/>
              <a:ext cx="108425" cy="175150"/>
            </a:xfrm>
            <a:custGeom>
              <a:avLst/>
              <a:gdLst/>
              <a:ahLst/>
              <a:cxnLst/>
              <a:rect l="l" t="t" r="r" b="b"/>
              <a:pathLst>
                <a:path w="4337" h="7006" extrusionOk="0">
                  <a:moveTo>
                    <a:pt x="2102" y="1"/>
                  </a:moveTo>
                  <a:lnTo>
                    <a:pt x="2102" y="34"/>
                  </a:lnTo>
                  <a:cubicBezTo>
                    <a:pt x="1" y="6839"/>
                    <a:pt x="301" y="6906"/>
                    <a:pt x="367" y="7006"/>
                  </a:cubicBezTo>
                  <a:lnTo>
                    <a:pt x="401" y="7006"/>
                  </a:lnTo>
                  <a:cubicBezTo>
                    <a:pt x="501" y="7006"/>
                    <a:pt x="701" y="6839"/>
                    <a:pt x="1201" y="5805"/>
                  </a:cubicBezTo>
                  <a:cubicBezTo>
                    <a:pt x="2235" y="3803"/>
                    <a:pt x="3303" y="2236"/>
                    <a:pt x="4270" y="1268"/>
                  </a:cubicBezTo>
                  <a:lnTo>
                    <a:pt x="4337" y="1268"/>
                  </a:lnTo>
                  <a:lnTo>
                    <a:pt x="4304" y="1201"/>
                  </a:lnTo>
                  <a:cubicBezTo>
                    <a:pt x="3636" y="835"/>
                    <a:pt x="2903" y="468"/>
                    <a:pt x="2169" y="34"/>
                  </a:cubicBezTo>
                  <a:lnTo>
                    <a:pt x="2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5280600" y="3390375"/>
              <a:ext cx="105100" cy="145950"/>
            </a:xfrm>
            <a:custGeom>
              <a:avLst/>
              <a:gdLst/>
              <a:ahLst/>
              <a:cxnLst/>
              <a:rect l="l" t="t" r="r" b="b"/>
              <a:pathLst>
                <a:path w="4204" h="5838" extrusionOk="0">
                  <a:moveTo>
                    <a:pt x="2202" y="0"/>
                  </a:moveTo>
                  <a:lnTo>
                    <a:pt x="2169" y="34"/>
                  </a:lnTo>
                  <a:cubicBezTo>
                    <a:pt x="1" y="5571"/>
                    <a:pt x="301" y="5804"/>
                    <a:pt x="368" y="5838"/>
                  </a:cubicBezTo>
                  <a:lnTo>
                    <a:pt x="468" y="5838"/>
                  </a:lnTo>
                  <a:cubicBezTo>
                    <a:pt x="535" y="5838"/>
                    <a:pt x="635" y="5738"/>
                    <a:pt x="701" y="5671"/>
                  </a:cubicBezTo>
                  <a:cubicBezTo>
                    <a:pt x="1569" y="4804"/>
                    <a:pt x="3036" y="2736"/>
                    <a:pt x="4170" y="1168"/>
                  </a:cubicBezTo>
                  <a:lnTo>
                    <a:pt x="4204" y="1168"/>
                  </a:lnTo>
                  <a:lnTo>
                    <a:pt x="4170" y="1134"/>
                  </a:lnTo>
                  <a:cubicBezTo>
                    <a:pt x="3537" y="767"/>
                    <a:pt x="2936" y="367"/>
                    <a:pt x="2236" y="34"/>
                  </a:cubicBezTo>
                  <a:lnTo>
                    <a:pt x="22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5375675" y="3425400"/>
              <a:ext cx="114275" cy="128450"/>
            </a:xfrm>
            <a:custGeom>
              <a:avLst/>
              <a:gdLst/>
              <a:ahLst/>
              <a:cxnLst/>
              <a:rect l="l" t="t" r="r" b="b"/>
              <a:pathLst>
                <a:path w="4571" h="5138" extrusionOk="0">
                  <a:moveTo>
                    <a:pt x="868" y="0"/>
                  </a:moveTo>
                  <a:lnTo>
                    <a:pt x="868" y="100"/>
                  </a:lnTo>
                  <a:cubicBezTo>
                    <a:pt x="401" y="2135"/>
                    <a:pt x="1" y="4637"/>
                    <a:pt x="701" y="5071"/>
                  </a:cubicBezTo>
                  <a:cubicBezTo>
                    <a:pt x="801" y="5104"/>
                    <a:pt x="868" y="5137"/>
                    <a:pt x="968" y="5137"/>
                  </a:cubicBezTo>
                  <a:cubicBezTo>
                    <a:pt x="1168" y="5137"/>
                    <a:pt x="1402" y="5004"/>
                    <a:pt x="1702" y="4804"/>
                  </a:cubicBezTo>
                  <a:cubicBezTo>
                    <a:pt x="2536" y="4170"/>
                    <a:pt x="3503" y="3403"/>
                    <a:pt x="4537" y="2469"/>
                  </a:cubicBezTo>
                  <a:lnTo>
                    <a:pt x="4570" y="2435"/>
                  </a:lnTo>
                  <a:lnTo>
                    <a:pt x="4537" y="2402"/>
                  </a:lnTo>
                  <a:cubicBezTo>
                    <a:pt x="3403" y="1601"/>
                    <a:pt x="2202" y="868"/>
                    <a:pt x="901" y="67"/>
                  </a:cubicBezTo>
                  <a:lnTo>
                    <a:pt x="8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5497425" y="3506275"/>
              <a:ext cx="104275" cy="80925"/>
            </a:xfrm>
            <a:custGeom>
              <a:avLst/>
              <a:gdLst/>
              <a:ahLst/>
              <a:cxnLst/>
              <a:rect l="l" t="t" r="r" b="b"/>
              <a:pathLst>
                <a:path w="4171" h="3237" extrusionOk="0">
                  <a:moveTo>
                    <a:pt x="868" y="1"/>
                  </a:moveTo>
                  <a:lnTo>
                    <a:pt x="835" y="34"/>
                  </a:lnTo>
                  <a:cubicBezTo>
                    <a:pt x="201" y="1502"/>
                    <a:pt x="1" y="2436"/>
                    <a:pt x="234" y="2903"/>
                  </a:cubicBezTo>
                  <a:cubicBezTo>
                    <a:pt x="334" y="3070"/>
                    <a:pt x="501" y="3203"/>
                    <a:pt x="701" y="3203"/>
                  </a:cubicBezTo>
                  <a:cubicBezTo>
                    <a:pt x="868" y="3237"/>
                    <a:pt x="1035" y="3237"/>
                    <a:pt x="1202" y="3237"/>
                  </a:cubicBezTo>
                  <a:cubicBezTo>
                    <a:pt x="1969" y="3237"/>
                    <a:pt x="2936" y="3036"/>
                    <a:pt x="4037" y="2603"/>
                  </a:cubicBezTo>
                  <a:lnTo>
                    <a:pt x="4170" y="2636"/>
                  </a:lnTo>
                  <a:lnTo>
                    <a:pt x="4104" y="2569"/>
                  </a:lnTo>
                  <a:cubicBezTo>
                    <a:pt x="3203" y="1802"/>
                    <a:pt x="2136" y="902"/>
                    <a:pt x="935" y="34"/>
                  </a:cubicBezTo>
                  <a:lnTo>
                    <a:pt x="8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5575825" y="3587175"/>
              <a:ext cx="93425" cy="77575"/>
            </a:xfrm>
            <a:custGeom>
              <a:avLst/>
              <a:gdLst/>
              <a:ahLst/>
              <a:cxnLst/>
              <a:rect l="l" t="t" r="r" b="b"/>
              <a:pathLst>
                <a:path w="3737" h="3103" extrusionOk="0">
                  <a:moveTo>
                    <a:pt x="1668" y="1"/>
                  </a:moveTo>
                  <a:lnTo>
                    <a:pt x="1635" y="67"/>
                  </a:lnTo>
                  <a:cubicBezTo>
                    <a:pt x="434" y="1502"/>
                    <a:pt x="0" y="2436"/>
                    <a:pt x="200" y="2836"/>
                  </a:cubicBezTo>
                  <a:cubicBezTo>
                    <a:pt x="300" y="3003"/>
                    <a:pt x="501" y="3103"/>
                    <a:pt x="801" y="3103"/>
                  </a:cubicBezTo>
                  <a:cubicBezTo>
                    <a:pt x="868" y="3103"/>
                    <a:pt x="1001" y="3103"/>
                    <a:pt x="1134" y="3069"/>
                  </a:cubicBezTo>
                  <a:cubicBezTo>
                    <a:pt x="1902" y="2936"/>
                    <a:pt x="2736" y="2769"/>
                    <a:pt x="3670" y="2502"/>
                  </a:cubicBezTo>
                  <a:lnTo>
                    <a:pt x="3736" y="2502"/>
                  </a:lnTo>
                  <a:lnTo>
                    <a:pt x="3703" y="2436"/>
                  </a:lnTo>
                  <a:cubicBezTo>
                    <a:pt x="3236" y="1668"/>
                    <a:pt x="2535" y="901"/>
                    <a:pt x="1701" y="67"/>
                  </a:cubicBezTo>
                  <a:lnTo>
                    <a:pt x="1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2807175" y="2747150"/>
              <a:ext cx="241175" cy="397825"/>
            </a:xfrm>
            <a:custGeom>
              <a:avLst/>
              <a:gdLst/>
              <a:ahLst/>
              <a:cxnLst/>
              <a:rect l="l" t="t" r="r" b="b"/>
              <a:pathLst>
                <a:path w="9647" h="15913" extrusionOk="0">
                  <a:moveTo>
                    <a:pt x="5952" y="1"/>
                  </a:moveTo>
                  <a:cubicBezTo>
                    <a:pt x="5903" y="1"/>
                    <a:pt x="9646" y="2732"/>
                    <a:pt x="7873" y="4247"/>
                  </a:cubicBezTo>
                  <a:cubicBezTo>
                    <a:pt x="7072" y="4914"/>
                    <a:pt x="6172" y="5682"/>
                    <a:pt x="5304" y="6182"/>
                  </a:cubicBezTo>
                  <a:cubicBezTo>
                    <a:pt x="3903" y="6916"/>
                    <a:pt x="2469" y="7716"/>
                    <a:pt x="1535" y="9017"/>
                  </a:cubicBezTo>
                  <a:cubicBezTo>
                    <a:pt x="1" y="11252"/>
                    <a:pt x="1235" y="13621"/>
                    <a:pt x="2169" y="15889"/>
                  </a:cubicBezTo>
                  <a:cubicBezTo>
                    <a:pt x="2176" y="15905"/>
                    <a:pt x="2180" y="15912"/>
                    <a:pt x="2182" y="15912"/>
                  </a:cubicBezTo>
                  <a:cubicBezTo>
                    <a:pt x="2221" y="15912"/>
                    <a:pt x="994" y="12139"/>
                    <a:pt x="1568" y="10352"/>
                  </a:cubicBezTo>
                  <a:cubicBezTo>
                    <a:pt x="2369" y="7883"/>
                    <a:pt x="5338" y="7049"/>
                    <a:pt x="7206" y="5715"/>
                  </a:cubicBezTo>
                  <a:cubicBezTo>
                    <a:pt x="8040" y="5181"/>
                    <a:pt x="9341" y="4080"/>
                    <a:pt x="9174" y="2880"/>
                  </a:cubicBezTo>
                  <a:cubicBezTo>
                    <a:pt x="9007" y="1645"/>
                    <a:pt x="6872" y="578"/>
                    <a:pt x="5971" y="11"/>
                  </a:cubicBezTo>
                  <a:cubicBezTo>
                    <a:pt x="5960" y="4"/>
                    <a:pt x="5954" y="1"/>
                    <a:pt x="5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2835150" y="3146750"/>
              <a:ext cx="110475" cy="133575"/>
            </a:xfrm>
            <a:custGeom>
              <a:avLst/>
              <a:gdLst/>
              <a:ahLst/>
              <a:cxnLst/>
              <a:rect l="l" t="t" r="r" b="b"/>
              <a:pathLst>
                <a:path w="4419" h="5343" extrusionOk="0">
                  <a:moveTo>
                    <a:pt x="980" y="0"/>
                  </a:moveTo>
                  <a:cubicBezTo>
                    <a:pt x="913" y="0"/>
                    <a:pt x="0" y="4197"/>
                    <a:pt x="4419" y="5342"/>
                  </a:cubicBezTo>
                  <a:cubicBezTo>
                    <a:pt x="4419" y="5342"/>
                    <a:pt x="2684" y="3241"/>
                    <a:pt x="3051" y="1106"/>
                  </a:cubicBezTo>
                  <a:cubicBezTo>
                    <a:pt x="3051" y="1106"/>
                    <a:pt x="1050" y="138"/>
                    <a:pt x="983" y="5"/>
                  </a:cubicBezTo>
                  <a:cubicBezTo>
                    <a:pt x="982" y="2"/>
                    <a:pt x="981" y="0"/>
                    <a:pt x="9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ítulo 3">
            <a:extLst>
              <a:ext uri="{FF2B5EF4-FFF2-40B4-BE49-F238E27FC236}">
                <a16:creationId xmlns:a16="http://schemas.microsoft.com/office/drawing/2014/main" xmlns="" id="{7575D9F0-ACAB-860C-2417-7F657818B5B0}"/>
              </a:ext>
            </a:extLst>
          </p:cNvPr>
          <p:cNvSpPr>
            <a:spLocks noGrp="1"/>
          </p:cNvSpPr>
          <p:nvPr>
            <p:ph type="ctrTitle"/>
          </p:nvPr>
        </p:nvSpPr>
        <p:spPr>
          <a:xfrm>
            <a:off x="2493650" y="243889"/>
            <a:ext cx="4829400" cy="770086"/>
          </a:xfrm>
        </p:spPr>
        <p:txBody>
          <a:bodyPr/>
          <a:lstStyle/>
          <a:p>
            <a:r>
              <a:rPr lang="es-EC" sz="4000" dirty="0"/>
              <a:t>INTRODUCCIÓN</a:t>
            </a:r>
          </a:p>
        </p:txBody>
      </p:sp>
    </p:spTree>
  </p:cSld>
  <p:clrMapOvr>
    <a:masterClrMapping/>
  </p:clrMapOvr>
</p:sld>
</file>

<file path=ppt/theme/theme1.xml><?xml version="1.0" encoding="utf-8"?>
<a:theme xmlns:a="http://schemas.openxmlformats.org/drawingml/2006/main" name="Dinosaur Pattern by Slidesgo">
  <a:themeElements>
    <a:clrScheme name="Simple Light">
      <a:dk1>
        <a:srgbClr val="003642"/>
      </a:dk1>
      <a:lt1>
        <a:srgbClr val="FFFCD6"/>
      </a:lt1>
      <a:dk2>
        <a:srgbClr val="FA8E1E"/>
      </a:dk2>
      <a:lt2>
        <a:srgbClr val="9CD64E"/>
      </a:lt2>
      <a:accent1>
        <a:srgbClr val="00B4D9"/>
      </a:accent1>
      <a:accent2>
        <a:srgbClr val="FAE746"/>
      </a:accent2>
      <a:accent3>
        <a:srgbClr val="FA8E1E"/>
      </a:accent3>
      <a:accent4>
        <a:srgbClr val="428214"/>
      </a:accent4>
      <a:accent5>
        <a:srgbClr val="FFFFFF"/>
      </a:accent5>
      <a:accent6>
        <a:srgbClr val="8A70AB"/>
      </a:accent6>
      <a:hlink>
        <a:srgbClr val="0036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651</Words>
  <Application>Microsoft Office PowerPoint</Application>
  <PresentationFormat>Presentación en pantalla (16:9)</PresentationFormat>
  <Paragraphs>69</Paragraphs>
  <Slides>18</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Times New Roman</vt:lpstr>
      <vt:lpstr>Arial</vt:lpstr>
      <vt:lpstr>Londrina Solid</vt:lpstr>
      <vt:lpstr>Roboto Condensed</vt:lpstr>
      <vt:lpstr>Dinosaur Pattern by Slidesgo</vt:lpstr>
      <vt:lpstr>Presentación de PowerPoint</vt:lpstr>
      <vt:lpstr>Aplicación multimedia educativa web mobile Caso de estudio: Museo interactivo de dinosaurios, para niños del 7mo año de EGB. </vt:lpstr>
      <vt:lpstr>AGENDA</vt:lpstr>
      <vt:lpstr>OBJETIVO  GENERAL</vt:lpstr>
      <vt:lpstr>OBJETIVOS  ESPECÍFICOS</vt:lpstr>
      <vt:lpstr>Presentación de PowerPoint</vt:lpstr>
      <vt:lpstr>INTRODUCCIÓN</vt:lpstr>
      <vt:lpstr>INTRODUCCIÓN</vt:lpstr>
      <vt:lpstr>INTRODUCCIÓN</vt:lpstr>
      <vt:lpstr>ALCANCE DEL PROYECTO</vt:lpstr>
      <vt:lpstr>ALCANCE DEL PROYECTO</vt:lpstr>
      <vt:lpstr>METODOLOGÍA OOHDM (Metodología de diseño hipermedia orientada a objetos)</vt:lpstr>
      <vt:lpstr>DEMO</vt:lpstr>
      <vt:lpstr>CONCLUSIONES</vt:lpstr>
      <vt:lpstr>CONCLUSIONES</vt:lpstr>
      <vt:lpstr>RECOMENDACIONES</vt:lpstr>
      <vt:lpstr>RECOMENDACIONES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multimedia educativa web móvil Caso de estudio: Museo interactivo de dinosaurios, para niños del 7mo año de educación básica</dc:title>
  <dc:creator>Andres</dc:creator>
  <cp:lastModifiedBy>FERCHO GALARRAGA</cp:lastModifiedBy>
  <cp:revision>81</cp:revision>
  <dcterms:modified xsi:type="dcterms:W3CDTF">2022-10-26T22:25:37Z</dcterms:modified>
</cp:coreProperties>
</file>