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 id="2147483662" r:id="rId2"/>
    <p:sldMasterId id="2147483675" r:id="rId3"/>
  </p:sldMasterIdLst>
  <p:notesMasterIdLst>
    <p:notesMasterId r:id="rId49"/>
  </p:notesMasterIdLst>
  <p:sldIdLst>
    <p:sldId id="256" r:id="rId4"/>
    <p:sldId id="328" r:id="rId5"/>
    <p:sldId id="373" r:id="rId6"/>
    <p:sldId id="548" r:id="rId7"/>
    <p:sldId id="430" r:id="rId8"/>
    <p:sldId id="330" r:id="rId9"/>
    <p:sldId id="556" r:id="rId10"/>
    <p:sldId id="558" r:id="rId11"/>
    <p:sldId id="571" r:id="rId12"/>
    <p:sldId id="572" r:id="rId13"/>
    <p:sldId id="573" r:id="rId14"/>
    <p:sldId id="574" r:id="rId15"/>
    <p:sldId id="587" r:id="rId16"/>
    <p:sldId id="588" r:id="rId17"/>
    <p:sldId id="589" r:id="rId18"/>
    <p:sldId id="590" r:id="rId19"/>
    <p:sldId id="543" r:id="rId20"/>
    <p:sldId id="591" r:id="rId21"/>
    <p:sldId id="592" r:id="rId22"/>
    <p:sldId id="593" r:id="rId23"/>
    <p:sldId id="594" r:id="rId24"/>
    <p:sldId id="595" r:id="rId25"/>
    <p:sldId id="596" r:id="rId26"/>
    <p:sldId id="598" r:id="rId27"/>
    <p:sldId id="599" r:id="rId28"/>
    <p:sldId id="597" r:id="rId29"/>
    <p:sldId id="567" r:id="rId30"/>
    <p:sldId id="600" r:id="rId31"/>
    <p:sldId id="601" r:id="rId32"/>
    <p:sldId id="602" r:id="rId33"/>
    <p:sldId id="559" r:id="rId34"/>
    <p:sldId id="603" r:id="rId35"/>
    <p:sldId id="604" r:id="rId36"/>
    <p:sldId id="605" r:id="rId37"/>
    <p:sldId id="568" r:id="rId38"/>
    <p:sldId id="606" r:id="rId39"/>
    <p:sldId id="607" r:id="rId40"/>
    <p:sldId id="608" r:id="rId41"/>
    <p:sldId id="450" r:id="rId42"/>
    <p:sldId id="609" r:id="rId43"/>
    <p:sldId id="610" r:id="rId44"/>
    <p:sldId id="611" r:id="rId45"/>
    <p:sldId id="612" r:id="rId46"/>
    <p:sldId id="613" r:id="rId47"/>
    <p:sldId id="614" r:id="rId48"/>
  </p:sldIdLst>
  <p:sldSz cx="9144000" cy="6858000" type="screen4x3"/>
  <p:notesSz cx="7099300" cy="10234613"/>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0" roundtripDataSignature="AMtx7mjyKCce6n5YKhPI1llDm4tgqrDYA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443C"/>
    <a:srgbClr val="B33B9F"/>
    <a:srgbClr val="CED629"/>
    <a:srgbClr val="003F75"/>
    <a:srgbClr val="FDB83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Estilo claro 2 - Acento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Estilo claro 2 - Acento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D083AE6-46FA-4A59-8FB0-9F97EB10719F}" styleName="Estilo claro 3 - Acento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1" d="100"/>
          <a:sy n="101" d="100"/>
        </p:scale>
        <p:origin x="1308"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customschemas.google.com/relationships/presentationmetadata" Target="meta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theme" Target="theme/theme1.xml"/><Relationship Id="rId5" Type="http://schemas.openxmlformats.org/officeDocument/2006/relationships/slide" Target="slides/slide2.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s>
</file>

<file path=ppt/diagrams/_rels/data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image" Target="../media/image9.jpg"/></Relationships>
</file>

<file path=ppt/diagrams/_rels/data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image" Target="../media/image13.png"/><Relationship Id="rId4" Type="http://schemas.openxmlformats.org/officeDocument/2006/relationships/image" Target="../media/image16.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image" Target="../media/image9.jpg"/></Relationships>
</file>

<file path=ppt/diagrams/_rels/drawing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image" Target="../media/image13.png"/><Relationship Id="rId4" Type="http://schemas.openxmlformats.org/officeDocument/2006/relationships/image" Target="../media/image16.jpeg"/></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7B6FA0F-7101-4A99-BBA3-0FEC8E239276}" type="doc">
      <dgm:prSet loTypeId="urn:microsoft.com/office/officeart/2008/layout/LinedList" loCatId="list" qsTypeId="urn:microsoft.com/office/officeart/2005/8/quickstyle/simple2" qsCatId="simple" csTypeId="urn:microsoft.com/office/officeart/2005/8/colors/accent6_1" csCatId="accent6" phldr="1"/>
      <dgm:spPr/>
      <dgm:t>
        <a:bodyPr/>
        <a:lstStyle/>
        <a:p>
          <a:endParaRPr lang="es-EC"/>
        </a:p>
      </dgm:t>
    </dgm:pt>
    <dgm:pt modelId="{05450837-240E-4FFA-95F2-1A8EF6BE5AF3}">
      <dgm:prSet phldrT="[Texto]" custT="1"/>
      <dgm:spPr/>
      <dgm:t>
        <a:bodyPr/>
        <a:lstStyle/>
        <a:p>
          <a:r>
            <a:rPr lang="es-EC" sz="1600">
              <a:latin typeface="Georgia" panose="02040502050405020303" pitchFamily="18" charset="0"/>
            </a:rPr>
            <a:t>1.- INTRODUCCIÓN</a:t>
          </a:r>
        </a:p>
      </dgm:t>
    </dgm:pt>
    <dgm:pt modelId="{11CF7E89-1DC9-4E5F-A926-487080FAE350}" type="parTrans" cxnId="{17FEA757-92AC-4E80-B287-5C9508432AB8}">
      <dgm:prSet/>
      <dgm:spPr/>
      <dgm:t>
        <a:bodyPr/>
        <a:lstStyle/>
        <a:p>
          <a:endParaRPr lang="es-EC" sz="1700">
            <a:latin typeface="Georgia" panose="02040502050405020303" pitchFamily="18" charset="0"/>
          </a:endParaRPr>
        </a:p>
      </dgm:t>
    </dgm:pt>
    <dgm:pt modelId="{578AEC27-F882-4355-B379-D1A32A3C8D05}" type="sibTrans" cxnId="{17FEA757-92AC-4E80-B287-5C9508432AB8}">
      <dgm:prSet/>
      <dgm:spPr/>
      <dgm:t>
        <a:bodyPr/>
        <a:lstStyle/>
        <a:p>
          <a:endParaRPr lang="es-EC" sz="1700">
            <a:latin typeface="Georgia" panose="02040502050405020303" pitchFamily="18" charset="0"/>
          </a:endParaRPr>
        </a:p>
      </dgm:t>
    </dgm:pt>
    <dgm:pt modelId="{A0C15F5A-1787-4090-96E0-9C5DB1B41B85}">
      <dgm:prSet phldrT="[Texto]" custT="1"/>
      <dgm:spPr/>
      <dgm:t>
        <a:bodyPr/>
        <a:lstStyle/>
        <a:p>
          <a:r>
            <a:rPr lang="es-EC" sz="1600">
              <a:latin typeface="Georgia" panose="02040502050405020303" pitchFamily="18" charset="0"/>
            </a:rPr>
            <a:t>2.- OBJETIVOS</a:t>
          </a:r>
        </a:p>
      </dgm:t>
    </dgm:pt>
    <dgm:pt modelId="{AECEC35F-0179-44CF-A4BD-89AAC3C893A7}" type="parTrans" cxnId="{71A0BD74-0BAC-4DB2-9168-1D5184F0AB26}">
      <dgm:prSet/>
      <dgm:spPr/>
      <dgm:t>
        <a:bodyPr/>
        <a:lstStyle/>
        <a:p>
          <a:endParaRPr lang="es-EC"/>
        </a:p>
      </dgm:t>
    </dgm:pt>
    <dgm:pt modelId="{0749ADC6-9D54-4142-A506-19E0144D377F}" type="sibTrans" cxnId="{71A0BD74-0BAC-4DB2-9168-1D5184F0AB26}">
      <dgm:prSet/>
      <dgm:spPr/>
      <dgm:t>
        <a:bodyPr/>
        <a:lstStyle/>
        <a:p>
          <a:endParaRPr lang="es-EC"/>
        </a:p>
      </dgm:t>
    </dgm:pt>
    <dgm:pt modelId="{996F95EB-3F0C-40F5-9498-A0EB19E521ED}">
      <dgm:prSet phldrT="[Texto]" custT="1"/>
      <dgm:spPr/>
      <dgm:t>
        <a:bodyPr/>
        <a:lstStyle/>
        <a:p>
          <a:r>
            <a:rPr lang="es-EC" sz="1600" dirty="0">
              <a:latin typeface="Georgia" panose="02040502050405020303" pitchFamily="18" charset="0"/>
            </a:rPr>
            <a:t>3.- FUNDAMENTO TEÓRICO</a:t>
          </a:r>
        </a:p>
      </dgm:t>
    </dgm:pt>
    <dgm:pt modelId="{3EDAD3A5-5A41-4C1F-A860-74BF5D68254B}" type="parTrans" cxnId="{3AA345DC-C186-45A6-9977-BD86D3EB3140}">
      <dgm:prSet/>
      <dgm:spPr/>
      <dgm:t>
        <a:bodyPr/>
        <a:lstStyle/>
        <a:p>
          <a:endParaRPr lang="es-EC"/>
        </a:p>
      </dgm:t>
    </dgm:pt>
    <dgm:pt modelId="{509DDB32-1444-42BC-9ABF-D090BC31A727}" type="sibTrans" cxnId="{3AA345DC-C186-45A6-9977-BD86D3EB3140}">
      <dgm:prSet/>
      <dgm:spPr/>
      <dgm:t>
        <a:bodyPr/>
        <a:lstStyle/>
        <a:p>
          <a:endParaRPr lang="es-EC"/>
        </a:p>
      </dgm:t>
    </dgm:pt>
    <dgm:pt modelId="{404F95A9-5E8F-42AA-A8E3-9E2480F7E23F}">
      <dgm:prSet phldrT="[Texto]" custT="1"/>
      <dgm:spPr/>
      <dgm:t>
        <a:bodyPr/>
        <a:lstStyle/>
        <a:p>
          <a:r>
            <a:rPr lang="es-EC" sz="1600" dirty="0">
              <a:latin typeface="Georgia" panose="02040502050405020303" pitchFamily="18" charset="0"/>
            </a:rPr>
            <a:t>4.- </a:t>
          </a:r>
          <a:r>
            <a:rPr lang="es-ES" sz="1600" dirty="0">
              <a:latin typeface="Georgia" panose="02040502050405020303" pitchFamily="18" charset="0"/>
            </a:rPr>
            <a:t>IMPLEMENTACIÓN DE LOS SISTEMAS</a:t>
          </a:r>
          <a:endParaRPr lang="es-EC" sz="1600" dirty="0">
            <a:latin typeface="Georgia" panose="02040502050405020303" pitchFamily="18" charset="0"/>
          </a:endParaRPr>
        </a:p>
      </dgm:t>
    </dgm:pt>
    <dgm:pt modelId="{70CFB40E-FB38-4E6D-BFA1-A20DAF741021}" type="parTrans" cxnId="{2272A19A-F7E9-4F23-BCD6-580A63A6FB83}">
      <dgm:prSet/>
      <dgm:spPr/>
      <dgm:t>
        <a:bodyPr/>
        <a:lstStyle/>
        <a:p>
          <a:endParaRPr lang="es-EC"/>
        </a:p>
      </dgm:t>
    </dgm:pt>
    <dgm:pt modelId="{90A30415-5BEE-42EE-9B45-627F43AD8CD9}" type="sibTrans" cxnId="{2272A19A-F7E9-4F23-BCD6-580A63A6FB83}">
      <dgm:prSet/>
      <dgm:spPr/>
      <dgm:t>
        <a:bodyPr/>
        <a:lstStyle/>
        <a:p>
          <a:endParaRPr lang="es-EC"/>
        </a:p>
      </dgm:t>
    </dgm:pt>
    <dgm:pt modelId="{3FCD0450-6231-4337-BA9B-402730FFFA39}">
      <dgm:prSet phldrT="[Texto]" custT="1"/>
      <dgm:spPr/>
      <dgm:t>
        <a:bodyPr/>
        <a:lstStyle/>
        <a:p>
          <a:r>
            <a:rPr lang="es-EC" sz="1600">
              <a:latin typeface="Georgia" panose="02040502050405020303" pitchFamily="18" charset="0"/>
            </a:rPr>
            <a:t>5.- ANÁLISIS DE RESULTADOS</a:t>
          </a:r>
        </a:p>
      </dgm:t>
    </dgm:pt>
    <dgm:pt modelId="{513E9024-5CA6-4C68-832F-E6C9461C59D7}" type="parTrans" cxnId="{F7AD0A46-D40A-4DC6-B144-3C88061D73C9}">
      <dgm:prSet/>
      <dgm:spPr/>
      <dgm:t>
        <a:bodyPr/>
        <a:lstStyle/>
        <a:p>
          <a:endParaRPr lang="es-EC"/>
        </a:p>
      </dgm:t>
    </dgm:pt>
    <dgm:pt modelId="{F9894CEC-E023-4A13-838B-E68D293AC355}" type="sibTrans" cxnId="{F7AD0A46-D40A-4DC6-B144-3C88061D73C9}">
      <dgm:prSet/>
      <dgm:spPr/>
      <dgm:t>
        <a:bodyPr/>
        <a:lstStyle/>
        <a:p>
          <a:endParaRPr lang="es-EC"/>
        </a:p>
      </dgm:t>
    </dgm:pt>
    <dgm:pt modelId="{53C8E5B2-9439-4A75-A804-A8644D0C8A0D}">
      <dgm:prSet phldrT="[Texto]" custT="1"/>
      <dgm:spPr/>
      <dgm:t>
        <a:bodyPr/>
        <a:lstStyle/>
        <a:p>
          <a:r>
            <a:rPr lang="es-EC" sz="1600" dirty="0">
              <a:latin typeface="Georgia" panose="02040502050405020303" pitchFamily="18" charset="0"/>
            </a:rPr>
            <a:t>6.- CONCLUSIONES Y RECOMENDACIONES</a:t>
          </a:r>
        </a:p>
      </dgm:t>
    </dgm:pt>
    <dgm:pt modelId="{680076AC-4728-4824-8313-4772B26B51DB}" type="parTrans" cxnId="{F47E18AD-5567-4C19-A67A-73289D6B3F5C}">
      <dgm:prSet/>
      <dgm:spPr/>
      <dgm:t>
        <a:bodyPr/>
        <a:lstStyle/>
        <a:p>
          <a:endParaRPr lang="es-EC"/>
        </a:p>
      </dgm:t>
    </dgm:pt>
    <dgm:pt modelId="{ECA5968D-7027-4C93-A1B3-D0265A4461FC}" type="sibTrans" cxnId="{F47E18AD-5567-4C19-A67A-73289D6B3F5C}">
      <dgm:prSet/>
      <dgm:spPr/>
      <dgm:t>
        <a:bodyPr/>
        <a:lstStyle/>
        <a:p>
          <a:endParaRPr lang="es-EC"/>
        </a:p>
      </dgm:t>
    </dgm:pt>
    <dgm:pt modelId="{B3FCA87C-7E4B-4998-9EC2-F460774F782A}" type="pres">
      <dgm:prSet presAssocID="{87B6FA0F-7101-4A99-BBA3-0FEC8E239276}" presName="vert0" presStyleCnt="0">
        <dgm:presLayoutVars>
          <dgm:dir/>
          <dgm:animOne val="branch"/>
          <dgm:animLvl val="lvl"/>
        </dgm:presLayoutVars>
      </dgm:prSet>
      <dgm:spPr/>
    </dgm:pt>
    <dgm:pt modelId="{05F4CBE2-4505-4DEB-9E66-5B46C4C71947}" type="pres">
      <dgm:prSet presAssocID="{05450837-240E-4FFA-95F2-1A8EF6BE5AF3}" presName="thickLine" presStyleLbl="alignNode1" presStyleIdx="0" presStyleCnt="6"/>
      <dgm:spPr/>
    </dgm:pt>
    <dgm:pt modelId="{534B02AC-8898-4155-A674-107647AACA96}" type="pres">
      <dgm:prSet presAssocID="{05450837-240E-4FFA-95F2-1A8EF6BE5AF3}" presName="horz1" presStyleCnt="0"/>
      <dgm:spPr/>
    </dgm:pt>
    <dgm:pt modelId="{6B0FB4EB-21FD-44A7-ADEB-1AEDA1F836FD}" type="pres">
      <dgm:prSet presAssocID="{05450837-240E-4FFA-95F2-1A8EF6BE5AF3}" presName="tx1" presStyleLbl="revTx" presStyleIdx="0" presStyleCnt="6"/>
      <dgm:spPr/>
    </dgm:pt>
    <dgm:pt modelId="{C14CECA2-2EC1-4ECE-884E-431F86CFFA53}" type="pres">
      <dgm:prSet presAssocID="{05450837-240E-4FFA-95F2-1A8EF6BE5AF3}" presName="vert1" presStyleCnt="0"/>
      <dgm:spPr/>
    </dgm:pt>
    <dgm:pt modelId="{ED058CAE-5663-459C-A691-0DEFC032A990}" type="pres">
      <dgm:prSet presAssocID="{A0C15F5A-1787-4090-96E0-9C5DB1B41B85}" presName="thickLine" presStyleLbl="alignNode1" presStyleIdx="1" presStyleCnt="6"/>
      <dgm:spPr/>
    </dgm:pt>
    <dgm:pt modelId="{36630F9E-D2B6-429B-935D-5EA956EB668D}" type="pres">
      <dgm:prSet presAssocID="{A0C15F5A-1787-4090-96E0-9C5DB1B41B85}" presName="horz1" presStyleCnt="0"/>
      <dgm:spPr/>
    </dgm:pt>
    <dgm:pt modelId="{D79A1BF9-1D7A-41DE-BE3F-3FC04DDD9860}" type="pres">
      <dgm:prSet presAssocID="{A0C15F5A-1787-4090-96E0-9C5DB1B41B85}" presName="tx1" presStyleLbl="revTx" presStyleIdx="1" presStyleCnt="6"/>
      <dgm:spPr/>
    </dgm:pt>
    <dgm:pt modelId="{9BC4BA47-D802-4319-9F7F-22A7F82C821C}" type="pres">
      <dgm:prSet presAssocID="{A0C15F5A-1787-4090-96E0-9C5DB1B41B85}" presName="vert1" presStyleCnt="0"/>
      <dgm:spPr/>
    </dgm:pt>
    <dgm:pt modelId="{ED0CCCB3-8228-451E-BC3E-F2D45FD016E2}" type="pres">
      <dgm:prSet presAssocID="{996F95EB-3F0C-40F5-9498-A0EB19E521ED}" presName="thickLine" presStyleLbl="alignNode1" presStyleIdx="2" presStyleCnt="6" custLinFactNeighborY="3313"/>
      <dgm:spPr/>
    </dgm:pt>
    <dgm:pt modelId="{95E28200-7FBC-4D20-868C-D0D35C0CE908}" type="pres">
      <dgm:prSet presAssocID="{996F95EB-3F0C-40F5-9498-A0EB19E521ED}" presName="horz1" presStyleCnt="0"/>
      <dgm:spPr/>
    </dgm:pt>
    <dgm:pt modelId="{89271611-5EA8-4D91-BE31-864A3DCD4098}" type="pres">
      <dgm:prSet presAssocID="{996F95EB-3F0C-40F5-9498-A0EB19E521ED}" presName="tx1" presStyleLbl="revTx" presStyleIdx="2" presStyleCnt="6"/>
      <dgm:spPr/>
    </dgm:pt>
    <dgm:pt modelId="{6136E4C8-01B5-47FE-AF9B-216E8E9C8F4F}" type="pres">
      <dgm:prSet presAssocID="{996F95EB-3F0C-40F5-9498-A0EB19E521ED}" presName="vert1" presStyleCnt="0"/>
      <dgm:spPr/>
    </dgm:pt>
    <dgm:pt modelId="{B2920557-89D9-48A0-95E8-4EE757BB55BB}" type="pres">
      <dgm:prSet presAssocID="{404F95A9-5E8F-42AA-A8E3-9E2480F7E23F}" presName="thickLine" presStyleLbl="alignNode1" presStyleIdx="3" presStyleCnt="6"/>
      <dgm:spPr/>
    </dgm:pt>
    <dgm:pt modelId="{A5CB9E0D-9759-48CC-89AE-617A8F2173A1}" type="pres">
      <dgm:prSet presAssocID="{404F95A9-5E8F-42AA-A8E3-9E2480F7E23F}" presName="horz1" presStyleCnt="0"/>
      <dgm:spPr/>
    </dgm:pt>
    <dgm:pt modelId="{824F21ED-4058-429F-B674-B776BB498950}" type="pres">
      <dgm:prSet presAssocID="{404F95A9-5E8F-42AA-A8E3-9E2480F7E23F}" presName="tx1" presStyleLbl="revTx" presStyleIdx="3" presStyleCnt="6"/>
      <dgm:spPr/>
    </dgm:pt>
    <dgm:pt modelId="{8EC19F8C-FF98-4C5A-8FEB-70E39E06C331}" type="pres">
      <dgm:prSet presAssocID="{404F95A9-5E8F-42AA-A8E3-9E2480F7E23F}" presName="vert1" presStyleCnt="0"/>
      <dgm:spPr/>
    </dgm:pt>
    <dgm:pt modelId="{2DDC171A-926F-4551-9302-10FBA75A0066}" type="pres">
      <dgm:prSet presAssocID="{3FCD0450-6231-4337-BA9B-402730FFFA39}" presName="thickLine" presStyleLbl="alignNode1" presStyleIdx="4" presStyleCnt="6"/>
      <dgm:spPr/>
    </dgm:pt>
    <dgm:pt modelId="{D49F9562-325A-4CD1-AF22-D20F9D881BCF}" type="pres">
      <dgm:prSet presAssocID="{3FCD0450-6231-4337-BA9B-402730FFFA39}" presName="horz1" presStyleCnt="0"/>
      <dgm:spPr/>
    </dgm:pt>
    <dgm:pt modelId="{24BE209B-7092-4DE8-ACCE-EED06BED4713}" type="pres">
      <dgm:prSet presAssocID="{3FCD0450-6231-4337-BA9B-402730FFFA39}" presName="tx1" presStyleLbl="revTx" presStyleIdx="4" presStyleCnt="6"/>
      <dgm:spPr/>
    </dgm:pt>
    <dgm:pt modelId="{1458EC44-6969-4BFD-935D-5C153828777C}" type="pres">
      <dgm:prSet presAssocID="{3FCD0450-6231-4337-BA9B-402730FFFA39}" presName="vert1" presStyleCnt="0"/>
      <dgm:spPr/>
    </dgm:pt>
    <dgm:pt modelId="{72CCC5A4-C9A9-4201-B14E-16A7A1564446}" type="pres">
      <dgm:prSet presAssocID="{53C8E5B2-9439-4A75-A804-A8644D0C8A0D}" presName="thickLine" presStyleLbl="alignNode1" presStyleIdx="5" presStyleCnt="6"/>
      <dgm:spPr/>
    </dgm:pt>
    <dgm:pt modelId="{3EBAA6ED-4957-4835-A8B1-D6B9E949C364}" type="pres">
      <dgm:prSet presAssocID="{53C8E5B2-9439-4A75-A804-A8644D0C8A0D}" presName="horz1" presStyleCnt="0"/>
      <dgm:spPr/>
    </dgm:pt>
    <dgm:pt modelId="{690CC2DC-4A8B-432D-8602-06488C04BBB0}" type="pres">
      <dgm:prSet presAssocID="{53C8E5B2-9439-4A75-A804-A8644D0C8A0D}" presName="tx1" presStyleLbl="revTx" presStyleIdx="5" presStyleCnt="6"/>
      <dgm:spPr/>
    </dgm:pt>
    <dgm:pt modelId="{5546F92C-0E39-4D6E-B739-18DC487D0017}" type="pres">
      <dgm:prSet presAssocID="{53C8E5B2-9439-4A75-A804-A8644D0C8A0D}" presName="vert1" presStyleCnt="0"/>
      <dgm:spPr/>
    </dgm:pt>
  </dgm:ptLst>
  <dgm:cxnLst>
    <dgm:cxn modelId="{4A08CA18-0DF8-4AF0-B395-F0307C4D93F1}" type="presOf" srcId="{404F95A9-5E8F-42AA-A8E3-9E2480F7E23F}" destId="{824F21ED-4058-429F-B674-B776BB498950}" srcOrd="0" destOrd="0" presId="urn:microsoft.com/office/officeart/2008/layout/LinedList"/>
    <dgm:cxn modelId="{6B9BCE20-882B-4F11-AFA7-D9BA6C9B3A84}" type="presOf" srcId="{87B6FA0F-7101-4A99-BBA3-0FEC8E239276}" destId="{B3FCA87C-7E4B-4998-9EC2-F460774F782A}" srcOrd="0" destOrd="0" presId="urn:microsoft.com/office/officeart/2008/layout/LinedList"/>
    <dgm:cxn modelId="{99851B28-517D-463E-8ECB-F1C809F2BB6C}" type="presOf" srcId="{53C8E5B2-9439-4A75-A804-A8644D0C8A0D}" destId="{690CC2DC-4A8B-432D-8602-06488C04BBB0}" srcOrd="0" destOrd="0" presId="urn:microsoft.com/office/officeart/2008/layout/LinedList"/>
    <dgm:cxn modelId="{2FA51238-B023-4D16-8C8E-8CFE086C90B6}" type="presOf" srcId="{A0C15F5A-1787-4090-96E0-9C5DB1B41B85}" destId="{D79A1BF9-1D7A-41DE-BE3F-3FC04DDD9860}" srcOrd="0" destOrd="0" presId="urn:microsoft.com/office/officeart/2008/layout/LinedList"/>
    <dgm:cxn modelId="{C67E0443-B6A9-4855-B1CB-0103CD3096AE}" type="presOf" srcId="{05450837-240E-4FFA-95F2-1A8EF6BE5AF3}" destId="{6B0FB4EB-21FD-44A7-ADEB-1AEDA1F836FD}" srcOrd="0" destOrd="0" presId="urn:microsoft.com/office/officeart/2008/layout/LinedList"/>
    <dgm:cxn modelId="{F7AD0A46-D40A-4DC6-B144-3C88061D73C9}" srcId="{87B6FA0F-7101-4A99-BBA3-0FEC8E239276}" destId="{3FCD0450-6231-4337-BA9B-402730FFFA39}" srcOrd="4" destOrd="0" parTransId="{513E9024-5CA6-4C68-832F-E6C9461C59D7}" sibTransId="{F9894CEC-E023-4A13-838B-E68D293AC355}"/>
    <dgm:cxn modelId="{71A0BD74-0BAC-4DB2-9168-1D5184F0AB26}" srcId="{87B6FA0F-7101-4A99-BBA3-0FEC8E239276}" destId="{A0C15F5A-1787-4090-96E0-9C5DB1B41B85}" srcOrd="1" destOrd="0" parTransId="{AECEC35F-0179-44CF-A4BD-89AAC3C893A7}" sibTransId="{0749ADC6-9D54-4142-A506-19E0144D377F}"/>
    <dgm:cxn modelId="{C7DF1255-C84B-49A0-987C-269665F4B468}" type="presOf" srcId="{996F95EB-3F0C-40F5-9498-A0EB19E521ED}" destId="{89271611-5EA8-4D91-BE31-864A3DCD4098}" srcOrd="0" destOrd="0" presId="urn:microsoft.com/office/officeart/2008/layout/LinedList"/>
    <dgm:cxn modelId="{17FEA757-92AC-4E80-B287-5C9508432AB8}" srcId="{87B6FA0F-7101-4A99-BBA3-0FEC8E239276}" destId="{05450837-240E-4FFA-95F2-1A8EF6BE5AF3}" srcOrd="0" destOrd="0" parTransId="{11CF7E89-1DC9-4E5F-A926-487080FAE350}" sibTransId="{578AEC27-F882-4355-B379-D1A32A3C8D05}"/>
    <dgm:cxn modelId="{2272A19A-F7E9-4F23-BCD6-580A63A6FB83}" srcId="{87B6FA0F-7101-4A99-BBA3-0FEC8E239276}" destId="{404F95A9-5E8F-42AA-A8E3-9E2480F7E23F}" srcOrd="3" destOrd="0" parTransId="{70CFB40E-FB38-4E6D-BFA1-A20DAF741021}" sibTransId="{90A30415-5BEE-42EE-9B45-627F43AD8CD9}"/>
    <dgm:cxn modelId="{F47E18AD-5567-4C19-A67A-73289D6B3F5C}" srcId="{87B6FA0F-7101-4A99-BBA3-0FEC8E239276}" destId="{53C8E5B2-9439-4A75-A804-A8644D0C8A0D}" srcOrd="5" destOrd="0" parTransId="{680076AC-4728-4824-8313-4772B26B51DB}" sibTransId="{ECA5968D-7027-4C93-A1B3-D0265A4461FC}"/>
    <dgm:cxn modelId="{54DA82DB-B185-49FA-A345-463CDF8509C5}" type="presOf" srcId="{3FCD0450-6231-4337-BA9B-402730FFFA39}" destId="{24BE209B-7092-4DE8-ACCE-EED06BED4713}" srcOrd="0" destOrd="0" presId="urn:microsoft.com/office/officeart/2008/layout/LinedList"/>
    <dgm:cxn modelId="{3AA345DC-C186-45A6-9977-BD86D3EB3140}" srcId="{87B6FA0F-7101-4A99-BBA3-0FEC8E239276}" destId="{996F95EB-3F0C-40F5-9498-A0EB19E521ED}" srcOrd="2" destOrd="0" parTransId="{3EDAD3A5-5A41-4C1F-A860-74BF5D68254B}" sibTransId="{509DDB32-1444-42BC-9ABF-D090BC31A727}"/>
    <dgm:cxn modelId="{2DA02547-B84B-49DA-8ACF-31DF1A5A41AE}" type="presParOf" srcId="{B3FCA87C-7E4B-4998-9EC2-F460774F782A}" destId="{05F4CBE2-4505-4DEB-9E66-5B46C4C71947}" srcOrd="0" destOrd="0" presId="urn:microsoft.com/office/officeart/2008/layout/LinedList"/>
    <dgm:cxn modelId="{6F120C5B-D072-4095-B901-51C51CD56622}" type="presParOf" srcId="{B3FCA87C-7E4B-4998-9EC2-F460774F782A}" destId="{534B02AC-8898-4155-A674-107647AACA96}" srcOrd="1" destOrd="0" presId="urn:microsoft.com/office/officeart/2008/layout/LinedList"/>
    <dgm:cxn modelId="{4ADEB9C0-AD50-4D30-BADE-902B25E04FE2}" type="presParOf" srcId="{534B02AC-8898-4155-A674-107647AACA96}" destId="{6B0FB4EB-21FD-44A7-ADEB-1AEDA1F836FD}" srcOrd="0" destOrd="0" presId="urn:microsoft.com/office/officeart/2008/layout/LinedList"/>
    <dgm:cxn modelId="{B2DE5A71-99A2-4143-A2B7-0D5D864D5788}" type="presParOf" srcId="{534B02AC-8898-4155-A674-107647AACA96}" destId="{C14CECA2-2EC1-4ECE-884E-431F86CFFA53}" srcOrd="1" destOrd="0" presId="urn:microsoft.com/office/officeart/2008/layout/LinedList"/>
    <dgm:cxn modelId="{7F5E5339-4855-4BBC-B409-CA13862CCDF7}" type="presParOf" srcId="{B3FCA87C-7E4B-4998-9EC2-F460774F782A}" destId="{ED058CAE-5663-459C-A691-0DEFC032A990}" srcOrd="2" destOrd="0" presId="urn:microsoft.com/office/officeart/2008/layout/LinedList"/>
    <dgm:cxn modelId="{837C0EFE-71D0-4248-A023-01DF829BF02B}" type="presParOf" srcId="{B3FCA87C-7E4B-4998-9EC2-F460774F782A}" destId="{36630F9E-D2B6-429B-935D-5EA956EB668D}" srcOrd="3" destOrd="0" presId="urn:microsoft.com/office/officeart/2008/layout/LinedList"/>
    <dgm:cxn modelId="{231952DB-6552-4E9F-B1F7-EB72F61971DB}" type="presParOf" srcId="{36630F9E-D2B6-429B-935D-5EA956EB668D}" destId="{D79A1BF9-1D7A-41DE-BE3F-3FC04DDD9860}" srcOrd="0" destOrd="0" presId="urn:microsoft.com/office/officeart/2008/layout/LinedList"/>
    <dgm:cxn modelId="{6C1F7D00-2E0B-4606-9AEA-953D614AE431}" type="presParOf" srcId="{36630F9E-D2B6-429B-935D-5EA956EB668D}" destId="{9BC4BA47-D802-4319-9F7F-22A7F82C821C}" srcOrd="1" destOrd="0" presId="urn:microsoft.com/office/officeart/2008/layout/LinedList"/>
    <dgm:cxn modelId="{5AC5E217-086A-47BE-B37F-EEDC01D14CDE}" type="presParOf" srcId="{B3FCA87C-7E4B-4998-9EC2-F460774F782A}" destId="{ED0CCCB3-8228-451E-BC3E-F2D45FD016E2}" srcOrd="4" destOrd="0" presId="urn:microsoft.com/office/officeart/2008/layout/LinedList"/>
    <dgm:cxn modelId="{30BD7E13-2449-420F-9A96-037631CB19E6}" type="presParOf" srcId="{B3FCA87C-7E4B-4998-9EC2-F460774F782A}" destId="{95E28200-7FBC-4D20-868C-D0D35C0CE908}" srcOrd="5" destOrd="0" presId="urn:microsoft.com/office/officeart/2008/layout/LinedList"/>
    <dgm:cxn modelId="{7B9E75D7-2DAD-4EAE-B683-F23CD7B82FF2}" type="presParOf" srcId="{95E28200-7FBC-4D20-868C-D0D35C0CE908}" destId="{89271611-5EA8-4D91-BE31-864A3DCD4098}" srcOrd="0" destOrd="0" presId="urn:microsoft.com/office/officeart/2008/layout/LinedList"/>
    <dgm:cxn modelId="{488D6B41-03EF-47D5-875C-E7B6287EE78D}" type="presParOf" srcId="{95E28200-7FBC-4D20-868C-D0D35C0CE908}" destId="{6136E4C8-01B5-47FE-AF9B-216E8E9C8F4F}" srcOrd="1" destOrd="0" presId="urn:microsoft.com/office/officeart/2008/layout/LinedList"/>
    <dgm:cxn modelId="{07F62D41-F30C-4946-A169-36EA44573E46}" type="presParOf" srcId="{B3FCA87C-7E4B-4998-9EC2-F460774F782A}" destId="{B2920557-89D9-48A0-95E8-4EE757BB55BB}" srcOrd="6" destOrd="0" presId="urn:microsoft.com/office/officeart/2008/layout/LinedList"/>
    <dgm:cxn modelId="{6205D9E8-2492-4142-9782-26ED4BBA134D}" type="presParOf" srcId="{B3FCA87C-7E4B-4998-9EC2-F460774F782A}" destId="{A5CB9E0D-9759-48CC-89AE-617A8F2173A1}" srcOrd="7" destOrd="0" presId="urn:microsoft.com/office/officeart/2008/layout/LinedList"/>
    <dgm:cxn modelId="{D54F510C-762D-4411-B48A-7375028DDC28}" type="presParOf" srcId="{A5CB9E0D-9759-48CC-89AE-617A8F2173A1}" destId="{824F21ED-4058-429F-B674-B776BB498950}" srcOrd="0" destOrd="0" presId="urn:microsoft.com/office/officeart/2008/layout/LinedList"/>
    <dgm:cxn modelId="{40D7640E-59C4-4A52-94D6-E109377D7DCD}" type="presParOf" srcId="{A5CB9E0D-9759-48CC-89AE-617A8F2173A1}" destId="{8EC19F8C-FF98-4C5A-8FEB-70E39E06C331}" srcOrd="1" destOrd="0" presId="urn:microsoft.com/office/officeart/2008/layout/LinedList"/>
    <dgm:cxn modelId="{D3B60362-D9E7-469D-B350-D84DBF012492}" type="presParOf" srcId="{B3FCA87C-7E4B-4998-9EC2-F460774F782A}" destId="{2DDC171A-926F-4551-9302-10FBA75A0066}" srcOrd="8" destOrd="0" presId="urn:microsoft.com/office/officeart/2008/layout/LinedList"/>
    <dgm:cxn modelId="{182FA4E5-1811-4959-807D-1E8D8EA8BE8F}" type="presParOf" srcId="{B3FCA87C-7E4B-4998-9EC2-F460774F782A}" destId="{D49F9562-325A-4CD1-AF22-D20F9D881BCF}" srcOrd="9" destOrd="0" presId="urn:microsoft.com/office/officeart/2008/layout/LinedList"/>
    <dgm:cxn modelId="{371386BA-8680-4D6F-8161-10D50EDAD01F}" type="presParOf" srcId="{D49F9562-325A-4CD1-AF22-D20F9D881BCF}" destId="{24BE209B-7092-4DE8-ACCE-EED06BED4713}" srcOrd="0" destOrd="0" presId="urn:microsoft.com/office/officeart/2008/layout/LinedList"/>
    <dgm:cxn modelId="{EB2BD882-54C5-4525-A6D7-2FA962F1E4EA}" type="presParOf" srcId="{D49F9562-325A-4CD1-AF22-D20F9D881BCF}" destId="{1458EC44-6969-4BFD-935D-5C153828777C}" srcOrd="1" destOrd="0" presId="urn:microsoft.com/office/officeart/2008/layout/LinedList"/>
    <dgm:cxn modelId="{7BCA3D37-4647-48A7-B815-D299495C4226}" type="presParOf" srcId="{B3FCA87C-7E4B-4998-9EC2-F460774F782A}" destId="{72CCC5A4-C9A9-4201-B14E-16A7A1564446}" srcOrd="10" destOrd="0" presId="urn:microsoft.com/office/officeart/2008/layout/LinedList"/>
    <dgm:cxn modelId="{74CAAD01-6EFB-4278-971D-AA07F67EBA0F}" type="presParOf" srcId="{B3FCA87C-7E4B-4998-9EC2-F460774F782A}" destId="{3EBAA6ED-4957-4835-A8B1-D6B9E949C364}" srcOrd="11" destOrd="0" presId="urn:microsoft.com/office/officeart/2008/layout/LinedList"/>
    <dgm:cxn modelId="{E5A36FC0-3E60-4A03-B286-AA0DC0D032B3}" type="presParOf" srcId="{3EBAA6ED-4957-4835-A8B1-D6B9E949C364}" destId="{690CC2DC-4A8B-432D-8602-06488C04BBB0}" srcOrd="0" destOrd="0" presId="urn:microsoft.com/office/officeart/2008/layout/LinedList"/>
    <dgm:cxn modelId="{80000F5D-4023-46F0-8F55-9537A8EE1875}" type="presParOf" srcId="{3EBAA6ED-4957-4835-A8B1-D6B9E949C364}" destId="{5546F92C-0E39-4D6E-B739-18DC487D0017}" srcOrd="1" destOrd="0" presId="urn:microsoft.com/office/officeart/2008/layout/LinedList"/>
  </dgm:cxnLst>
  <dgm:bg/>
  <dgm:whole>
    <a:ln>
      <a:solidFill>
        <a:schemeClr val="accent3"/>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3356525-E69B-4D70-8871-26A281203D02}" type="doc">
      <dgm:prSet loTypeId="urn:microsoft.com/office/officeart/2005/8/layout/vList4" loCatId="list" qsTypeId="urn:microsoft.com/office/officeart/2005/8/quickstyle/simple2" qsCatId="simple" csTypeId="urn:microsoft.com/office/officeart/2005/8/colors/accent6_1" csCatId="accent6" phldr="1"/>
      <dgm:spPr/>
      <dgm:t>
        <a:bodyPr/>
        <a:lstStyle/>
        <a:p>
          <a:endParaRPr lang="es-EC"/>
        </a:p>
      </dgm:t>
    </dgm:pt>
    <dgm:pt modelId="{98722F90-1847-451D-9EB1-82C9BBFF6C2A}">
      <dgm:prSet phldrT="[Texto]"/>
      <dgm:spPr/>
      <dgm:t>
        <a:bodyPr/>
        <a:lstStyle/>
        <a:p>
          <a:r>
            <a:rPr lang="es-419" dirty="0"/>
            <a:t>Equipo analógico</a:t>
          </a:r>
          <a:endParaRPr lang="es-EC" dirty="0"/>
        </a:p>
      </dgm:t>
    </dgm:pt>
    <dgm:pt modelId="{E5059FDB-CB42-4938-82E9-64F3B06AC252}" type="parTrans" cxnId="{7564760A-DE1C-4921-840B-66CF43E5E372}">
      <dgm:prSet/>
      <dgm:spPr/>
      <dgm:t>
        <a:bodyPr/>
        <a:lstStyle/>
        <a:p>
          <a:endParaRPr lang="es-EC"/>
        </a:p>
      </dgm:t>
    </dgm:pt>
    <dgm:pt modelId="{F0E729ED-CF45-4426-81C9-1DED50260693}" type="sibTrans" cxnId="{7564760A-DE1C-4921-840B-66CF43E5E372}">
      <dgm:prSet/>
      <dgm:spPr/>
      <dgm:t>
        <a:bodyPr/>
        <a:lstStyle/>
        <a:p>
          <a:endParaRPr lang="es-EC"/>
        </a:p>
      </dgm:t>
    </dgm:pt>
    <dgm:pt modelId="{27A1E93F-7E43-4E7B-BF14-6D58E85DAA8D}">
      <dgm:prSet phldrT="[Texto]"/>
      <dgm:spPr/>
      <dgm:t>
        <a:bodyPr/>
        <a:lstStyle/>
        <a:p>
          <a:r>
            <a:rPr lang="es-419" dirty="0"/>
            <a:t>Amplificadores y pedales basados en tubos, transistores y circuitería real.</a:t>
          </a:r>
          <a:endParaRPr lang="es-EC" dirty="0"/>
        </a:p>
      </dgm:t>
    </dgm:pt>
    <dgm:pt modelId="{CC9A033F-59B8-45DF-A25B-4E7928C3E150}" type="parTrans" cxnId="{34A99964-BDD5-4990-AD15-B50E3B9C17A7}">
      <dgm:prSet/>
      <dgm:spPr/>
      <dgm:t>
        <a:bodyPr/>
        <a:lstStyle/>
        <a:p>
          <a:endParaRPr lang="es-EC"/>
        </a:p>
      </dgm:t>
    </dgm:pt>
    <dgm:pt modelId="{33B7BFF2-67EC-4432-8D46-FC0E8B3095B2}" type="sibTrans" cxnId="{34A99964-BDD5-4990-AD15-B50E3B9C17A7}">
      <dgm:prSet/>
      <dgm:spPr/>
      <dgm:t>
        <a:bodyPr/>
        <a:lstStyle/>
        <a:p>
          <a:endParaRPr lang="es-EC"/>
        </a:p>
      </dgm:t>
    </dgm:pt>
    <dgm:pt modelId="{593E5EF2-6833-4329-8853-E1B8ED08281C}">
      <dgm:prSet phldrT="[Texto]"/>
      <dgm:spPr/>
      <dgm:t>
        <a:bodyPr/>
        <a:lstStyle/>
        <a:p>
          <a:r>
            <a:rPr lang="es-419" dirty="0"/>
            <a:t>Modelo digital</a:t>
          </a:r>
          <a:endParaRPr lang="es-EC" dirty="0"/>
        </a:p>
      </dgm:t>
    </dgm:pt>
    <dgm:pt modelId="{0E1ED72F-93C4-45FE-BAF4-DBAB64A03BAC}" type="parTrans" cxnId="{C0F8D4E3-A734-4A47-8928-2ED7FC4CEC30}">
      <dgm:prSet/>
      <dgm:spPr/>
      <dgm:t>
        <a:bodyPr/>
        <a:lstStyle/>
        <a:p>
          <a:endParaRPr lang="es-EC"/>
        </a:p>
      </dgm:t>
    </dgm:pt>
    <dgm:pt modelId="{8F23F057-5726-47D3-A100-940AA9F7493F}" type="sibTrans" cxnId="{C0F8D4E3-A734-4A47-8928-2ED7FC4CEC30}">
      <dgm:prSet/>
      <dgm:spPr/>
      <dgm:t>
        <a:bodyPr/>
        <a:lstStyle/>
        <a:p>
          <a:endParaRPr lang="es-EC"/>
        </a:p>
      </dgm:t>
    </dgm:pt>
    <dgm:pt modelId="{E1148F27-E599-4B46-B600-CBA8DCD81DE6}">
      <dgm:prSet phldrT="[Texto]"/>
      <dgm:spPr/>
      <dgm:t>
        <a:bodyPr/>
        <a:lstStyle/>
        <a:p>
          <a:r>
            <a:rPr lang="es-419" dirty="0"/>
            <a:t>Modelos matemáticos aproximados de la circuitería real.</a:t>
          </a:r>
          <a:endParaRPr lang="es-EC" dirty="0"/>
        </a:p>
      </dgm:t>
    </dgm:pt>
    <dgm:pt modelId="{846F0973-858C-4946-8725-DFCE8ED5CFE8}" type="parTrans" cxnId="{2C65DE46-8F8F-4C82-9494-41BDB850E8D3}">
      <dgm:prSet/>
      <dgm:spPr/>
      <dgm:t>
        <a:bodyPr/>
        <a:lstStyle/>
        <a:p>
          <a:endParaRPr lang="es-EC"/>
        </a:p>
      </dgm:t>
    </dgm:pt>
    <dgm:pt modelId="{713A6D33-4094-47AB-B351-F40977497FFA}" type="sibTrans" cxnId="{2C65DE46-8F8F-4C82-9494-41BDB850E8D3}">
      <dgm:prSet/>
      <dgm:spPr/>
      <dgm:t>
        <a:bodyPr/>
        <a:lstStyle/>
        <a:p>
          <a:endParaRPr lang="es-EC"/>
        </a:p>
      </dgm:t>
    </dgm:pt>
    <dgm:pt modelId="{1C48C5E6-F89A-4830-A285-A8061F961AAA}">
      <dgm:prSet phldrT="[Texto]"/>
      <dgm:spPr/>
      <dgm:t>
        <a:bodyPr/>
        <a:lstStyle/>
        <a:p>
          <a:r>
            <a:rPr lang="es-EC" dirty="0"/>
            <a:t>Procesamiento de la señal</a:t>
          </a:r>
        </a:p>
      </dgm:t>
    </dgm:pt>
    <dgm:pt modelId="{8455CE46-FA23-4F1A-90E3-1C38A8897281}" type="parTrans" cxnId="{9B148CB7-6597-4D11-8DE9-656CEC754603}">
      <dgm:prSet/>
      <dgm:spPr/>
      <dgm:t>
        <a:bodyPr/>
        <a:lstStyle/>
        <a:p>
          <a:endParaRPr lang="es-EC"/>
        </a:p>
      </dgm:t>
    </dgm:pt>
    <dgm:pt modelId="{AEB5F869-F8BD-41D9-B47E-05C6B31650DC}" type="sibTrans" cxnId="{9B148CB7-6597-4D11-8DE9-656CEC754603}">
      <dgm:prSet/>
      <dgm:spPr/>
      <dgm:t>
        <a:bodyPr/>
        <a:lstStyle/>
        <a:p>
          <a:endParaRPr lang="es-EC"/>
        </a:p>
      </dgm:t>
    </dgm:pt>
    <dgm:pt modelId="{A3CA3E39-0C23-4455-ADEA-C9901C717E1F}">
      <dgm:prSet phldrT="[Texto]"/>
      <dgm:spPr/>
      <dgm:t>
        <a:bodyPr/>
        <a:lstStyle/>
        <a:p>
          <a:r>
            <a:rPr lang="es-419" dirty="0"/>
            <a:t>Digitalización de la señal de audio.</a:t>
          </a:r>
          <a:endParaRPr lang="es-EC" dirty="0"/>
        </a:p>
      </dgm:t>
    </dgm:pt>
    <dgm:pt modelId="{1F3ECAD5-1875-4FB5-BEB9-F2C74D5632BC}" type="parTrans" cxnId="{939322C6-C873-476B-8CE8-2E494020BF5A}">
      <dgm:prSet/>
      <dgm:spPr/>
      <dgm:t>
        <a:bodyPr/>
        <a:lstStyle/>
        <a:p>
          <a:endParaRPr lang="es-EC"/>
        </a:p>
      </dgm:t>
    </dgm:pt>
    <dgm:pt modelId="{42281FF8-CA0E-4422-9ECF-1AB1E0AEAD34}" type="sibTrans" cxnId="{939322C6-C873-476B-8CE8-2E494020BF5A}">
      <dgm:prSet/>
      <dgm:spPr/>
      <dgm:t>
        <a:bodyPr/>
        <a:lstStyle/>
        <a:p>
          <a:endParaRPr lang="es-EC"/>
        </a:p>
      </dgm:t>
    </dgm:pt>
    <dgm:pt modelId="{B25BC703-A08F-4A26-A56D-14F6D86874C8}" type="pres">
      <dgm:prSet presAssocID="{E3356525-E69B-4D70-8871-26A281203D02}" presName="linear" presStyleCnt="0">
        <dgm:presLayoutVars>
          <dgm:dir/>
          <dgm:resizeHandles val="exact"/>
        </dgm:presLayoutVars>
      </dgm:prSet>
      <dgm:spPr/>
    </dgm:pt>
    <dgm:pt modelId="{3256CC7D-D83A-4EB1-9F05-E5303C544BE1}" type="pres">
      <dgm:prSet presAssocID="{98722F90-1847-451D-9EB1-82C9BBFF6C2A}" presName="comp" presStyleCnt="0"/>
      <dgm:spPr/>
    </dgm:pt>
    <dgm:pt modelId="{09AC6855-A636-4161-BD29-DDC02EF01535}" type="pres">
      <dgm:prSet presAssocID="{98722F90-1847-451D-9EB1-82C9BBFF6C2A}" presName="box" presStyleLbl="node1" presStyleIdx="0" presStyleCnt="3" custLinFactNeighborY="0"/>
      <dgm:spPr/>
    </dgm:pt>
    <dgm:pt modelId="{93EC7D5D-EB9E-45B3-9810-28B73F2F4F32}" type="pres">
      <dgm:prSet presAssocID="{98722F90-1847-451D-9EB1-82C9BBFF6C2A}" presName="img" presStyleLbl="fgImgPlac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dgm:spPr>
    </dgm:pt>
    <dgm:pt modelId="{2B129A46-319E-4B1C-97D4-AF595072E6BB}" type="pres">
      <dgm:prSet presAssocID="{98722F90-1847-451D-9EB1-82C9BBFF6C2A}" presName="text" presStyleLbl="node1" presStyleIdx="0" presStyleCnt="3">
        <dgm:presLayoutVars>
          <dgm:bulletEnabled val="1"/>
        </dgm:presLayoutVars>
      </dgm:prSet>
      <dgm:spPr/>
    </dgm:pt>
    <dgm:pt modelId="{AE37A762-100C-4E56-8486-962951FC8BD1}" type="pres">
      <dgm:prSet presAssocID="{F0E729ED-CF45-4426-81C9-1DED50260693}" presName="spacer" presStyleCnt="0"/>
      <dgm:spPr/>
    </dgm:pt>
    <dgm:pt modelId="{DAD1D3BB-3355-4313-896C-94B213375A07}" type="pres">
      <dgm:prSet presAssocID="{593E5EF2-6833-4329-8853-E1B8ED08281C}" presName="comp" presStyleCnt="0"/>
      <dgm:spPr/>
    </dgm:pt>
    <dgm:pt modelId="{D0C45FAD-5E22-49D8-B45C-3DECEDA8641E}" type="pres">
      <dgm:prSet presAssocID="{593E5EF2-6833-4329-8853-E1B8ED08281C}" presName="box" presStyleLbl="node1" presStyleIdx="1" presStyleCnt="3"/>
      <dgm:spPr/>
    </dgm:pt>
    <dgm:pt modelId="{39C56A4D-A2CB-4BD4-B7A1-9EB663D3624C}" type="pres">
      <dgm:prSet presAssocID="{593E5EF2-6833-4329-8853-E1B8ED08281C}" presName="img"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dgm:spPr>
    </dgm:pt>
    <dgm:pt modelId="{F0A703EE-EAB6-45D9-AE65-AFCC6014AAA5}" type="pres">
      <dgm:prSet presAssocID="{593E5EF2-6833-4329-8853-E1B8ED08281C}" presName="text" presStyleLbl="node1" presStyleIdx="1" presStyleCnt="3">
        <dgm:presLayoutVars>
          <dgm:bulletEnabled val="1"/>
        </dgm:presLayoutVars>
      </dgm:prSet>
      <dgm:spPr/>
    </dgm:pt>
    <dgm:pt modelId="{61F3E2F7-FDF4-4450-BF55-C7D419F46D80}" type="pres">
      <dgm:prSet presAssocID="{8F23F057-5726-47D3-A100-940AA9F7493F}" presName="spacer" presStyleCnt="0"/>
      <dgm:spPr/>
    </dgm:pt>
    <dgm:pt modelId="{39C4FB23-5B04-4806-9DEC-0BC523017569}" type="pres">
      <dgm:prSet presAssocID="{1C48C5E6-F89A-4830-A285-A8061F961AAA}" presName="comp" presStyleCnt="0"/>
      <dgm:spPr/>
    </dgm:pt>
    <dgm:pt modelId="{3869A39F-2F85-4F7B-B3C6-A691B2771DEF}" type="pres">
      <dgm:prSet presAssocID="{1C48C5E6-F89A-4830-A285-A8061F961AAA}" presName="box" presStyleLbl="node1" presStyleIdx="2" presStyleCnt="3"/>
      <dgm:spPr/>
    </dgm:pt>
    <dgm:pt modelId="{605CE07C-3C86-4003-BB56-F8A13FECF7A5}" type="pres">
      <dgm:prSet presAssocID="{1C48C5E6-F89A-4830-A285-A8061F961AAA}" presName="img" presStyleLbl="fgImgPlace1" presStyleIdx="2" presStyleCnt="3"/>
      <dgm:spPr>
        <a:blipFill>
          <a:blip xmlns:r="http://schemas.openxmlformats.org/officeDocument/2006/relationships" r:embed="rId3"/>
          <a:srcRect/>
          <a:stretch>
            <a:fillRect l="-37000" r="-37000"/>
          </a:stretch>
        </a:blipFill>
      </dgm:spPr>
    </dgm:pt>
    <dgm:pt modelId="{09713E01-3C46-4F41-8770-AEB8B00A1F49}" type="pres">
      <dgm:prSet presAssocID="{1C48C5E6-F89A-4830-A285-A8061F961AAA}" presName="text" presStyleLbl="node1" presStyleIdx="2" presStyleCnt="3">
        <dgm:presLayoutVars>
          <dgm:bulletEnabled val="1"/>
        </dgm:presLayoutVars>
      </dgm:prSet>
      <dgm:spPr/>
    </dgm:pt>
  </dgm:ptLst>
  <dgm:cxnLst>
    <dgm:cxn modelId="{7564760A-DE1C-4921-840B-66CF43E5E372}" srcId="{E3356525-E69B-4D70-8871-26A281203D02}" destId="{98722F90-1847-451D-9EB1-82C9BBFF6C2A}" srcOrd="0" destOrd="0" parTransId="{E5059FDB-CB42-4938-82E9-64F3B06AC252}" sibTransId="{F0E729ED-CF45-4426-81C9-1DED50260693}"/>
    <dgm:cxn modelId="{C1AC5B12-FFC0-4463-8F84-1D82B1025FFC}" type="presOf" srcId="{E3356525-E69B-4D70-8871-26A281203D02}" destId="{B25BC703-A08F-4A26-A56D-14F6D86874C8}" srcOrd="0" destOrd="0" presId="urn:microsoft.com/office/officeart/2005/8/layout/vList4"/>
    <dgm:cxn modelId="{BA157B20-6054-4479-A68D-141A42F6CC6C}" type="presOf" srcId="{98722F90-1847-451D-9EB1-82C9BBFF6C2A}" destId="{2B129A46-319E-4B1C-97D4-AF595072E6BB}" srcOrd="1" destOrd="0" presId="urn:microsoft.com/office/officeart/2005/8/layout/vList4"/>
    <dgm:cxn modelId="{59C3E922-97A5-45DF-B2DF-428DB9DE1E67}" type="presOf" srcId="{1C48C5E6-F89A-4830-A285-A8061F961AAA}" destId="{09713E01-3C46-4F41-8770-AEB8B00A1F49}" srcOrd="1" destOrd="0" presId="urn:microsoft.com/office/officeart/2005/8/layout/vList4"/>
    <dgm:cxn modelId="{7B2DC12B-5B81-4A63-A2CE-A947D388E2DE}" type="presOf" srcId="{A3CA3E39-0C23-4455-ADEA-C9901C717E1F}" destId="{09713E01-3C46-4F41-8770-AEB8B00A1F49}" srcOrd="1" destOrd="1" presId="urn:microsoft.com/office/officeart/2005/8/layout/vList4"/>
    <dgm:cxn modelId="{E7CEB130-FDE8-42CC-B5B9-4A5E1E0BB254}" type="presOf" srcId="{27A1E93F-7E43-4E7B-BF14-6D58E85DAA8D}" destId="{2B129A46-319E-4B1C-97D4-AF595072E6BB}" srcOrd="1" destOrd="1" presId="urn:microsoft.com/office/officeart/2005/8/layout/vList4"/>
    <dgm:cxn modelId="{34A99964-BDD5-4990-AD15-B50E3B9C17A7}" srcId="{98722F90-1847-451D-9EB1-82C9BBFF6C2A}" destId="{27A1E93F-7E43-4E7B-BF14-6D58E85DAA8D}" srcOrd="0" destOrd="0" parTransId="{CC9A033F-59B8-45DF-A25B-4E7928C3E150}" sibTransId="{33B7BFF2-67EC-4432-8D46-FC0E8B3095B2}"/>
    <dgm:cxn modelId="{2C65DE46-8F8F-4C82-9494-41BDB850E8D3}" srcId="{593E5EF2-6833-4329-8853-E1B8ED08281C}" destId="{E1148F27-E599-4B46-B600-CBA8DCD81DE6}" srcOrd="0" destOrd="0" parTransId="{846F0973-858C-4946-8725-DFCE8ED5CFE8}" sibTransId="{713A6D33-4094-47AB-B351-F40977497FFA}"/>
    <dgm:cxn modelId="{C0FFEE46-DC42-42C4-AA24-EF42EB39A916}" type="presOf" srcId="{E1148F27-E599-4B46-B600-CBA8DCD81DE6}" destId="{D0C45FAD-5E22-49D8-B45C-3DECEDA8641E}" srcOrd="0" destOrd="1" presId="urn:microsoft.com/office/officeart/2005/8/layout/vList4"/>
    <dgm:cxn modelId="{5F60DA49-3869-4D7A-910D-D8EBDFDD320A}" type="presOf" srcId="{1C48C5E6-F89A-4830-A285-A8061F961AAA}" destId="{3869A39F-2F85-4F7B-B3C6-A691B2771DEF}" srcOrd="0" destOrd="0" presId="urn:microsoft.com/office/officeart/2005/8/layout/vList4"/>
    <dgm:cxn modelId="{C5F33251-E498-4155-B295-DFCB05832988}" type="presOf" srcId="{27A1E93F-7E43-4E7B-BF14-6D58E85DAA8D}" destId="{09AC6855-A636-4161-BD29-DDC02EF01535}" srcOrd="0" destOrd="1" presId="urn:microsoft.com/office/officeart/2005/8/layout/vList4"/>
    <dgm:cxn modelId="{AA9B7185-8038-4AAA-B397-6E695217D1DB}" type="presOf" srcId="{A3CA3E39-0C23-4455-ADEA-C9901C717E1F}" destId="{3869A39F-2F85-4F7B-B3C6-A691B2771DEF}" srcOrd="0" destOrd="1" presId="urn:microsoft.com/office/officeart/2005/8/layout/vList4"/>
    <dgm:cxn modelId="{2CC1B888-2CC9-44C9-9F30-F3EA0C7408A8}" type="presOf" srcId="{98722F90-1847-451D-9EB1-82C9BBFF6C2A}" destId="{09AC6855-A636-4161-BD29-DDC02EF01535}" srcOrd="0" destOrd="0" presId="urn:microsoft.com/office/officeart/2005/8/layout/vList4"/>
    <dgm:cxn modelId="{9B148CB7-6597-4D11-8DE9-656CEC754603}" srcId="{E3356525-E69B-4D70-8871-26A281203D02}" destId="{1C48C5E6-F89A-4830-A285-A8061F961AAA}" srcOrd="2" destOrd="0" parTransId="{8455CE46-FA23-4F1A-90E3-1C38A8897281}" sibTransId="{AEB5F869-F8BD-41D9-B47E-05C6B31650DC}"/>
    <dgm:cxn modelId="{939322C6-C873-476B-8CE8-2E494020BF5A}" srcId="{1C48C5E6-F89A-4830-A285-A8061F961AAA}" destId="{A3CA3E39-0C23-4455-ADEA-C9901C717E1F}" srcOrd="0" destOrd="0" parTransId="{1F3ECAD5-1875-4FB5-BEB9-F2C74D5632BC}" sibTransId="{42281FF8-CA0E-4422-9ECF-1AB1E0AEAD34}"/>
    <dgm:cxn modelId="{24F343CA-FBAA-492C-96FB-77E869F81BE6}" type="presOf" srcId="{593E5EF2-6833-4329-8853-E1B8ED08281C}" destId="{F0A703EE-EAB6-45D9-AE65-AFCC6014AAA5}" srcOrd="1" destOrd="0" presId="urn:microsoft.com/office/officeart/2005/8/layout/vList4"/>
    <dgm:cxn modelId="{B378B5E0-3F16-42E2-8282-3A5FB01E23AC}" type="presOf" srcId="{593E5EF2-6833-4329-8853-E1B8ED08281C}" destId="{D0C45FAD-5E22-49D8-B45C-3DECEDA8641E}" srcOrd="0" destOrd="0" presId="urn:microsoft.com/office/officeart/2005/8/layout/vList4"/>
    <dgm:cxn modelId="{C0F8D4E3-A734-4A47-8928-2ED7FC4CEC30}" srcId="{E3356525-E69B-4D70-8871-26A281203D02}" destId="{593E5EF2-6833-4329-8853-E1B8ED08281C}" srcOrd="1" destOrd="0" parTransId="{0E1ED72F-93C4-45FE-BAF4-DBAB64A03BAC}" sibTransId="{8F23F057-5726-47D3-A100-940AA9F7493F}"/>
    <dgm:cxn modelId="{5AA317F6-6FCE-4D01-9794-E41F7D4C7063}" type="presOf" srcId="{E1148F27-E599-4B46-B600-CBA8DCD81DE6}" destId="{F0A703EE-EAB6-45D9-AE65-AFCC6014AAA5}" srcOrd="1" destOrd="1" presId="urn:microsoft.com/office/officeart/2005/8/layout/vList4"/>
    <dgm:cxn modelId="{AD6B6B12-869C-4B02-9D45-1D115BC1B0A3}" type="presParOf" srcId="{B25BC703-A08F-4A26-A56D-14F6D86874C8}" destId="{3256CC7D-D83A-4EB1-9F05-E5303C544BE1}" srcOrd="0" destOrd="0" presId="urn:microsoft.com/office/officeart/2005/8/layout/vList4"/>
    <dgm:cxn modelId="{1608121A-F82A-4356-8373-1FA58C3966F3}" type="presParOf" srcId="{3256CC7D-D83A-4EB1-9F05-E5303C544BE1}" destId="{09AC6855-A636-4161-BD29-DDC02EF01535}" srcOrd="0" destOrd="0" presId="urn:microsoft.com/office/officeart/2005/8/layout/vList4"/>
    <dgm:cxn modelId="{B1D62F08-1266-4B46-BD57-BFD8BF307DBC}" type="presParOf" srcId="{3256CC7D-D83A-4EB1-9F05-E5303C544BE1}" destId="{93EC7D5D-EB9E-45B3-9810-28B73F2F4F32}" srcOrd="1" destOrd="0" presId="urn:microsoft.com/office/officeart/2005/8/layout/vList4"/>
    <dgm:cxn modelId="{E8520892-CF37-4874-B58C-8AA52073826B}" type="presParOf" srcId="{3256CC7D-D83A-4EB1-9F05-E5303C544BE1}" destId="{2B129A46-319E-4B1C-97D4-AF595072E6BB}" srcOrd="2" destOrd="0" presId="urn:microsoft.com/office/officeart/2005/8/layout/vList4"/>
    <dgm:cxn modelId="{D4C062DC-B2BB-46E6-A395-7798982B0780}" type="presParOf" srcId="{B25BC703-A08F-4A26-A56D-14F6D86874C8}" destId="{AE37A762-100C-4E56-8486-962951FC8BD1}" srcOrd="1" destOrd="0" presId="urn:microsoft.com/office/officeart/2005/8/layout/vList4"/>
    <dgm:cxn modelId="{85B61C1C-6D48-409C-96A3-409FF280970A}" type="presParOf" srcId="{B25BC703-A08F-4A26-A56D-14F6D86874C8}" destId="{DAD1D3BB-3355-4313-896C-94B213375A07}" srcOrd="2" destOrd="0" presId="urn:microsoft.com/office/officeart/2005/8/layout/vList4"/>
    <dgm:cxn modelId="{D4EA659B-F819-4CC2-BCBB-FB4A466A3325}" type="presParOf" srcId="{DAD1D3BB-3355-4313-896C-94B213375A07}" destId="{D0C45FAD-5E22-49D8-B45C-3DECEDA8641E}" srcOrd="0" destOrd="0" presId="urn:microsoft.com/office/officeart/2005/8/layout/vList4"/>
    <dgm:cxn modelId="{01CB377A-ADA8-4477-BCA9-630796C5F597}" type="presParOf" srcId="{DAD1D3BB-3355-4313-896C-94B213375A07}" destId="{39C56A4D-A2CB-4BD4-B7A1-9EB663D3624C}" srcOrd="1" destOrd="0" presId="urn:microsoft.com/office/officeart/2005/8/layout/vList4"/>
    <dgm:cxn modelId="{267A5791-9D0D-4A71-86E3-D30E2AA26860}" type="presParOf" srcId="{DAD1D3BB-3355-4313-896C-94B213375A07}" destId="{F0A703EE-EAB6-45D9-AE65-AFCC6014AAA5}" srcOrd="2" destOrd="0" presId="urn:microsoft.com/office/officeart/2005/8/layout/vList4"/>
    <dgm:cxn modelId="{BC8A7356-D9A7-4618-9C63-33057C28E562}" type="presParOf" srcId="{B25BC703-A08F-4A26-A56D-14F6D86874C8}" destId="{61F3E2F7-FDF4-4450-BF55-C7D419F46D80}" srcOrd="3" destOrd="0" presId="urn:microsoft.com/office/officeart/2005/8/layout/vList4"/>
    <dgm:cxn modelId="{0B3CE4A5-1C9B-4C1F-8631-96CFE91A1CA0}" type="presParOf" srcId="{B25BC703-A08F-4A26-A56D-14F6D86874C8}" destId="{39C4FB23-5B04-4806-9DEC-0BC523017569}" srcOrd="4" destOrd="0" presId="urn:microsoft.com/office/officeart/2005/8/layout/vList4"/>
    <dgm:cxn modelId="{86DEB47E-FD8A-418D-A333-C85957338B05}" type="presParOf" srcId="{39C4FB23-5B04-4806-9DEC-0BC523017569}" destId="{3869A39F-2F85-4F7B-B3C6-A691B2771DEF}" srcOrd="0" destOrd="0" presId="urn:microsoft.com/office/officeart/2005/8/layout/vList4"/>
    <dgm:cxn modelId="{A64019C2-2F20-48C3-B054-1939C2081F80}" type="presParOf" srcId="{39C4FB23-5B04-4806-9DEC-0BC523017569}" destId="{605CE07C-3C86-4003-BB56-F8A13FECF7A5}" srcOrd="1" destOrd="0" presId="urn:microsoft.com/office/officeart/2005/8/layout/vList4"/>
    <dgm:cxn modelId="{A71F40F2-AB05-48B2-A853-F298CC4BAFF6}" type="presParOf" srcId="{39C4FB23-5B04-4806-9DEC-0BC523017569}" destId="{09713E01-3C46-4F41-8770-AEB8B00A1F49}"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07696B-4888-44C0-9DE1-1CAEA5FD9DEE}" type="doc">
      <dgm:prSet loTypeId="urn:microsoft.com/office/officeart/2005/8/layout/vList4" loCatId="list" qsTypeId="urn:microsoft.com/office/officeart/2005/8/quickstyle/simple1" qsCatId="simple" csTypeId="urn:microsoft.com/office/officeart/2005/8/colors/accent6_1" csCatId="accent6" phldr="1"/>
      <dgm:spPr/>
      <dgm:t>
        <a:bodyPr/>
        <a:lstStyle/>
        <a:p>
          <a:endParaRPr lang="es-ES"/>
        </a:p>
      </dgm:t>
    </dgm:pt>
    <dgm:pt modelId="{CE715614-A5B2-45A0-A989-25ED7804C2FC}">
      <dgm:prSet phldrT="[Texto]"/>
      <dgm:spPr/>
      <dgm:t>
        <a:bodyPr/>
        <a:lstStyle/>
        <a:p>
          <a:r>
            <a:rPr lang="es-ES" dirty="0"/>
            <a:t>Costos reducidos</a:t>
          </a:r>
        </a:p>
      </dgm:t>
    </dgm:pt>
    <dgm:pt modelId="{EA8BFDC3-AD54-4D87-B2B5-3DE9A0521483}" type="parTrans" cxnId="{3DC3BD9B-35C5-4640-95D6-6C9EBB4BA9E1}">
      <dgm:prSet/>
      <dgm:spPr/>
      <dgm:t>
        <a:bodyPr/>
        <a:lstStyle/>
        <a:p>
          <a:endParaRPr lang="es-ES"/>
        </a:p>
      </dgm:t>
    </dgm:pt>
    <dgm:pt modelId="{46246791-5735-416D-930E-CE5B302E99E2}" type="sibTrans" cxnId="{3DC3BD9B-35C5-4640-95D6-6C9EBB4BA9E1}">
      <dgm:prSet/>
      <dgm:spPr/>
      <dgm:t>
        <a:bodyPr/>
        <a:lstStyle/>
        <a:p>
          <a:endParaRPr lang="es-ES"/>
        </a:p>
      </dgm:t>
    </dgm:pt>
    <dgm:pt modelId="{2CDFC6E9-2212-4E78-9F49-5AEE04AA289D}">
      <dgm:prSet phldrT="[Texto]"/>
      <dgm:spPr/>
      <dgm:t>
        <a:bodyPr/>
        <a:lstStyle/>
        <a:p>
          <a:r>
            <a:rPr lang="es-ES" dirty="0"/>
            <a:t>No requiere de hardware.</a:t>
          </a:r>
        </a:p>
      </dgm:t>
    </dgm:pt>
    <dgm:pt modelId="{E086B44E-6872-4F55-A9B8-BD50ADF93551}" type="parTrans" cxnId="{9365F9D7-19C9-4D3C-A727-175566CD9668}">
      <dgm:prSet/>
      <dgm:spPr/>
      <dgm:t>
        <a:bodyPr/>
        <a:lstStyle/>
        <a:p>
          <a:endParaRPr lang="es-ES"/>
        </a:p>
      </dgm:t>
    </dgm:pt>
    <dgm:pt modelId="{C255BF01-1E48-404A-89D1-82A8E20A94B3}" type="sibTrans" cxnId="{9365F9D7-19C9-4D3C-A727-175566CD9668}">
      <dgm:prSet/>
      <dgm:spPr/>
      <dgm:t>
        <a:bodyPr/>
        <a:lstStyle/>
        <a:p>
          <a:endParaRPr lang="es-ES"/>
        </a:p>
      </dgm:t>
    </dgm:pt>
    <dgm:pt modelId="{EE784001-0D4E-4FB9-B282-127D42147530}">
      <dgm:prSet phldrT="[Texto]"/>
      <dgm:spPr/>
      <dgm:t>
        <a:bodyPr/>
        <a:lstStyle/>
        <a:p>
          <a:r>
            <a:rPr lang="es-ES" dirty="0"/>
            <a:t>Versatilidad</a:t>
          </a:r>
        </a:p>
      </dgm:t>
    </dgm:pt>
    <dgm:pt modelId="{D52A5C43-7E36-4B4B-BD07-AEC2D0CBE217}" type="parTrans" cxnId="{22928AAA-3F3E-44BF-85FA-E5640712034B}">
      <dgm:prSet/>
      <dgm:spPr/>
      <dgm:t>
        <a:bodyPr/>
        <a:lstStyle/>
        <a:p>
          <a:endParaRPr lang="es-ES"/>
        </a:p>
      </dgm:t>
    </dgm:pt>
    <dgm:pt modelId="{6A1FFD09-B479-43B3-A67E-88A5CAABE458}" type="sibTrans" cxnId="{22928AAA-3F3E-44BF-85FA-E5640712034B}">
      <dgm:prSet/>
      <dgm:spPr/>
      <dgm:t>
        <a:bodyPr/>
        <a:lstStyle/>
        <a:p>
          <a:endParaRPr lang="es-ES"/>
        </a:p>
      </dgm:t>
    </dgm:pt>
    <dgm:pt modelId="{575C4413-7636-4684-AFD3-FB9B3E656D9B}">
      <dgm:prSet phldrT="[Texto]"/>
      <dgm:spPr/>
      <dgm:t>
        <a:bodyPr/>
        <a:lstStyle/>
        <a:p>
          <a:r>
            <a:rPr lang="es-ES" dirty="0"/>
            <a:t>Amplificadores y efectos al alcance de una computadora o procesador de audio.</a:t>
          </a:r>
        </a:p>
      </dgm:t>
    </dgm:pt>
    <dgm:pt modelId="{0CB0B695-AE21-4E34-AFC9-3B86529D13A1}" type="parTrans" cxnId="{4757535B-2522-4D0E-9836-20F036A45637}">
      <dgm:prSet/>
      <dgm:spPr/>
      <dgm:t>
        <a:bodyPr/>
        <a:lstStyle/>
        <a:p>
          <a:endParaRPr lang="es-ES"/>
        </a:p>
      </dgm:t>
    </dgm:pt>
    <dgm:pt modelId="{E090F226-85C4-49B9-8474-FBCB844CA816}" type="sibTrans" cxnId="{4757535B-2522-4D0E-9836-20F036A45637}">
      <dgm:prSet/>
      <dgm:spPr/>
      <dgm:t>
        <a:bodyPr/>
        <a:lstStyle/>
        <a:p>
          <a:endParaRPr lang="es-ES"/>
        </a:p>
      </dgm:t>
    </dgm:pt>
    <dgm:pt modelId="{2ABB5E97-E127-4BBA-B24E-C0F2EF36EF18}">
      <dgm:prSet phldrT="[Texto]"/>
      <dgm:spPr/>
      <dgm:t>
        <a:bodyPr/>
        <a:lstStyle/>
        <a:p>
          <a:r>
            <a:rPr lang="es-ES" dirty="0"/>
            <a:t>Facilidad de transporte y uso</a:t>
          </a:r>
        </a:p>
      </dgm:t>
    </dgm:pt>
    <dgm:pt modelId="{EEC83609-EE2A-48F5-B0C2-F83707ED0BF6}" type="parTrans" cxnId="{1ADDF9C1-20E5-4E6A-BCB4-D92EC66CE271}">
      <dgm:prSet/>
      <dgm:spPr/>
      <dgm:t>
        <a:bodyPr/>
        <a:lstStyle/>
        <a:p>
          <a:endParaRPr lang="es-ES"/>
        </a:p>
      </dgm:t>
    </dgm:pt>
    <dgm:pt modelId="{2C64F85B-1E90-4A8F-9A0C-EF84D12C8363}" type="sibTrans" cxnId="{1ADDF9C1-20E5-4E6A-BCB4-D92EC66CE271}">
      <dgm:prSet/>
      <dgm:spPr/>
      <dgm:t>
        <a:bodyPr/>
        <a:lstStyle/>
        <a:p>
          <a:endParaRPr lang="es-ES"/>
        </a:p>
      </dgm:t>
    </dgm:pt>
    <dgm:pt modelId="{D1033923-6122-4401-9BE7-18DE6C24DA24}">
      <dgm:prSet phldrT="[Texto]"/>
      <dgm:spPr/>
      <dgm:t>
        <a:bodyPr/>
        <a:lstStyle/>
        <a:p>
          <a:r>
            <a:rPr lang="es-ES" dirty="0"/>
            <a:t>No se requiere de transportar equipos pesados.</a:t>
          </a:r>
        </a:p>
      </dgm:t>
    </dgm:pt>
    <dgm:pt modelId="{AD1F11D9-9A98-4A72-9E87-17C9B248C9A6}" type="parTrans" cxnId="{DCC381DB-C152-4B4D-AA80-3221165F8F4F}">
      <dgm:prSet/>
      <dgm:spPr/>
      <dgm:t>
        <a:bodyPr/>
        <a:lstStyle/>
        <a:p>
          <a:endParaRPr lang="es-ES"/>
        </a:p>
      </dgm:t>
    </dgm:pt>
    <dgm:pt modelId="{2C65CE31-6F38-43E0-826B-450B9A17BAB9}" type="sibTrans" cxnId="{DCC381DB-C152-4B4D-AA80-3221165F8F4F}">
      <dgm:prSet/>
      <dgm:spPr/>
      <dgm:t>
        <a:bodyPr/>
        <a:lstStyle/>
        <a:p>
          <a:endParaRPr lang="es-ES"/>
        </a:p>
      </dgm:t>
    </dgm:pt>
    <dgm:pt modelId="{E96B1C18-BAAE-4B37-B4E1-1EECE9FFD530}">
      <dgm:prSet phldrT="[Texto]"/>
      <dgm:spPr/>
      <dgm:t>
        <a:bodyPr/>
        <a:lstStyle/>
        <a:p>
          <a:r>
            <a:rPr lang="es-ES" dirty="0"/>
            <a:t>Escalabilidad</a:t>
          </a:r>
        </a:p>
      </dgm:t>
    </dgm:pt>
    <dgm:pt modelId="{5E73D162-F0C8-44ED-ADE7-B8F5E6B6BDFB}" type="parTrans" cxnId="{B7C3BE29-4539-4874-8EDF-17B5C917EC66}">
      <dgm:prSet/>
      <dgm:spPr/>
      <dgm:t>
        <a:bodyPr/>
        <a:lstStyle/>
        <a:p>
          <a:endParaRPr lang="es-ES"/>
        </a:p>
      </dgm:t>
    </dgm:pt>
    <dgm:pt modelId="{6C789E8C-30F7-4667-A03B-5A2CA1810DD8}" type="sibTrans" cxnId="{B7C3BE29-4539-4874-8EDF-17B5C917EC66}">
      <dgm:prSet/>
      <dgm:spPr/>
      <dgm:t>
        <a:bodyPr/>
        <a:lstStyle/>
        <a:p>
          <a:endParaRPr lang="es-ES"/>
        </a:p>
      </dgm:t>
    </dgm:pt>
    <dgm:pt modelId="{C1D07575-35CB-467A-A17D-0CE0F2FB7966}">
      <dgm:prSet phldrT="[Texto]"/>
      <dgm:spPr/>
      <dgm:t>
        <a:bodyPr/>
        <a:lstStyle/>
        <a:p>
          <a:r>
            <a:rPr lang="es-ES" dirty="0"/>
            <a:t>Actualizaciones de software.</a:t>
          </a:r>
        </a:p>
        <a:p>
          <a:endParaRPr lang="es-ES" dirty="0"/>
        </a:p>
      </dgm:t>
    </dgm:pt>
    <dgm:pt modelId="{FBB82119-4BCA-4A51-B4E9-3B5EE148858F}" type="parTrans" cxnId="{79AD5E34-DBD9-4C04-BC82-0D3B187B9269}">
      <dgm:prSet/>
      <dgm:spPr/>
      <dgm:t>
        <a:bodyPr/>
        <a:lstStyle/>
        <a:p>
          <a:endParaRPr lang="es-ES"/>
        </a:p>
      </dgm:t>
    </dgm:pt>
    <dgm:pt modelId="{CBD1683A-BA73-4E03-A909-1914AFE56681}" type="sibTrans" cxnId="{79AD5E34-DBD9-4C04-BC82-0D3B187B9269}">
      <dgm:prSet/>
      <dgm:spPr/>
      <dgm:t>
        <a:bodyPr/>
        <a:lstStyle/>
        <a:p>
          <a:endParaRPr lang="es-ES"/>
        </a:p>
      </dgm:t>
    </dgm:pt>
    <dgm:pt modelId="{B545F2CB-1EDC-400A-B9F0-B0D7A9AE356B}">
      <dgm:prSet phldrT="[Texto]"/>
      <dgm:spPr/>
      <dgm:t>
        <a:bodyPr/>
        <a:lstStyle/>
        <a:p>
          <a:r>
            <a:rPr lang="es-ES" dirty="0"/>
            <a:t>No existen costos de mantenimiento.</a:t>
          </a:r>
        </a:p>
      </dgm:t>
    </dgm:pt>
    <dgm:pt modelId="{B0E669BD-05E7-4C07-8840-C6E20C99F989}" type="parTrans" cxnId="{035DF36A-47FD-43C8-9900-19FB3E2A21B7}">
      <dgm:prSet/>
      <dgm:spPr/>
      <dgm:t>
        <a:bodyPr/>
        <a:lstStyle/>
        <a:p>
          <a:endParaRPr lang="es-ES"/>
        </a:p>
      </dgm:t>
    </dgm:pt>
    <dgm:pt modelId="{83F53363-97A5-4213-AFBF-C8F6EFE62558}" type="sibTrans" cxnId="{035DF36A-47FD-43C8-9900-19FB3E2A21B7}">
      <dgm:prSet/>
      <dgm:spPr/>
      <dgm:t>
        <a:bodyPr/>
        <a:lstStyle/>
        <a:p>
          <a:endParaRPr lang="es-ES"/>
        </a:p>
      </dgm:t>
    </dgm:pt>
    <dgm:pt modelId="{FC5B281B-869E-4FA3-9C3A-1F36ED3EEB81}" type="pres">
      <dgm:prSet presAssocID="{0507696B-4888-44C0-9DE1-1CAEA5FD9DEE}" presName="linear" presStyleCnt="0">
        <dgm:presLayoutVars>
          <dgm:dir/>
          <dgm:resizeHandles val="exact"/>
        </dgm:presLayoutVars>
      </dgm:prSet>
      <dgm:spPr/>
    </dgm:pt>
    <dgm:pt modelId="{279CD714-C4B6-4C93-B58C-AE416932F6BE}" type="pres">
      <dgm:prSet presAssocID="{CE715614-A5B2-45A0-A989-25ED7804C2FC}" presName="comp" presStyleCnt="0"/>
      <dgm:spPr/>
    </dgm:pt>
    <dgm:pt modelId="{416A5F4A-38E2-49AF-B5CF-50204A8A57D0}" type="pres">
      <dgm:prSet presAssocID="{CE715614-A5B2-45A0-A989-25ED7804C2FC}" presName="box" presStyleLbl="node1" presStyleIdx="0" presStyleCnt="4"/>
      <dgm:spPr/>
    </dgm:pt>
    <dgm:pt modelId="{7FAEC10A-3867-45A7-B724-9122C2C9FCF9}" type="pres">
      <dgm:prSet presAssocID="{CE715614-A5B2-45A0-A989-25ED7804C2FC}" presName="img" presStyleLbl="fgImgPlac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t="-43000" b="-43000"/>
          </a:stretch>
        </a:blipFill>
      </dgm:spPr>
    </dgm:pt>
    <dgm:pt modelId="{80673FA3-34C2-487B-89F2-FB18E8A06889}" type="pres">
      <dgm:prSet presAssocID="{CE715614-A5B2-45A0-A989-25ED7804C2FC}" presName="text" presStyleLbl="node1" presStyleIdx="0" presStyleCnt="4">
        <dgm:presLayoutVars>
          <dgm:bulletEnabled val="1"/>
        </dgm:presLayoutVars>
      </dgm:prSet>
      <dgm:spPr/>
    </dgm:pt>
    <dgm:pt modelId="{B28E20E3-A575-434D-8809-AD49F5BBCFE9}" type="pres">
      <dgm:prSet presAssocID="{46246791-5735-416D-930E-CE5B302E99E2}" presName="spacer" presStyleCnt="0"/>
      <dgm:spPr/>
    </dgm:pt>
    <dgm:pt modelId="{00638116-EFE3-439B-BF7D-1BD3E21C16CC}" type="pres">
      <dgm:prSet presAssocID="{EE784001-0D4E-4FB9-B282-127D42147530}" presName="comp" presStyleCnt="0"/>
      <dgm:spPr/>
    </dgm:pt>
    <dgm:pt modelId="{77010DBE-C6F6-4D7D-9C16-2CED36BEC22C}" type="pres">
      <dgm:prSet presAssocID="{EE784001-0D4E-4FB9-B282-127D42147530}" presName="box" presStyleLbl="node1" presStyleIdx="1" presStyleCnt="4"/>
      <dgm:spPr/>
    </dgm:pt>
    <dgm:pt modelId="{3FF85FB5-8097-40BE-B757-191264E59B82}" type="pres">
      <dgm:prSet presAssocID="{EE784001-0D4E-4FB9-B282-127D42147530}" presName="img" presStyleLbl="fgImgPlac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dgm:spPr>
    </dgm:pt>
    <dgm:pt modelId="{0363DD5E-5912-4BB6-B644-910C08BBBCB0}" type="pres">
      <dgm:prSet presAssocID="{EE784001-0D4E-4FB9-B282-127D42147530}" presName="text" presStyleLbl="node1" presStyleIdx="1" presStyleCnt="4">
        <dgm:presLayoutVars>
          <dgm:bulletEnabled val="1"/>
        </dgm:presLayoutVars>
      </dgm:prSet>
      <dgm:spPr/>
    </dgm:pt>
    <dgm:pt modelId="{6982F939-216D-4A32-8095-08EB264841EE}" type="pres">
      <dgm:prSet presAssocID="{6A1FFD09-B479-43B3-A67E-88A5CAABE458}" presName="spacer" presStyleCnt="0"/>
      <dgm:spPr/>
    </dgm:pt>
    <dgm:pt modelId="{94C12F5F-1226-4D37-B9B0-8EE8C1105B80}" type="pres">
      <dgm:prSet presAssocID="{2ABB5E97-E127-4BBA-B24E-C0F2EF36EF18}" presName="comp" presStyleCnt="0"/>
      <dgm:spPr/>
    </dgm:pt>
    <dgm:pt modelId="{A020B288-C1B1-48C2-B203-76C0D07B1FF0}" type="pres">
      <dgm:prSet presAssocID="{2ABB5E97-E127-4BBA-B24E-C0F2EF36EF18}" presName="box" presStyleLbl="node1" presStyleIdx="2" presStyleCnt="4"/>
      <dgm:spPr/>
    </dgm:pt>
    <dgm:pt modelId="{C6638FA8-60D7-4218-AFC5-A6DAAA98C441}" type="pres">
      <dgm:prSet presAssocID="{2ABB5E97-E127-4BBA-B24E-C0F2EF36EF18}" presName="img" presStyleLbl="f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t="-43000" b="-43000"/>
          </a:stretch>
        </a:blipFill>
      </dgm:spPr>
    </dgm:pt>
    <dgm:pt modelId="{33F14F45-8E18-4261-BE0D-25368B1DCF4B}" type="pres">
      <dgm:prSet presAssocID="{2ABB5E97-E127-4BBA-B24E-C0F2EF36EF18}" presName="text" presStyleLbl="node1" presStyleIdx="2" presStyleCnt="4">
        <dgm:presLayoutVars>
          <dgm:bulletEnabled val="1"/>
        </dgm:presLayoutVars>
      </dgm:prSet>
      <dgm:spPr/>
    </dgm:pt>
    <dgm:pt modelId="{D2A4CCDA-D4E6-4C4B-9A1E-F9C1166205FE}" type="pres">
      <dgm:prSet presAssocID="{2C64F85B-1E90-4A8F-9A0C-EF84D12C8363}" presName="spacer" presStyleCnt="0"/>
      <dgm:spPr/>
    </dgm:pt>
    <dgm:pt modelId="{F5FE127F-202F-4753-A91E-A2B5DC136BD3}" type="pres">
      <dgm:prSet presAssocID="{E96B1C18-BAAE-4B37-B4E1-1EECE9FFD530}" presName="comp" presStyleCnt="0"/>
      <dgm:spPr/>
    </dgm:pt>
    <dgm:pt modelId="{BC30E910-D956-411E-A5EA-E04B4DF28B38}" type="pres">
      <dgm:prSet presAssocID="{E96B1C18-BAAE-4B37-B4E1-1EECE9FFD530}" presName="box" presStyleLbl="node1" presStyleIdx="3" presStyleCnt="4" custLinFactNeighborX="-130"/>
      <dgm:spPr/>
    </dgm:pt>
    <dgm:pt modelId="{816F6881-0F22-43C3-B8B9-261DFDA86DBD}" type="pres">
      <dgm:prSet presAssocID="{E96B1C18-BAAE-4B37-B4E1-1EECE9FFD530}" presName="img" presStyleLbl="f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35000" b="-35000"/>
          </a:stretch>
        </a:blipFill>
      </dgm:spPr>
    </dgm:pt>
    <dgm:pt modelId="{5FB3F6F0-615E-40CF-9072-16541A138D99}" type="pres">
      <dgm:prSet presAssocID="{E96B1C18-BAAE-4B37-B4E1-1EECE9FFD530}" presName="text" presStyleLbl="node1" presStyleIdx="3" presStyleCnt="4">
        <dgm:presLayoutVars>
          <dgm:bulletEnabled val="1"/>
        </dgm:presLayoutVars>
      </dgm:prSet>
      <dgm:spPr/>
    </dgm:pt>
  </dgm:ptLst>
  <dgm:cxnLst>
    <dgm:cxn modelId="{0612001C-06FF-4110-829E-CF1799A4AE3A}" type="presOf" srcId="{0507696B-4888-44C0-9DE1-1CAEA5FD9DEE}" destId="{FC5B281B-869E-4FA3-9C3A-1F36ED3EEB81}" srcOrd="0" destOrd="0" presId="urn:microsoft.com/office/officeart/2005/8/layout/vList4"/>
    <dgm:cxn modelId="{B4CEBA20-BA47-4AFF-9DFE-488B535C75F9}" type="presOf" srcId="{EE784001-0D4E-4FB9-B282-127D42147530}" destId="{77010DBE-C6F6-4D7D-9C16-2CED36BEC22C}" srcOrd="0" destOrd="0" presId="urn:microsoft.com/office/officeart/2005/8/layout/vList4"/>
    <dgm:cxn modelId="{24A97A29-96C7-4959-907A-A3956275729D}" type="presOf" srcId="{2CDFC6E9-2212-4E78-9F49-5AEE04AA289D}" destId="{416A5F4A-38E2-49AF-B5CF-50204A8A57D0}" srcOrd="0" destOrd="1" presId="urn:microsoft.com/office/officeart/2005/8/layout/vList4"/>
    <dgm:cxn modelId="{B7C3BE29-4539-4874-8EDF-17B5C917EC66}" srcId="{0507696B-4888-44C0-9DE1-1CAEA5FD9DEE}" destId="{E96B1C18-BAAE-4B37-B4E1-1EECE9FFD530}" srcOrd="3" destOrd="0" parTransId="{5E73D162-F0C8-44ED-ADE7-B8F5E6B6BDFB}" sibTransId="{6C789E8C-30F7-4667-A03B-5A2CA1810DD8}"/>
    <dgm:cxn modelId="{BCABB132-ECEC-493B-8A79-E834BFF60D70}" type="presOf" srcId="{D1033923-6122-4401-9BE7-18DE6C24DA24}" destId="{33F14F45-8E18-4261-BE0D-25368B1DCF4B}" srcOrd="1" destOrd="1" presId="urn:microsoft.com/office/officeart/2005/8/layout/vList4"/>
    <dgm:cxn modelId="{79AD5E34-DBD9-4C04-BC82-0D3B187B9269}" srcId="{E96B1C18-BAAE-4B37-B4E1-1EECE9FFD530}" destId="{C1D07575-35CB-467A-A17D-0CE0F2FB7966}" srcOrd="0" destOrd="0" parTransId="{FBB82119-4BCA-4A51-B4E9-3B5EE148858F}" sibTransId="{CBD1683A-BA73-4E03-A909-1914AFE56681}"/>
    <dgm:cxn modelId="{14F12D35-2B0C-40C8-B0AC-23CA21E07742}" type="presOf" srcId="{E96B1C18-BAAE-4B37-B4E1-1EECE9FFD530}" destId="{5FB3F6F0-615E-40CF-9072-16541A138D99}" srcOrd="1" destOrd="0" presId="urn:microsoft.com/office/officeart/2005/8/layout/vList4"/>
    <dgm:cxn modelId="{4757535B-2522-4D0E-9836-20F036A45637}" srcId="{EE784001-0D4E-4FB9-B282-127D42147530}" destId="{575C4413-7636-4684-AFD3-FB9B3E656D9B}" srcOrd="0" destOrd="0" parTransId="{0CB0B695-AE21-4E34-AFC9-3B86529D13A1}" sibTransId="{E090F226-85C4-49B9-8474-FBCB844CA816}"/>
    <dgm:cxn modelId="{6751AA41-85B6-49FE-9FBA-D99F1D503406}" type="presOf" srcId="{CE715614-A5B2-45A0-A989-25ED7804C2FC}" destId="{416A5F4A-38E2-49AF-B5CF-50204A8A57D0}" srcOrd="0" destOrd="0" presId="urn:microsoft.com/office/officeart/2005/8/layout/vList4"/>
    <dgm:cxn modelId="{035DF36A-47FD-43C8-9900-19FB3E2A21B7}" srcId="{CE715614-A5B2-45A0-A989-25ED7804C2FC}" destId="{B545F2CB-1EDC-400A-B9F0-B0D7A9AE356B}" srcOrd="1" destOrd="0" parTransId="{B0E669BD-05E7-4C07-8840-C6E20C99F989}" sibTransId="{83F53363-97A5-4213-AFBF-C8F6EFE62558}"/>
    <dgm:cxn modelId="{8FCF4D55-6B43-419D-8758-BCBD43E7B444}" type="presOf" srcId="{B545F2CB-1EDC-400A-B9F0-B0D7A9AE356B}" destId="{416A5F4A-38E2-49AF-B5CF-50204A8A57D0}" srcOrd="0" destOrd="2" presId="urn:microsoft.com/office/officeart/2005/8/layout/vList4"/>
    <dgm:cxn modelId="{5469B177-AF52-40FF-BC14-CA2489428677}" type="presOf" srcId="{575C4413-7636-4684-AFD3-FB9B3E656D9B}" destId="{77010DBE-C6F6-4D7D-9C16-2CED36BEC22C}" srcOrd="0" destOrd="1" presId="urn:microsoft.com/office/officeart/2005/8/layout/vList4"/>
    <dgm:cxn modelId="{C9151458-CCCD-48FF-90C3-C8740B06837E}" type="presOf" srcId="{B545F2CB-1EDC-400A-B9F0-B0D7A9AE356B}" destId="{80673FA3-34C2-487B-89F2-FB18E8A06889}" srcOrd="1" destOrd="2" presId="urn:microsoft.com/office/officeart/2005/8/layout/vList4"/>
    <dgm:cxn modelId="{B3DA9258-7224-4BFA-B112-006D85B365B6}" type="presOf" srcId="{2CDFC6E9-2212-4E78-9F49-5AEE04AA289D}" destId="{80673FA3-34C2-487B-89F2-FB18E8A06889}" srcOrd="1" destOrd="1" presId="urn:microsoft.com/office/officeart/2005/8/layout/vList4"/>
    <dgm:cxn modelId="{034A175A-03D0-4542-9F06-B4A80C2939ED}" type="presOf" srcId="{C1D07575-35CB-467A-A17D-0CE0F2FB7966}" destId="{5FB3F6F0-615E-40CF-9072-16541A138D99}" srcOrd="1" destOrd="1" presId="urn:microsoft.com/office/officeart/2005/8/layout/vList4"/>
    <dgm:cxn modelId="{5B0D2792-5D9F-4A4F-AC05-13249EFC734D}" type="presOf" srcId="{D1033923-6122-4401-9BE7-18DE6C24DA24}" destId="{A020B288-C1B1-48C2-B203-76C0D07B1FF0}" srcOrd="0" destOrd="1" presId="urn:microsoft.com/office/officeart/2005/8/layout/vList4"/>
    <dgm:cxn modelId="{3DC3BD9B-35C5-4640-95D6-6C9EBB4BA9E1}" srcId="{0507696B-4888-44C0-9DE1-1CAEA5FD9DEE}" destId="{CE715614-A5B2-45A0-A989-25ED7804C2FC}" srcOrd="0" destOrd="0" parTransId="{EA8BFDC3-AD54-4D87-B2B5-3DE9A0521483}" sibTransId="{46246791-5735-416D-930E-CE5B302E99E2}"/>
    <dgm:cxn modelId="{22928AAA-3F3E-44BF-85FA-E5640712034B}" srcId="{0507696B-4888-44C0-9DE1-1CAEA5FD9DEE}" destId="{EE784001-0D4E-4FB9-B282-127D42147530}" srcOrd="1" destOrd="0" parTransId="{D52A5C43-7E36-4B4B-BD07-AEC2D0CBE217}" sibTransId="{6A1FFD09-B479-43B3-A67E-88A5CAABE458}"/>
    <dgm:cxn modelId="{150322B1-2BD4-4031-B1C2-EDDD49D09264}" type="presOf" srcId="{C1D07575-35CB-467A-A17D-0CE0F2FB7966}" destId="{BC30E910-D956-411E-A5EA-E04B4DF28B38}" srcOrd="0" destOrd="1" presId="urn:microsoft.com/office/officeart/2005/8/layout/vList4"/>
    <dgm:cxn modelId="{28D500BD-D96F-4EDE-8056-51BCAEDCA5A9}" type="presOf" srcId="{CE715614-A5B2-45A0-A989-25ED7804C2FC}" destId="{80673FA3-34C2-487B-89F2-FB18E8A06889}" srcOrd="1" destOrd="0" presId="urn:microsoft.com/office/officeart/2005/8/layout/vList4"/>
    <dgm:cxn modelId="{1E3189BD-9AFB-4058-A6C7-C94B40CCCE07}" type="presOf" srcId="{E96B1C18-BAAE-4B37-B4E1-1EECE9FFD530}" destId="{BC30E910-D956-411E-A5EA-E04B4DF28B38}" srcOrd="0" destOrd="0" presId="urn:microsoft.com/office/officeart/2005/8/layout/vList4"/>
    <dgm:cxn modelId="{1ADDF9C1-20E5-4E6A-BCB4-D92EC66CE271}" srcId="{0507696B-4888-44C0-9DE1-1CAEA5FD9DEE}" destId="{2ABB5E97-E127-4BBA-B24E-C0F2EF36EF18}" srcOrd="2" destOrd="0" parTransId="{EEC83609-EE2A-48F5-B0C2-F83707ED0BF6}" sibTransId="{2C64F85B-1E90-4A8F-9A0C-EF84D12C8363}"/>
    <dgm:cxn modelId="{6B7C08D1-E49B-4219-A98E-7516F4070612}" type="presOf" srcId="{2ABB5E97-E127-4BBA-B24E-C0F2EF36EF18}" destId="{A020B288-C1B1-48C2-B203-76C0D07B1FF0}" srcOrd="0" destOrd="0" presId="urn:microsoft.com/office/officeart/2005/8/layout/vList4"/>
    <dgm:cxn modelId="{9365F9D7-19C9-4D3C-A727-175566CD9668}" srcId="{CE715614-A5B2-45A0-A989-25ED7804C2FC}" destId="{2CDFC6E9-2212-4E78-9F49-5AEE04AA289D}" srcOrd="0" destOrd="0" parTransId="{E086B44E-6872-4F55-A9B8-BD50ADF93551}" sibTransId="{C255BF01-1E48-404A-89D1-82A8E20A94B3}"/>
    <dgm:cxn modelId="{DCC381DB-C152-4B4D-AA80-3221165F8F4F}" srcId="{2ABB5E97-E127-4BBA-B24E-C0F2EF36EF18}" destId="{D1033923-6122-4401-9BE7-18DE6C24DA24}" srcOrd="0" destOrd="0" parTransId="{AD1F11D9-9A98-4A72-9E87-17C9B248C9A6}" sibTransId="{2C65CE31-6F38-43E0-826B-450B9A17BAB9}"/>
    <dgm:cxn modelId="{96A273E7-310F-4BCB-A72D-CA8F45C700A7}" type="presOf" srcId="{EE784001-0D4E-4FB9-B282-127D42147530}" destId="{0363DD5E-5912-4BB6-B644-910C08BBBCB0}" srcOrd="1" destOrd="0" presId="urn:microsoft.com/office/officeart/2005/8/layout/vList4"/>
    <dgm:cxn modelId="{BC1D42F0-28A2-42DC-A3A2-2A9FC1755D9B}" type="presOf" srcId="{2ABB5E97-E127-4BBA-B24E-C0F2EF36EF18}" destId="{33F14F45-8E18-4261-BE0D-25368B1DCF4B}" srcOrd="1" destOrd="0" presId="urn:microsoft.com/office/officeart/2005/8/layout/vList4"/>
    <dgm:cxn modelId="{1134B5F4-EF4B-4210-81EB-07B3985B358D}" type="presOf" srcId="{575C4413-7636-4684-AFD3-FB9B3E656D9B}" destId="{0363DD5E-5912-4BB6-B644-910C08BBBCB0}" srcOrd="1" destOrd="1" presId="urn:microsoft.com/office/officeart/2005/8/layout/vList4"/>
    <dgm:cxn modelId="{7FDB629E-8D0A-4D38-94E6-7DF89DCF6B17}" type="presParOf" srcId="{FC5B281B-869E-4FA3-9C3A-1F36ED3EEB81}" destId="{279CD714-C4B6-4C93-B58C-AE416932F6BE}" srcOrd="0" destOrd="0" presId="urn:microsoft.com/office/officeart/2005/8/layout/vList4"/>
    <dgm:cxn modelId="{8402B328-93C9-45A8-9062-5CE4CB247568}" type="presParOf" srcId="{279CD714-C4B6-4C93-B58C-AE416932F6BE}" destId="{416A5F4A-38E2-49AF-B5CF-50204A8A57D0}" srcOrd="0" destOrd="0" presId="urn:microsoft.com/office/officeart/2005/8/layout/vList4"/>
    <dgm:cxn modelId="{48BF9625-B813-436C-A3BF-AE1083D14D17}" type="presParOf" srcId="{279CD714-C4B6-4C93-B58C-AE416932F6BE}" destId="{7FAEC10A-3867-45A7-B724-9122C2C9FCF9}" srcOrd="1" destOrd="0" presId="urn:microsoft.com/office/officeart/2005/8/layout/vList4"/>
    <dgm:cxn modelId="{08F13189-44C6-4E4F-B545-80BB18D5F170}" type="presParOf" srcId="{279CD714-C4B6-4C93-B58C-AE416932F6BE}" destId="{80673FA3-34C2-487B-89F2-FB18E8A06889}" srcOrd="2" destOrd="0" presId="urn:microsoft.com/office/officeart/2005/8/layout/vList4"/>
    <dgm:cxn modelId="{BEDCD3B7-B114-433C-A82B-10DDEE982E48}" type="presParOf" srcId="{FC5B281B-869E-4FA3-9C3A-1F36ED3EEB81}" destId="{B28E20E3-A575-434D-8809-AD49F5BBCFE9}" srcOrd="1" destOrd="0" presId="urn:microsoft.com/office/officeart/2005/8/layout/vList4"/>
    <dgm:cxn modelId="{ABD56C38-C4FA-41B2-BA4F-311D8E1C718E}" type="presParOf" srcId="{FC5B281B-869E-4FA3-9C3A-1F36ED3EEB81}" destId="{00638116-EFE3-439B-BF7D-1BD3E21C16CC}" srcOrd="2" destOrd="0" presId="urn:microsoft.com/office/officeart/2005/8/layout/vList4"/>
    <dgm:cxn modelId="{46773940-35F7-4D6A-A07D-C4E2EFBEAB2A}" type="presParOf" srcId="{00638116-EFE3-439B-BF7D-1BD3E21C16CC}" destId="{77010DBE-C6F6-4D7D-9C16-2CED36BEC22C}" srcOrd="0" destOrd="0" presId="urn:microsoft.com/office/officeart/2005/8/layout/vList4"/>
    <dgm:cxn modelId="{522F7327-CB3E-4CEB-9B12-996EF9E6B086}" type="presParOf" srcId="{00638116-EFE3-439B-BF7D-1BD3E21C16CC}" destId="{3FF85FB5-8097-40BE-B757-191264E59B82}" srcOrd="1" destOrd="0" presId="urn:microsoft.com/office/officeart/2005/8/layout/vList4"/>
    <dgm:cxn modelId="{EDCB24F5-C446-4145-AAC0-89BE4DB91E0B}" type="presParOf" srcId="{00638116-EFE3-439B-BF7D-1BD3E21C16CC}" destId="{0363DD5E-5912-4BB6-B644-910C08BBBCB0}" srcOrd="2" destOrd="0" presId="urn:microsoft.com/office/officeart/2005/8/layout/vList4"/>
    <dgm:cxn modelId="{2EC623AB-A2B0-408F-B05B-B1F5879BE8BF}" type="presParOf" srcId="{FC5B281B-869E-4FA3-9C3A-1F36ED3EEB81}" destId="{6982F939-216D-4A32-8095-08EB264841EE}" srcOrd="3" destOrd="0" presId="urn:microsoft.com/office/officeart/2005/8/layout/vList4"/>
    <dgm:cxn modelId="{98EF05BA-B7CE-422D-8226-1C94B143E148}" type="presParOf" srcId="{FC5B281B-869E-4FA3-9C3A-1F36ED3EEB81}" destId="{94C12F5F-1226-4D37-B9B0-8EE8C1105B80}" srcOrd="4" destOrd="0" presId="urn:microsoft.com/office/officeart/2005/8/layout/vList4"/>
    <dgm:cxn modelId="{2E4197EF-6F61-420D-96A8-01A37332F039}" type="presParOf" srcId="{94C12F5F-1226-4D37-B9B0-8EE8C1105B80}" destId="{A020B288-C1B1-48C2-B203-76C0D07B1FF0}" srcOrd="0" destOrd="0" presId="urn:microsoft.com/office/officeart/2005/8/layout/vList4"/>
    <dgm:cxn modelId="{63DC7992-5E0C-48F4-A8F6-A82F68D3256B}" type="presParOf" srcId="{94C12F5F-1226-4D37-B9B0-8EE8C1105B80}" destId="{C6638FA8-60D7-4218-AFC5-A6DAAA98C441}" srcOrd="1" destOrd="0" presId="urn:microsoft.com/office/officeart/2005/8/layout/vList4"/>
    <dgm:cxn modelId="{F44A0424-35DB-40AC-B2C6-322D3E5BB3A7}" type="presParOf" srcId="{94C12F5F-1226-4D37-B9B0-8EE8C1105B80}" destId="{33F14F45-8E18-4261-BE0D-25368B1DCF4B}" srcOrd="2" destOrd="0" presId="urn:microsoft.com/office/officeart/2005/8/layout/vList4"/>
    <dgm:cxn modelId="{A212B54F-4498-4B70-B09A-625C106D9C82}" type="presParOf" srcId="{FC5B281B-869E-4FA3-9C3A-1F36ED3EEB81}" destId="{D2A4CCDA-D4E6-4C4B-9A1E-F9C1166205FE}" srcOrd="5" destOrd="0" presId="urn:microsoft.com/office/officeart/2005/8/layout/vList4"/>
    <dgm:cxn modelId="{819804C7-316F-4EC9-BDD4-9F0B05BDDAE2}" type="presParOf" srcId="{FC5B281B-869E-4FA3-9C3A-1F36ED3EEB81}" destId="{F5FE127F-202F-4753-A91E-A2B5DC136BD3}" srcOrd="6" destOrd="0" presId="urn:microsoft.com/office/officeart/2005/8/layout/vList4"/>
    <dgm:cxn modelId="{494A8719-BDC4-41F7-A4B8-D991C3BDC516}" type="presParOf" srcId="{F5FE127F-202F-4753-A91E-A2B5DC136BD3}" destId="{BC30E910-D956-411E-A5EA-E04B4DF28B38}" srcOrd="0" destOrd="0" presId="urn:microsoft.com/office/officeart/2005/8/layout/vList4"/>
    <dgm:cxn modelId="{29F2358E-4941-4266-BF20-9009BC0F9A33}" type="presParOf" srcId="{F5FE127F-202F-4753-A91E-A2B5DC136BD3}" destId="{816F6881-0F22-43C3-B8B9-261DFDA86DBD}" srcOrd="1" destOrd="0" presId="urn:microsoft.com/office/officeart/2005/8/layout/vList4"/>
    <dgm:cxn modelId="{4125C585-1363-4FAA-BC04-32006D79C938}" type="presParOf" srcId="{F5FE127F-202F-4753-A91E-A2B5DC136BD3}" destId="{5FB3F6F0-615E-40CF-9072-16541A138D99}"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0915A68-0190-414B-8CCC-D19802987526}" type="doc">
      <dgm:prSet loTypeId="urn:microsoft.com/office/officeart/2005/8/layout/default" loCatId="list" qsTypeId="urn:microsoft.com/office/officeart/2005/8/quickstyle/simple1" qsCatId="simple" csTypeId="urn:microsoft.com/office/officeart/2005/8/colors/accent2_3" csCatId="accent2" phldr="1"/>
      <dgm:spPr/>
      <dgm:t>
        <a:bodyPr/>
        <a:lstStyle/>
        <a:p>
          <a:endParaRPr lang="es-ES"/>
        </a:p>
      </dgm:t>
    </dgm:pt>
    <dgm:pt modelId="{C7A88812-8D37-4307-8CDC-7BA39052491A}">
      <dgm:prSet phldrT="[Texto]"/>
      <dgm:spPr/>
      <dgm:t>
        <a:bodyPr/>
        <a:lstStyle/>
        <a:p>
          <a:r>
            <a:rPr lang="es-ES" dirty="0" err="1"/>
            <a:t>Fs</a:t>
          </a:r>
          <a:r>
            <a:rPr lang="es-ES" dirty="0"/>
            <a:t> 44.1 kHz</a:t>
          </a:r>
        </a:p>
      </dgm:t>
    </dgm:pt>
    <dgm:pt modelId="{CD23CBC8-B6C0-4616-9862-169F46E2DBD7}" type="parTrans" cxnId="{7178D394-7722-4DBC-9CFE-10893CBAD4A9}">
      <dgm:prSet/>
      <dgm:spPr/>
      <dgm:t>
        <a:bodyPr/>
        <a:lstStyle/>
        <a:p>
          <a:endParaRPr lang="es-ES"/>
        </a:p>
      </dgm:t>
    </dgm:pt>
    <dgm:pt modelId="{A4FA0E9F-FC3C-48D6-9572-C2C27D533C3A}" type="sibTrans" cxnId="{7178D394-7722-4DBC-9CFE-10893CBAD4A9}">
      <dgm:prSet/>
      <dgm:spPr/>
      <dgm:t>
        <a:bodyPr/>
        <a:lstStyle/>
        <a:p>
          <a:endParaRPr lang="es-ES"/>
        </a:p>
      </dgm:t>
    </dgm:pt>
    <dgm:pt modelId="{04C889DE-CB94-4C9A-AEF5-5DC7F521EE8F}">
      <dgm:prSet phldrT="[Texto]"/>
      <dgm:spPr/>
      <dgm:t>
        <a:bodyPr/>
        <a:lstStyle/>
        <a:p>
          <a:r>
            <a:rPr lang="es-ES" dirty="0"/>
            <a:t>Duración: 2:39</a:t>
          </a:r>
        </a:p>
      </dgm:t>
    </dgm:pt>
    <dgm:pt modelId="{31FADF70-78EC-49AD-B03C-003B69E05880}" type="parTrans" cxnId="{5748B251-D6ED-4B46-BC85-854D74BFED2B}">
      <dgm:prSet/>
      <dgm:spPr/>
      <dgm:t>
        <a:bodyPr/>
        <a:lstStyle/>
        <a:p>
          <a:endParaRPr lang="es-ES"/>
        </a:p>
      </dgm:t>
    </dgm:pt>
    <dgm:pt modelId="{03521837-085C-4AFA-9C31-364257AA0F65}" type="sibTrans" cxnId="{5748B251-D6ED-4B46-BC85-854D74BFED2B}">
      <dgm:prSet/>
      <dgm:spPr/>
      <dgm:t>
        <a:bodyPr/>
        <a:lstStyle/>
        <a:p>
          <a:endParaRPr lang="es-ES"/>
        </a:p>
      </dgm:t>
    </dgm:pt>
    <dgm:pt modelId="{1D9469B3-AF95-4FDC-8176-9179F07AAD83}">
      <dgm:prSet phldrT="[Texto]"/>
      <dgm:spPr/>
      <dgm:t>
        <a:bodyPr/>
        <a:lstStyle/>
        <a:p>
          <a:r>
            <a:rPr lang="es-ES" dirty="0"/>
            <a:t>Duración de cada muestra 100 ms</a:t>
          </a:r>
        </a:p>
      </dgm:t>
    </dgm:pt>
    <dgm:pt modelId="{9FA4BD6A-6E69-4AC6-A228-C3C241F7FC80}" type="parTrans" cxnId="{90399470-A254-4B4C-A3FB-E5D171C1FA41}">
      <dgm:prSet/>
      <dgm:spPr/>
      <dgm:t>
        <a:bodyPr/>
        <a:lstStyle/>
        <a:p>
          <a:endParaRPr lang="es-ES"/>
        </a:p>
      </dgm:t>
    </dgm:pt>
    <dgm:pt modelId="{14A37805-427B-4054-AF75-76DDA670F280}" type="sibTrans" cxnId="{90399470-A254-4B4C-A3FB-E5D171C1FA41}">
      <dgm:prSet/>
      <dgm:spPr/>
      <dgm:t>
        <a:bodyPr/>
        <a:lstStyle/>
        <a:p>
          <a:endParaRPr lang="es-ES"/>
        </a:p>
      </dgm:t>
    </dgm:pt>
    <dgm:pt modelId="{D9F9AAB3-4B55-48F1-A6F0-5F46BC74E2E7}">
      <dgm:prSet phldrT="[Texto]"/>
      <dgm:spPr/>
      <dgm:t>
        <a:bodyPr/>
        <a:lstStyle/>
        <a:p>
          <a:r>
            <a:rPr lang="es-ES" dirty="0"/>
            <a:t>Optimizador Adam y ESR con filtro de pre énfasis</a:t>
          </a:r>
        </a:p>
      </dgm:t>
    </dgm:pt>
    <dgm:pt modelId="{564DF0A9-538B-444D-88A1-A1159147E58A}" type="parTrans" cxnId="{3F2D30AA-BFBD-43A6-8BE9-C40E15F6B5AC}">
      <dgm:prSet/>
      <dgm:spPr/>
      <dgm:t>
        <a:bodyPr/>
        <a:lstStyle/>
        <a:p>
          <a:endParaRPr lang="es-ES"/>
        </a:p>
      </dgm:t>
    </dgm:pt>
    <dgm:pt modelId="{19F3BB02-0AF5-47DE-AB5A-C1C612867E0E}" type="sibTrans" cxnId="{3F2D30AA-BFBD-43A6-8BE9-C40E15F6B5AC}">
      <dgm:prSet/>
      <dgm:spPr/>
      <dgm:t>
        <a:bodyPr/>
        <a:lstStyle/>
        <a:p>
          <a:endParaRPr lang="es-ES"/>
        </a:p>
      </dgm:t>
    </dgm:pt>
    <dgm:pt modelId="{B5810E63-9FB5-4683-877A-B600BA7E40FC}">
      <dgm:prSet phldrT="[Texto]"/>
      <dgm:spPr/>
      <dgm:t>
        <a:bodyPr/>
        <a:lstStyle/>
        <a:p>
          <a:r>
            <a:rPr lang="es-ES" dirty="0"/>
            <a:t>7017159 de datos</a:t>
          </a:r>
        </a:p>
      </dgm:t>
    </dgm:pt>
    <dgm:pt modelId="{4C62DDD6-8D45-48AB-9A85-656914F3C79D}" type="parTrans" cxnId="{44DAD776-2336-43C2-A9E2-C281A89EEAE6}">
      <dgm:prSet/>
      <dgm:spPr/>
      <dgm:t>
        <a:bodyPr/>
        <a:lstStyle/>
        <a:p>
          <a:endParaRPr lang="es-ES"/>
        </a:p>
      </dgm:t>
    </dgm:pt>
    <dgm:pt modelId="{2207D6E5-A65E-4309-AF72-F3C65E4304D1}" type="sibTrans" cxnId="{44DAD776-2336-43C2-A9E2-C281A89EEAE6}">
      <dgm:prSet/>
      <dgm:spPr/>
      <dgm:t>
        <a:bodyPr/>
        <a:lstStyle/>
        <a:p>
          <a:endParaRPr lang="es-ES"/>
        </a:p>
      </dgm:t>
    </dgm:pt>
    <dgm:pt modelId="{ABEEA841-418F-4E7C-802A-EF50AA3B8586}">
      <dgm:prSet phldrT="[Texto]"/>
      <dgm:spPr/>
      <dgm:t>
        <a:bodyPr/>
        <a:lstStyle/>
        <a:p>
          <a:r>
            <a:rPr lang="es-ES" dirty="0"/>
            <a:t>1591 muestras</a:t>
          </a:r>
        </a:p>
      </dgm:t>
    </dgm:pt>
    <dgm:pt modelId="{ADFE5691-10C5-4F8B-B3CF-82A47B369AE0}" type="parTrans" cxnId="{741425C2-971B-4D9E-8BEE-368C3482603E}">
      <dgm:prSet/>
      <dgm:spPr/>
      <dgm:t>
        <a:bodyPr/>
        <a:lstStyle/>
        <a:p>
          <a:endParaRPr lang="es-ES"/>
        </a:p>
      </dgm:t>
    </dgm:pt>
    <dgm:pt modelId="{9E59F773-CE1D-44B3-BA6C-7EACE8548CA4}" type="sibTrans" cxnId="{741425C2-971B-4D9E-8BEE-368C3482603E}">
      <dgm:prSet/>
      <dgm:spPr/>
      <dgm:t>
        <a:bodyPr/>
        <a:lstStyle/>
        <a:p>
          <a:endParaRPr lang="es-ES"/>
        </a:p>
      </dgm:t>
    </dgm:pt>
    <dgm:pt modelId="{B3E289AA-6F4D-40A0-BFD5-15F89A8ABA27}">
      <dgm:prSet phldrT="[Texto]"/>
      <dgm:spPr/>
      <dgm:t>
        <a:bodyPr/>
        <a:lstStyle/>
        <a:p>
          <a:r>
            <a:rPr lang="es-ES" dirty="0"/>
            <a:t>20% 318 muestras validación</a:t>
          </a:r>
        </a:p>
      </dgm:t>
    </dgm:pt>
    <dgm:pt modelId="{9CF13D1E-8204-43C3-975D-2F6A67CBC6AC}" type="parTrans" cxnId="{874A2BCE-90B7-4D16-82C0-20ECDC806F77}">
      <dgm:prSet/>
      <dgm:spPr/>
      <dgm:t>
        <a:bodyPr/>
        <a:lstStyle/>
        <a:p>
          <a:endParaRPr lang="es-ES"/>
        </a:p>
      </dgm:t>
    </dgm:pt>
    <dgm:pt modelId="{2F7A1021-BA91-4156-8CF4-824FF3225591}" type="sibTrans" cxnId="{874A2BCE-90B7-4D16-82C0-20ECDC806F77}">
      <dgm:prSet/>
      <dgm:spPr/>
      <dgm:t>
        <a:bodyPr/>
        <a:lstStyle/>
        <a:p>
          <a:endParaRPr lang="es-ES"/>
        </a:p>
      </dgm:t>
    </dgm:pt>
    <dgm:pt modelId="{659A12D3-CA15-4F94-A867-5F1556D7A6F2}">
      <dgm:prSet phldrT="[Texto]"/>
      <dgm:spPr/>
      <dgm:t>
        <a:bodyPr/>
        <a:lstStyle/>
        <a:p>
          <a:r>
            <a:rPr lang="es-ES" dirty="0"/>
            <a:t>60% 954 muestras entrenamiento</a:t>
          </a:r>
        </a:p>
      </dgm:t>
    </dgm:pt>
    <dgm:pt modelId="{83822B22-0001-4833-858A-BEF6122453E3}" type="parTrans" cxnId="{6B1B793B-24C4-47D4-AB62-751A36469D01}">
      <dgm:prSet/>
      <dgm:spPr/>
      <dgm:t>
        <a:bodyPr/>
        <a:lstStyle/>
        <a:p>
          <a:endParaRPr lang="es-ES"/>
        </a:p>
      </dgm:t>
    </dgm:pt>
    <dgm:pt modelId="{D9F6A087-0929-4E3C-9F0E-BF7DF128AECD}" type="sibTrans" cxnId="{6B1B793B-24C4-47D4-AB62-751A36469D01}">
      <dgm:prSet/>
      <dgm:spPr/>
      <dgm:t>
        <a:bodyPr/>
        <a:lstStyle/>
        <a:p>
          <a:endParaRPr lang="es-ES"/>
        </a:p>
      </dgm:t>
    </dgm:pt>
    <dgm:pt modelId="{DAFDE5E8-38A3-460F-B934-C32F1E0A8851}">
      <dgm:prSet phldrT="[Texto]"/>
      <dgm:spPr/>
      <dgm:t>
        <a:bodyPr/>
        <a:lstStyle/>
        <a:p>
          <a:r>
            <a:rPr lang="es-ES" dirty="0"/>
            <a:t>20% 319 muestras prueba</a:t>
          </a:r>
        </a:p>
      </dgm:t>
    </dgm:pt>
    <dgm:pt modelId="{1F65029D-9020-48C5-A0BA-E3196DD83017}" type="parTrans" cxnId="{A2E7A7CB-0A5C-47DA-AA0C-93F741AC28B4}">
      <dgm:prSet/>
      <dgm:spPr/>
      <dgm:t>
        <a:bodyPr/>
        <a:lstStyle/>
        <a:p>
          <a:endParaRPr lang="es-ES"/>
        </a:p>
      </dgm:t>
    </dgm:pt>
    <dgm:pt modelId="{ED1D0284-5D99-4D62-B51F-886EAF0C93CF}" type="sibTrans" cxnId="{A2E7A7CB-0A5C-47DA-AA0C-93F741AC28B4}">
      <dgm:prSet/>
      <dgm:spPr/>
      <dgm:t>
        <a:bodyPr/>
        <a:lstStyle/>
        <a:p>
          <a:endParaRPr lang="es-ES"/>
        </a:p>
      </dgm:t>
    </dgm:pt>
    <dgm:pt modelId="{92D99AAC-C00B-4D5F-80C6-E1F5F3097B29}" type="pres">
      <dgm:prSet presAssocID="{C0915A68-0190-414B-8CCC-D19802987526}" presName="diagram" presStyleCnt="0">
        <dgm:presLayoutVars>
          <dgm:dir/>
          <dgm:resizeHandles val="exact"/>
        </dgm:presLayoutVars>
      </dgm:prSet>
      <dgm:spPr/>
    </dgm:pt>
    <dgm:pt modelId="{3F169B28-B2FD-4319-9139-F5ED16CA2289}" type="pres">
      <dgm:prSet presAssocID="{C7A88812-8D37-4307-8CDC-7BA39052491A}" presName="node" presStyleLbl="node1" presStyleIdx="0" presStyleCnt="9">
        <dgm:presLayoutVars>
          <dgm:bulletEnabled val="1"/>
        </dgm:presLayoutVars>
      </dgm:prSet>
      <dgm:spPr/>
    </dgm:pt>
    <dgm:pt modelId="{13AB3E50-9C24-4CC1-AEFE-835FD511F336}" type="pres">
      <dgm:prSet presAssocID="{A4FA0E9F-FC3C-48D6-9572-C2C27D533C3A}" presName="sibTrans" presStyleCnt="0"/>
      <dgm:spPr/>
    </dgm:pt>
    <dgm:pt modelId="{F84B14DE-A15F-4C05-B37A-2920B16E8837}" type="pres">
      <dgm:prSet presAssocID="{04C889DE-CB94-4C9A-AEF5-5DC7F521EE8F}" presName="node" presStyleLbl="node1" presStyleIdx="1" presStyleCnt="9">
        <dgm:presLayoutVars>
          <dgm:bulletEnabled val="1"/>
        </dgm:presLayoutVars>
      </dgm:prSet>
      <dgm:spPr/>
    </dgm:pt>
    <dgm:pt modelId="{C427E85E-ABF5-43F9-824E-29838E2A7352}" type="pres">
      <dgm:prSet presAssocID="{03521837-085C-4AFA-9C31-364257AA0F65}" presName="sibTrans" presStyleCnt="0"/>
      <dgm:spPr/>
    </dgm:pt>
    <dgm:pt modelId="{ABBDE049-B447-4142-91AB-ADD36872DB98}" type="pres">
      <dgm:prSet presAssocID="{1D9469B3-AF95-4FDC-8176-9179F07AAD83}" presName="node" presStyleLbl="node1" presStyleIdx="2" presStyleCnt="9">
        <dgm:presLayoutVars>
          <dgm:bulletEnabled val="1"/>
        </dgm:presLayoutVars>
      </dgm:prSet>
      <dgm:spPr/>
    </dgm:pt>
    <dgm:pt modelId="{BCE31C79-7011-4024-A8FC-E1A3828CADA7}" type="pres">
      <dgm:prSet presAssocID="{14A37805-427B-4054-AF75-76DDA670F280}" presName="sibTrans" presStyleCnt="0"/>
      <dgm:spPr/>
    </dgm:pt>
    <dgm:pt modelId="{40C94595-CF56-4557-8D06-6EC3C3E2DB86}" type="pres">
      <dgm:prSet presAssocID="{D9F9AAB3-4B55-48F1-A6F0-5F46BC74E2E7}" presName="node" presStyleLbl="node1" presStyleIdx="3" presStyleCnt="9">
        <dgm:presLayoutVars>
          <dgm:bulletEnabled val="1"/>
        </dgm:presLayoutVars>
      </dgm:prSet>
      <dgm:spPr/>
    </dgm:pt>
    <dgm:pt modelId="{57F67BDF-8EB1-44A5-8C5A-E4D8182D5D06}" type="pres">
      <dgm:prSet presAssocID="{19F3BB02-0AF5-47DE-AB5A-C1C612867E0E}" presName="sibTrans" presStyleCnt="0"/>
      <dgm:spPr/>
    </dgm:pt>
    <dgm:pt modelId="{17DCB133-CC40-4729-A9E7-EE787BA17C3E}" type="pres">
      <dgm:prSet presAssocID="{B5810E63-9FB5-4683-877A-B600BA7E40FC}" presName="node" presStyleLbl="node1" presStyleIdx="4" presStyleCnt="9">
        <dgm:presLayoutVars>
          <dgm:bulletEnabled val="1"/>
        </dgm:presLayoutVars>
      </dgm:prSet>
      <dgm:spPr/>
    </dgm:pt>
    <dgm:pt modelId="{9ED4AA8D-4E98-4B0D-94F5-F24C33B7A93B}" type="pres">
      <dgm:prSet presAssocID="{2207D6E5-A65E-4309-AF72-F3C65E4304D1}" presName="sibTrans" presStyleCnt="0"/>
      <dgm:spPr/>
    </dgm:pt>
    <dgm:pt modelId="{01FA4B98-3B5C-4BB5-B6D0-0827683AA41C}" type="pres">
      <dgm:prSet presAssocID="{ABEEA841-418F-4E7C-802A-EF50AA3B8586}" presName="node" presStyleLbl="node1" presStyleIdx="5" presStyleCnt="9">
        <dgm:presLayoutVars>
          <dgm:bulletEnabled val="1"/>
        </dgm:presLayoutVars>
      </dgm:prSet>
      <dgm:spPr/>
    </dgm:pt>
    <dgm:pt modelId="{9B1D273A-7255-4423-8173-FC068109F622}" type="pres">
      <dgm:prSet presAssocID="{9E59F773-CE1D-44B3-BA6C-7EACE8548CA4}" presName="sibTrans" presStyleCnt="0"/>
      <dgm:spPr/>
    </dgm:pt>
    <dgm:pt modelId="{B21E9D0F-0FEA-4A71-9A7F-19048BB26897}" type="pres">
      <dgm:prSet presAssocID="{659A12D3-CA15-4F94-A867-5F1556D7A6F2}" presName="node" presStyleLbl="node1" presStyleIdx="6" presStyleCnt="9">
        <dgm:presLayoutVars>
          <dgm:bulletEnabled val="1"/>
        </dgm:presLayoutVars>
      </dgm:prSet>
      <dgm:spPr/>
    </dgm:pt>
    <dgm:pt modelId="{26206693-A4A5-4863-A24B-15886AB03086}" type="pres">
      <dgm:prSet presAssocID="{D9F6A087-0929-4E3C-9F0E-BF7DF128AECD}" presName="sibTrans" presStyleCnt="0"/>
      <dgm:spPr/>
    </dgm:pt>
    <dgm:pt modelId="{DD42372B-8FA3-47F4-8D08-441F87374699}" type="pres">
      <dgm:prSet presAssocID="{B3E289AA-6F4D-40A0-BFD5-15F89A8ABA27}" presName="node" presStyleLbl="node1" presStyleIdx="7" presStyleCnt="9">
        <dgm:presLayoutVars>
          <dgm:bulletEnabled val="1"/>
        </dgm:presLayoutVars>
      </dgm:prSet>
      <dgm:spPr/>
    </dgm:pt>
    <dgm:pt modelId="{F178B7CE-AF4F-458C-83BB-F32FB2E14BC7}" type="pres">
      <dgm:prSet presAssocID="{2F7A1021-BA91-4156-8CF4-824FF3225591}" presName="sibTrans" presStyleCnt="0"/>
      <dgm:spPr/>
    </dgm:pt>
    <dgm:pt modelId="{BD6C5982-A7C0-4FD5-BAC9-A90A7D4EE718}" type="pres">
      <dgm:prSet presAssocID="{DAFDE5E8-38A3-460F-B934-C32F1E0A8851}" presName="node" presStyleLbl="node1" presStyleIdx="8" presStyleCnt="9">
        <dgm:presLayoutVars>
          <dgm:bulletEnabled val="1"/>
        </dgm:presLayoutVars>
      </dgm:prSet>
      <dgm:spPr/>
    </dgm:pt>
  </dgm:ptLst>
  <dgm:cxnLst>
    <dgm:cxn modelId="{8F1E4E01-6107-40F0-9348-DEDD0310CBD3}" type="presOf" srcId="{B5810E63-9FB5-4683-877A-B600BA7E40FC}" destId="{17DCB133-CC40-4729-A9E7-EE787BA17C3E}" srcOrd="0" destOrd="0" presId="urn:microsoft.com/office/officeart/2005/8/layout/default"/>
    <dgm:cxn modelId="{B5407D3A-19CE-4403-94A6-E91BFD0A6642}" type="presOf" srcId="{659A12D3-CA15-4F94-A867-5F1556D7A6F2}" destId="{B21E9D0F-0FEA-4A71-9A7F-19048BB26897}" srcOrd="0" destOrd="0" presId="urn:microsoft.com/office/officeart/2005/8/layout/default"/>
    <dgm:cxn modelId="{6B1B793B-24C4-47D4-AB62-751A36469D01}" srcId="{C0915A68-0190-414B-8CCC-D19802987526}" destId="{659A12D3-CA15-4F94-A867-5F1556D7A6F2}" srcOrd="6" destOrd="0" parTransId="{83822B22-0001-4833-858A-BEF6122453E3}" sibTransId="{D9F6A087-0929-4E3C-9F0E-BF7DF128AECD}"/>
    <dgm:cxn modelId="{BE1B654B-E500-4249-826D-B7AA707713E4}" type="presOf" srcId="{ABEEA841-418F-4E7C-802A-EF50AA3B8586}" destId="{01FA4B98-3B5C-4BB5-B6D0-0827683AA41C}" srcOrd="0" destOrd="0" presId="urn:microsoft.com/office/officeart/2005/8/layout/default"/>
    <dgm:cxn modelId="{FFA5096C-80D5-432B-9425-2015503FD0A1}" type="presOf" srcId="{B3E289AA-6F4D-40A0-BFD5-15F89A8ABA27}" destId="{DD42372B-8FA3-47F4-8D08-441F87374699}" srcOrd="0" destOrd="0" presId="urn:microsoft.com/office/officeart/2005/8/layout/default"/>
    <dgm:cxn modelId="{90399470-A254-4B4C-A3FB-E5D171C1FA41}" srcId="{C0915A68-0190-414B-8CCC-D19802987526}" destId="{1D9469B3-AF95-4FDC-8176-9179F07AAD83}" srcOrd="2" destOrd="0" parTransId="{9FA4BD6A-6E69-4AC6-A228-C3C241F7FC80}" sibTransId="{14A37805-427B-4054-AF75-76DDA670F280}"/>
    <dgm:cxn modelId="{5748B251-D6ED-4B46-BC85-854D74BFED2B}" srcId="{C0915A68-0190-414B-8CCC-D19802987526}" destId="{04C889DE-CB94-4C9A-AEF5-5DC7F521EE8F}" srcOrd="1" destOrd="0" parTransId="{31FADF70-78EC-49AD-B03C-003B69E05880}" sibTransId="{03521837-085C-4AFA-9C31-364257AA0F65}"/>
    <dgm:cxn modelId="{44DAD776-2336-43C2-A9E2-C281A89EEAE6}" srcId="{C0915A68-0190-414B-8CCC-D19802987526}" destId="{B5810E63-9FB5-4683-877A-B600BA7E40FC}" srcOrd="4" destOrd="0" parTransId="{4C62DDD6-8D45-48AB-9A85-656914F3C79D}" sibTransId="{2207D6E5-A65E-4309-AF72-F3C65E4304D1}"/>
    <dgm:cxn modelId="{542ED98C-DF12-4C73-ABAD-7BE20BC0AF33}" type="presOf" srcId="{DAFDE5E8-38A3-460F-B934-C32F1E0A8851}" destId="{BD6C5982-A7C0-4FD5-BAC9-A90A7D4EE718}" srcOrd="0" destOrd="0" presId="urn:microsoft.com/office/officeart/2005/8/layout/default"/>
    <dgm:cxn modelId="{396AB68D-A217-4163-9DD6-D41951AA5DC3}" type="presOf" srcId="{04C889DE-CB94-4C9A-AEF5-5DC7F521EE8F}" destId="{F84B14DE-A15F-4C05-B37A-2920B16E8837}" srcOrd="0" destOrd="0" presId="urn:microsoft.com/office/officeart/2005/8/layout/default"/>
    <dgm:cxn modelId="{9E572B94-EA51-4CB2-9A5D-10684F98F509}" type="presOf" srcId="{1D9469B3-AF95-4FDC-8176-9179F07AAD83}" destId="{ABBDE049-B447-4142-91AB-ADD36872DB98}" srcOrd="0" destOrd="0" presId="urn:microsoft.com/office/officeart/2005/8/layout/default"/>
    <dgm:cxn modelId="{7178D394-7722-4DBC-9CFE-10893CBAD4A9}" srcId="{C0915A68-0190-414B-8CCC-D19802987526}" destId="{C7A88812-8D37-4307-8CDC-7BA39052491A}" srcOrd="0" destOrd="0" parTransId="{CD23CBC8-B6C0-4616-9862-169F46E2DBD7}" sibTransId="{A4FA0E9F-FC3C-48D6-9572-C2C27D533C3A}"/>
    <dgm:cxn modelId="{C2FE9FA3-22EA-4324-876F-6880BE3DA4FA}" type="presOf" srcId="{C7A88812-8D37-4307-8CDC-7BA39052491A}" destId="{3F169B28-B2FD-4319-9139-F5ED16CA2289}" srcOrd="0" destOrd="0" presId="urn:microsoft.com/office/officeart/2005/8/layout/default"/>
    <dgm:cxn modelId="{3F2D30AA-BFBD-43A6-8BE9-C40E15F6B5AC}" srcId="{C0915A68-0190-414B-8CCC-D19802987526}" destId="{D9F9AAB3-4B55-48F1-A6F0-5F46BC74E2E7}" srcOrd="3" destOrd="0" parTransId="{564DF0A9-538B-444D-88A1-A1159147E58A}" sibTransId="{19F3BB02-0AF5-47DE-AB5A-C1C612867E0E}"/>
    <dgm:cxn modelId="{741425C2-971B-4D9E-8BEE-368C3482603E}" srcId="{C0915A68-0190-414B-8CCC-D19802987526}" destId="{ABEEA841-418F-4E7C-802A-EF50AA3B8586}" srcOrd="5" destOrd="0" parTransId="{ADFE5691-10C5-4F8B-B3CF-82A47B369AE0}" sibTransId="{9E59F773-CE1D-44B3-BA6C-7EACE8548CA4}"/>
    <dgm:cxn modelId="{A2E7A7CB-0A5C-47DA-AA0C-93F741AC28B4}" srcId="{C0915A68-0190-414B-8CCC-D19802987526}" destId="{DAFDE5E8-38A3-460F-B934-C32F1E0A8851}" srcOrd="8" destOrd="0" parTransId="{1F65029D-9020-48C5-A0BA-E3196DD83017}" sibTransId="{ED1D0284-5D99-4D62-B51F-886EAF0C93CF}"/>
    <dgm:cxn modelId="{874A2BCE-90B7-4D16-82C0-20ECDC806F77}" srcId="{C0915A68-0190-414B-8CCC-D19802987526}" destId="{B3E289AA-6F4D-40A0-BFD5-15F89A8ABA27}" srcOrd="7" destOrd="0" parTransId="{9CF13D1E-8204-43C3-975D-2F6A67CBC6AC}" sibTransId="{2F7A1021-BA91-4156-8CF4-824FF3225591}"/>
    <dgm:cxn modelId="{D37537D2-FDC4-416E-8F83-3A97073D67D9}" type="presOf" srcId="{C0915A68-0190-414B-8CCC-D19802987526}" destId="{92D99AAC-C00B-4D5F-80C6-E1F5F3097B29}" srcOrd="0" destOrd="0" presId="urn:microsoft.com/office/officeart/2005/8/layout/default"/>
    <dgm:cxn modelId="{B18EDBDF-DAB2-4AB5-9068-E05AD894760D}" type="presOf" srcId="{D9F9AAB3-4B55-48F1-A6F0-5F46BC74E2E7}" destId="{40C94595-CF56-4557-8D06-6EC3C3E2DB86}" srcOrd="0" destOrd="0" presId="urn:microsoft.com/office/officeart/2005/8/layout/default"/>
    <dgm:cxn modelId="{C91413DF-E46A-4922-8711-556408181139}" type="presParOf" srcId="{92D99AAC-C00B-4D5F-80C6-E1F5F3097B29}" destId="{3F169B28-B2FD-4319-9139-F5ED16CA2289}" srcOrd="0" destOrd="0" presId="urn:microsoft.com/office/officeart/2005/8/layout/default"/>
    <dgm:cxn modelId="{B9B5276A-DE86-4621-A920-3B2479466E7D}" type="presParOf" srcId="{92D99AAC-C00B-4D5F-80C6-E1F5F3097B29}" destId="{13AB3E50-9C24-4CC1-AEFE-835FD511F336}" srcOrd="1" destOrd="0" presId="urn:microsoft.com/office/officeart/2005/8/layout/default"/>
    <dgm:cxn modelId="{D4B27A3B-3FB4-4CCD-960F-7D41E6978DCB}" type="presParOf" srcId="{92D99AAC-C00B-4D5F-80C6-E1F5F3097B29}" destId="{F84B14DE-A15F-4C05-B37A-2920B16E8837}" srcOrd="2" destOrd="0" presId="urn:microsoft.com/office/officeart/2005/8/layout/default"/>
    <dgm:cxn modelId="{38CEBC51-38B6-462E-AE93-E751BA8245CF}" type="presParOf" srcId="{92D99AAC-C00B-4D5F-80C6-E1F5F3097B29}" destId="{C427E85E-ABF5-43F9-824E-29838E2A7352}" srcOrd="3" destOrd="0" presId="urn:microsoft.com/office/officeart/2005/8/layout/default"/>
    <dgm:cxn modelId="{023E071A-E9FD-4C77-A1C9-5652242180A3}" type="presParOf" srcId="{92D99AAC-C00B-4D5F-80C6-E1F5F3097B29}" destId="{ABBDE049-B447-4142-91AB-ADD36872DB98}" srcOrd="4" destOrd="0" presId="urn:microsoft.com/office/officeart/2005/8/layout/default"/>
    <dgm:cxn modelId="{D8915585-50E8-4224-AB4B-0A2F52D07A97}" type="presParOf" srcId="{92D99AAC-C00B-4D5F-80C6-E1F5F3097B29}" destId="{BCE31C79-7011-4024-A8FC-E1A3828CADA7}" srcOrd="5" destOrd="0" presId="urn:microsoft.com/office/officeart/2005/8/layout/default"/>
    <dgm:cxn modelId="{7D07988E-14E9-437A-8F77-43D1F4D5BB9E}" type="presParOf" srcId="{92D99AAC-C00B-4D5F-80C6-E1F5F3097B29}" destId="{40C94595-CF56-4557-8D06-6EC3C3E2DB86}" srcOrd="6" destOrd="0" presId="urn:microsoft.com/office/officeart/2005/8/layout/default"/>
    <dgm:cxn modelId="{4C812D03-C8D5-4828-B29F-CDB2A93FB57B}" type="presParOf" srcId="{92D99AAC-C00B-4D5F-80C6-E1F5F3097B29}" destId="{57F67BDF-8EB1-44A5-8C5A-E4D8182D5D06}" srcOrd="7" destOrd="0" presId="urn:microsoft.com/office/officeart/2005/8/layout/default"/>
    <dgm:cxn modelId="{F7E3951D-269F-435A-BD4A-43BAACB408A4}" type="presParOf" srcId="{92D99AAC-C00B-4D5F-80C6-E1F5F3097B29}" destId="{17DCB133-CC40-4729-A9E7-EE787BA17C3E}" srcOrd="8" destOrd="0" presId="urn:microsoft.com/office/officeart/2005/8/layout/default"/>
    <dgm:cxn modelId="{5BF4E739-A052-49EE-8BDE-D936642D4C06}" type="presParOf" srcId="{92D99AAC-C00B-4D5F-80C6-E1F5F3097B29}" destId="{9ED4AA8D-4E98-4B0D-94F5-F24C33B7A93B}" srcOrd="9" destOrd="0" presId="urn:microsoft.com/office/officeart/2005/8/layout/default"/>
    <dgm:cxn modelId="{446E7FBE-E139-42AC-AD77-C69E18DFAE40}" type="presParOf" srcId="{92D99AAC-C00B-4D5F-80C6-E1F5F3097B29}" destId="{01FA4B98-3B5C-4BB5-B6D0-0827683AA41C}" srcOrd="10" destOrd="0" presId="urn:microsoft.com/office/officeart/2005/8/layout/default"/>
    <dgm:cxn modelId="{09F0C6BA-547F-485D-BE0E-3936EF7BEAA6}" type="presParOf" srcId="{92D99AAC-C00B-4D5F-80C6-E1F5F3097B29}" destId="{9B1D273A-7255-4423-8173-FC068109F622}" srcOrd="11" destOrd="0" presId="urn:microsoft.com/office/officeart/2005/8/layout/default"/>
    <dgm:cxn modelId="{A98DC2AC-E0AB-4334-9951-8EEBEBA76F4B}" type="presParOf" srcId="{92D99AAC-C00B-4D5F-80C6-E1F5F3097B29}" destId="{B21E9D0F-0FEA-4A71-9A7F-19048BB26897}" srcOrd="12" destOrd="0" presId="urn:microsoft.com/office/officeart/2005/8/layout/default"/>
    <dgm:cxn modelId="{CB94CA3C-223E-46A5-9F6F-7BF5D4FBF1DE}" type="presParOf" srcId="{92D99AAC-C00B-4D5F-80C6-E1F5F3097B29}" destId="{26206693-A4A5-4863-A24B-15886AB03086}" srcOrd="13" destOrd="0" presId="urn:microsoft.com/office/officeart/2005/8/layout/default"/>
    <dgm:cxn modelId="{D70AF2E3-068F-42DB-86D6-D70FB5624658}" type="presParOf" srcId="{92D99AAC-C00B-4D5F-80C6-E1F5F3097B29}" destId="{DD42372B-8FA3-47F4-8D08-441F87374699}" srcOrd="14" destOrd="0" presId="urn:microsoft.com/office/officeart/2005/8/layout/default"/>
    <dgm:cxn modelId="{D65A6D9B-C29E-4085-B106-C5E4D1D2E989}" type="presParOf" srcId="{92D99AAC-C00B-4D5F-80C6-E1F5F3097B29}" destId="{F178B7CE-AF4F-458C-83BB-F32FB2E14BC7}" srcOrd="15" destOrd="0" presId="urn:microsoft.com/office/officeart/2005/8/layout/default"/>
    <dgm:cxn modelId="{B4A89084-9A3E-45F2-9F24-40EF13CED57E}" type="presParOf" srcId="{92D99AAC-C00B-4D5F-80C6-E1F5F3097B29}" destId="{BD6C5982-A7C0-4FD5-BAC9-A90A7D4EE718}"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F4CBE2-4505-4DEB-9E66-5B46C4C71947}">
      <dsp:nvSpPr>
        <dsp:cNvPr id="0" name=""/>
        <dsp:cNvSpPr/>
      </dsp:nvSpPr>
      <dsp:spPr>
        <a:xfrm>
          <a:off x="0" y="2529"/>
          <a:ext cx="8424936"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B0FB4EB-21FD-44A7-ADEB-1AEDA1F836FD}">
      <dsp:nvSpPr>
        <dsp:cNvPr id="0" name=""/>
        <dsp:cNvSpPr/>
      </dsp:nvSpPr>
      <dsp:spPr>
        <a:xfrm>
          <a:off x="0" y="2529"/>
          <a:ext cx="8424936" cy="862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C" sz="1600" kern="1200">
              <a:latin typeface="Georgia" panose="02040502050405020303" pitchFamily="18" charset="0"/>
            </a:rPr>
            <a:t>1.- INTRODUCCIÓN</a:t>
          </a:r>
        </a:p>
      </dsp:txBody>
      <dsp:txXfrm>
        <a:off x="0" y="2529"/>
        <a:ext cx="8424936" cy="862434"/>
      </dsp:txXfrm>
    </dsp:sp>
    <dsp:sp modelId="{ED058CAE-5663-459C-A691-0DEFC032A990}">
      <dsp:nvSpPr>
        <dsp:cNvPr id="0" name=""/>
        <dsp:cNvSpPr/>
      </dsp:nvSpPr>
      <dsp:spPr>
        <a:xfrm>
          <a:off x="0" y="864963"/>
          <a:ext cx="8424936"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D79A1BF9-1D7A-41DE-BE3F-3FC04DDD9860}">
      <dsp:nvSpPr>
        <dsp:cNvPr id="0" name=""/>
        <dsp:cNvSpPr/>
      </dsp:nvSpPr>
      <dsp:spPr>
        <a:xfrm>
          <a:off x="0" y="864963"/>
          <a:ext cx="8424936" cy="862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C" sz="1600" kern="1200">
              <a:latin typeface="Georgia" panose="02040502050405020303" pitchFamily="18" charset="0"/>
            </a:rPr>
            <a:t>2.- OBJETIVOS</a:t>
          </a:r>
        </a:p>
      </dsp:txBody>
      <dsp:txXfrm>
        <a:off x="0" y="864963"/>
        <a:ext cx="8424936" cy="862434"/>
      </dsp:txXfrm>
    </dsp:sp>
    <dsp:sp modelId="{ED0CCCB3-8228-451E-BC3E-F2D45FD016E2}">
      <dsp:nvSpPr>
        <dsp:cNvPr id="0" name=""/>
        <dsp:cNvSpPr/>
      </dsp:nvSpPr>
      <dsp:spPr>
        <a:xfrm>
          <a:off x="0" y="1755969"/>
          <a:ext cx="8424936"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9271611-5EA8-4D91-BE31-864A3DCD4098}">
      <dsp:nvSpPr>
        <dsp:cNvPr id="0" name=""/>
        <dsp:cNvSpPr/>
      </dsp:nvSpPr>
      <dsp:spPr>
        <a:xfrm>
          <a:off x="0" y="1727397"/>
          <a:ext cx="8424936" cy="862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C" sz="1600" kern="1200" dirty="0">
              <a:latin typeface="Georgia" panose="02040502050405020303" pitchFamily="18" charset="0"/>
            </a:rPr>
            <a:t>3.- FUNDAMENTO TEÓRICO</a:t>
          </a:r>
        </a:p>
      </dsp:txBody>
      <dsp:txXfrm>
        <a:off x="0" y="1727397"/>
        <a:ext cx="8424936" cy="862434"/>
      </dsp:txXfrm>
    </dsp:sp>
    <dsp:sp modelId="{B2920557-89D9-48A0-95E8-4EE757BB55BB}">
      <dsp:nvSpPr>
        <dsp:cNvPr id="0" name=""/>
        <dsp:cNvSpPr/>
      </dsp:nvSpPr>
      <dsp:spPr>
        <a:xfrm>
          <a:off x="0" y="2589831"/>
          <a:ext cx="8424936"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824F21ED-4058-429F-B674-B776BB498950}">
      <dsp:nvSpPr>
        <dsp:cNvPr id="0" name=""/>
        <dsp:cNvSpPr/>
      </dsp:nvSpPr>
      <dsp:spPr>
        <a:xfrm>
          <a:off x="0" y="2589831"/>
          <a:ext cx="8424936" cy="862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C" sz="1600" kern="1200" dirty="0">
              <a:latin typeface="Georgia" panose="02040502050405020303" pitchFamily="18" charset="0"/>
            </a:rPr>
            <a:t>4.- </a:t>
          </a:r>
          <a:r>
            <a:rPr lang="es-ES" sz="1600" kern="1200" dirty="0">
              <a:latin typeface="Georgia" panose="02040502050405020303" pitchFamily="18" charset="0"/>
            </a:rPr>
            <a:t>IMPLEMENTACIÓN DE LOS SISTEMAS</a:t>
          </a:r>
          <a:endParaRPr lang="es-EC" sz="1600" kern="1200" dirty="0">
            <a:latin typeface="Georgia" panose="02040502050405020303" pitchFamily="18" charset="0"/>
          </a:endParaRPr>
        </a:p>
      </dsp:txBody>
      <dsp:txXfrm>
        <a:off x="0" y="2589831"/>
        <a:ext cx="8424936" cy="862434"/>
      </dsp:txXfrm>
    </dsp:sp>
    <dsp:sp modelId="{2DDC171A-926F-4551-9302-10FBA75A0066}">
      <dsp:nvSpPr>
        <dsp:cNvPr id="0" name=""/>
        <dsp:cNvSpPr/>
      </dsp:nvSpPr>
      <dsp:spPr>
        <a:xfrm>
          <a:off x="0" y="3452265"/>
          <a:ext cx="8424936"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24BE209B-7092-4DE8-ACCE-EED06BED4713}">
      <dsp:nvSpPr>
        <dsp:cNvPr id="0" name=""/>
        <dsp:cNvSpPr/>
      </dsp:nvSpPr>
      <dsp:spPr>
        <a:xfrm>
          <a:off x="0" y="3452265"/>
          <a:ext cx="8424936" cy="862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C" sz="1600" kern="1200">
              <a:latin typeface="Georgia" panose="02040502050405020303" pitchFamily="18" charset="0"/>
            </a:rPr>
            <a:t>5.- ANÁLISIS DE RESULTADOS</a:t>
          </a:r>
        </a:p>
      </dsp:txBody>
      <dsp:txXfrm>
        <a:off x="0" y="3452265"/>
        <a:ext cx="8424936" cy="862434"/>
      </dsp:txXfrm>
    </dsp:sp>
    <dsp:sp modelId="{72CCC5A4-C9A9-4201-B14E-16A7A1564446}">
      <dsp:nvSpPr>
        <dsp:cNvPr id="0" name=""/>
        <dsp:cNvSpPr/>
      </dsp:nvSpPr>
      <dsp:spPr>
        <a:xfrm>
          <a:off x="0" y="4314699"/>
          <a:ext cx="8424936" cy="0"/>
        </a:xfrm>
        <a:prstGeom prst="line">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sp>
    <dsp:sp modelId="{690CC2DC-4A8B-432D-8602-06488C04BBB0}">
      <dsp:nvSpPr>
        <dsp:cNvPr id="0" name=""/>
        <dsp:cNvSpPr/>
      </dsp:nvSpPr>
      <dsp:spPr>
        <a:xfrm>
          <a:off x="0" y="4314699"/>
          <a:ext cx="8424936" cy="8624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EC" sz="1600" kern="1200" dirty="0">
              <a:latin typeface="Georgia" panose="02040502050405020303" pitchFamily="18" charset="0"/>
            </a:rPr>
            <a:t>6.- CONCLUSIONES Y RECOMENDACIONES</a:t>
          </a:r>
        </a:p>
      </dsp:txBody>
      <dsp:txXfrm>
        <a:off x="0" y="4314699"/>
        <a:ext cx="8424936" cy="8624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AC6855-A636-4161-BD29-DDC02EF01535}">
      <dsp:nvSpPr>
        <dsp:cNvPr id="0" name=""/>
        <dsp:cNvSpPr/>
      </dsp:nvSpPr>
      <dsp:spPr>
        <a:xfrm>
          <a:off x="0" y="0"/>
          <a:ext cx="8683280" cy="1644161"/>
        </a:xfrm>
        <a:prstGeom prst="roundRect">
          <a:avLst>
            <a:gd name="adj" fmla="val 10000"/>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s-419" sz="3500" kern="1200" dirty="0"/>
            <a:t>Equipo analógico</a:t>
          </a:r>
          <a:endParaRPr lang="es-EC" sz="3500" kern="1200" dirty="0"/>
        </a:p>
        <a:p>
          <a:pPr marL="228600" lvl="1" indent="-228600" algn="l" defTabSz="1200150">
            <a:lnSpc>
              <a:spcPct val="90000"/>
            </a:lnSpc>
            <a:spcBef>
              <a:spcPct val="0"/>
            </a:spcBef>
            <a:spcAft>
              <a:spcPct val="15000"/>
            </a:spcAft>
            <a:buChar char="•"/>
          </a:pPr>
          <a:r>
            <a:rPr lang="es-419" sz="2700" kern="1200" dirty="0"/>
            <a:t>Amplificadores y pedales basados en tubos, transistores y circuitería real.</a:t>
          </a:r>
          <a:endParaRPr lang="es-EC" sz="2700" kern="1200" dirty="0"/>
        </a:p>
      </dsp:txBody>
      <dsp:txXfrm>
        <a:off x="1901072" y="0"/>
        <a:ext cx="6782207" cy="1644161"/>
      </dsp:txXfrm>
    </dsp:sp>
    <dsp:sp modelId="{93EC7D5D-EB9E-45B3-9810-28B73F2F4F32}">
      <dsp:nvSpPr>
        <dsp:cNvPr id="0" name=""/>
        <dsp:cNvSpPr/>
      </dsp:nvSpPr>
      <dsp:spPr>
        <a:xfrm>
          <a:off x="164416" y="164416"/>
          <a:ext cx="1736656" cy="1315329"/>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7000" r="-7000"/>
          </a:stretch>
        </a:blip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D0C45FAD-5E22-49D8-B45C-3DECEDA8641E}">
      <dsp:nvSpPr>
        <dsp:cNvPr id="0" name=""/>
        <dsp:cNvSpPr/>
      </dsp:nvSpPr>
      <dsp:spPr>
        <a:xfrm>
          <a:off x="0" y="1808577"/>
          <a:ext cx="8683280" cy="1644161"/>
        </a:xfrm>
        <a:prstGeom prst="roundRect">
          <a:avLst>
            <a:gd name="adj" fmla="val 10000"/>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s-419" sz="3500" kern="1200" dirty="0"/>
            <a:t>Modelo digital</a:t>
          </a:r>
          <a:endParaRPr lang="es-EC" sz="3500" kern="1200" dirty="0"/>
        </a:p>
        <a:p>
          <a:pPr marL="228600" lvl="1" indent="-228600" algn="l" defTabSz="1200150">
            <a:lnSpc>
              <a:spcPct val="90000"/>
            </a:lnSpc>
            <a:spcBef>
              <a:spcPct val="0"/>
            </a:spcBef>
            <a:spcAft>
              <a:spcPct val="15000"/>
            </a:spcAft>
            <a:buChar char="•"/>
          </a:pPr>
          <a:r>
            <a:rPr lang="es-419" sz="2700" kern="1200" dirty="0"/>
            <a:t>Modelos matemáticos aproximados de la circuitería real.</a:t>
          </a:r>
          <a:endParaRPr lang="es-EC" sz="2700" kern="1200" dirty="0"/>
        </a:p>
      </dsp:txBody>
      <dsp:txXfrm>
        <a:off x="1901072" y="1808577"/>
        <a:ext cx="6782207" cy="1644161"/>
      </dsp:txXfrm>
    </dsp:sp>
    <dsp:sp modelId="{39C56A4D-A2CB-4BD4-B7A1-9EB663D3624C}">
      <dsp:nvSpPr>
        <dsp:cNvPr id="0" name=""/>
        <dsp:cNvSpPr/>
      </dsp:nvSpPr>
      <dsp:spPr>
        <a:xfrm>
          <a:off x="164416" y="1972993"/>
          <a:ext cx="1736656" cy="1315329"/>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 modelId="{3869A39F-2F85-4F7B-B3C6-A691B2771DEF}">
      <dsp:nvSpPr>
        <dsp:cNvPr id="0" name=""/>
        <dsp:cNvSpPr/>
      </dsp:nvSpPr>
      <dsp:spPr>
        <a:xfrm>
          <a:off x="0" y="3617154"/>
          <a:ext cx="8683280" cy="1644161"/>
        </a:xfrm>
        <a:prstGeom prst="roundRect">
          <a:avLst>
            <a:gd name="adj" fmla="val 10000"/>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33350" tIns="133350" rIns="133350" bIns="133350" numCol="1" spcCol="1270" anchor="t" anchorCtr="0">
          <a:noAutofit/>
        </a:bodyPr>
        <a:lstStyle/>
        <a:p>
          <a:pPr marL="0" lvl="0" indent="0" algn="l" defTabSz="1555750">
            <a:lnSpc>
              <a:spcPct val="90000"/>
            </a:lnSpc>
            <a:spcBef>
              <a:spcPct val="0"/>
            </a:spcBef>
            <a:spcAft>
              <a:spcPct val="35000"/>
            </a:spcAft>
            <a:buNone/>
          </a:pPr>
          <a:r>
            <a:rPr lang="es-EC" sz="3500" kern="1200" dirty="0"/>
            <a:t>Procesamiento de la señal</a:t>
          </a:r>
        </a:p>
        <a:p>
          <a:pPr marL="228600" lvl="1" indent="-228600" algn="l" defTabSz="1200150">
            <a:lnSpc>
              <a:spcPct val="90000"/>
            </a:lnSpc>
            <a:spcBef>
              <a:spcPct val="0"/>
            </a:spcBef>
            <a:spcAft>
              <a:spcPct val="15000"/>
            </a:spcAft>
            <a:buChar char="•"/>
          </a:pPr>
          <a:r>
            <a:rPr lang="es-419" sz="2700" kern="1200" dirty="0"/>
            <a:t>Digitalización de la señal de audio.</a:t>
          </a:r>
          <a:endParaRPr lang="es-EC" sz="2700" kern="1200" dirty="0"/>
        </a:p>
      </dsp:txBody>
      <dsp:txXfrm>
        <a:off x="1901072" y="3617154"/>
        <a:ext cx="6782207" cy="1644161"/>
      </dsp:txXfrm>
    </dsp:sp>
    <dsp:sp modelId="{605CE07C-3C86-4003-BB56-F8A13FECF7A5}">
      <dsp:nvSpPr>
        <dsp:cNvPr id="0" name=""/>
        <dsp:cNvSpPr/>
      </dsp:nvSpPr>
      <dsp:spPr>
        <a:xfrm>
          <a:off x="164416" y="3781570"/>
          <a:ext cx="1736656" cy="1315329"/>
        </a:xfrm>
        <a:prstGeom prst="roundRect">
          <a:avLst>
            <a:gd name="adj" fmla="val 10000"/>
          </a:avLst>
        </a:prstGeom>
        <a:blipFill>
          <a:blip xmlns:r="http://schemas.openxmlformats.org/officeDocument/2006/relationships" r:embed="rId3"/>
          <a:srcRect/>
          <a:stretch>
            <a:fillRect l="-37000" r="-37000"/>
          </a:stretch>
        </a:blip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6A5F4A-38E2-49AF-B5CF-50204A8A57D0}">
      <dsp:nvSpPr>
        <dsp:cNvPr id="0" name=""/>
        <dsp:cNvSpPr/>
      </dsp:nvSpPr>
      <dsp:spPr>
        <a:xfrm>
          <a:off x="0" y="0"/>
          <a:ext cx="8661438" cy="1158564"/>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ES" sz="2300" kern="1200" dirty="0"/>
            <a:t>Costos reducidos</a:t>
          </a:r>
        </a:p>
        <a:p>
          <a:pPr marL="171450" lvl="1" indent="-171450" algn="l" defTabSz="800100">
            <a:lnSpc>
              <a:spcPct val="90000"/>
            </a:lnSpc>
            <a:spcBef>
              <a:spcPct val="0"/>
            </a:spcBef>
            <a:spcAft>
              <a:spcPct val="15000"/>
            </a:spcAft>
            <a:buChar char="•"/>
          </a:pPr>
          <a:r>
            <a:rPr lang="es-ES" sz="1800" kern="1200" dirty="0"/>
            <a:t>No requiere de hardware.</a:t>
          </a:r>
        </a:p>
        <a:p>
          <a:pPr marL="171450" lvl="1" indent="-171450" algn="l" defTabSz="800100">
            <a:lnSpc>
              <a:spcPct val="90000"/>
            </a:lnSpc>
            <a:spcBef>
              <a:spcPct val="0"/>
            </a:spcBef>
            <a:spcAft>
              <a:spcPct val="15000"/>
            </a:spcAft>
            <a:buChar char="•"/>
          </a:pPr>
          <a:r>
            <a:rPr lang="es-ES" sz="1800" kern="1200" dirty="0"/>
            <a:t>No existen costos de mantenimiento.</a:t>
          </a:r>
        </a:p>
      </dsp:txBody>
      <dsp:txXfrm>
        <a:off x="1848144" y="0"/>
        <a:ext cx="6813293" cy="1158564"/>
      </dsp:txXfrm>
    </dsp:sp>
    <dsp:sp modelId="{7FAEC10A-3867-45A7-B724-9122C2C9FCF9}">
      <dsp:nvSpPr>
        <dsp:cNvPr id="0" name=""/>
        <dsp:cNvSpPr/>
      </dsp:nvSpPr>
      <dsp:spPr>
        <a:xfrm>
          <a:off x="115856" y="115856"/>
          <a:ext cx="1732287" cy="926851"/>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3000" b="-43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7010DBE-C6F6-4D7D-9C16-2CED36BEC22C}">
      <dsp:nvSpPr>
        <dsp:cNvPr id="0" name=""/>
        <dsp:cNvSpPr/>
      </dsp:nvSpPr>
      <dsp:spPr>
        <a:xfrm>
          <a:off x="0" y="1274421"/>
          <a:ext cx="8661438" cy="1158564"/>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ES" sz="2300" kern="1200" dirty="0"/>
            <a:t>Versatilidad</a:t>
          </a:r>
        </a:p>
        <a:p>
          <a:pPr marL="171450" lvl="1" indent="-171450" algn="l" defTabSz="800100">
            <a:lnSpc>
              <a:spcPct val="90000"/>
            </a:lnSpc>
            <a:spcBef>
              <a:spcPct val="0"/>
            </a:spcBef>
            <a:spcAft>
              <a:spcPct val="15000"/>
            </a:spcAft>
            <a:buChar char="•"/>
          </a:pPr>
          <a:r>
            <a:rPr lang="es-ES" sz="1800" kern="1200" dirty="0"/>
            <a:t>Amplificadores y efectos al alcance de una computadora o procesador de audio.</a:t>
          </a:r>
        </a:p>
      </dsp:txBody>
      <dsp:txXfrm>
        <a:off x="1848144" y="1274421"/>
        <a:ext cx="6813293" cy="1158564"/>
      </dsp:txXfrm>
    </dsp:sp>
    <dsp:sp modelId="{3FF85FB5-8097-40BE-B757-191264E59B82}">
      <dsp:nvSpPr>
        <dsp:cNvPr id="0" name=""/>
        <dsp:cNvSpPr/>
      </dsp:nvSpPr>
      <dsp:spPr>
        <a:xfrm>
          <a:off x="115856" y="1390277"/>
          <a:ext cx="1732287" cy="926851"/>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4000" r="-4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20B288-C1B1-48C2-B203-76C0D07B1FF0}">
      <dsp:nvSpPr>
        <dsp:cNvPr id="0" name=""/>
        <dsp:cNvSpPr/>
      </dsp:nvSpPr>
      <dsp:spPr>
        <a:xfrm>
          <a:off x="0" y="2548842"/>
          <a:ext cx="8661438" cy="1158564"/>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ES" sz="2300" kern="1200" dirty="0"/>
            <a:t>Facilidad de transporte y uso</a:t>
          </a:r>
        </a:p>
        <a:p>
          <a:pPr marL="171450" lvl="1" indent="-171450" algn="l" defTabSz="800100">
            <a:lnSpc>
              <a:spcPct val="90000"/>
            </a:lnSpc>
            <a:spcBef>
              <a:spcPct val="0"/>
            </a:spcBef>
            <a:spcAft>
              <a:spcPct val="15000"/>
            </a:spcAft>
            <a:buChar char="•"/>
          </a:pPr>
          <a:r>
            <a:rPr lang="es-ES" sz="1800" kern="1200" dirty="0"/>
            <a:t>No se requiere de transportar equipos pesados.</a:t>
          </a:r>
        </a:p>
      </dsp:txBody>
      <dsp:txXfrm>
        <a:off x="1848144" y="2548842"/>
        <a:ext cx="6813293" cy="1158564"/>
      </dsp:txXfrm>
    </dsp:sp>
    <dsp:sp modelId="{C6638FA8-60D7-4218-AFC5-A6DAAA98C441}">
      <dsp:nvSpPr>
        <dsp:cNvPr id="0" name=""/>
        <dsp:cNvSpPr/>
      </dsp:nvSpPr>
      <dsp:spPr>
        <a:xfrm>
          <a:off x="115856" y="2664699"/>
          <a:ext cx="1732287" cy="926851"/>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t="-43000" b="-43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30E910-D956-411E-A5EA-E04B4DF28B38}">
      <dsp:nvSpPr>
        <dsp:cNvPr id="0" name=""/>
        <dsp:cNvSpPr/>
      </dsp:nvSpPr>
      <dsp:spPr>
        <a:xfrm>
          <a:off x="0" y="3823264"/>
          <a:ext cx="8661438" cy="1158564"/>
        </a:xfrm>
        <a:prstGeom prst="roundRect">
          <a:avLst>
            <a:gd name="adj" fmla="val 10000"/>
          </a:avLst>
        </a:prstGeom>
        <a:solidFill>
          <a:schemeClr val="lt1">
            <a:hueOff val="0"/>
            <a:satOff val="0"/>
            <a:lumOff val="0"/>
            <a:alphaOff val="0"/>
          </a:schemeClr>
        </a:solid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t" anchorCtr="0">
          <a:noAutofit/>
        </a:bodyPr>
        <a:lstStyle/>
        <a:p>
          <a:pPr marL="0" lvl="0" indent="0" algn="l" defTabSz="1022350">
            <a:lnSpc>
              <a:spcPct val="90000"/>
            </a:lnSpc>
            <a:spcBef>
              <a:spcPct val="0"/>
            </a:spcBef>
            <a:spcAft>
              <a:spcPct val="35000"/>
            </a:spcAft>
            <a:buNone/>
          </a:pPr>
          <a:r>
            <a:rPr lang="es-ES" sz="2300" kern="1200" dirty="0"/>
            <a:t>Escalabilidad</a:t>
          </a:r>
        </a:p>
        <a:p>
          <a:pPr marL="171450" lvl="1" indent="-171450" algn="l" defTabSz="800100">
            <a:lnSpc>
              <a:spcPct val="90000"/>
            </a:lnSpc>
            <a:spcBef>
              <a:spcPct val="0"/>
            </a:spcBef>
            <a:spcAft>
              <a:spcPct val="15000"/>
            </a:spcAft>
            <a:buChar char="•"/>
          </a:pPr>
          <a:r>
            <a:rPr lang="es-ES" sz="1800" kern="1200" dirty="0"/>
            <a:t>Actualizaciones de software.</a:t>
          </a:r>
        </a:p>
        <a:p>
          <a:pPr marL="171450" lvl="1" indent="-171450" algn="l" defTabSz="800100">
            <a:lnSpc>
              <a:spcPct val="90000"/>
            </a:lnSpc>
            <a:spcBef>
              <a:spcPct val="0"/>
            </a:spcBef>
            <a:spcAft>
              <a:spcPct val="15000"/>
            </a:spcAft>
            <a:buChar char="•"/>
          </a:pPr>
          <a:endParaRPr lang="es-ES" sz="1800" kern="1200" dirty="0"/>
        </a:p>
      </dsp:txBody>
      <dsp:txXfrm>
        <a:off x="1848144" y="3823264"/>
        <a:ext cx="6813293" cy="1158564"/>
      </dsp:txXfrm>
    </dsp:sp>
    <dsp:sp modelId="{816F6881-0F22-43C3-B8B9-261DFDA86DBD}">
      <dsp:nvSpPr>
        <dsp:cNvPr id="0" name=""/>
        <dsp:cNvSpPr/>
      </dsp:nvSpPr>
      <dsp:spPr>
        <a:xfrm>
          <a:off x="115856" y="3939120"/>
          <a:ext cx="1732287" cy="926851"/>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35000" b="-35000"/>
          </a:stretch>
        </a:blipFill>
        <a:ln w="25400" cap="flat" cmpd="sng" algn="ctr">
          <a:solidFill>
            <a:schemeClr val="accent6">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169B28-B2FD-4319-9139-F5ED16CA2289}">
      <dsp:nvSpPr>
        <dsp:cNvPr id="0" name=""/>
        <dsp:cNvSpPr/>
      </dsp:nvSpPr>
      <dsp:spPr>
        <a:xfrm>
          <a:off x="0" y="126999"/>
          <a:ext cx="1904999" cy="1143000"/>
        </a:xfrm>
        <a:prstGeom prst="rect">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err="1"/>
            <a:t>Fs</a:t>
          </a:r>
          <a:r>
            <a:rPr lang="es-ES" sz="1800" kern="1200" dirty="0"/>
            <a:t> 44.1 kHz</a:t>
          </a:r>
        </a:p>
      </dsp:txBody>
      <dsp:txXfrm>
        <a:off x="0" y="126999"/>
        <a:ext cx="1904999" cy="1143000"/>
      </dsp:txXfrm>
    </dsp:sp>
    <dsp:sp modelId="{F84B14DE-A15F-4C05-B37A-2920B16E8837}">
      <dsp:nvSpPr>
        <dsp:cNvPr id="0" name=""/>
        <dsp:cNvSpPr/>
      </dsp:nvSpPr>
      <dsp:spPr>
        <a:xfrm>
          <a:off x="2095500" y="126999"/>
          <a:ext cx="1904999" cy="1143000"/>
        </a:xfrm>
        <a:prstGeom prst="rect">
          <a:avLst/>
        </a:prstGeom>
        <a:solidFill>
          <a:schemeClr val="accent2">
            <a:shade val="80000"/>
            <a:hueOff val="0"/>
            <a:satOff val="-3502"/>
            <a:lumOff val="396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Duración: 2:39</a:t>
          </a:r>
        </a:p>
      </dsp:txBody>
      <dsp:txXfrm>
        <a:off x="2095500" y="126999"/>
        <a:ext cx="1904999" cy="1143000"/>
      </dsp:txXfrm>
    </dsp:sp>
    <dsp:sp modelId="{ABBDE049-B447-4142-91AB-ADD36872DB98}">
      <dsp:nvSpPr>
        <dsp:cNvPr id="0" name=""/>
        <dsp:cNvSpPr/>
      </dsp:nvSpPr>
      <dsp:spPr>
        <a:xfrm>
          <a:off x="4191000" y="126999"/>
          <a:ext cx="1904999" cy="1143000"/>
        </a:xfrm>
        <a:prstGeom prst="rect">
          <a:avLst/>
        </a:prstGeom>
        <a:solidFill>
          <a:schemeClr val="accent2">
            <a:shade val="80000"/>
            <a:hueOff val="0"/>
            <a:satOff val="-7005"/>
            <a:lumOff val="793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Duración de cada muestra 100 ms</a:t>
          </a:r>
        </a:p>
      </dsp:txBody>
      <dsp:txXfrm>
        <a:off x="4191000" y="126999"/>
        <a:ext cx="1904999" cy="1143000"/>
      </dsp:txXfrm>
    </dsp:sp>
    <dsp:sp modelId="{40C94595-CF56-4557-8D06-6EC3C3E2DB86}">
      <dsp:nvSpPr>
        <dsp:cNvPr id="0" name=""/>
        <dsp:cNvSpPr/>
      </dsp:nvSpPr>
      <dsp:spPr>
        <a:xfrm>
          <a:off x="0" y="1460500"/>
          <a:ext cx="1904999" cy="1143000"/>
        </a:xfrm>
        <a:prstGeom prst="rect">
          <a:avLst/>
        </a:prstGeom>
        <a:solidFill>
          <a:schemeClr val="accent2">
            <a:shade val="80000"/>
            <a:hueOff val="0"/>
            <a:satOff val="-10507"/>
            <a:lumOff val="1190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Optimizador Adam y ESR con filtro de pre énfasis</a:t>
          </a:r>
        </a:p>
      </dsp:txBody>
      <dsp:txXfrm>
        <a:off x="0" y="1460500"/>
        <a:ext cx="1904999" cy="1143000"/>
      </dsp:txXfrm>
    </dsp:sp>
    <dsp:sp modelId="{17DCB133-CC40-4729-A9E7-EE787BA17C3E}">
      <dsp:nvSpPr>
        <dsp:cNvPr id="0" name=""/>
        <dsp:cNvSpPr/>
      </dsp:nvSpPr>
      <dsp:spPr>
        <a:xfrm>
          <a:off x="2095500" y="1460499"/>
          <a:ext cx="1904999" cy="1143000"/>
        </a:xfrm>
        <a:prstGeom prst="rect">
          <a:avLst/>
        </a:prstGeom>
        <a:solidFill>
          <a:schemeClr val="accent2">
            <a:shade val="80000"/>
            <a:hueOff val="0"/>
            <a:satOff val="-14010"/>
            <a:lumOff val="158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7017159 de datos</a:t>
          </a:r>
        </a:p>
      </dsp:txBody>
      <dsp:txXfrm>
        <a:off x="2095500" y="1460499"/>
        <a:ext cx="1904999" cy="1143000"/>
      </dsp:txXfrm>
    </dsp:sp>
    <dsp:sp modelId="{01FA4B98-3B5C-4BB5-B6D0-0827683AA41C}">
      <dsp:nvSpPr>
        <dsp:cNvPr id="0" name=""/>
        <dsp:cNvSpPr/>
      </dsp:nvSpPr>
      <dsp:spPr>
        <a:xfrm>
          <a:off x="4191000" y="1460499"/>
          <a:ext cx="1904999" cy="1143000"/>
        </a:xfrm>
        <a:prstGeom prst="rect">
          <a:avLst/>
        </a:prstGeom>
        <a:solidFill>
          <a:schemeClr val="accent2">
            <a:shade val="80000"/>
            <a:hueOff val="0"/>
            <a:satOff val="-17512"/>
            <a:lumOff val="198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1591 muestras</a:t>
          </a:r>
        </a:p>
      </dsp:txBody>
      <dsp:txXfrm>
        <a:off x="4191000" y="1460499"/>
        <a:ext cx="1904999" cy="1143000"/>
      </dsp:txXfrm>
    </dsp:sp>
    <dsp:sp modelId="{B21E9D0F-0FEA-4A71-9A7F-19048BB26897}">
      <dsp:nvSpPr>
        <dsp:cNvPr id="0" name=""/>
        <dsp:cNvSpPr/>
      </dsp:nvSpPr>
      <dsp:spPr>
        <a:xfrm>
          <a:off x="0" y="2793999"/>
          <a:ext cx="1904999" cy="1143000"/>
        </a:xfrm>
        <a:prstGeom prst="rect">
          <a:avLst/>
        </a:prstGeom>
        <a:solidFill>
          <a:schemeClr val="accent2">
            <a:shade val="80000"/>
            <a:hueOff val="0"/>
            <a:satOff val="-21014"/>
            <a:lumOff val="238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60% 954 muestras entrenamiento</a:t>
          </a:r>
        </a:p>
      </dsp:txBody>
      <dsp:txXfrm>
        <a:off x="0" y="2793999"/>
        <a:ext cx="1904999" cy="1143000"/>
      </dsp:txXfrm>
    </dsp:sp>
    <dsp:sp modelId="{DD42372B-8FA3-47F4-8D08-441F87374699}">
      <dsp:nvSpPr>
        <dsp:cNvPr id="0" name=""/>
        <dsp:cNvSpPr/>
      </dsp:nvSpPr>
      <dsp:spPr>
        <a:xfrm>
          <a:off x="2095500" y="2793999"/>
          <a:ext cx="1904999" cy="1143000"/>
        </a:xfrm>
        <a:prstGeom prst="rect">
          <a:avLst/>
        </a:prstGeom>
        <a:solidFill>
          <a:schemeClr val="accent2">
            <a:shade val="80000"/>
            <a:hueOff val="0"/>
            <a:satOff val="-24517"/>
            <a:lumOff val="2778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20% 318 muestras validación</a:t>
          </a:r>
        </a:p>
      </dsp:txBody>
      <dsp:txXfrm>
        <a:off x="2095500" y="2793999"/>
        <a:ext cx="1904999" cy="1143000"/>
      </dsp:txXfrm>
    </dsp:sp>
    <dsp:sp modelId="{BD6C5982-A7C0-4FD5-BAC9-A90A7D4EE718}">
      <dsp:nvSpPr>
        <dsp:cNvPr id="0" name=""/>
        <dsp:cNvSpPr/>
      </dsp:nvSpPr>
      <dsp:spPr>
        <a:xfrm>
          <a:off x="4191000" y="2794000"/>
          <a:ext cx="1904999" cy="1143000"/>
        </a:xfrm>
        <a:prstGeom prst="rect">
          <a:avLst/>
        </a:prstGeom>
        <a:solidFill>
          <a:schemeClr val="accent2">
            <a:shade val="80000"/>
            <a:hueOff val="0"/>
            <a:satOff val="-28019"/>
            <a:lumOff val="3175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kern="1200" dirty="0"/>
            <a:t>20% 319 muestras prueba</a:t>
          </a:r>
        </a:p>
      </dsp:txBody>
      <dsp:txXfrm>
        <a:off x="4191000" y="2794000"/>
        <a:ext cx="1904999" cy="1143000"/>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6363" cy="511731"/>
          </a:xfrm>
          <a:prstGeom prst="rect">
            <a:avLst/>
          </a:prstGeom>
          <a:noFill/>
          <a:ln>
            <a:noFill/>
          </a:ln>
        </p:spPr>
        <p:txBody>
          <a:bodyPr spcFirstLastPara="1" wrap="square" lIns="99875" tIns="49925" rIns="99875" bIns="49925"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4021293" y="0"/>
            <a:ext cx="3076363" cy="511731"/>
          </a:xfrm>
          <a:prstGeom prst="rect">
            <a:avLst/>
          </a:prstGeom>
          <a:noFill/>
          <a:ln>
            <a:noFill/>
          </a:ln>
        </p:spPr>
        <p:txBody>
          <a:bodyPr spcFirstLastPara="1" wrap="square" lIns="99875" tIns="49925" rIns="99875" bIns="49925" anchor="t" anchorCtr="0">
            <a:noAutofit/>
          </a:bodyPr>
          <a:lstStyle>
            <a:lvl1pPr marR="0" lvl="0" algn="r"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90600" y="768350"/>
            <a:ext cx="5118100" cy="3838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9930" y="4861443"/>
            <a:ext cx="5679440" cy="4605576"/>
          </a:xfrm>
          <a:prstGeom prst="rect">
            <a:avLst/>
          </a:prstGeom>
          <a:noFill/>
          <a:ln>
            <a:noFill/>
          </a:ln>
        </p:spPr>
        <p:txBody>
          <a:bodyPr spcFirstLastPara="1" wrap="square" lIns="99875" tIns="49925" rIns="99875" bIns="4992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9721106"/>
            <a:ext cx="3076363" cy="511731"/>
          </a:xfrm>
          <a:prstGeom prst="rect">
            <a:avLst/>
          </a:prstGeom>
          <a:noFill/>
          <a:ln>
            <a:noFill/>
          </a:ln>
        </p:spPr>
        <p:txBody>
          <a:bodyPr spcFirstLastPara="1" wrap="square" lIns="99875" tIns="49925" rIns="99875" bIns="49925" anchor="b"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4021293" y="9721106"/>
            <a:ext cx="3076363" cy="511731"/>
          </a:xfrm>
          <a:prstGeom prst="rect">
            <a:avLst/>
          </a:prstGeom>
          <a:noFill/>
          <a:ln>
            <a:noFill/>
          </a:ln>
        </p:spPr>
        <p:txBody>
          <a:bodyPr spcFirstLastPara="1" wrap="square" lIns="99875" tIns="49925" rIns="99875" bIns="49925"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es-EC" sz="1400" b="0" i="0" u="none" strike="noStrike" cap="none">
                <a:solidFill>
                  <a:schemeClr val="dk1"/>
                </a:solidFill>
                <a:latin typeface="Calibri"/>
                <a:ea typeface="Calibri"/>
                <a:cs typeface="Calibri"/>
                <a:sym typeface="Calibri"/>
              </a:rPr>
              <a:t>‹Nº›</a:t>
            </a:fld>
            <a:endParaRPr sz="14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327545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1:notes"/>
          <p:cNvSpPr>
            <a:spLocks noGrp="1" noRot="1" noChangeAspect="1"/>
          </p:cNvSpPr>
          <p:nvPr>
            <p:ph type="sldImg" idx="2"/>
          </p:nvPr>
        </p:nvSpPr>
        <p:spPr>
          <a:xfrm>
            <a:off x="990600" y="768350"/>
            <a:ext cx="5118100" cy="383857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1:notes"/>
          <p:cNvSpPr txBox="1">
            <a:spLocks noGrp="1"/>
          </p:cNvSpPr>
          <p:nvPr>
            <p:ph type="body" idx="1"/>
          </p:nvPr>
        </p:nvSpPr>
        <p:spPr>
          <a:xfrm>
            <a:off x="709930" y="4861443"/>
            <a:ext cx="5679300" cy="4605600"/>
          </a:xfrm>
          <a:prstGeom prst="rect">
            <a:avLst/>
          </a:prstGeom>
          <a:noFill/>
          <a:ln>
            <a:noFill/>
          </a:ln>
        </p:spPr>
        <p:txBody>
          <a:bodyPr spcFirstLastPara="1" wrap="square" lIns="99875" tIns="49925" rIns="99875" bIns="49925" anchor="t" anchorCtr="0">
            <a:noAutofit/>
          </a:bodyPr>
          <a:lstStyle/>
          <a:p>
            <a:pPr marL="0" lvl="0" indent="0" algn="l" rtl="0">
              <a:lnSpc>
                <a:spcPct val="100000"/>
              </a:lnSpc>
              <a:spcBef>
                <a:spcPts val="0"/>
              </a:spcBef>
              <a:spcAft>
                <a:spcPts val="0"/>
              </a:spcAft>
              <a:buSzPts val="1400"/>
              <a:buNone/>
            </a:pPr>
            <a:endParaRPr/>
          </a:p>
        </p:txBody>
      </p:sp>
      <p:sp>
        <p:nvSpPr>
          <p:cNvPr id="429" name="Google Shape;429;p1:notes"/>
          <p:cNvSpPr txBox="1">
            <a:spLocks noGrp="1"/>
          </p:cNvSpPr>
          <p:nvPr>
            <p:ph type="sldNum" idx="12"/>
          </p:nvPr>
        </p:nvSpPr>
        <p:spPr>
          <a:xfrm>
            <a:off x="4021293" y="9721106"/>
            <a:ext cx="3076500" cy="511800"/>
          </a:xfrm>
          <a:prstGeom prst="rect">
            <a:avLst/>
          </a:prstGeom>
          <a:noFill/>
          <a:ln>
            <a:noFill/>
          </a:ln>
        </p:spPr>
        <p:txBody>
          <a:bodyPr spcFirstLastPara="1" wrap="square" lIns="99875" tIns="49925" rIns="99875" bIns="49925" anchor="b" anchorCtr="0">
            <a:noAutofit/>
          </a:bodyPr>
          <a:lstStyle/>
          <a:p>
            <a:pPr marL="0" lvl="0" indent="0" algn="r" rtl="0">
              <a:lnSpc>
                <a:spcPct val="100000"/>
              </a:lnSpc>
              <a:spcBef>
                <a:spcPts val="0"/>
              </a:spcBef>
              <a:spcAft>
                <a:spcPts val="0"/>
              </a:spcAft>
              <a:buSzPts val="1400"/>
              <a:buNone/>
            </a:pPr>
            <a:fld id="{00000000-1234-1234-1234-123412341234}" type="slidenum">
              <a:rPr lang="es-EC"/>
              <a:t>1</a:t>
            </a:fld>
            <a:endParaRPr/>
          </a:p>
        </p:txBody>
      </p:sp>
      <p:sp>
        <p:nvSpPr>
          <p:cNvPr id="430" name="Google Shape;430;p1:notes"/>
          <p:cNvSpPr txBox="1">
            <a:spLocks noGrp="1"/>
          </p:cNvSpPr>
          <p:nvPr>
            <p:ph type="ftr" idx="11"/>
          </p:nvPr>
        </p:nvSpPr>
        <p:spPr>
          <a:xfrm>
            <a:off x="0" y="9721106"/>
            <a:ext cx="3076500" cy="511800"/>
          </a:xfrm>
          <a:prstGeom prst="rect">
            <a:avLst/>
          </a:prstGeom>
          <a:noFill/>
          <a:ln>
            <a:noFill/>
          </a:ln>
        </p:spPr>
        <p:txBody>
          <a:bodyPr spcFirstLastPara="1" wrap="square" lIns="99875" tIns="49925" rIns="99875" bIns="49925" anchor="b" anchorCtr="0">
            <a:noAutofit/>
          </a:bodyPr>
          <a:lstStyle/>
          <a:p>
            <a:pPr marL="0" lvl="0" indent="0" algn="l" rtl="0">
              <a:lnSpc>
                <a:spcPct val="100000"/>
              </a:lnSpc>
              <a:spcBef>
                <a:spcPts val="0"/>
              </a:spcBef>
              <a:spcAft>
                <a:spcPts val="0"/>
              </a:spcAft>
              <a:buSzPts val="1400"/>
              <a:buNone/>
            </a:pPr>
            <a:r>
              <a:rPr lang="es-EC"/>
              <a:t>CÓDIGO: SGC.DI.269       VERSIÓN: 1.0        DICIEMBRE 13 2011</a:t>
            </a:r>
            <a:endParaRPr/>
          </a:p>
        </p:txBody>
      </p:sp>
    </p:spTree>
    <p:extLst>
      <p:ext uri="{BB962C8B-B14F-4D97-AF65-F5344CB8AC3E}">
        <p14:creationId xmlns:p14="http://schemas.microsoft.com/office/powerpoint/2010/main" val="41197389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a:p>
        </p:txBody>
      </p:sp>
      <p:sp>
        <p:nvSpPr>
          <p:cNvPr id="4" name="Marcador de número de diapositiva 3"/>
          <p:cNvSpPr>
            <a:spLocks noGrp="1"/>
          </p:cNvSpPr>
          <p:nvPr>
            <p:ph type="sldNum" sz="quarter" idx="10"/>
          </p:nvPr>
        </p:nvSpPr>
        <p:spPr/>
        <p:txBody>
          <a:bodyPr/>
          <a:lstStyle/>
          <a:p>
            <a:fld id="{1F8265F6-9BB1-4E58-AF9C-D8DEB8C6AF81}" type="slidenum">
              <a:rPr lang="es-EC" smtClean="0"/>
              <a:t>2</a:t>
            </a:fld>
            <a:endParaRPr lang="es-EC"/>
          </a:p>
        </p:txBody>
      </p:sp>
    </p:spTree>
    <p:extLst>
      <p:ext uri="{BB962C8B-B14F-4D97-AF65-F5344CB8AC3E}">
        <p14:creationId xmlns:p14="http://schemas.microsoft.com/office/powerpoint/2010/main" val="399131786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oleObject" Target="../embeddings/oleObject1.bin"/><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Diapositiva de título">
  <p:cSld name="Diapositiva de título">
    <p:spTree>
      <p:nvGrpSpPr>
        <p:cNvPr id="1" name="Shape 18"/>
        <p:cNvGrpSpPr/>
        <p:nvPr/>
      </p:nvGrpSpPr>
      <p:grpSpPr>
        <a:xfrm>
          <a:off x="0" y="0"/>
          <a:ext cx="0" cy="0"/>
          <a:chOff x="0" y="0"/>
          <a:chExt cx="0" cy="0"/>
        </a:xfrm>
      </p:grpSpPr>
      <p:pic>
        <p:nvPicPr>
          <p:cNvPr id="19" name="Google Shape;19;p29"/>
          <p:cNvPicPr preferRelativeResize="0"/>
          <p:nvPr/>
        </p:nvPicPr>
        <p:blipFill rotWithShape="1">
          <a:blip r:embed="rId2">
            <a:alphaModFix/>
          </a:blip>
          <a:srcRect r="2678"/>
          <a:stretch/>
        </p:blipFill>
        <p:spPr>
          <a:xfrm>
            <a:off x="-19050" y="749300"/>
            <a:ext cx="9163050" cy="5360988"/>
          </a:xfrm>
          <a:prstGeom prst="rect">
            <a:avLst/>
          </a:prstGeom>
          <a:noFill/>
          <a:ln>
            <a:noFill/>
          </a:ln>
        </p:spPr>
      </p:pic>
      <p:sp>
        <p:nvSpPr>
          <p:cNvPr id="20" name="Google Shape;20;p29"/>
          <p:cNvSpPr/>
          <p:nvPr/>
        </p:nvSpPr>
        <p:spPr>
          <a:xfrm>
            <a:off x="3071813" y="2286000"/>
            <a:ext cx="2895600" cy="47625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dk1"/>
              </a:solidFill>
              <a:latin typeface="Arial"/>
              <a:ea typeface="Arial"/>
              <a:cs typeface="Arial"/>
              <a:sym typeface="Arial"/>
            </a:endParaRPr>
          </a:p>
        </p:txBody>
      </p:sp>
      <p:pic>
        <p:nvPicPr>
          <p:cNvPr id="21" name="Google Shape;21;p29" descr="pie de pagina espe.jpg"/>
          <p:cNvPicPr preferRelativeResize="0"/>
          <p:nvPr/>
        </p:nvPicPr>
        <p:blipFill rotWithShape="1">
          <a:blip r:embed="rId3">
            <a:alphaModFix/>
          </a:blip>
          <a:srcRect/>
          <a:stretch/>
        </p:blipFill>
        <p:spPr>
          <a:xfrm>
            <a:off x="0" y="5864225"/>
            <a:ext cx="9144000" cy="1065213"/>
          </a:xfrm>
          <a:prstGeom prst="rect">
            <a:avLst/>
          </a:prstGeom>
          <a:noFill/>
          <a:ln w="9525" cap="flat" cmpd="sng">
            <a:solidFill>
              <a:schemeClr val="dk1"/>
            </a:solidFill>
            <a:prstDash val="solid"/>
            <a:miter lim="800000"/>
            <a:headEnd type="none" w="sm" len="sm"/>
            <a:tailEnd type="none" w="sm" len="sm"/>
          </a:ln>
        </p:spPr>
      </p:pic>
      <p:sp>
        <p:nvSpPr>
          <p:cNvPr id="22" name="Google Shape;22;p29"/>
          <p:cNvSpPr txBox="1">
            <a:spLocks noGrp="1"/>
          </p:cNvSpPr>
          <p:nvPr>
            <p:ph type="dt" idx="10"/>
          </p:nvPr>
        </p:nvSpPr>
        <p:spPr>
          <a:xfrm>
            <a:off x="385192" y="5661248"/>
            <a:ext cx="2026568" cy="21602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5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9"/>
          <p:cNvSpPr txBox="1">
            <a:spLocks noGrp="1"/>
          </p:cNvSpPr>
          <p:nvPr>
            <p:ph type="ftr" idx="11"/>
          </p:nvPr>
        </p:nvSpPr>
        <p:spPr>
          <a:xfrm>
            <a:off x="4388160" y="5662451"/>
            <a:ext cx="1447800" cy="213618"/>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50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29"/>
          <p:cNvSpPr txBox="1">
            <a:spLocks noGrp="1"/>
          </p:cNvSpPr>
          <p:nvPr>
            <p:ph type="sldNum" idx="12"/>
          </p:nvPr>
        </p:nvSpPr>
        <p:spPr>
          <a:xfrm>
            <a:off x="7812360" y="5662451"/>
            <a:ext cx="874440" cy="213618"/>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1pPr>
            <a:lvl2pPr marL="0" marR="0" lvl="1"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2pPr>
            <a:lvl3pPr marL="0" marR="0" lvl="2"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3pPr>
            <a:lvl4pPr marL="0" marR="0" lvl="3"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4pPr>
            <a:lvl5pPr marL="0" marR="0" lvl="4"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5pPr>
            <a:lvl6pPr marL="0" marR="0" lvl="5"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6pPr>
            <a:lvl7pPr marL="0" marR="0" lvl="6"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7pPr>
            <a:lvl8pPr marL="0" marR="0" lvl="7"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8pPr>
            <a:lvl9pPr marL="0" marR="0" lvl="8" indent="0" algn="ctr">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r>
              <a:rPr lang="es-EC"/>
              <a:t>VERSIÓN: </a:t>
            </a:r>
            <a:r>
              <a:rPr lang="es-EC" b="0"/>
              <a:t>1.1</a:t>
            </a:r>
            <a:endParaRPr b="0"/>
          </a:p>
        </p:txBody>
      </p:sp>
      <p:pic>
        <p:nvPicPr>
          <p:cNvPr id="25" name="Google Shape;25;p29"/>
          <p:cNvPicPr preferRelativeResize="0"/>
          <p:nvPr/>
        </p:nvPicPr>
        <p:blipFill rotWithShape="1">
          <a:blip r:embed="rId4">
            <a:alphaModFix/>
          </a:blip>
          <a:srcRect/>
          <a:stretch/>
        </p:blipFill>
        <p:spPr>
          <a:xfrm>
            <a:off x="343102" y="222164"/>
            <a:ext cx="2232000" cy="57644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39622491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08445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474099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41306400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5935089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41700819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1929523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7970849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829548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729332" y="287256"/>
            <a:ext cx="8414669" cy="724247"/>
          </a:xfrm>
          <a:prstGeom prst="rect">
            <a:avLst/>
          </a:prstGeom>
        </p:spPr>
        <p:txBody>
          <a:bodyPr anchor="ctr"/>
          <a:lstStyle>
            <a:lvl1pPr marL="0" indent="0" algn="l">
              <a:buNone/>
              <a:defRPr sz="33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9" name="Freeform: Shape 8">
            <a:extLst>
              <a:ext uri="{FF2B5EF4-FFF2-40B4-BE49-F238E27FC236}">
                <a16:creationId xmlns:a16="http://schemas.microsoft.com/office/drawing/2014/main" id="{FA710374-A0D0-4639-B013-35A506CD37E6}"/>
              </a:ext>
            </a:extLst>
          </p:cNvPr>
          <p:cNvSpPr>
            <a:spLocks/>
          </p:cNvSpPr>
          <p:nvPr userDrawn="1"/>
        </p:nvSpPr>
        <p:spPr bwMode="auto">
          <a:xfrm>
            <a:off x="6844036" y="6274755"/>
            <a:ext cx="2299964" cy="488403"/>
          </a:xfrm>
          <a:custGeom>
            <a:avLst/>
            <a:gdLst>
              <a:gd name="connsiteX0" fmla="*/ 5307865 w 12192148"/>
              <a:gd name="connsiteY0" fmla="*/ 0 h 1941773"/>
              <a:gd name="connsiteX1" fmla="*/ 5817217 w 12192148"/>
              <a:gd name="connsiteY1" fmla="*/ 0 h 1941773"/>
              <a:gd name="connsiteX2" fmla="*/ 5817217 w 12192148"/>
              <a:gd name="connsiteY2" fmla="*/ 697113 h 1941773"/>
              <a:gd name="connsiteX3" fmla="*/ 6190042 w 12192148"/>
              <a:gd name="connsiteY3" fmla="*/ 697113 h 1941773"/>
              <a:gd name="connsiteX4" fmla="*/ 6190042 w 12192148"/>
              <a:gd name="connsiteY4" fmla="*/ 1325570 h 1941773"/>
              <a:gd name="connsiteX5" fmla="*/ 6489353 w 12192148"/>
              <a:gd name="connsiteY5" fmla="*/ 1325570 h 1941773"/>
              <a:gd name="connsiteX6" fmla="*/ 6489353 w 12192148"/>
              <a:gd name="connsiteY6" fmla="*/ 1114324 h 1941773"/>
              <a:gd name="connsiteX7" fmla="*/ 6898935 w 12192148"/>
              <a:gd name="connsiteY7" fmla="*/ 1114324 h 1941773"/>
              <a:gd name="connsiteX8" fmla="*/ 6898935 w 12192148"/>
              <a:gd name="connsiteY8" fmla="*/ 348556 h 1941773"/>
              <a:gd name="connsiteX9" fmla="*/ 7219249 w 12192148"/>
              <a:gd name="connsiteY9" fmla="*/ 348556 h 1941773"/>
              <a:gd name="connsiteX10" fmla="*/ 7219249 w 12192148"/>
              <a:gd name="connsiteY10" fmla="*/ 1093199 h 1941773"/>
              <a:gd name="connsiteX11" fmla="*/ 7413539 w 12192148"/>
              <a:gd name="connsiteY11" fmla="*/ 1093199 h 1941773"/>
              <a:gd name="connsiteX12" fmla="*/ 7413539 w 12192148"/>
              <a:gd name="connsiteY12" fmla="*/ 517553 h 1941773"/>
              <a:gd name="connsiteX13" fmla="*/ 7875631 w 12192148"/>
              <a:gd name="connsiteY13" fmla="*/ 517553 h 1941773"/>
              <a:gd name="connsiteX14" fmla="*/ 7875631 w 12192148"/>
              <a:gd name="connsiteY14" fmla="*/ 1103761 h 1941773"/>
              <a:gd name="connsiteX15" fmla="*/ 8342975 w 12192148"/>
              <a:gd name="connsiteY15" fmla="*/ 1103761 h 1941773"/>
              <a:gd name="connsiteX16" fmla="*/ 8342975 w 12192148"/>
              <a:gd name="connsiteY16" fmla="*/ 739362 h 1941773"/>
              <a:gd name="connsiteX17" fmla="*/ 8852328 w 12192148"/>
              <a:gd name="connsiteY17" fmla="*/ 739362 h 1941773"/>
              <a:gd name="connsiteX18" fmla="*/ 8852328 w 12192148"/>
              <a:gd name="connsiteY18" fmla="*/ 1093199 h 1941773"/>
              <a:gd name="connsiteX19" fmla="*/ 9240906 w 12192148"/>
              <a:gd name="connsiteY19" fmla="*/ 1093199 h 1941773"/>
              <a:gd name="connsiteX20" fmla="*/ 9240906 w 12192148"/>
              <a:gd name="connsiteY20" fmla="*/ 924202 h 1941773"/>
              <a:gd name="connsiteX21" fmla="*/ 9503459 w 12192148"/>
              <a:gd name="connsiteY21" fmla="*/ 929483 h 1941773"/>
              <a:gd name="connsiteX22" fmla="*/ 9503459 w 12192148"/>
              <a:gd name="connsiteY22" fmla="*/ 781611 h 1941773"/>
              <a:gd name="connsiteX23" fmla="*/ 9771263 w 12192148"/>
              <a:gd name="connsiteY23" fmla="*/ 781611 h 1941773"/>
              <a:gd name="connsiteX24" fmla="*/ 9771263 w 12192148"/>
              <a:gd name="connsiteY24" fmla="*/ 918921 h 1941773"/>
              <a:gd name="connsiteX25" fmla="*/ 10028565 w 12192148"/>
              <a:gd name="connsiteY25" fmla="*/ 918921 h 1941773"/>
              <a:gd name="connsiteX26" fmla="*/ 10028565 w 12192148"/>
              <a:gd name="connsiteY26" fmla="*/ 765768 h 1941773"/>
              <a:gd name="connsiteX27" fmla="*/ 10280615 w 12192148"/>
              <a:gd name="connsiteY27" fmla="*/ 771049 h 1941773"/>
              <a:gd name="connsiteX28" fmla="*/ 10280615 w 12192148"/>
              <a:gd name="connsiteY28" fmla="*/ 190122 h 1941773"/>
              <a:gd name="connsiteX29" fmla="*/ 10789968 w 12192148"/>
              <a:gd name="connsiteY29" fmla="*/ 190122 h 1941773"/>
              <a:gd name="connsiteX30" fmla="*/ 10789968 w 12192148"/>
              <a:gd name="connsiteY30" fmla="*/ 697113 h 1941773"/>
              <a:gd name="connsiteX31" fmla="*/ 11168044 w 12192148"/>
              <a:gd name="connsiteY31" fmla="*/ 697113 h 1941773"/>
              <a:gd name="connsiteX32" fmla="*/ 11168044 w 12192148"/>
              <a:gd name="connsiteY32" fmla="*/ 1621315 h 1941773"/>
              <a:gd name="connsiteX33" fmla="*/ 11467354 w 12192148"/>
              <a:gd name="connsiteY33" fmla="*/ 1621315 h 1941773"/>
              <a:gd name="connsiteX34" fmla="*/ 11467354 w 12192148"/>
              <a:gd name="connsiteY34" fmla="*/ 1114324 h 1941773"/>
              <a:gd name="connsiteX35" fmla="*/ 11871686 w 12192148"/>
              <a:gd name="connsiteY35" fmla="*/ 1114324 h 1941773"/>
              <a:gd name="connsiteX36" fmla="*/ 11871686 w 12192148"/>
              <a:gd name="connsiteY36" fmla="*/ 348556 h 1941773"/>
              <a:gd name="connsiteX37" fmla="*/ 12192000 w 12192148"/>
              <a:gd name="connsiteY37" fmla="*/ 348556 h 1941773"/>
              <a:gd name="connsiteX38" fmla="*/ 12192000 w 12192148"/>
              <a:gd name="connsiteY38" fmla="*/ 1754103 h 1941773"/>
              <a:gd name="connsiteX39" fmla="*/ 12192000 w 12192148"/>
              <a:gd name="connsiteY39" fmla="*/ 1896676 h 1941773"/>
              <a:gd name="connsiteX40" fmla="*/ 12192148 w 12192148"/>
              <a:gd name="connsiteY40" fmla="*/ 1896676 h 1941773"/>
              <a:gd name="connsiteX41" fmla="*/ 12192148 w 12192148"/>
              <a:gd name="connsiteY41" fmla="*/ 1941773 h 1941773"/>
              <a:gd name="connsiteX42" fmla="*/ 0 w 12192148"/>
              <a:gd name="connsiteY42" fmla="*/ 1941773 h 1941773"/>
              <a:gd name="connsiteX43" fmla="*/ 0 w 12192148"/>
              <a:gd name="connsiteY43" fmla="*/ 1896676 h 1941773"/>
              <a:gd name="connsiteX44" fmla="*/ 0 w 12192148"/>
              <a:gd name="connsiteY44" fmla="*/ 1573784 h 1941773"/>
              <a:gd name="connsiteX45" fmla="*/ 112847 w 12192148"/>
              <a:gd name="connsiteY45" fmla="*/ 1573784 h 1941773"/>
              <a:gd name="connsiteX46" fmla="*/ 293106 w 12192148"/>
              <a:gd name="connsiteY46" fmla="*/ 1573784 h 1941773"/>
              <a:gd name="connsiteX47" fmla="*/ 293106 w 12192148"/>
              <a:gd name="connsiteY47" fmla="*/ 411930 h 1941773"/>
              <a:gd name="connsiteX48" fmla="*/ 655428 w 12192148"/>
              <a:gd name="connsiteY48" fmla="*/ 411930 h 1941773"/>
              <a:gd name="connsiteX49" fmla="*/ 655428 w 12192148"/>
              <a:gd name="connsiteY49" fmla="*/ 1373100 h 1941773"/>
              <a:gd name="connsiteX50" fmla="*/ 791956 w 12192148"/>
              <a:gd name="connsiteY50" fmla="*/ 1188260 h 1941773"/>
              <a:gd name="connsiteX51" fmla="*/ 954739 w 12192148"/>
              <a:gd name="connsiteY51" fmla="*/ 1399506 h 1941773"/>
              <a:gd name="connsiteX52" fmla="*/ 1101768 w 12192148"/>
              <a:gd name="connsiteY52" fmla="*/ 1188260 h 1941773"/>
              <a:gd name="connsiteX53" fmla="*/ 1264551 w 12192148"/>
              <a:gd name="connsiteY53" fmla="*/ 1399506 h 1941773"/>
              <a:gd name="connsiteX54" fmla="*/ 1411580 w 12192148"/>
              <a:gd name="connsiteY54" fmla="*/ 1188260 h 1941773"/>
              <a:gd name="connsiteX55" fmla="*/ 1574363 w 12192148"/>
              <a:gd name="connsiteY55" fmla="*/ 1399506 h 1941773"/>
              <a:gd name="connsiteX56" fmla="*/ 1574363 w 12192148"/>
              <a:gd name="connsiteY56" fmla="*/ 1447036 h 1941773"/>
              <a:gd name="connsiteX57" fmla="*/ 1721393 w 12192148"/>
              <a:gd name="connsiteY57" fmla="*/ 1447036 h 1941773"/>
              <a:gd name="connsiteX58" fmla="*/ 1721393 w 12192148"/>
              <a:gd name="connsiteY58" fmla="*/ 1299164 h 1941773"/>
              <a:gd name="connsiteX59" fmla="*/ 1537606 w 12192148"/>
              <a:gd name="connsiteY59" fmla="*/ 1072074 h 1941773"/>
              <a:gd name="connsiteX60" fmla="*/ 1721393 w 12192148"/>
              <a:gd name="connsiteY60" fmla="*/ 844985 h 1941773"/>
              <a:gd name="connsiteX61" fmla="*/ 1721393 w 12192148"/>
              <a:gd name="connsiteY61" fmla="*/ 586208 h 1941773"/>
              <a:gd name="connsiteX62" fmla="*/ 1815912 w 12192148"/>
              <a:gd name="connsiteY62" fmla="*/ 586208 h 1941773"/>
              <a:gd name="connsiteX63" fmla="*/ 1815912 w 12192148"/>
              <a:gd name="connsiteY63" fmla="*/ 844985 h 1941773"/>
              <a:gd name="connsiteX64" fmla="*/ 1999699 w 12192148"/>
              <a:gd name="connsiteY64" fmla="*/ 1072074 h 1941773"/>
              <a:gd name="connsiteX65" fmla="*/ 1815912 w 12192148"/>
              <a:gd name="connsiteY65" fmla="*/ 1299164 h 1941773"/>
              <a:gd name="connsiteX66" fmla="*/ 1815912 w 12192148"/>
              <a:gd name="connsiteY66" fmla="*/ 1447036 h 1941773"/>
              <a:gd name="connsiteX67" fmla="*/ 1941937 w 12192148"/>
              <a:gd name="connsiteY67" fmla="*/ 1447036 h 1941773"/>
              <a:gd name="connsiteX68" fmla="*/ 1941937 w 12192148"/>
              <a:gd name="connsiteY68" fmla="*/ 1293883 h 1941773"/>
              <a:gd name="connsiteX69" fmla="*/ 2099469 w 12192148"/>
              <a:gd name="connsiteY69" fmla="*/ 1293883 h 1941773"/>
              <a:gd name="connsiteX70" fmla="*/ 2099469 w 12192148"/>
              <a:gd name="connsiteY70" fmla="*/ 1093199 h 1941773"/>
              <a:gd name="connsiteX71" fmla="*/ 2440788 w 12192148"/>
              <a:gd name="connsiteY71" fmla="*/ 1093199 h 1941773"/>
              <a:gd name="connsiteX72" fmla="*/ 2440788 w 12192148"/>
              <a:gd name="connsiteY72" fmla="*/ 517553 h 1941773"/>
              <a:gd name="connsiteX73" fmla="*/ 2897630 w 12192148"/>
              <a:gd name="connsiteY73" fmla="*/ 517553 h 1941773"/>
              <a:gd name="connsiteX74" fmla="*/ 2897630 w 12192148"/>
              <a:gd name="connsiteY74" fmla="*/ 1103761 h 1941773"/>
              <a:gd name="connsiteX75" fmla="*/ 3364974 w 12192148"/>
              <a:gd name="connsiteY75" fmla="*/ 1103761 h 1941773"/>
              <a:gd name="connsiteX76" fmla="*/ 3364974 w 12192148"/>
              <a:gd name="connsiteY76" fmla="*/ 739362 h 1941773"/>
              <a:gd name="connsiteX77" fmla="*/ 3879577 w 12192148"/>
              <a:gd name="connsiteY77" fmla="*/ 739362 h 1941773"/>
              <a:gd name="connsiteX78" fmla="*/ 3879577 w 12192148"/>
              <a:gd name="connsiteY78" fmla="*/ 1093199 h 1941773"/>
              <a:gd name="connsiteX79" fmla="*/ 4268157 w 12192148"/>
              <a:gd name="connsiteY79" fmla="*/ 1093199 h 1941773"/>
              <a:gd name="connsiteX80" fmla="*/ 4268157 w 12192148"/>
              <a:gd name="connsiteY80" fmla="*/ 924202 h 1941773"/>
              <a:gd name="connsiteX81" fmla="*/ 4530710 w 12192148"/>
              <a:gd name="connsiteY81" fmla="*/ 929483 h 1941773"/>
              <a:gd name="connsiteX82" fmla="*/ 4530710 w 12192148"/>
              <a:gd name="connsiteY82" fmla="*/ 781611 h 1941773"/>
              <a:gd name="connsiteX83" fmla="*/ 4798513 w 12192148"/>
              <a:gd name="connsiteY83" fmla="*/ 781611 h 1941773"/>
              <a:gd name="connsiteX84" fmla="*/ 4798513 w 12192148"/>
              <a:gd name="connsiteY84" fmla="*/ 918921 h 1941773"/>
              <a:gd name="connsiteX85" fmla="*/ 5055815 w 12192148"/>
              <a:gd name="connsiteY85" fmla="*/ 918921 h 1941773"/>
              <a:gd name="connsiteX86" fmla="*/ 5055815 w 12192148"/>
              <a:gd name="connsiteY86" fmla="*/ 765768 h 1941773"/>
              <a:gd name="connsiteX87" fmla="*/ 5307865 w 12192148"/>
              <a:gd name="connsiteY87" fmla="*/ 771049 h 1941773"/>
              <a:gd name="connsiteX88" fmla="*/ 5307865 w 12192148"/>
              <a:gd name="connsiteY88" fmla="*/ 0 h 1941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12192148" h="1941773">
                <a:moveTo>
                  <a:pt x="5307865" y="0"/>
                </a:moveTo>
                <a:cubicBezTo>
                  <a:pt x="5307865" y="0"/>
                  <a:pt x="5307865" y="0"/>
                  <a:pt x="5817217" y="0"/>
                </a:cubicBezTo>
                <a:cubicBezTo>
                  <a:pt x="5817217" y="0"/>
                  <a:pt x="5817217" y="0"/>
                  <a:pt x="5817217" y="697113"/>
                </a:cubicBezTo>
                <a:cubicBezTo>
                  <a:pt x="5817217" y="697113"/>
                  <a:pt x="5817217" y="697113"/>
                  <a:pt x="6190042" y="697113"/>
                </a:cubicBezTo>
                <a:cubicBezTo>
                  <a:pt x="6190042" y="697113"/>
                  <a:pt x="6190042" y="697113"/>
                  <a:pt x="6190042" y="1325570"/>
                </a:cubicBezTo>
                <a:cubicBezTo>
                  <a:pt x="6190042" y="1325570"/>
                  <a:pt x="6190042" y="1325570"/>
                  <a:pt x="6489353" y="1325570"/>
                </a:cubicBezTo>
                <a:cubicBezTo>
                  <a:pt x="6489353" y="1325570"/>
                  <a:pt x="6489353" y="1325570"/>
                  <a:pt x="6489353" y="1114324"/>
                </a:cubicBezTo>
                <a:cubicBezTo>
                  <a:pt x="6489353" y="1114324"/>
                  <a:pt x="6489353" y="1114324"/>
                  <a:pt x="6898935" y="1114324"/>
                </a:cubicBezTo>
                <a:cubicBezTo>
                  <a:pt x="6898935" y="1114324"/>
                  <a:pt x="6898935" y="1114324"/>
                  <a:pt x="6898935" y="348556"/>
                </a:cubicBezTo>
                <a:cubicBezTo>
                  <a:pt x="6898935" y="348556"/>
                  <a:pt x="6898935" y="348556"/>
                  <a:pt x="7219249" y="348556"/>
                </a:cubicBezTo>
                <a:cubicBezTo>
                  <a:pt x="7219249" y="348556"/>
                  <a:pt x="7219249" y="348556"/>
                  <a:pt x="7219249" y="1093199"/>
                </a:cubicBezTo>
                <a:cubicBezTo>
                  <a:pt x="7219249" y="1093199"/>
                  <a:pt x="7219249" y="1093199"/>
                  <a:pt x="7413539" y="1093199"/>
                </a:cubicBezTo>
                <a:cubicBezTo>
                  <a:pt x="7413539" y="1093199"/>
                  <a:pt x="7413539" y="1093199"/>
                  <a:pt x="7413539" y="517553"/>
                </a:cubicBezTo>
                <a:cubicBezTo>
                  <a:pt x="7413539" y="517553"/>
                  <a:pt x="7413539" y="517553"/>
                  <a:pt x="7875631" y="517553"/>
                </a:cubicBezTo>
                <a:cubicBezTo>
                  <a:pt x="7875631" y="517553"/>
                  <a:pt x="7875631" y="517553"/>
                  <a:pt x="7875631" y="1103761"/>
                </a:cubicBezTo>
                <a:cubicBezTo>
                  <a:pt x="7875631" y="1103761"/>
                  <a:pt x="7875631" y="1103761"/>
                  <a:pt x="8342975" y="1103761"/>
                </a:cubicBezTo>
                <a:cubicBezTo>
                  <a:pt x="8342975" y="1103761"/>
                  <a:pt x="8342975" y="1103761"/>
                  <a:pt x="8342975" y="739362"/>
                </a:cubicBezTo>
                <a:cubicBezTo>
                  <a:pt x="8342975" y="739362"/>
                  <a:pt x="8342975" y="739362"/>
                  <a:pt x="8852328" y="739362"/>
                </a:cubicBezTo>
                <a:cubicBezTo>
                  <a:pt x="8852328" y="739362"/>
                  <a:pt x="8852328" y="739362"/>
                  <a:pt x="8852328" y="1093199"/>
                </a:cubicBezTo>
                <a:cubicBezTo>
                  <a:pt x="8852328" y="1093199"/>
                  <a:pt x="8852328" y="1093199"/>
                  <a:pt x="9240906" y="1093199"/>
                </a:cubicBezTo>
                <a:cubicBezTo>
                  <a:pt x="9240906" y="1093199"/>
                  <a:pt x="9240906" y="1093199"/>
                  <a:pt x="9240906" y="924202"/>
                </a:cubicBezTo>
                <a:cubicBezTo>
                  <a:pt x="9240906" y="924202"/>
                  <a:pt x="9240906" y="924202"/>
                  <a:pt x="9503459" y="929483"/>
                </a:cubicBezTo>
                <a:cubicBezTo>
                  <a:pt x="9503459" y="929483"/>
                  <a:pt x="9503459" y="929483"/>
                  <a:pt x="9503459" y="781611"/>
                </a:cubicBezTo>
                <a:cubicBezTo>
                  <a:pt x="9503459" y="781611"/>
                  <a:pt x="9503459" y="781611"/>
                  <a:pt x="9771263" y="781611"/>
                </a:cubicBezTo>
                <a:cubicBezTo>
                  <a:pt x="9771263" y="781611"/>
                  <a:pt x="9771263" y="781611"/>
                  <a:pt x="9771263" y="918921"/>
                </a:cubicBezTo>
                <a:cubicBezTo>
                  <a:pt x="9771263" y="918921"/>
                  <a:pt x="9771263" y="918921"/>
                  <a:pt x="10028565" y="918921"/>
                </a:cubicBezTo>
                <a:cubicBezTo>
                  <a:pt x="10028565" y="918921"/>
                  <a:pt x="10028565" y="918921"/>
                  <a:pt x="10028565" y="765768"/>
                </a:cubicBezTo>
                <a:cubicBezTo>
                  <a:pt x="10028565" y="765768"/>
                  <a:pt x="10028565" y="765768"/>
                  <a:pt x="10280615" y="771049"/>
                </a:cubicBezTo>
                <a:cubicBezTo>
                  <a:pt x="10280615" y="771049"/>
                  <a:pt x="10280615" y="771049"/>
                  <a:pt x="10280615" y="190122"/>
                </a:cubicBezTo>
                <a:cubicBezTo>
                  <a:pt x="10280615" y="190122"/>
                  <a:pt x="10280615" y="190122"/>
                  <a:pt x="10789968" y="190122"/>
                </a:cubicBezTo>
                <a:cubicBezTo>
                  <a:pt x="10789968" y="190122"/>
                  <a:pt x="10789968" y="190122"/>
                  <a:pt x="10789968" y="697113"/>
                </a:cubicBezTo>
                <a:cubicBezTo>
                  <a:pt x="10789968" y="697113"/>
                  <a:pt x="10789968" y="697113"/>
                  <a:pt x="11168044" y="697113"/>
                </a:cubicBezTo>
                <a:cubicBezTo>
                  <a:pt x="11168044" y="697113"/>
                  <a:pt x="11168044" y="697113"/>
                  <a:pt x="11168044" y="1621315"/>
                </a:cubicBezTo>
                <a:cubicBezTo>
                  <a:pt x="11168044" y="1621315"/>
                  <a:pt x="11168044" y="1621315"/>
                  <a:pt x="11467354" y="1621315"/>
                </a:cubicBezTo>
                <a:cubicBezTo>
                  <a:pt x="11467354" y="1621315"/>
                  <a:pt x="11467354" y="1621315"/>
                  <a:pt x="11467354" y="1114324"/>
                </a:cubicBezTo>
                <a:cubicBezTo>
                  <a:pt x="11467354" y="1114324"/>
                  <a:pt x="11467354" y="1114324"/>
                  <a:pt x="11871686" y="1114324"/>
                </a:cubicBezTo>
                <a:cubicBezTo>
                  <a:pt x="11871686" y="1114324"/>
                  <a:pt x="11871686" y="1114324"/>
                  <a:pt x="11871686" y="348556"/>
                </a:cubicBezTo>
                <a:cubicBezTo>
                  <a:pt x="11871686" y="348556"/>
                  <a:pt x="11871686" y="348556"/>
                  <a:pt x="12192000" y="348556"/>
                </a:cubicBezTo>
                <a:cubicBezTo>
                  <a:pt x="12192000" y="348556"/>
                  <a:pt x="12192000" y="348556"/>
                  <a:pt x="12192000" y="1754103"/>
                </a:cubicBezTo>
                <a:lnTo>
                  <a:pt x="12192000" y="1896676"/>
                </a:lnTo>
                <a:lnTo>
                  <a:pt x="12192148" y="1896676"/>
                </a:lnTo>
                <a:lnTo>
                  <a:pt x="12192148" y="1941773"/>
                </a:lnTo>
                <a:lnTo>
                  <a:pt x="0" y="1941773"/>
                </a:lnTo>
                <a:lnTo>
                  <a:pt x="0" y="1896676"/>
                </a:lnTo>
                <a:lnTo>
                  <a:pt x="0" y="1573784"/>
                </a:lnTo>
                <a:lnTo>
                  <a:pt x="112847" y="1573784"/>
                </a:lnTo>
                <a:cubicBezTo>
                  <a:pt x="165111" y="1573784"/>
                  <a:pt x="224842" y="1573784"/>
                  <a:pt x="293106" y="1573784"/>
                </a:cubicBezTo>
                <a:cubicBezTo>
                  <a:pt x="293106" y="1573784"/>
                  <a:pt x="293106" y="1573784"/>
                  <a:pt x="293106" y="411930"/>
                </a:cubicBezTo>
                <a:cubicBezTo>
                  <a:pt x="293106" y="411930"/>
                  <a:pt x="293106" y="411930"/>
                  <a:pt x="655428" y="411930"/>
                </a:cubicBezTo>
                <a:cubicBezTo>
                  <a:pt x="655428" y="411930"/>
                  <a:pt x="655428" y="411930"/>
                  <a:pt x="655428" y="1373100"/>
                </a:cubicBezTo>
                <a:cubicBezTo>
                  <a:pt x="676433" y="1315008"/>
                  <a:pt x="734194" y="1188260"/>
                  <a:pt x="791956" y="1188260"/>
                </a:cubicBezTo>
                <a:cubicBezTo>
                  <a:pt x="875973" y="1188260"/>
                  <a:pt x="954739" y="1399506"/>
                  <a:pt x="954739" y="1399506"/>
                </a:cubicBezTo>
                <a:cubicBezTo>
                  <a:pt x="954739" y="1399506"/>
                  <a:pt x="1023002" y="1188260"/>
                  <a:pt x="1101768" y="1188260"/>
                </a:cubicBezTo>
                <a:cubicBezTo>
                  <a:pt x="1180534" y="1188260"/>
                  <a:pt x="1264551" y="1399506"/>
                  <a:pt x="1264551" y="1399506"/>
                </a:cubicBezTo>
                <a:cubicBezTo>
                  <a:pt x="1264551" y="1399506"/>
                  <a:pt x="1332815" y="1188260"/>
                  <a:pt x="1411580" y="1188260"/>
                </a:cubicBezTo>
                <a:cubicBezTo>
                  <a:pt x="1490347" y="1188260"/>
                  <a:pt x="1574363" y="1399506"/>
                  <a:pt x="1574363" y="1399506"/>
                </a:cubicBezTo>
                <a:cubicBezTo>
                  <a:pt x="1574363" y="1399506"/>
                  <a:pt x="1574363" y="1399506"/>
                  <a:pt x="1574363" y="1447036"/>
                </a:cubicBezTo>
                <a:cubicBezTo>
                  <a:pt x="1574363" y="1447036"/>
                  <a:pt x="1574363" y="1447036"/>
                  <a:pt x="1721393" y="1447036"/>
                </a:cubicBezTo>
                <a:cubicBezTo>
                  <a:pt x="1721393" y="1447036"/>
                  <a:pt x="1721393" y="1447036"/>
                  <a:pt x="1721393" y="1299164"/>
                </a:cubicBezTo>
                <a:cubicBezTo>
                  <a:pt x="1616372" y="1278040"/>
                  <a:pt x="1537606" y="1182979"/>
                  <a:pt x="1537606" y="1072074"/>
                </a:cubicBezTo>
                <a:cubicBezTo>
                  <a:pt x="1537606" y="961170"/>
                  <a:pt x="1616372" y="866110"/>
                  <a:pt x="1721393" y="844985"/>
                </a:cubicBezTo>
                <a:cubicBezTo>
                  <a:pt x="1721393" y="844985"/>
                  <a:pt x="1721393" y="844985"/>
                  <a:pt x="1721393" y="586208"/>
                </a:cubicBezTo>
                <a:cubicBezTo>
                  <a:pt x="1721393" y="586208"/>
                  <a:pt x="1721393" y="586208"/>
                  <a:pt x="1815912" y="586208"/>
                </a:cubicBezTo>
                <a:cubicBezTo>
                  <a:pt x="1815912" y="586208"/>
                  <a:pt x="1815912" y="586208"/>
                  <a:pt x="1815912" y="844985"/>
                </a:cubicBezTo>
                <a:cubicBezTo>
                  <a:pt x="1920933" y="866110"/>
                  <a:pt x="1999699" y="961170"/>
                  <a:pt x="1999699" y="1072074"/>
                </a:cubicBezTo>
                <a:cubicBezTo>
                  <a:pt x="1999699" y="1188260"/>
                  <a:pt x="1920933" y="1278040"/>
                  <a:pt x="1815912" y="1299164"/>
                </a:cubicBezTo>
                <a:cubicBezTo>
                  <a:pt x="1815912" y="1299164"/>
                  <a:pt x="1815912" y="1299164"/>
                  <a:pt x="1815912" y="1447036"/>
                </a:cubicBezTo>
                <a:cubicBezTo>
                  <a:pt x="1815912" y="1447036"/>
                  <a:pt x="1815912" y="1447036"/>
                  <a:pt x="1941937" y="1447036"/>
                </a:cubicBezTo>
                <a:cubicBezTo>
                  <a:pt x="1941937" y="1447036"/>
                  <a:pt x="1941937" y="1447036"/>
                  <a:pt x="1941937" y="1293883"/>
                </a:cubicBezTo>
                <a:cubicBezTo>
                  <a:pt x="1941937" y="1293883"/>
                  <a:pt x="1941937" y="1293883"/>
                  <a:pt x="2099469" y="1293883"/>
                </a:cubicBezTo>
                <a:cubicBezTo>
                  <a:pt x="2099469" y="1293883"/>
                  <a:pt x="2099469" y="1293883"/>
                  <a:pt x="2099469" y="1093199"/>
                </a:cubicBezTo>
                <a:cubicBezTo>
                  <a:pt x="2099469" y="1093199"/>
                  <a:pt x="2099469" y="1093199"/>
                  <a:pt x="2440788" y="1093199"/>
                </a:cubicBezTo>
                <a:cubicBezTo>
                  <a:pt x="2440788" y="1093199"/>
                  <a:pt x="2440788" y="1093199"/>
                  <a:pt x="2440788" y="517553"/>
                </a:cubicBezTo>
                <a:cubicBezTo>
                  <a:pt x="2440788" y="517553"/>
                  <a:pt x="2440788" y="517553"/>
                  <a:pt x="2897630" y="517553"/>
                </a:cubicBezTo>
                <a:cubicBezTo>
                  <a:pt x="2897630" y="517553"/>
                  <a:pt x="2897630" y="517553"/>
                  <a:pt x="2897630" y="1103761"/>
                </a:cubicBezTo>
                <a:cubicBezTo>
                  <a:pt x="2897630" y="1103761"/>
                  <a:pt x="2897630" y="1103761"/>
                  <a:pt x="3364974" y="1103761"/>
                </a:cubicBezTo>
                <a:cubicBezTo>
                  <a:pt x="3364974" y="1103761"/>
                  <a:pt x="3364974" y="1103761"/>
                  <a:pt x="3364974" y="739362"/>
                </a:cubicBezTo>
                <a:cubicBezTo>
                  <a:pt x="3364974" y="739362"/>
                  <a:pt x="3364974" y="739362"/>
                  <a:pt x="3879577" y="739362"/>
                </a:cubicBezTo>
                <a:cubicBezTo>
                  <a:pt x="3879577" y="739362"/>
                  <a:pt x="3879577" y="739362"/>
                  <a:pt x="3879577" y="1093199"/>
                </a:cubicBezTo>
                <a:cubicBezTo>
                  <a:pt x="3879577" y="1093199"/>
                  <a:pt x="3879577" y="1093199"/>
                  <a:pt x="4268157" y="1093199"/>
                </a:cubicBezTo>
                <a:cubicBezTo>
                  <a:pt x="4268157" y="1093199"/>
                  <a:pt x="4268157" y="1093199"/>
                  <a:pt x="4268157" y="924202"/>
                </a:cubicBezTo>
                <a:cubicBezTo>
                  <a:pt x="4268157" y="924202"/>
                  <a:pt x="4268157" y="924202"/>
                  <a:pt x="4530710" y="929483"/>
                </a:cubicBezTo>
                <a:cubicBezTo>
                  <a:pt x="4530710" y="929483"/>
                  <a:pt x="4530710" y="929483"/>
                  <a:pt x="4530710" y="781611"/>
                </a:cubicBezTo>
                <a:cubicBezTo>
                  <a:pt x="4530710" y="781611"/>
                  <a:pt x="4530710" y="781611"/>
                  <a:pt x="4798513" y="781611"/>
                </a:cubicBezTo>
                <a:cubicBezTo>
                  <a:pt x="4798513" y="781611"/>
                  <a:pt x="4798513" y="781611"/>
                  <a:pt x="4798513" y="918921"/>
                </a:cubicBezTo>
                <a:cubicBezTo>
                  <a:pt x="4798513" y="918921"/>
                  <a:pt x="4798513" y="918921"/>
                  <a:pt x="5055815" y="918921"/>
                </a:cubicBezTo>
                <a:cubicBezTo>
                  <a:pt x="5055815" y="918921"/>
                  <a:pt x="5055815" y="918921"/>
                  <a:pt x="5055815" y="765768"/>
                </a:cubicBezTo>
                <a:cubicBezTo>
                  <a:pt x="5055815" y="765768"/>
                  <a:pt x="5055815" y="765768"/>
                  <a:pt x="5307865" y="771049"/>
                </a:cubicBezTo>
                <a:cubicBezTo>
                  <a:pt x="5307865" y="771049"/>
                  <a:pt x="5307865" y="771049"/>
                  <a:pt x="5307865" y="0"/>
                </a:cubicBezTo>
                <a:close/>
              </a:path>
            </a:pathLst>
          </a:custGeom>
          <a:solidFill>
            <a:schemeClr val="accent1"/>
          </a:solidFill>
          <a:ln>
            <a:noFill/>
          </a:ln>
        </p:spPr>
        <p:txBody>
          <a:bodyPr vert="horz" wrap="square" lIns="68580" tIns="34290" rIns="68580" bIns="34290" numCol="1" anchor="t" anchorCtr="0" compatLnSpc="1">
            <a:prstTxWarp prst="textNoShape">
              <a:avLst/>
            </a:prstTxWarp>
            <a:noAutofit/>
          </a:bodyPr>
          <a:lstStyle/>
          <a:p>
            <a:endParaRPr lang="en-US" sz="1050" dirty="0"/>
          </a:p>
        </p:txBody>
      </p:sp>
      <p:sp>
        <p:nvSpPr>
          <p:cNvPr id="10" name="Rectangle 9">
            <a:extLst>
              <a:ext uri="{FF2B5EF4-FFF2-40B4-BE49-F238E27FC236}">
                <a16:creationId xmlns:a16="http://schemas.microsoft.com/office/drawing/2014/main" id="{D7DB0ECD-F65B-48DE-891A-862D5ACE45DD}"/>
              </a:ext>
            </a:extLst>
          </p:cNvPr>
          <p:cNvSpPr/>
          <p:nvPr userDrawn="1"/>
        </p:nvSpPr>
        <p:spPr>
          <a:xfrm>
            <a:off x="0" y="6730111"/>
            <a:ext cx="9144000" cy="137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nvGrpSpPr>
          <p:cNvPr id="11" name="Group 10">
            <a:extLst>
              <a:ext uri="{FF2B5EF4-FFF2-40B4-BE49-F238E27FC236}">
                <a16:creationId xmlns:a16="http://schemas.microsoft.com/office/drawing/2014/main" id="{C4E7187E-67A8-49EF-8933-FEE04FEAF50C}"/>
              </a:ext>
            </a:extLst>
          </p:cNvPr>
          <p:cNvGrpSpPr/>
          <p:nvPr userDrawn="1"/>
        </p:nvGrpSpPr>
        <p:grpSpPr>
          <a:xfrm flipH="1">
            <a:off x="8383959" y="5759425"/>
            <a:ext cx="613328" cy="809183"/>
            <a:chOff x="3175" y="1588"/>
            <a:chExt cx="4686300" cy="4637087"/>
          </a:xfrm>
          <a:solidFill>
            <a:schemeClr val="accent1"/>
          </a:solidFill>
        </p:grpSpPr>
        <p:sp>
          <p:nvSpPr>
            <p:cNvPr id="12" name="Rectangle 5">
              <a:extLst>
                <a:ext uri="{FF2B5EF4-FFF2-40B4-BE49-F238E27FC236}">
                  <a16:creationId xmlns:a16="http://schemas.microsoft.com/office/drawing/2014/main" id="{1E0D8746-24E0-4548-8C4D-DD75A2E89387}"/>
                </a:ext>
              </a:extLst>
            </p:cNvPr>
            <p:cNvSpPr>
              <a:spLocks noChangeArrowheads="1"/>
            </p:cNvSpPr>
            <p:nvPr/>
          </p:nvSpPr>
          <p:spPr bwMode="auto">
            <a:xfrm>
              <a:off x="1106488" y="3094038"/>
              <a:ext cx="98425" cy="133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3" name="Rectangle 6">
              <a:extLst>
                <a:ext uri="{FF2B5EF4-FFF2-40B4-BE49-F238E27FC236}">
                  <a16:creationId xmlns:a16="http://schemas.microsoft.com/office/drawing/2014/main" id="{36672466-A780-459C-AE15-37398D2D6018}"/>
                </a:ext>
              </a:extLst>
            </p:cNvPr>
            <p:cNvSpPr>
              <a:spLocks noChangeArrowheads="1"/>
            </p:cNvSpPr>
            <p:nvPr/>
          </p:nvSpPr>
          <p:spPr bwMode="auto">
            <a:xfrm>
              <a:off x="1450975" y="3094038"/>
              <a:ext cx="85725" cy="13366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4" name="Rectangle 7">
              <a:extLst>
                <a:ext uri="{FF2B5EF4-FFF2-40B4-BE49-F238E27FC236}">
                  <a16:creationId xmlns:a16="http://schemas.microsoft.com/office/drawing/2014/main" id="{29B98435-DD78-4523-A912-E2FFE0743C16}"/>
                </a:ext>
              </a:extLst>
            </p:cNvPr>
            <p:cNvSpPr>
              <a:spLocks noChangeArrowheads="1"/>
            </p:cNvSpPr>
            <p:nvPr/>
          </p:nvSpPr>
          <p:spPr bwMode="auto">
            <a:xfrm>
              <a:off x="1147763" y="314801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5" name="Freeform 8">
              <a:extLst>
                <a:ext uri="{FF2B5EF4-FFF2-40B4-BE49-F238E27FC236}">
                  <a16:creationId xmlns:a16="http://schemas.microsoft.com/office/drawing/2014/main" id="{FBBADD09-E087-4218-94AA-9A732C065A42}"/>
                </a:ext>
              </a:extLst>
            </p:cNvPr>
            <p:cNvSpPr>
              <a:spLocks/>
            </p:cNvSpPr>
            <p:nvPr/>
          </p:nvSpPr>
          <p:spPr bwMode="auto">
            <a:xfrm>
              <a:off x="1173163" y="317658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6" name="Freeform 9">
              <a:extLst>
                <a:ext uri="{FF2B5EF4-FFF2-40B4-BE49-F238E27FC236}">
                  <a16:creationId xmlns:a16="http://schemas.microsoft.com/office/drawing/2014/main" id="{AD29BA87-8A6B-454A-870A-0930CAD32718}"/>
                </a:ext>
              </a:extLst>
            </p:cNvPr>
            <p:cNvSpPr>
              <a:spLocks/>
            </p:cNvSpPr>
            <p:nvPr/>
          </p:nvSpPr>
          <p:spPr bwMode="auto">
            <a:xfrm>
              <a:off x="1173163" y="317658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7" name="Rectangle 10">
              <a:extLst>
                <a:ext uri="{FF2B5EF4-FFF2-40B4-BE49-F238E27FC236}">
                  <a16:creationId xmlns:a16="http://schemas.microsoft.com/office/drawing/2014/main" id="{123A592A-5A52-4664-A9ED-ACB125838036}"/>
                </a:ext>
              </a:extLst>
            </p:cNvPr>
            <p:cNvSpPr>
              <a:spLocks noChangeArrowheads="1"/>
            </p:cNvSpPr>
            <p:nvPr/>
          </p:nvSpPr>
          <p:spPr bwMode="auto">
            <a:xfrm>
              <a:off x="1147763" y="344170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8" name="Freeform 11">
              <a:extLst>
                <a:ext uri="{FF2B5EF4-FFF2-40B4-BE49-F238E27FC236}">
                  <a16:creationId xmlns:a16="http://schemas.microsoft.com/office/drawing/2014/main" id="{C81F600D-2C20-46EA-8051-63C37B9BEB90}"/>
                </a:ext>
              </a:extLst>
            </p:cNvPr>
            <p:cNvSpPr>
              <a:spLocks/>
            </p:cNvSpPr>
            <p:nvPr/>
          </p:nvSpPr>
          <p:spPr bwMode="auto">
            <a:xfrm>
              <a:off x="1173163" y="347027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9" name="Freeform 12">
              <a:extLst>
                <a:ext uri="{FF2B5EF4-FFF2-40B4-BE49-F238E27FC236}">
                  <a16:creationId xmlns:a16="http://schemas.microsoft.com/office/drawing/2014/main" id="{899F243A-F661-4476-B974-A468A2C72C08}"/>
                </a:ext>
              </a:extLst>
            </p:cNvPr>
            <p:cNvSpPr>
              <a:spLocks/>
            </p:cNvSpPr>
            <p:nvPr/>
          </p:nvSpPr>
          <p:spPr bwMode="auto">
            <a:xfrm>
              <a:off x="1173163" y="347027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20" name="Rectangle 13">
              <a:extLst>
                <a:ext uri="{FF2B5EF4-FFF2-40B4-BE49-F238E27FC236}">
                  <a16:creationId xmlns:a16="http://schemas.microsoft.com/office/drawing/2014/main" id="{551C0F5B-D850-4F14-92ED-08B31C994BE4}"/>
                </a:ext>
              </a:extLst>
            </p:cNvPr>
            <p:cNvSpPr>
              <a:spLocks noChangeArrowheads="1"/>
            </p:cNvSpPr>
            <p:nvPr/>
          </p:nvSpPr>
          <p:spPr bwMode="auto">
            <a:xfrm>
              <a:off x="1147763" y="373380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21" name="Freeform 14">
              <a:extLst>
                <a:ext uri="{FF2B5EF4-FFF2-40B4-BE49-F238E27FC236}">
                  <a16:creationId xmlns:a16="http://schemas.microsoft.com/office/drawing/2014/main" id="{DDB35BF1-FC37-43C1-B5CB-9E8BD46BAA9D}"/>
                </a:ext>
              </a:extLst>
            </p:cNvPr>
            <p:cNvSpPr>
              <a:spLocks/>
            </p:cNvSpPr>
            <p:nvPr/>
          </p:nvSpPr>
          <p:spPr bwMode="auto">
            <a:xfrm>
              <a:off x="1173163" y="376237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22" name="Freeform 15">
              <a:extLst>
                <a:ext uri="{FF2B5EF4-FFF2-40B4-BE49-F238E27FC236}">
                  <a16:creationId xmlns:a16="http://schemas.microsoft.com/office/drawing/2014/main" id="{24FA2821-2268-4EEC-BB62-C826BAA13F9E}"/>
                </a:ext>
              </a:extLst>
            </p:cNvPr>
            <p:cNvSpPr>
              <a:spLocks/>
            </p:cNvSpPr>
            <p:nvPr/>
          </p:nvSpPr>
          <p:spPr bwMode="auto">
            <a:xfrm>
              <a:off x="1173163" y="376237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23" name="Rectangle 16">
              <a:extLst>
                <a:ext uri="{FF2B5EF4-FFF2-40B4-BE49-F238E27FC236}">
                  <a16:creationId xmlns:a16="http://schemas.microsoft.com/office/drawing/2014/main" id="{CD9D3E4B-0D89-4DC9-9BF3-1825125DE43D}"/>
                </a:ext>
              </a:extLst>
            </p:cNvPr>
            <p:cNvSpPr>
              <a:spLocks noChangeArrowheads="1"/>
            </p:cNvSpPr>
            <p:nvPr/>
          </p:nvSpPr>
          <p:spPr bwMode="auto">
            <a:xfrm>
              <a:off x="1147763" y="4027488"/>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24" name="Freeform 17">
              <a:extLst>
                <a:ext uri="{FF2B5EF4-FFF2-40B4-BE49-F238E27FC236}">
                  <a16:creationId xmlns:a16="http://schemas.microsoft.com/office/drawing/2014/main" id="{D396BA03-71DB-4A9E-A491-CC50B3E01583}"/>
                </a:ext>
              </a:extLst>
            </p:cNvPr>
            <p:cNvSpPr>
              <a:spLocks/>
            </p:cNvSpPr>
            <p:nvPr/>
          </p:nvSpPr>
          <p:spPr bwMode="auto">
            <a:xfrm>
              <a:off x="1173163" y="4056063"/>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25" name="Freeform 18">
              <a:extLst>
                <a:ext uri="{FF2B5EF4-FFF2-40B4-BE49-F238E27FC236}">
                  <a16:creationId xmlns:a16="http://schemas.microsoft.com/office/drawing/2014/main" id="{89B117B3-FDE2-48F4-8E18-99B71391689E}"/>
                </a:ext>
              </a:extLst>
            </p:cNvPr>
            <p:cNvSpPr>
              <a:spLocks/>
            </p:cNvSpPr>
            <p:nvPr/>
          </p:nvSpPr>
          <p:spPr bwMode="auto">
            <a:xfrm>
              <a:off x="1173163" y="4056063"/>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26" name="Rectangle 19">
              <a:extLst>
                <a:ext uri="{FF2B5EF4-FFF2-40B4-BE49-F238E27FC236}">
                  <a16:creationId xmlns:a16="http://schemas.microsoft.com/office/drawing/2014/main" id="{4D15AB71-4C87-4F96-A6F1-334D55AADD61}"/>
                </a:ext>
              </a:extLst>
            </p:cNvPr>
            <p:cNvSpPr>
              <a:spLocks noChangeArrowheads="1"/>
            </p:cNvSpPr>
            <p:nvPr/>
          </p:nvSpPr>
          <p:spPr bwMode="auto">
            <a:xfrm>
              <a:off x="1106488" y="1897063"/>
              <a:ext cx="98425" cy="128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27" name="Rectangle 20">
              <a:extLst>
                <a:ext uri="{FF2B5EF4-FFF2-40B4-BE49-F238E27FC236}">
                  <a16:creationId xmlns:a16="http://schemas.microsoft.com/office/drawing/2014/main" id="{248F0BE9-E11B-4028-814F-E2A724D173CD}"/>
                </a:ext>
              </a:extLst>
            </p:cNvPr>
            <p:cNvSpPr>
              <a:spLocks noChangeArrowheads="1"/>
            </p:cNvSpPr>
            <p:nvPr/>
          </p:nvSpPr>
          <p:spPr bwMode="auto">
            <a:xfrm>
              <a:off x="1450975" y="1897063"/>
              <a:ext cx="85725" cy="12827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28" name="Rectangle 21">
              <a:extLst>
                <a:ext uri="{FF2B5EF4-FFF2-40B4-BE49-F238E27FC236}">
                  <a16:creationId xmlns:a16="http://schemas.microsoft.com/office/drawing/2014/main" id="{DEB11266-49E8-4D24-8542-C4A048AF02C9}"/>
                </a:ext>
              </a:extLst>
            </p:cNvPr>
            <p:cNvSpPr>
              <a:spLocks noChangeArrowheads="1"/>
            </p:cNvSpPr>
            <p:nvPr/>
          </p:nvSpPr>
          <p:spPr bwMode="auto">
            <a:xfrm>
              <a:off x="1147763" y="189706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29" name="Freeform 22">
              <a:extLst>
                <a:ext uri="{FF2B5EF4-FFF2-40B4-BE49-F238E27FC236}">
                  <a16:creationId xmlns:a16="http://schemas.microsoft.com/office/drawing/2014/main" id="{D411A65D-2AF3-496C-83AD-506A50975E91}"/>
                </a:ext>
              </a:extLst>
            </p:cNvPr>
            <p:cNvSpPr>
              <a:spLocks/>
            </p:cNvSpPr>
            <p:nvPr/>
          </p:nvSpPr>
          <p:spPr bwMode="auto">
            <a:xfrm>
              <a:off x="1173163" y="1925638"/>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30" name="Freeform 23">
              <a:extLst>
                <a:ext uri="{FF2B5EF4-FFF2-40B4-BE49-F238E27FC236}">
                  <a16:creationId xmlns:a16="http://schemas.microsoft.com/office/drawing/2014/main" id="{340303F8-CA51-4013-9A24-EEBF9EBC0B8E}"/>
                </a:ext>
              </a:extLst>
            </p:cNvPr>
            <p:cNvSpPr>
              <a:spLocks/>
            </p:cNvSpPr>
            <p:nvPr/>
          </p:nvSpPr>
          <p:spPr bwMode="auto">
            <a:xfrm>
              <a:off x="1173163" y="1925638"/>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31" name="Rectangle 24">
              <a:extLst>
                <a:ext uri="{FF2B5EF4-FFF2-40B4-BE49-F238E27FC236}">
                  <a16:creationId xmlns:a16="http://schemas.microsoft.com/office/drawing/2014/main" id="{34F8A7A6-DC0C-48BD-AB47-EA5A934ABE50}"/>
                </a:ext>
              </a:extLst>
            </p:cNvPr>
            <p:cNvSpPr>
              <a:spLocks noChangeArrowheads="1"/>
            </p:cNvSpPr>
            <p:nvPr/>
          </p:nvSpPr>
          <p:spPr bwMode="auto">
            <a:xfrm>
              <a:off x="1147763" y="2189163"/>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32" name="Freeform 25">
              <a:extLst>
                <a:ext uri="{FF2B5EF4-FFF2-40B4-BE49-F238E27FC236}">
                  <a16:creationId xmlns:a16="http://schemas.microsoft.com/office/drawing/2014/main" id="{96DEEB0A-E270-4DD9-9017-7926F8547ACE}"/>
                </a:ext>
              </a:extLst>
            </p:cNvPr>
            <p:cNvSpPr>
              <a:spLocks/>
            </p:cNvSpPr>
            <p:nvPr/>
          </p:nvSpPr>
          <p:spPr bwMode="auto">
            <a:xfrm>
              <a:off x="1173163" y="2217738"/>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33" name="Freeform 26">
              <a:extLst>
                <a:ext uri="{FF2B5EF4-FFF2-40B4-BE49-F238E27FC236}">
                  <a16:creationId xmlns:a16="http://schemas.microsoft.com/office/drawing/2014/main" id="{B5AAD273-90EB-45E1-9BBE-8741FDB77206}"/>
                </a:ext>
              </a:extLst>
            </p:cNvPr>
            <p:cNvSpPr>
              <a:spLocks/>
            </p:cNvSpPr>
            <p:nvPr/>
          </p:nvSpPr>
          <p:spPr bwMode="auto">
            <a:xfrm>
              <a:off x="1173163" y="2217738"/>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34" name="Rectangle 27">
              <a:extLst>
                <a:ext uri="{FF2B5EF4-FFF2-40B4-BE49-F238E27FC236}">
                  <a16:creationId xmlns:a16="http://schemas.microsoft.com/office/drawing/2014/main" id="{8DF0AAEB-1341-4548-A29D-7A9DC2A17F5A}"/>
                </a:ext>
              </a:extLst>
            </p:cNvPr>
            <p:cNvSpPr>
              <a:spLocks noChangeArrowheads="1"/>
            </p:cNvSpPr>
            <p:nvPr/>
          </p:nvSpPr>
          <p:spPr bwMode="auto">
            <a:xfrm>
              <a:off x="1147763" y="248285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35" name="Freeform 28">
              <a:extLst>
                <a:ext uri="{FF2B5EF4-FFF2-40B4-BE49-F238E27FC236}">
                  <a16:creationId xmlns:a16="http://schemas.microsoft.com/office/drawing/2014/main" id="{2CC3CCCD-AA24-440F-A0BE-897C9281D355}"/>
                </a:ext>
              </a:extLst>
            </p:cNvPr>
            <p:cNvSpPr>
              <a:spLocks/>
            </p:cNvSpPr>
            <p:nvPr/>
          </p:nvSpPr>
          <p:spPr bwMode="auto">
            <a:xfrm>
              <a:off x="1173163" y="2511425"/>
              <a:ext cx="306388" cy="304800"/>
            </a:xfrm>
            <a:custGeom>
              <a:avLst/>
              <a:gdLst>
                <a:gd name="T0" fmla="*/ 175 w 193"/>
                <a:gd name="T1" fmla="*/ 192 h 192"/>
                <a:gd name="T2" fmla="*/ 0 w 193"/>
                <a:gd name="T3" fmla="*/ 18 h 192"/>
                <a:gd name="T4" fmla="*/ 18 w 193"/>
                <a:gd name="T5" fmla="*/ 0 h 192"/>
                <a:gd name="T6" fmla="*/ 193 w 193"/>
                <a:gd name="T7" fmla="*/ 174 h 192"/>
                <a:gd name="T8" fmla="*/ 175 w 193"/>
                <a:gd name="T9" fmla="*/ 192 h 192"/>
              </a:gdLst>
              <a:ahLst/>
              <a:cxnLst>
                <a:cxn ang="0">
                  <a:pos x="T0" y="T1"/>
                </a:cxn>
                <a:cxn ang="0">
                  <a:pos x="T2" y="T3"/>
                </a:cxn>
                <a:cxn ang="0">
                  <a:pos x="T4" y="T5"/>
                </a:cxn>
                <a:cxn ang="0">
                  <a:pos x="T6" y="T7"/>
                </a:cxn>
                <a:cxn ang="0">
                  <a:pos x="T8" y="T9"/>
                </a:cxn>
              </a:cxnLst>
              <a:rect l="0" t="0" r="r" b="b"/>
              <a:pathLst>
                <a:path w="193" h="192">
                  <a:moveTo>
                    <a:pt x="175" y="192"/>
                  </a:moveTo>
                  <a:lnTo>
                    <a:pt x="0" y="18"/>
                  </a:lnTo>
                  <a:lnTo>
                    <a:pt x="18" y="0"/>
                  </a:lnTo>
                  <a:lnTo>
                    <a:pt x="193" y="174"/>
                  </a:lnTo>
                  <a:lnTo>
                    <a:pt x="175" y="19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36" name="Freeform 29">
              <a:extLst>
                <a:ext uri="{FF2B5EF4-FFF2-40B4-BE49-F238E27FC236}">
                  <a16:creationId xmlns:a16="http://schemas.microsoft.com/office/drawing/2014/main" id="{034501E6-BB13-484D-861F-D4CFA91A5D7D}"/>
                </a:ext>
              </a:extLst>
            </p:cNvPr>
            <p:cNvSpPr>
              <a:spLocks/>
            </p:cNvSpPr>
            <p:nvPr/>
          </p:nvSpPr>
          <p:spPr bwMode="auto">
            <a:xfrm>
              <a:off x="1173163" y="2511425"/>
              <a:ext cx="306388" cy="304800"/>
            </a:xfrm>
            <a:custGeom>
              <a:avLst/>
              <a:gdLst>
                <a:gd name="T0" fmla="*/ 0 w 193"/>
                <a:gd name="T1" fmla="*/ 174 h 192"/>
                <a:gd name="T2" fmla="*/ 175 w 193"/>
                <a:gd name="T3" fmla="*/ 0 h 192"/>
                <a:gd name="T4" fmla="*/ 193 w 193"/>
                <a:gd name="T5" fmla="*/ 18 h 192"/>
                <a:gd name="T6" fmla="*/ 18 w 193"/>
                <a:gd name="T7" fmla="*/ 192 h 192"/>
                <a:gd name="T8" fmla="*/ 0 w 193"/>
                <a:gd name="T9" fmla="*/ 174 h 192"/>
              </a:gdLst>
              <a:ahLst/>
              <a:cxnLst>
                <a:cxn ang="0">
                  <a:pos x="T0" y="T1"/>
                </a:cxn>
                <a:cxn ang="0">
                  <a:pos x="T2" y="T3"/>
                </a:cxn>
                <a:cxn ang="0">
                  <a:pos x="T4" y="T5"/>
                </a:cxn>
                <a:cxn ang="0">
                  <a:pos x="T6" y="T7"/>
                </a:cxn>
                <a:cxn ang="0">
                  <a:pos x="T8" y="T9"/>
                </a:cxn>
              </a:cxnLst>
              <a:rect l="0" t="0" r="r" b="b"/>
              <a:pathLst>
                <a:path w="193" h="192">
                  <a:moveTo>
                    <a:pt x="0" y="174"/>
                  </a:moveTo>
                  <a:lnTo>
                    <a:pt x="175" y="0"/>
                  </a:lnTo>
                  <a:lnTo>
                    <a:pt x="193" y="18"/>
                  </a:lnTo>
                  <a:lnTo>
                    <a:pt x="18" y="192"/>
                  </a:lnTo>
                  <a:lnTo>
                    <a:pt x="0" y="1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37" name="Rectangle 30">
              <a:extLst>
                <a:ext uri="{FF2B5EF4-FFF2-40B4-BE49-F238E27FC236}">
                  <a16:creationId xmlns:a16="http://schemas.microsoft.com/office/drawing/2014/main" id="{0D67A953-9F89-4360-9C0B-AD7C57905AB1}"/>
                </a:ext>
              </a:extLst>
            </p:cNvPr>
            <p:cNvSpPr>
              <a:spLocks noChangeArrowheads="1"/>
            </p:cNvSpPr>
            <p:nvPr/>
          </p:nvSpPr>
          <p:spPr bwMode="auto">
            <a:xfrm>
              <a:off x="1147763" y="2774950"/>
              <a:ext cx="357188" cy="635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38" name="Freeform 31">
              <a:extLst>
                <a:ext uri="{FF2B5EF4-FFF2-40B4-BE49-F238E27FC236}">
                  <a16:creationId xmlns:a16="http://schemas.microsoft.com/office/drawing/2014/main" id="{959C6397-6B14-4BF1-939F-1CEBB2C9267F}"/>
                </a:ext>
              </a:extLst>
            </p:cNvPr>
            <p:cNvSpPr>
              <a:spLocks/>
            </p:cNvSpPr>
            <p:nvPr/>
          </p:nvSpPr>
          <p:spPr bwMode="auto">
            <a:xfrm>
              <a:off x="1173163" y="2803525"/>
              <a:ext cx="306388" cy="306387"/>
            </a:xfrm>
            <a:custGeom>
              <a:avLst/>
              <a:gdLst>
                <a:gd name="T0" fmla="*/ 175 w 193"/>
                <a:gd name="T1" fmla="*/ 193 h 193"/>
                <a:gd name="T2" fmla="*/ 0 w 193"/>
                <a:gd name="T3" fmla="*/ 18 h 193"/>
                <a:gd name="T4" fmla="*/ 18 w 193"/>
                <a:gd name="T5" fmla="*/ 0 h 193"/>
                <a:gd name="T6" fmla="*/ 193 w 193"/>
                <a:gd name="T7" fmla="*/ 175 h 193"/>
                <a:gd name="T8" fmla="*/ 175 w 193"/>
                <a:gd name="T9" fmla="*/ 193 h 193"/>
              </a:gdLst>
              <a:ahLst/>
              <a:cxnLst>
                <a:cxn ang="0">
                  <a:pos x="T0" y="T1"/>
                </a:cxn>
                <a:cxn ang="0">
                  <a:pos x="T2" y="T3"/>
                </a:cxn>
                <a:cxn ang="0">
                  <a:pos x="T4" y="T5"/>
                </a:cxn>
                <a:cxn ang="0">
                  <a:pos x="T6" y="T7"/>
                </a:cxn>
                <a:cxn ang="0">
                  <a:pos x="T8" y="T9"/>
                </a:cxn>
              </a:cxnLst>
              <a:rect l="0" t="0" r="r" b="b"/>
              <a:pathLst>
                <a:path w="193" h="193">
                  <a:moveTo>
                    <a:pt x="175" y="193"/>
                  </a:moveTo>
                  <a:lnTo>
                    <a:pt x="0" y="18"/>
                  </a:lnTo>
                  <a:lnTo>
                    <a:pt x="18" y="0"/>
                  </a:lnTo>
                  <a:lnTo>
                    <a:pt x="193" y="175"/>
                  </a:lnTo>
                  <a:lnTo>
                    <a:pt x="175" y="19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39" name="Freeform 32">
              <a:extLst>
                <a:ext uri="{FF2B5EF4-FFF2-40B4-BE49-F238E27FC236}">
                  <a16:creationId xmlns:a16="http://schemas.microsoft.com/office/drawing/2014/main" id="{086DEA11-5A0F-41A0-9E58-93A548D404C8}"/>
                </a:ext>
              </a:extLst>
            </p:cNvPr>
            <p:cNvSpPr>
              <a:spLocks/>
            </p:cNvSpPr>
            <p:nvPr/>
          </p:nvSpPr>
          <p:spPr bwMode="auto">
            <a:xfrm>
              <a:off x="1173163" y="2803525"/>
              <a:ext cx="306388" cy="306387"/>
            </a:xfrm>
            <a:custGeom>
              <a:avLst/>
              <a:gdLst>
                <a:gd name="T0" fmla="*/ 0 w 193"/>
                <a:gd name="T1" fmla="*/ 175 h 193"/>
                <a:gd name="T2" fmla="*/ 175 w 193"/>
                <a:gd name="T3" fmla="*/ 0 h 193"/>
                <a:gd name="T4" fmla="*/ 193 w 193"/>
                <a:gd name="T5" fmla="*/ 18 h 193"/>
                <a:gd name="T6" fmla="*/ 18 w 193"/>
                <a:gd name="T7" fmla="*/ 193 h 193"/>
                <a:gd name="T8" fmla="*/ 0 w 193"/>
                <a:gd name="T9" fmla="*/ 175 h 193"/>
              </a:gdLst>
              <a:ahLst/>
              <a:cxnLst>
                <a:cxn ang="0">
                  <a:pos x="T0" y="T1"/>
                </a:cxn>
                <a:cxn ang="0">
                  <a:pos x="T2" y="T3"/>
                </a:cxn>
                <a:cxn ang="0">
                  <a:pos x="T4" y="T5"/>
                </a:cxn>
                <a:cxn ang="0">
                  <a:pos x="T6" y="T7"/>
                </a:cxn>
                <a:cxn ang="0">
                  <a:pos x="T8" y="T9"/>
                </a:cxn>
              </a:cxnLst>
              <a:rect l="0" t="0" r="r" b="b"/>
              <a:pathLst>
                <a:path w="193" h="193">
                  <a:moveTo>
                    <a:pt x="0" y="175"/>
                  </a:moveTo>
                  <a:lnTo>
                    <a:pt x="175" y="0"/>
                  </a:lnTo>
                  <a:lnTo>
                    <a:pt x="193" y="18"/>
                  </a:lnTo>
                  <a:lnTo>
                    <a:pt x="18" y="193"/>
                  </a:lnTo>
                  <a:lnTo>
                    <a:pt x="0" y="1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40" name="Rectangle 33">
              <a:extLst>
                <a:ext uri="{FF2B5EF4-FFF2-40B4-BE49-F238E27FC236}">
                  <a16:creationId xmlns:a16="http://schemas.microsoft.com/office/drawing/2014/main" id="{95EF28D8-427E-4E48-8227-A39E83E63756}"/>
                </a:ext>
              </a:extLst>
            </p:cNvPr>
            <p:cNvSpPr>
              <a:spLocks noChangeArrowheads="1"/>
            </p:cNvSpPr>
            <p:nvPr/>
          </p:nvSpPr>
          <p:spPr bwMode="auto">
            <a:xfrm>
              <a:off x="1179513" y="919163"/>
              <a:ext cx="44450" cy="981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41" name="Rectangle 34">
              <a:extLst>
                <a:ext uri="{FF2B5EF4-FFF2-40B4-BE49-F238E27FC236}">
                  <a16:creationId xmlns:a16="http://schemas.microsoft.com/office/drawing/2014/main" id="{8AB2938F-B634-4E8A-B393-1E4DB0460B8D}"/>
                </a:ext>
              </a:extLst>
            </p:cNvPr>
            <p:cNvSpPr>
              <a:spLocks noChangeArrowheads="1"/>
            </p:cNvSpPr>
            <p:nvPr/>
          </p:nvSpPr>
          <p:spPr bwMode="auto">
            <a:xfrm>
              <a:off x="1412875" y="919163"/>
              <a:ext cx="53975" cy="9810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42" name="Rectangle 35">
              <a:extLst>
                <a:ext uri="{FF2B5EF4-FFF2-40B4-BE49-F238E27FC236}">
                  <a16:creationId xmlns:a16="http://schemas.microsoft.com/office/drawing/2014/main" id="{7AC677A7-BB8A-491C-A45F-A59C133CF522}"/>
                </a:ext>
              </a:extLst>
            </p:cNvPr>
            <p:cNvSpPr>
              <a:spLocks noChangeArrowheads="1"/>
            </p:cNvSpPr>
            <p:nvPr/>
          </p:nvSpPr>
          <p:spPr bwMode="auto">
            <a:xfrm>
              <a:off x="1179513" y="915988"/>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43" name="Freeform 36">
              <a:extLst>
                <a:ext uri="{FF2B5EF4-FFF2-40B4-BE49-F238E27FC236}">
                  <a16:creationId xmlns:a16="http://schemas.microsoft.com/office/drawing/2014/main" id="{0BF19144-EB5A-46F2-A7B5-9BFF79F927E3}"/>
                </a:ext>
              </a:extLst>
            </p:cNvPr>
            <p:cNvSpPr>
              <a:spLocks/>
            </p:cNvSpPr>
            <p:nvPr/>
          </p:nvSpPr>
          <p:spPr bwMode="auto">
            <a:xfrm>
              <a:off x="1198563" y="938213"/>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44" name="Freeform 37">
              <a:extLst>
                <a:ext uri="{FF2B5EF4-FFF2-40B4-BE49-F238E27FC236}">
                  <a16:creationId xmlns:a16="http://schemas.microsoft.com/office/drawing/2014/main" id="{3DE460ED-F9F1-4390-B1B1-E1F0AAB4F677}"/>
                </a:ext>
              </a:extLst>
            </p:cNvPr>
            <p:cNvSpPr>
              <a:spLocks/>
            </p:cNvSpPr>
            <p:nvPr/>
          </p:nvSpPr>
          <p:spPr bwMode="auto">
            <a:xfrm>
              <a:off x="1198563" y="938213"/>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45" name="Rectangle 38">
              <a:extLst>
                <a:ext uri="{FF2B5EF4-FFF2-40B4-BE49-F238E27FC236}">
                  <a16:creationId xmlns:a16="http://schemas.microsoft.com/office/drawing/2014/main" id="{A0875147-4462-4486-A8D9-B5FBD6147DCE}"/>
                </a:ext>
              </a:extLst>
            </p:cNvPr>
            <p:cNvSpPr>
              <a:spLocks noChangeArrowheads="1"/>
            </p:cNvSpPr>
            <p:nvPr/>
          </p:nvSpPr>
          <p:spPr bwMode="auto">
            <a:xfrm>
              <a:off x="1179513" y="1141413"/>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46" name="Freeform 39">
              <a:extLst>
                <a:ext uri="{FF2B5EF4-FFF2-40B4-BE49-F238E27FC236}">
                  <a16:creationId xmlns:a16="http://schemas.microsoft.com/office/drawing/2014/main" id="{F9D2850E-CADF-4A4F-9B9D-93A82DE33BF6}"/>
                </a:ext>
              </a:extLst>
            </p:cNvPr>
            <p:cNvSpPr>
              <a:spLocks/>
            </p:cNvSpPr>
            <p:nvPr/>
          </p:nvSpPr>
          <p:spPr bwMode="auto">
            <a:xfrm>
              <a:off x="1198563" y="1160463"/>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47" name="Freeform 40">
              <a:extLst>
                <a:ext uri="{FF2B5EF4-FFF2-40B4-BE49-F238E27FC236}">
                  <a16:creationId xmlns:a16="http://schemas.microsoft.com/office/drawing/2014/main" id="{FEEF3CDA-2F3C-4EF7-A0D3-8A4AA9FD7275}"/>
                </a:ext>
              </a:extLst>
            </p:cNvPr>
            <p:cNvSpPr>
              <a:spLocks/>
            </p:cNvSpPr>
            <p:nvPr/>
          </p:nvSpPr>
          <p:spPr bwMode="auto">
            <a:xfrm>
              <a:off x="1198563" y="1160463"/>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48" name="Rectangle 41">
              <a:extLst>
                <a:ext uri="{FF2B5EF4-FFF2-40B4-BE49-F238E27FC236}">
                  <a16:creationId xmlns:a16="http://schemas.microsoft.com/office/drawing/2014/main" id="{3342AED6-93BC-4255-97D4-E231A10A42FC}"/>
                </a:ext>
              </a:extLst>
            </p:cNvPr>
            <p:cNvSpPr>
              <a:spLocks noChangeArrowheads="1"/>
            </p:cNvSpPr>
            <p:nvPr/>
          </p:nvSpPr>
          <p:spPr bwMode="auto">
            <a:xfrm>
              <a:off x="1179513" y="136525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49" name="Freeform 42">
              <a:extLst>
                <a:ext uri="{FF2B5EF4-FFF2-40B4-BE49-F238E27FC236}">
                  <a16:creationId xmlns:a16="http://schemas.microsoft.com/office/drawing/2014/main" id="{5D5E12A5-7039-45EB-8E89-848972235FC5}"/>
                </a:ext>
              </a:extLst>
            </p:cNvPr>
            <p:cNvSpPr>
              <a:spLocks/>
            </p:cNvSpPr>
            <p:nvPr/>
          </p:nvSpPr>
          <p:spPr bwMode="auto">
            <a:xfrm>
              <a:off x="1198563" y="1387475"/>
              <a:ext cx="236538" cy="231775"/>
            </a:xfrm>
            <a:custGeom>
              <a:avLst/>
              <a:gdLst>
                <a:gd name="T0" fmla="*/ 135 w 149"/>
                <a:gd name="T1" fmla="*/ 146 h 146"/>
                <a:gd name="T2" fmla="*/ 0 w 149"/>
                <a:gd name="T3" fmla="*/ 12 h 146"/>
                <a:gd name="T4" fmla="*/ 14 w 149"/>
                <a:gd name="T5" fmla="*/ 0 h 146"/>
                <a:gd name="T6" fmla="*/ 149 w 149"/>
                <a:gd name="T7" fmla="*/ 134 h 146"/>
                <a:gd name="T8" fmla="*/ 135 w 149"/>
                <a:gd name="T9" fmla="*/ 146 h 146"/>
              </a:gdLst>
              <a:ahLst/>
              <a:cxnLst>
                <a:cxn ang="0">
                  <a:pos x="T0" y="T1"/>
                </a:cxn>
                <a:cxn ang="0">
                  <a:pos x="T2" y="T3"/>
                </a:cxn>
                <a:cxn ang="0">
                  <a:pos x="T4" y="T5"/>
                </a:cxn>
                <a:cxn ang="0">
                  <a:pos x="T6" y="T7"/>
                </a:cxn>
                <a:cxn ang="0">
                  <a:pos x="T8" y="T9"/>
                </a:cxn>
              </a:cxnLst>
              <a:rect l="0" t="0" r="r" b="b"/>
              <a:pathLst>
                <a:path w="149" h="146">
                  <a:moveTo>
                    <a:pt x="135" y="146"/>
                  </a:moveTo>
                  <a:lnTo>
                    <a:pt x="0" y="12"/>
                  </a:lnTo>
                  <a:lnTo>
                    <a:pt x="14" y="0"/>
                  </a:lnTo>
                  <a:lnTo>
                    <a:pt x="149" y="134"/>
                  </a:lnTo>
                  <a:lnTo>
                    <a:pt x="135"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50" name="Freeform 43">
              <a:extLst>
                <a:ext uri="{FF2B5EF4-FFF2-40B4-BE49-F238E27FC236}">
                  <a16:creationId xmlns:a16="http://schemas.microsoft.com/office/drawing/2014/main" id="{4E825686-FC6B-43A0-9C18-8B370A8DEC37}"/>
                </a:ext>
              </a:extLst>
            </p:cNvPr>
            <p:cNvSpPr>
              <a:spLocks/>
            </p:cNvSpPr>
            <p:nvPr/>
          </p:nvSpPr>
          <p:spPr bwMode="auto">
            <a:xfrm>
              <a:off x="1198563" y="1387475"/>
              <a:ext cx="236538" cy="231775"/>
            </a:xfrm>
            <a:custGeom>
              <a:avLst/>
              <a:gdLst>
                <a:gd name="T0" fmla="*/ 0 w 149"/>
                <a:gd name="T1" fmla="*/ 134 h 146"/>
                <a:gd name="T2" fmla="*/ 135 w 149"/>
                <a:gd name="T3" fmla="*/ 0 h 146"/>
                <a:gd name="T4" fmla="*/ 149 w 149"/>
                <a:gd name="T5" fmla="*/ 12 h 146"/>
                <a:gd name="T6" fmla="*/ 14 w 149"/>
                <a:gd name="T7" fmla="*/ 146 h 146"/>
                <a:gd name="T8" fmla="*/ 0 w 149"/>
                <a:gd name="T9" fmla="*/ 134 h 146"/>
              </a:gdLst>
              <a:ahLst/>
              <a:cxnLst>
                <a:cxn ang="0">
                  <a:pos x="T0" y="T1"/>
                </a:cxn>
                <a:cxn ang="0">
                  <a:pos x="T2" y="T3"/>
                </a:cxn>
                <a:cxn ang="0">
                  <a:pos x="T4" y="T5"/>
                </a:cxn>
                <a:cxn ang="0">
                  <a:pos x="T6" y="T7"/>
                </a:cxn>
                <a:cxn ang="0">
                  <a:pos x="T8" y="T9"/>
                </a:cxn>
              </a:cxnLst>
              <a:rect l="0" t="0" r="r" b="b"/>
              <a:pathLst>
                <a:path w="149" h="146">
                  <a:moveTo>
                    <a:pt x="0" y="134"/>
                  </a:moveTo>
                  <a:lnTo>
                    <a:pt x="135" y="0"/>
                  </a:lnTo>
                  <a:lnTo>
                    <a:pt x="149" y="12"/>
                  </a:lnTo>
                  <a:lnTo>
                    <a:pt x="14" y="146"/>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51" name="Rectangle 44">
              <a:extLst>
                <a:ext uri="{FF2B5EF4-FFF2-40B4-BE49-F238E27FC236}">
                  <a16:creationId xmlns:a16="http://schemas.microsoft.com/office/drawing/2014/main" id="{571F6FA0-0ACD-47F0-A6EA-23366BFFB77F}"/>
                </a:ext>
              </a:extLst>
            </p:cNvPr>
            <p:cNvSpPr>
              <a:spLocks noChangeArrowheads="1"/>
            </p:cNvSpPr>
            <p:nvPr/>
          </p:nvSpPr>
          <p:spPr bwMode="auto">
            <a:xfrm>
              <a:off x="1179513" y="1590675"/>
              <a:ext cx="274638"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52" name="Freeform 45">
              <a:extLst>
                <a:ext uri="{FF2B5EF4-FFF2-40B4-BE49-F238E27FC236}">
                  <a16:creationId xmlns:a16="http://schemas.microsoft.com/office/drawing/2014/main" id="{3782179F-EDD5-45A3-AEBF-F5BC4E4E623A}"/>
                </a:ext>
              </a:extLst>
            </p:cNvPr>
            <p:cNvSpPr>
              <a:spLocks/>
            </p:cNvSpPr>
            <p:nvPr/>
          </p:nvSpPr>
          <p:spPr bwMode="auto">
            <a:xfrm>
              <a:off x="1198563" y="1609725"/>
              <a:ext cx="236538" cy="236537"/>
            </a:xfrm>
            <a:custGeom>
              <a:avLst/>
              <a:gdLst>
                <a:gd name="T0" fmla="*/ 135 w 149"/>
                <a:gd name="T1" fmla="*/ 149 h 149"/>
                <a:gd name="T2" fmla="*/ 0 w 149"/>
                <a:gd name="T3" fmla="*/ 14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4"/>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53" name="Freeform 46">
              <a:extLst>
                <a:ext uri="{FF2B5EF4-FFF2-40B4-BE49-F238E27FC236}">
                  <a16:creationId xmlns:a16="http://schemas.microsoft.com/office/drawing/2014/main" id="{36C073D7-7EAF-488F-9E76-4B3037D0B66B}"/>
                </a:ext>
              </a:extLst>
            </p:cNvPr>
            <p:cNvSpPr>
              <a:spLocks/>
            </p:cNvSpPr>
            <p:nvPr/>
          </p:nvSpPr>
          <p:spPr bwMode="auto">
            <a:xfrm>
              <a:off x="1198563" y="1609725"/>
              <a:ext cx="236538" cy="236537"/>
            </a:xfrm>
            <a:custGeom>
              <a:avLst/>
              <a:gdLst>
                <a:gd name="T0" fmla="*/ 0 w 149"/>
                <a:gd name="T1" fmla="*/ 135 h 149"/>
                <a:gd name="T2" fmla="*/ 135 w 149"/>
                <a:gd name="T3" fmla="*/ 0 h 149"/>
                <a:gd name="T4" fmla="*/ 149 w 149"/>
                <a:gd name="T5" fmla="*/ 14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4"/>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54" name="Rectangle 47">
              <a:extLst>
                <a:ext uri="{FF2B5EF4-FFF2-40B4-BE49-F238E27FC236}">
                  <a16:creationId xmlns:a16="http://schemas.microsoft.com/office/drawing/2014/main" id="{CEC5BC9B-46ED-4261-A6E9-E4203D254E07}"/>
                </a:ext>
              </a:extLst>
            </p:cNvPr>
            <p:cNvSpPr>
              <a:spLocks noChangeArrowheads="1"/>
            </p:cNvSpPr>
            <p:nvPr/>
          </p:nvSpPr>
          <p:spPr bwMode="auto">
            <a:xfrm>
              <a:off x="1182688" y="217488"/>
              <a:ext cx="44450" cy="746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55" name="Rectangle 48">
              <a:extLst>
                <a:ext uri="{FF2B5EF4-FFF2-40B4-BE49-F238E27FC236}">
                  <a16:creationId xmlns:a16="http://schemas.microsoft.com/office/drawing/2014/main" id="{3475CBE3-E77C-485B-8A25-FF8E3B7D953A}"/>
                </a:ext>
              </a:extLst>
            </p:cNvPr>
            <p:cNvSpPr>
              <a:spLocks noChangeArrowheads="1"/>
            </p:cNvSpPr>
            <p:nvPr/>
          </p:nvSpPr>
          <p:spPr bwMode="auto">
            <a:xfrm>
              <a:off x="1416050" y="217488"/>
              <a:ext cx="53975" cy="7461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56" name="Freeform 49">
              <a:extLst>
                <a:ext uri="{FF2B5EF4-FFF2-40B4-BE49-F238E27FC236}">
                  <a16:creationId xmlns:a16="http://schemas.microsoft.com/office/drawing/2014/main" id="{8C3A17A5-6EF4-473C-863E-6500240DC91E}"/>
                </a:ext>
              </a:extLst>
            </p:cNvPr>
            <p:cNvSpPr>
              <a:spLocks/>
            </p:cNvSpPr>
            <p:nvPr/>
          </p:nvSpPr>
          <p:spPr bwMode="auto">
            <a:xfrm>
              <a:off x="1182688" y="65088"/>
              <a:ext cx="287338" cy="188912"/>
            </a:xfrm>
            <a:custGeom>
              <a:avLst/>
              <a:gdLst>
                <a:gd name="T0" fmla="*/ 181 w 181"/>
                <a:gd name="T1" fmla="*/ 119 h 119"/>
                <a:gd name="T2" fmla="*/ 0 w 181"/>
                <a:gd name="T3" fmla="*/ 119 h 119"/>
                <a:gd name="T4" fmla="*/ 0 w 181"/>
                <a:gd name="T5" fmla="*/ 80 h 119"/>
                <a:gd name="T6" fmla="*/ 86 w 181"/>
                <a:gd name="T7" fmla="*/ 0 h 119"/>
                <a:gd name="T8" fmla="*/ 181 w 181"/>
                <a:gd name="T9" fmla="*/ 26 h 119"/>
                <a:gd name="T10" fmla="*/ 181 w 181"/>
                <a:gd name="T11" fmla="*/ 119 h 119"/>
              </a:gdLst>
              <a:ahLst/>
              <a:cxnLst>
                <a:cxn ang="0">
                  <a:pos x="T0" y="T1"/>
                </a:cxn>
                <a:cxn ang="0">
                  <a:pos x="T2" y="T3"/>
                </a:cxn>
                <a:cxn ang="0">
                  <a:pos x="T4" y="T5"/>
                </a:cxn>
                <a:cxn ang="0">
                  <a:pos x="T6" y="T7"/>
                </a:cxn>
                <a:cxn ang="0">
                  <a:pos x="T8" y="T9"/>
                </a:cxn>
                <a:cxn ang="0">
                  <a:pos x="T10" y="T11"/>
                </a:cxn>
              </a:cxnLst>
              <a:rect l="0" t="0" r="r" b="b"/>
              <a:pathLst>
                <a:path w="181" h="119">
                  <a:moveTo>
                    <a:pt x="181" y="119"/>
                  </a:moveTo>
                  <a:lnTo>
                    <a:pt x="0" y="119"/>
                  </a:lnTo>
                  <a:lnTo>
                    <a:pt x="0" y="80"/>
                  </a:lnTo>
                  <a:lnTo>
                    <a:pt x="86" y="0"/>
                  </a:lnTo>
                  <a:lnTo>
                    <a:pt x="181" y="26"/>
                  </a:lnTo>
                  <a:lnTo>
                    <a:pt x="181" y="1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57" name="Freeform 50">
              <a:extLst>
                <a:ext uri="{FF2B5EF4-FFF2-40B4-BE49-F238E27FC236}">
                  <a16:creationId xmlns:a16="http://schemas.microsoft.com/office/drawing/2014/main" id="{0063378E-9B99-4EA3-ACB8-B2242D59D609}"/>
                </a:ext>
              </a:extLst>
            </p:cNvPr>
            <p:cNvSpPr>
              <a:spLocks/>
            </p:cNvSpPr>
            <p:nvPr/>
          </p:nvSpPr>
          <p:spPr bwMode="auto">
            <a:xfrm>
              <a:off x="1201738" y="227013"/>
              <a:ext cx="236538" cy="236537"/>
            </a:xfrm>
            <a:custGeom>
              <a:avLst/>
              <a:gdLst>
                <a:gd name="T0" fmla="*/ 135 w 149"/>
                <a:gd name="T1" fmla="*/ 149 h 149"/>
                <a:gd name="T2" fmla="*/ 0 w 149"/>
                <a:gd name="T3" fmla="*/ 15 h 149"/>
                <a:gd name="T4" fmla="*/ 14 w 149"/>
                <a:gd name="T5" fmla="*/ 0 h 149"/>
                <a:gd name="T6" fmla="*/ 149 w 149"/>
                <a:gd name="T7" fmla="*/ 135 h 149"/>
                <a:gd name="T8" fmla="*/ 135 w 149"/>
                <a:gd name="T9" fmla="*/ 149 h 149"/>
              </a:gdLst>
              <a:ahLst/>
              <a:cxnLst>
                <a:cxn ang="0">
                  <a:pos x="T0" y="T1"/>
                </a:cxn>
                <a:cxn ang="0">
                  <a:pos x="T2" y="T3"/>
                </a:cxn>
                <a:cxn ang="0">
                  <a:pos x="T4" y="T5"/>
                </a:cxn>
                <a:cxn ang="0">
                  <a:pos x="T6" y="T7"/>
                </a:cxn>
                <a:cxn ang="0">
                  <a:pos x="T8" y="T9"/>
                </a:cxn>
              </a:cxnLst>
              <a:rect l="0" t="0" r="r" b="b"/>
              <a:pathLst>
                <a:path w="149" h="149">
                  <a:moveTo>
                    <a:pt x="135" y="149"/>
                  </a:moveTo>
                  <a:lnTo>
                    <a:pt x="0" y="15"/>
                  </a:lnTo>
                  <a:lnTo>
                    <a:pt x="14" y="0"/>
                  </a:lnTo>
                  <a:lnTo>
                    <a:pt x="149" y="135"/>
                  </a:lnTo>
                  <a:lnTo>
                    <a:pt x="13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58" name="Freeform 51">
              <a:extLst>
                <a:ext uri="{FF2B5EF4-FFF2-40B4-BE49-F238E27FC236}">
                  <a16:creationId xmlns:a16="http://schemas.microsoft.com/office/drawing/2014/main" id="{264A3ADE-6E13-4D56-BB2D-CA6A43E4E3C6}"/>
                </a:ext>
              </a:extLst>
            </p:cNvPr>
            <p:cNvSpPr>
              <a:spLocks/>
            </p:cNvSpPr>
            <p:nvPr/>
          </p:nvSpPr>
          <p:spPr bwMode="auto">
            <a:xfrm>
              <a:off x="1201738" y="227013"/>
              <a:ext cx="236538" cy="236537"/>
            </a:xfrm>
            <a:custGeom>
              <a:avLst/>
              <a:gdLst>
                <a:gd name="T0" fmla="*/ 0 w 149"/>
                <a:gd name="T1" fmla="*/ 135 h 149"/>
                <a:gd name="T2" fmla="*/ 135 w 149"/>
                <a:gd name="T3" fmla="*/ 0 h 149"/>
                <a:gd name="T4" fmla="*/ 149 w 149"/>
                <a:gd name="T5" fmla="*/ 15 h 149"/>
                <a:gd name="T6" fmla="*/ 14 w 149"/>
                <a:gd name="T7" fmla="*/ 149 h 149"/>
                <a:gd name="T8" fmla="*/ 0 w 149"/>
                <a:gd name="T9" fmla="*/ 135 h 149"/>
              </a:gdLst>
              <a:ahLst/>
              <a:cxnLst>
                <a:cxn ang="0">
                  <a:pos x="T0" y="T1"/>
                </a:cxn>
                <a:cxn ang="0">
                  <a:pos x="T2" y="T3"/>
                </a:cxn>
                <a:cxn ang="0">
                  <a:pos x="T4" y="T5"/>
                </a:cxn>
                <a:cxn ang="0">
                  <a:pos x="T6" y="T7"/>
                </a:cxn>
                <a:cxn ang="0">
                  <a:pos x="T8" y="T9"/>
                </a:cxn>
              </a:cxnLst>
              <a:rect l="0" t="0" r="r" b="b"/>
              <a:pathLst>
                <a:path w="149" h="149">
                  <a:moveTo>
                    <a:pt x="0" y="135"/>
                  </a:moveTo>
                  <a:lnTo>
                    <a:pt x="135" y="0"/>
                  </a:lnTo>
                  <a:lnTo>
                    <a:pt x="149" y="15"/>
                  </a:lnTo>
                  <a:lnTo>
                    <a:pt x="14" y="149"/>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59" name="Rectangle 52">
              <a:extLst>
                <a:ext uri="{FF2B5EF4-FFF2-40B4-BE49-F238E27FC236}">
                  <a16:creationId xmlns:a16="http://schemas.microsoft.com/office/drawing/2014/main" id="{DF6F7D2C-77EC-4870-9A63-A758BD09FFA7}"/>
                </a:ext>
              </a:extLst>
            </p:cNvPr>
            <p:cNvSpPr>
              <a:spLocks noChangeArrowheads="1"/>
            </p:cNvSpPr>
            <p:nvPr/>
          </p:nvSpPr>
          <p:spPr bwMode="auto">
            <a:xfrm>
              <a:off x="1182688" y="43180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60" name="Freeform 53">
              <a:extLst>
                <a:ext uri="{FF2B5EF4-FFF2-40B4-BE49-F238E27FC236}">
                  <a16:creationId xmlns:a16="http://schemas.microsoft.com/office/drawing/2014/main" id="{20DB3045-3E2E-4C75-ACDE-E0F938FF3CF1}"/>
                </a:ext>
              </a:extLst>
            </p:cNvPr>
            <p:cNvSpPr>
              <a:spLocks/>
            </p:cNvSpPr>
            <p:nvPr/>
          </p:nvSpPr>
          <p:spPr bwMode="auto">
            <a:xfrm>
              <a:off x="1201738" y="450850"/>
              <a:ext cx="236538" cy="234950"/>
            </a:xfrm>
            <a:custGeom>
              <a:avLst/>
              <a:gdLst>
                <a:gd name="T0" fmla="*/ 135 w 149"/>
                <a:gd name="T1" fmla="*/ 148 h 148"/>
                <a:gd name="T2" fmla="*/ 0 w 149"/>
                <a:gd name="T3" fmla="*/ 14 h 148"/>
                <a:gd name="T4" fmla="*/ 14 w 149"/>
                <a:gd name="T5" fmla="*/ 0 h 148"/>
                <a:gd name="T6" fmla="*/ 149 w 149"/>
                <a:gd name="T7" fmla="*/ 134 h 148"/>
                <a:gd name="T8" fmla="*/ 135 w 149"/>
                <a:gd name="T9" fmla="*/ 148 h 148"/>
              </a:gdLst>
              <a:ahLst/>
              <a:cxnLst>
                <a:cxn ang="0">
                  <a:pos x="T0" y="T1"/>
                </a:cxn>
                <a:cxn ang="0">
                  <a:pos x="T2" y="T3"/>
                </a:cxn>
                <a:cxn ang="0">
                  <a:pos x="T4" y="T5"/>
                </a:cxn>
                <a:cxn ang="0">
                  <a:pos x="T6" y="T7"/>
                </a:cxn>
                <a:cxn ang="0">
                  <a:pos x="T8" y="T9"/>
                </a:cxn>
              </a:cxnLst>
              <a:rect l="0" t="0" r="r" b="b"/>
              <a:pathLst>
                <a:path w="149" h="148">
                  <a:moveTo>
                    <a:pt x="135" y="148"/>
                  </a:moveTo>
                  <a:lnTo>
                    <a:pt x="0" y="14"/>
                  </a:lnTo>
                  <a:lnTo>
                    <a:pt x="14" y="0"/>
                  </a:lnTo>
                  <a:lnTo>
                    <a:pt x="149" y="134"/>
                  </a:lnTo>
                  <a:lnTo>
                    <a:pt x="135" y="14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61" name="Freeform 54">
              <a:extLst>
                <a:ext uri="{FF2B5EF4-FFF2-40B4-BE49-F238E27FC236}">
                  <a16:creationId xmlns:a16="http://schemas.microsoft.com/office/drawing/2014/main" id="{B9EFB335-10CA-4102-8059-BD9F952E0AA6}"/>
                </a:ext>
              </a:extLst>
            </p:cNvPr>
            <p:cNvSpPr>
              <a:spLocks/>
            </p:cNvSpPr>
            <p:nvPr/>
          </p:nvSpPr>
          <p:spPr bwMode="auto">
            <a:xfrm>
              <a:off x="1201738" y="450850"/>
              <a:ext cx="236538" cy="234950"/>
            </a:xfrm>
            <a:custGeom>
              <a:avLst/>
              <a:gdLst>
                <a:gd name="T0" fmla="*/ 0 w 149"/>
                <a:gd name="T1" fmla="*/ 134 h 148"/>
                <a:gd name="T2" fmla="*/ 135 w 149"/>
                <a:gd name="T3" fmla="*/ 0 h 148"/>
                <a:gd name="T4" fmla="*/ 149 w 149"/>
                <a:gd name="T5" fmla="*/ 14 h 148"/>
                <a:gd name="T6" fmla="*/ 14 w 149"/>
                <a:gd name="T7" fmla="*/ 148 h 148"/>
                <a:gd name="T8" fmla="*/ 0 w 149"/>
                <a:gd name="T9" fmla="*/ 134 h 148"/>
              </a:gdLst>
              <a:ahLst/>
              <a:cxnLst>
                <a:cxn ang="0">
                  <a:pos x="T0" y="T1"/>
                </a:cxn>
                <a:cxn ang="0">
                  <a:pos x="T2" y="T3"/>
                </a:cxn>
                <a:cxn ang="0">
                  <a:pos x="T4" y="T5"/>
                </a:cxn>
                <a:cxn ang="0">
                  <a:pos x="T6" y="T7"/>
                </a:cxn>
                <a:cxn ang="0">
                  <a:pos x="T8" y="T9"/>
                </a:cxn>
              </a:cxnLst>
              <a:rect l="0" t="0" r="r" b="b"/>
              <a:pathLst>
                <a:path w="149" h="148">
                  <a:moveTo>
                    <a:pt x="0" y="134"/>
                  </a:moveTo>
                  <a:lnTo>
                    <a:pt x="135" y="0"/>
                  </a:lnTo>
                  <a:lnTo>
                    <a:pt x="149" y="14"/>
                  </a:lnTo>
                  <a:lnTo>
                    <a:pt x="14" y="148"/>
                  </a:lnTo>
                  <a:lnTo>
                    <a:pt x="0"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62" name="Rectangle 55">
              <a:extLst>
                <a:ext uri="{FF2B5EF4-FFF2-40B4-BE49-F238E27FC236}">
                  <a16:creationId xmlns:a16="http://schemas.microsoft.com/office/drawing/2014/main" id="{0F3D9485-861F-4A13-84FC-B39976B478AF}"/>
                </a:ext>
              </a:extLst>
            </p:cNvPr>
            <p:cNvSpPr>
              <a:spLocks noChangeArrowheads="1"/>
            </p:cNvSpPr>
            <p:nvPr/>
          </p:nvSpPr>
          <p:spPr bwMode="auto">
            <a:xfrm>
              <a:off x="1182688" y="654050"/>
              <a:ext cx="274638" cy="476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63" name="Freeform 56">
              <a:extLst>
                <a:ext uri="{FF2B5EF4-FFF2-40B4-BE49-F238E27FC236}">
                  <a16:creationId xmlns:a16="http://schemas.microsoft.com/office/drawing/2014/main" id="{530011E5-173C-43DE-8839-B1A6E99F97CA}"/>
                </a:ext>
              </a:extLst>
            </p:cNvPr>
            <p:cNvSpPr>
              <a:spLocks/>
            </p:cNvSpPr>
            <p:nvPr/>
          </p:nvSpPr>
          <p:spPr bwMode="auto">
            <a:xfrm>
              <a:off x="1201738" y="676275"/>
              <a:ext cx="236538" cy="233362"/>
            </a:xfrm>
            <a:custGeom>
              <a:avLst/>
              <a:gdLst>
                <a:gd name="T0" fmla="*/ 135 w 149"/>
                <a:gd name="T1" fmla="*/ 147 h 147"/>
                <a:gd name="T2" fmla="*/ 0 w 149"/>
                <a:gd name="T3" fmla="*/ 12 h 147"/>
                <a:gd name="T4" fmla="*/ 14 w 149"/>
                <a:gd name="T5" fmla="*/ 0 h 147"/>
                <a:gd name="T6" fmla="*/ 149 w 149"/>
                <a:gd name="T7" fmla="*/ 135 h 147"/>
                <a:gd name="T8" fmla="*/ 135 w 149"/>
                <a:gd name="T9" fmla="*/ 147 h 147"/>
              </a:gdLst>
              <a:ahLst/>
              <a:cxnLst>
                <a:cxn ang="0">
                  <a:pos x="T0" y="T1"/>
                </a:cxn>
                <a:cxn ang="0">
                  <a:pos x="T2" y="T3"/>
                </a:cxn>
                <a:cxn ang="0">
                  <a:pos x="T4" y="T5"/>
                </a:cxn>
                <a:cxn ang="0">
                  <a:pos x="T6" y="T7"/>
                </a:cxn>
                <a:cxn ang="0">
                  <a:pos x="T8" y="T9"/>
                </a:cxn>
              </a:cxnLst>
              <a:rect l="0" t="0" r="r" b="b"/>
              <a:pathLst>
                <a:path w="149" h="147">
                  <a:moveTo>
                    <a:pt x="135" y="147"/>
                  </a:moveTo>
                  <a:lnTo>
                    <a:pt x="0" y="12"/>
                  </a:lnTo>
                  <a:lnTo>
                    <a:pt x="14" y="0"/>
                  </a:lnTo>
                  <a:lnTo>
                    <a:pt x="149" y="135"/>
                  </a:lnTo>
                  <a:lnTo>
                    <a:pt x="135" y="1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64" name="Freeform 57">
              <a:extLst>
                <a:ext uri="{FF2B5EF4-FFF2-40B4-BE49-F238E27FC236}">
                  <a16:creationId xmlns:a16="http://schemas.microsoft.com/office/drawing/2014/main" id="{38A46E3E-5647-4CC0-AD60-1BB3273743D9}"/>
                </a:ext>
              </a:extLst>
            </p:cNvPr>
            <p:cNvSpPr>
              <a:spLocks/>
            </p:cNvSpPr>
            <p:nvPr/>
          </p:nvSpPr>
          <p:spPr bwMode="auto">
            <a:xfrm>
              <a:off x="1201738" y="676275"/>
              <a:ext cx="236538" cy="233362"/>
            </a:xfrm>
            <a:custGeom>
              <a:avLst/>
              <a:gdLst>
                <a:gd name="T0" fmla="*/ 0 w 149"/>
                <a:gd name="T1" fmla="*/ 135 h 147"/>
                <a:gd name="T2" fmla="*/ 135 w 149"/>
                <a:gd name="T3" fmla="*/ 0 h 147"/>
                <a:gd name="T4" fmla="*/ 149 w 149"/>
                <a:gd name="T5" fmla="*/ 12 h 147"/>
                <a:gd name="T6" fmla="*/ 14 w 149"/>
                <a:gd name="T7" fmla="*/ 147 h 147"/>
                <a:gd name="T8" fmla="*/ 0 w 149"/>
                <a:gd name="T9" fmla="*/ 135 h 147"/>
              </a:gdLst>
              <a:ahLst/>
              <a:cxnLst>
                <a:cxn ang="0">
                  <a:pos x="T0" y="T1"/>
                </a:cxn>
                <a:cxn ang="0">
                  <a:pos x="T2" y="T3"/>
                </a:cxn>
                <a:cxn ang="0">
                  <a:pos x="T4" y="T5"/>
                </a:cxn>
                <a:cxn ang="0">
                  <a:pos x="T6" y="T7"/>
                </a:cxn>
                <a:cxn ang="0">
                  <a:pos x="T8" y="T9"/>
                </a:cxn>
              </a:cxnLst>
              <a:rect l="0" t="0" r="r" b="b"/>
              <a:pathLst>
                <a:path w="149" h="147">
                  <a:moveTo>
                    <a:pt x="0" y="135"/>
                  </a:moveTo>
                  <a:lnTo>
                    <a:pt x="135" y="0"/>
                  </a:lnTo>
                  <a:lnTo>
                    <a:pt x="149" y="12"/>
                  </a:lnTo>
                  <a:lnTo>
                    <a:pt x="14" y="147"/>
                  </a:lnTo>
                  <a:lnTo>
                    <a:pt x="0"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65" name="Rectangle 58">
              <a:extLst>
                <a:ext uri="{FF2B5EF4-FFF2-40B4-BE49-F238E27FC236}">
                  <a16:creationId xmlns:a16="http://schemas.microsoft.com/office/drawing/2014/main" id="{9528AC6C-7139-48C1-AB49-EC660854FD3D}"/>
                </a:ext>
              </a:extLst>
            </p:cNvPr>
            <p:cNvSpPr>
              <a:spLocks noChangeArrowheads="1"/>
            </p:cNvSpPr>
            <p:nvPr/>
          </p:nvSpPr>
          <p:spPr bwMode="auto">
            <a:xfrm>
              <a:off x="398463" y="755650"/>
              <a:ext cx="825500"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66" name="Rectangle 59">
              <a:extLst>
                <a:ext uri="{FF2B5EF4-FFF2-40B4-BE49-F238E27FC236}">
                  <a16:creationId xmlns:a16="http://schemas.microsoft.com/office/drawing/2014/main" id="{A94F4C58-E881-472F-830C-BCC5166579CC}"/>
                </a:ext>
              </a:extLst>
            </p:cNvPr>
            <p:cNvSpPr>
              <a:spLocks noChangeArrowheads="1"/>
            </p:cNvSpPr>
            <p:nvPr/>
          </p:nvSpPr>
          <p:spPr bwMode="auto">
            <a:xfrm>
              <a:off x="398463" y="950913"/>
              <a:ext cx="825500"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67" name="Rectangle 60">
              <a:extLst>
                <a:ext uri="{FF2B5EF4-FFF2-40B4-BE49-F238E27FC236}">
                  <a16:creationId xmlns:a16="http://schemas.microsoft.com/office/drawing/2014/main" id="{7DA10DC5-CC43-4070-9024-F49F7E85B6EF}"/>
                </a:ext>
              </a:extLst>
            </p:cNvPr>
            <p:cNvSpPr>
              <a:spLocks noChangeArrowheads="1"/>
            </p:cNvSpPr>
            <p:nvPr/>
          </p:nvSpPr>
          <p:spPr bwMode="auto">
            <a:xfrm>
              <a:off x="1185863"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68" name="Freeform 61">
              <a:extLst>
                <a:ext uri="{FF2B5EF4-FFF2-40B4-BE49-F238E27FC236}">
                  <a16:creationId xmlns:a16="http://schemas.microsoft.com/office/drawing/2014/main" id="{D8CD0BFC-6C12-40AE-B5C7-492CB2A52FE2}"/>
                </a:ext>
              </a:extLst>
            </p:cNvPr>
            <p:cNvSpPr>
              <a:spLocks/>
            </p:cNvSpPr>
            <p:nvPr/>
          </p:nvSpPr>
          <p:spPr bwMode="auto">
            <a:xfrm>
              <a:off x="1009650" y="773113"/>
              <a:ext cx="198438" cy="196850"/>
            </a:xfrm>
            <a:custGeom>
              <a:avLst/>
              <a:gdLst>
                <a:gd name="T0" fmla="*/ 0 w 125"/>
                <a:gd name="T1" fmla="*/ 112 h 124"/>
                <a:gd name="T2" fmla="*/ 113 w 125"/>
                <a:gd name="T3" fmla="*/ 0 h 124"/>
                <a:gd name="T4" fmla="*/ 125 w 125"/>
                <a:gd name="T5" fmla="*/ 12 h 124"/>
                <a:gd name="T6" fmla="*/ 11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1"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69" name="Freeform 62">
              <a:extLst>
                <a:ext uri="{FF2B5EF4-FFF2-40B4-BE49-F238E27FC236}">
                  <a16:creationId xmlns:a16="http://schemas.microsoft.com/office/drawing/2014/main" id="{2CC1BB5F-BB0B-41AB-BB77-D7ECAD374562}"/>
                </a:ext>
              </a:extLst>
            </p:cNvPr>
            <p:cNvSpPr>
              <a:spLocks/>
            </p:cNvSpPr>
            <p:nvPr/>
          </p:nvSpPr>
          <p:spPr bwMode="auto">
            <a:xfrm>
              <a:off x="1009650" y="773113"/>
              <a:ext cx="198438" cy="196850"/>
            </a:xfrm>
            <a:custGeom>
              <a:avLst/>
              <a:gdLst>
                <a:gd name="T0" fmla="*/ 11 w 125"/>
                <a:gd name="T1" fmla="*/ 0 h 124"/>
                <a:gd name="T2" fmla="*/ 125 w 125"/>
                <a:gd name="T3" fmla="*/ 112 h 124"/>
                <a:gd name="T4" fmla="*/ 113 w 125"/>
                <a:gd name="T5" fmla="*/ 124 h 124"/>
                <a:gd name="T6" fmla="*/ 0 w 125"/>
                <a:gd name="T7" fmla="*/ 12 h 124"/>
                <a:gd name="T8" fmla="*/ 11 w 125"/>
                <a:gd name="T9" fmla="*/ 0 h 124"/>
              </a:gdLst>
              <a:ahLst/>
              <a:cxnLst>
                <a:cxn ang="0">
                  <a:pos x="T0" y="T1"/>
                </a:cxn>
                <a:cxn ang="0">
                  <a:pos x="T2" y="T3"/>
                </a:cxn>
                <a:cxn ang="0">
                  <a:pos x="T4" y="T5"/>
                </a:cxn>
                <a:cxn ang="0">
                  <a:pos x="T6" y="T7"/>
                </a:cxn>
                <a:cxn ang="0">
                  <a:pos x="T8" y="T9"/>
                </a:cxn>
              </a:cxnLst>
              <a:rect l="0" t="0" r="r" b="b"/>
              <a:pathLst>
                <a:path w="125" h="124">
                  <a:moveTo>
                    <a:pt x="11" y="0"/>
                  </a:moveTo>
                  <a:lnTo>
                    <a:pt x="125" y="112"/>
                  </a:lnTo>
                  <a:lnTo>
                    <a:pt x="113" y="124"/>
                  </a:lnTo>
                  <a:lnTo>
                    <a:pt x="0" y="12"/>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70" name="Rectangle 63">
              <a:extLst>
                <a:ext uri="{FF2B5EF4-FFF2-40B4-BE49-F238E27FC236}">
                  <a16:creationId xmlns:a16="http://schemas.microsoft.com/office/drawing/2014/main" id="{8B044195-3D8A-4717-A65B-411CBC1CC130}"/>
                </a:ext>
              </a:extLst>
            </p:cNvPr>
            <p:cNvSpPr>
              <a:spLocks noChangeArrowheads="1"/>
            </p:cNvSpPr>
            <p:nvPr/>
          </p:nvSpPr>
          <p:spPr bwMode="auto">
            <a:xfrm>
              <a:off x="996950" y="755650"/>
              <a:ext cx="39688"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71" name="Freeform 64">
              <a:extLst>
                <a:ext uri="{FF2B5EF4-FFF2-40B4-BE49-F238E27FC236}">
                  <a16:creationId xmlns:a16="http://schemas.microsoft.com/office/drawing/2014/main" id="{99110873-6B02-4A29-B252-A6014B83A5C7}"/>
                </a:ext>
              </a:extLst>
            </p:cNvPr>
            <p:cNvSpPr>
              <a:spLocks/>
            </p:cNvSpPr>
            <p:nvPr/>
          </p:nvSpPr>
          <p:spPr bwMode="auto">
            <a:xfrm>
              <a:off x="819150" y="773113"/>
              <a:ext cx="201613" cy="196850"/>
            </a:xfrm>
            <a:custGeom>
              <a:avLst/>
              <a:gdLst>
                <a:gd name="T0" fmla="*/ 0 w 127"/>
                <a:gd name="T1" fmla="*/ 112 h 124"/>
                <a:gd name="T2" fmla="*/ 114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4" y="0"/>
                  </a:lnTo>
                  <a:lnTo>
                    <a:pt x="127"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72" name="Freeform 65">
              <a:extLst>
                <a:ext uri="{FF2B5EF4-FFF2-40B4-BE49-F238E27FC236}">
                  <a16:creationId xmlns:a16="http://schemas.microsoft.com/office/drawing/2014/main" id="{536F628D-3077-400E-BB6E-77C2B335FCEB}"/>
                </a:ext>
              </a:extLst>
            </p:cNvPr>
            <p:cNvSpPr>
              <a:spLocks/>
            </p:cNvSpPr>
            <p:nvPr/>
          </p:nvSpPr>
          <p:spPr bwMode="auto">
            <a:xfrm>
              <a:off x="819150" y="773113"/>
              <a:ext cx="201613" cy="196850"/>
            </a:xfrm>
            <a:custGeom>
              <a:avLst/>
              <a:gdLst>
                <a:gd name="T0" fmla="*/ 12 w 127"/>
                <a:gd name="T1" fmla="*/ 0 h 124"/>
                <a:gd name="T2" fmla="*/ 127 w 127"/>
                <a:gd name="T3" fmla="*/ 112 h 124"/>
                <a:gd name="T4" fmla="*/ 114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73" name="Rectangle 66">
              <a:extLst>
                <a:ext uri="{FF2B5EF4-FFF2-40B4-BE49-F238E27FC236}">
                  <a16:creationId xmlns:a16="http://schemas.microsoft.com/office/drawing/2014/main" id="{19EC0686-2643-4C52-9039-7BEB2A3F0CBB}"/>
                </a:ext>
              </a:extLst>
            </p:cNvPr>
            <p:cNvSpPr>
              <a:spLocks noChangeArrowheads="1"/>
            </p:cNvSpPr>
            <p:nvPr/>
          </p:nvSpPr>
          <p:spPr bwMode="auto">
            <a:xfrm>
              <a:off x="806450"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74" name="Freeform 67">
              <a:extLst>
                <a:ext uri="{FF2B5EF4-FFF2-40B4-BE49-F238E27FC236}">
                  <a16:creationId xmlns:a16="http://schemas.microsoft.com/office/drawing/2014/main" id="{AF361B49-917E-40EF-A48C-E8A2C129F0A5}"/>
                </a:ext>
              </a:extLst>
            </p:cNvPr>
            <p:cNvSpPr>
              <a:spLocks/>
            </p:cNvSpPr>
            <p:nvPr/>
          </p:nvSpPr>
          <p:spPr bwMode="auto">
            <a:xfrm>
              <a:off x="631825" y="773113"/>
              <a:ext cx="196850" cy="196850"/>
            </a:xfrm>
            <a:custGeom>
              <a:avLst/>
              <a:gdLst>
                <a:gd name="T0" fmla="*/ 0 w 124"/>
                <a:gd name="T1" fmla="*/ 112 h 124"/>
                <a:gd name="T2" fmla="*/ 114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4"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75" name="Freeform 68">
              <a:extLst>
                <a:ext uri="{FF2B5EF4-FFF2-40B4-BE49-F238E27FC236}">
                  <a16:creationId xmlns:a16="http://schemas.microsoft.com/office/drawing/2014/main" id="{F2386B9C-2A16-4947-A66F-111CBE3F9413}"/>
                </a:ext>
              </a:extLst>
            </p:cNvPr>
            <p:cNvSpPr>
              <a:spLocks/>
            </p:cNvSpPr>
            <p:nvPr/>
          </p:nvSpPr>
          <p:spPr bwMode="auto">
            <a:xfrm>
              <a:off x="631825" y="773113"/>
              <a:ext cx="196850" cy="196850"/>
            </a:xfrm>
            <a:custGeom>
              <a:avLst/>
              <a:gdLst>
                <a:gd name="T0" fmla="*/ 12 w 124"/>
                <a:gd name="T1" fmla="*/ 0 h 124"/>
                <a:gd name="T2" fmla="*/ 124 w 124"/>
                <a:gd name="T3" fmla="*/ 112 h 124"/>
                <a:gd name="T4" fmla="*/ 114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76" name="Rectangle 69">
              <a:extLst>
                <a:ext uri="{FF2B5EF4-FFF2-40B4-BE49-F238E27FC236}">
                  <a16:creationId xmlns:a16="http://schemas.microsoft.com/office/drawing/2014/main" id="{89A66264-8C16-459D-8B6B-2F535825CB43}"/>
                </a:ext>
              </a:extLst>
            </p:cNvPr>
            <p:cNvSpPr>
              <a:spLocks noChangeArrowheads="1"/>
            </p:cNvSpPr>
            <p:nvPr/>
          </p:nvSpPr>
          <p:spPr bwMode="auto">
            <a:xfrm>
              <a:off x="617538" y="755650"/>
              <a:ext cx="42863"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77" name="Freeform 70">
              <a:extLst>
                <a:ext uri="{FF2B5EF4-FFF2-40B4-BE49-F238E27FC236}">
                  <a16:creationId xmlns:a16="http://schemas.microsoft.com/office/drawing/2014/main" id="{0F75974E-275A-463A-9F84-A7FE6C3B66C0}"/>
                </a:ext>
              </a:extLst>
            </p:cNvPr>
            <p:cNvSpPr>
              <a:spLocks/>
            </p:cNvSpPr>
            <p:nvPr/>
          </p:nvSpPr>
          <p:spPr bwMode="auto">
            <a:xfrm>
              <a:off x="442913" y="773113"/>
              <a:ext cx="198438" cy="196850"/>
            </a:xfrm>
            <a:custGeom>
              <a:avLst/>
              <a:gdLst>
                <a:gd name="T0" fmla="*/ 0 w 125"/>
                <a:gd name="T1" fmla="*/ 112 h 124"/>
                <a:gd name="T2" fmla="*/ 112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2"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78" name="Freeform 71">
              <a:extLst>
                <a:ext uri="{FF2B5EF4-FFF2-40B4-BE49-F238E27FC236}">
                  <a16:creationId xmlns:a16="http://schemas.microsoft.com/office/drawing/2014/main" id="{FB9D0761-B16F-466E-9440-D35C3836B4F7}"/>
                </a:ext>
              </a:extLst>
            </p:cNvPr>
            <p:cNvSpPr>
              <a:spLocks/>
            </p:cNvSpPr>
            <p:nvPr/>
          </p:nvSpPr>
          <p:spPr bwMode="auto">
            <a:xfrm>
              <a:off x="442913" y="773113"/>
              <a:ext cx="198438" cy="196850"/>
            </a:xfrm>
            <a:custGeom>
              <a:avLst/>
              <a:gdLst>
                <a:gd name="T0" fmla="*/ 12 w 125"/>
                <a:gd name="T1" fmla="*/ 0 h 124"/>
                <a:gd name="T2" fmla="*/ 125 w 125"/>
                <a:gd name="T3" fmla="*/ 112 h 124"/>
                <a:gd name="T4" fmla="*/ 112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79" name="Rectangle 72">
              <a:extLst>
                <a:ext uri="{FF2B5EF4-FFF2-40B4-BE49-F238E27FC236}">
                  <a16:creationId xmlns:a16="http://schemas.microsoft.com/office/drawing/2014/main" id="{2F4DDCAA-8B21-40A7-A4F2-818DB7A59C9F}"/>
                </a:ext>
              </a:extLst>
            </p:cNvPr>
            <p:cNvSpPr>
              <a:spLocks noChangeArrowheads="1"/>
            </p:cNvSpPr>
            <p:nvPr/>
          </p:nvSpPr>
          <p:spPr bwMode="auto">
            <a:xfrm>
              <a:off x="1504950" y="755650"/>
              <a:ext cx="822325"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80" name="Rectangle 73">
              <a:extLst>
                <a:ext uri="{FF2B5EF4-FFF2-40B4-BE49-F238E27FC236}">
                  <a16:creationId xmlns:a16="http://schemas.microsoft.com/office/drawing/2014/main" id="{FAE48D6E-6C59-4853-B04B-3EAC1422FDA7}"/>
                </a:ext>
              </a:extLst>
            </p:cNvPr>
            <p:cNvSpPr>
              <a:spLocks noChangeArrowheads="1"/>
            </p:cNvSpPr>
            <p:nvPr/>
          </p:nvSpPr>
          <p:spPr bwMode="auto">
            <a:xfrm>
              <a:off x="1504950" y="950913"/>
              <a:ext cx="822325" cy="444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81" name="Rectangle 74">
              <a:extLst>
                <a:ext uri="{FF2B5EF4-FFF2-40B4-BE49-F238E27FC236}">
                  <a16:creationId xmlns:a16="http://schemas.microsoft.com/office/drawing/2014/main" id="{575E3495-B0B2-48FA-B96B-D03ECD9890B8}"/>
                </a:ext>
              </a:extLst>
            </p:cNvPr>
            <p:cNvSpPr>
              <a:spLocks noChangeArrowheads="1"/>
            </p:cNvSpPr>
            <p:nvPr/>
          </p:nvSpPr>
          <p:spPr bwMode="auto">
            <a:xfrm>
              <a:off x="2292350"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82" name="Freeform 75">
              <a:extLst>
                <a:ext uri="{FF2B5EF4-FFF2-40B4-BE49-F238E27FC236}">
                  <a16:creationId xmlns:a16="http://schemas.microsoft.com/office/drawing/2014/main" id="{864E45C2-270E-4612-A8F0-CB5A9F98DE8C}"/>
                </a:ext>
              </a:extLst>
            </p:cNvPr>
            <p:cNvSpPr>
              <a:spLocks/>
            </p:cNvSpPr>
            <p:nvPr/>
          </p:nvSpPr>
          <p:spPr bwMode="auto">
            <a:xfrm>
              <a:off x="2116138" y="773113"/>
              <a:ext cx="198438" cy="196850"/>
            </a:xfrm>
            <a:custGeom>
              <a:avLst/>
              <a:gdLst>
                <a:gd name="T0" fmla="*/ 0 w 125"/>
                <a:gd name="T1" fmla="*/ 112 h 124"/>
                <a:gd name="T2" fmla="*/ 113 w 125"/>
                <a:gd name="T3" fmla="*/ 0 h 124"/>
                <a:gd name="T4" fmla="*/ 125 w 125"/>
                <a:gd name="T5" fmla="*/ 12 h 124"/>
                <a:gd name="T6" fmla="*/ 10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0"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83" name="Freeform 76">
              <a:extLst>
                <a:ext uri="{FF2B5EF4-FFF2-40B4-BE49-F238E27FC236}">
                  <a16:creationId xmlns:a16="http://schemas.microsoft.com/office/drawing/2014/main" id="{058042BC-3CD5-4BC7-82F3-1D172ED8B41A}"/>
                </a:ext>
              </a:extLst>
            </p:cNvPr>
            <p:cNvSpPr>
              <a:spLocks/>
            </p:cNvSpPr>
            <p:nvPr/>
          </p:nvSpPr>
          <p:spPr bwMode="auto">
            <a:xfrm>
              <a:off x="2116138" y="773113"/>
              <a:ext cx="198438" cy="196850"/>
            </a:xfrm>
            <a:custGeom>
              <a:avLst/>
              <a:gdLst>
                <a:gd name="T0" fmla="*/ 10 w 125"/>
                <a:gd name="T1" fmla="*/ 0 h 124"/>
                <a:gd name="T2" fmla="*/ 125 w 125"/>
                <a:gd name="T3" fmla="*/ 112 h 124"/>
                <a:gd name="T4" fmla="*/ 113 w 125"/>
                <a:gd name="T5" fmla="*/ 124 h 124"/>
                <a:gd name="T6" fmla="*/ 0 w 125"/>
                <a:gd name="T7" fmla="*/ 12 h 124"/>
                <a:gd name="T8" fmla="*/ 10 w 125"/>
                <a:gd name="T9" fmla="*/ 0 h 124"/>
              </a:gdLst>
              <a:ahLst/>
              <a:cxnLst>
                <a:cxn ang="0">
                  <a:pos x="T0" y="T1"/>
                </a:cxn>
                <a:cxn ang="0">
                  <a:pos x="T2" y="T3"/>
                </a:cxn>
                <a:cxn ang="0">
                  <a:pos x="T4" y="T5"/>
                </a:cxn>
                <a:cxn ang="0">
                  <a:pos x="T6" y="T7"/>
                </a:cxn>
                <a:cxn ang="0">
                  <a:pos x="T8" y="T9"/>
                </a:cxn>
              </a:cxnLst>
              <a:rect l="0" t="0" r="r" b="b"/>
              <a:pathLst>
                <a:path w="125" h="124">
                  <a:moveTo>
                    <a:pt x="10" y="0"/>
                  </a:moveTo>
                  <a:lnTo>
                    <a:pt x="125" y="112"/>
                  </a:lnTo>
                  <a:lnTo>
                    <a:pt x="113" y="124"/>
                  </a:lnTo>
                  <a:lnTo>
                    <a:pt x="0" y="1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84" name="Rectangle 77">
              <a:extLst>
                <a:ext uri="{FF2B5EF4-FFF2-40B4-BE49-F238E27FC236}">
                  <a16:creationId xmlns:a16="http://schemas.microsoft.com/office/drawing/2014/main" id="{FAE0007D-318F-478E-8970-751B2005F7FA}"/>
                </a:ext>
              </a:extLst>
            </p:cNvPr>
            <p:cNvSpPr>
              <a:spLocks noChangeArrowheads="1"/>
            </p:cNvSpPr>
            <p:nvPr/>
          </p:nvSpPr>
          <p:spPr bwMode="auto">
            <a:xfrm>
              <a:off x="2100263"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85" name="Freeform 78">
              <a:extLst>
                <a:ext uri="{FF2B5EF4-FFF2-40B4-BE49-F238E27FC236}">
                  <a16:creationId xmlns:a16="http://schemas.microsoft.com/office/drawing/2014/main" id="{75E03023-2AD3-4C51-94FE-E01ED6BED5B9}"/>
                </a:ext>
              </a:extLst>
            </p:cNvPr>
            <p:cNvSpPr>
              <a:spLocks/>
            </p:cNvSpPr>
            <p:nvPr/>
          </p:nvSpPr>
          <p:spPr bwMode="auto">
            <a:xfrm>
              <a:off x="1925638" y="773113"/>
              <a:ext cx="200025" cy="196850"/>
            </a:xfrm>
            <a:custGeom>
              <a:avLst/>
              <a:gdLst>
                <a:gd name="T0" fmla="*/ 0 w 126"/>
                <a:gd name="T1" fmla="*/ 112 h 124"/>
                <a:gd name="T2" fmla="*/ 114 w 126"/>
                <a:gd name="T3" fmla="*/ 0 h 124"/>
                <a:gd name="T4" fmla="*/ 126 w 126"/>
                <a:gd name="T5" fmla="*/ 12 h 124"/>
                <a:gd name="T6" fmla="*/ 12 w 126"/>
                <a:gd name="T7" fmla="*/ 124 h 124"/>
                <a:gd name="T8" fmla="*/ 0 w 126"/>
                <a:gd name="T9" fmla="*/ 112 h 124"/>
              </a:gdLst>
              <a:ahLst/>
              <a:cxnLst>
                <a:cxn ang="0">
                  <a:pos x="T0" y="T1"/>
                </a:cxn>
                <a:cxn ang="0">
                  <a:pos x="T2" y="T3"/>
                </a:cxn>
                <a:cxn ang="0">
                  <a:pos x="T4" y="T5"/>
                </a:cxn>
                <a:cxn ang="0">
                  <a:pos x="T6" y="T7"/>
                </a:cxn>
                <a:cxn ang="0">
                  <a:pos x="T8" y="T9"/>
                </a:cxn>
              </a:cxnLst>
              <a:rect l="0" t="0" r="r" b="b"/>
              <a:pathLst>
                <a:path w="126" h="124">
                  <a:moveTo>
                    <a:pt x="0" y="112"/>
                  </a:moveTo>
                  <a:lnTo>
                    <a:pt x="114" y="0"/>
                  </a:lnTo>
                  <a:lnTo>
                    <a:pt x="126"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86" name="Freeform 79">
              <a:extLst>
                <a:ext uri="{FF2B5EF4-FFF2-40B4-BE49-F238E27FC236}">
                  <a16:creationId xmlns:a16="http://schemas.microsoft.com/office/drawing/2014/main" id="{301E4BA0-58B5-4D09-B28C-7562EB339241}"/>
                </a:ext>
              </a:extLst>
            </p:cNvPr>
            <p:cNvSpPr>
              <a:spLocks/>
            </p:cNvSpPr>
            <p:nvPr/>
          </p:nvSpPr>
          <p:spPr bwMode="auto">
            <a:xfrm>
              <a:off x="1925638" y="773113"/>
              <a:ext cx="200025" cy="196850"/>
            </a:xfrm>
            <a:custGeom>
              <a:avLst/>
              <a:gdLst>
                <a:gd name="T0" fmla="*/ 12 w 126"/>
                <a:gd name="T1" fmla="*/ 0 h 124"/>
                <a:gd name="T2" fmla="*/ 126 w 126"/>
                <a:gd name="T3" fmla="*/ 112 h 124"/>
                <a:gd name="T4" fmla="*/ 114 w 126"/>
                <a:gd name="T5" fmla="*/ 124 h 124"/>
                <a:gd name="T6" fmla="*/ 0 w 126"/>
                <a:gd name="T7" fmla="*/ 12 h 124"/>
                <a:gd name="T8" fmla="*/ 12 w 126"/>
                <a:gd name="T9" fmla="*/ 0 h 124"/>
              </a:gdLst>
              <a:ahLst/>
              <a:cxnLst>
                <a:cxn ang="0">
                  <a:pos x="T0" y="T1"/>
                </a:cxn>
                <a:cxn ang="0">
                  <a:pos x="T2" y="T3"/>
                </a:cxn>
                <a:cxn ang="0">
                  <a:pos x="T4" y="T5"/>
                </a:cxn>
                <a:cxn ang="0">
                  <a:pos x="T6" y="T7"/>
                </a:cxn>
                <a:cxn ang="0">
                  <a:pos x="T8" y="T9"/>
                </a:cxn>
              </a:cxnLst>
              <a:rect l="0" t="0" r="r" b="b"/>
              <a:pathLst>
                <a:path w="126" h="124">
                  <a:moveTo>
                    <a:pt x="12" y="0"/>
                  </a:moveTo>
                  <a:lnTo>
                    <a:pt x="126" y="112"/>
                  </a:lnTo>
                  <a:lnTo>
                    <a:pt x="114"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87" name="Rectangle 80">
              <a:extLst>
                <a:ext uri="{FF2B5EF4-FFF2-40B4-BE49-F238E27FC236}">
                  <a16:creationId xmlns:a16="http://schemas.microsoft.com/office/drawing/2014/main" id="{407B9C6A-DEF3-4DED-81FF-EEF028FEB1DC}"/>
                </a:ext>
              </a:extLst>
            </p:cNvPr>
            <p:cNvSpPr>
              <a:spLocks noChangeArrowheads="1"/>
            </p:cNvSpPr>
            <p:nvPr/>
          </p:nvSpPr>
          <p:spPr bwMode="auto">
            <a:xfrm>
              <a:off x="1912938"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88" name="Freeform 81">
              <a:extLst>
                <a:ext uri="{FF2B5EF4-FFF2-40B4-BE49-F238E27FC236}">
                  <a16:creationId xmlns:a16="http://schemas.microsoft.com/office/drawing/2014/main" id="{671FA83C-C481-4D7C-A0F1-DDA57AD8CC49}"/>
                </a:ext>
              </a:extLst>
            </p:cNvPr>
            <p:cNvSpPr>
              <a:spLocks/>
            </p:cNvSpPr>
            <p:nvPr/>
          </p:nvSpPr>
          <p:spPr bwMode="auto">
            <a:xfrm>
              <a:off x="1736725"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89" name="Freeform 82">
              <a:extLst>
                <a:ext uri="{FF2B5EF4-FFF2-40B4-BE49-F238E27FC236}">
                  <a16:creationId xmlns:a16="http://schemas.microsoft.com/office/drawing/2014/main" id="{1BA1340D-632A-4776-B404-ECA74918E385}"/>
                </a:ext>
              </a:extLst>
            </p:cNvPr>
            <p:cNvSpPr>
              <a:spLocks/>
            </p:cNvSpPr>
            <p:nvPr/>
          </p:nvSpPr>
          <p:spPr bwMode="auto">
            <a:xfrm>
              <a:off x="1736725"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90" name="Rectangle 83">
              <a:extLst>
                <a:ext uri="{FF2B5EF4-FFF2-40B4-BE49-F238E27FC236}">
                  <a16:creationId xmlns:a16="http://schemas.microsoft.com/office/drawing/2014/main" id="{414E7CCF-AFAE-4905-A104-FFE11AA51EFA}"/>
                </a:ext>
              </a:extLst>
            </p:cNvPr>
            <p:cNvSpPr>
              <a:spLocks noChangeArrowheads="1"/>
            </p:cNvSpPr>
            <p:nvPr/>
          </p:nvSpPr>
          <p:spPr bwMode="auto">
            <a:xfrm>
              <a:off x="1724025"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91" name="Freeform 84">
              <a:extLst>
                <a:ext uri="{FF2B5EF4-FFF2-40B4-BE49-F238E27FC236}">
                  <a16:creationId xmlns:a16="http://schemas.microsoft.com/office/drawing/2014/main" id="{5DD1C2FB-B8CA-4518-AE75-01A531FDD990}"/>
                </a:ext>
              </a:extLst>
            </p:cNvPr>
            <p:cNvSpPr>
              <a:spLocks/>
            </p:cNvSpPr>
            <p:nvPr/>
          </p:nvSpPr>
          <p:spPr bwMode="auto">
            <a:xfrm>
              <a:off x="1549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92" name="Freeform 85">
              <a:extLst>
                <a:ext uri="{FF2B5EF4-FFF2-40B4-BE49-F238E27FC236}">
                  <a16:creationId xmlns:a16="http://schemas.microsoft.com/office/drawing/2014/main" id="{2399D9C8-657F-4B1E-9CA4-F36CC465D887}"/>
                </a:ext>
              </a:extLst>
            </p:cNvPr>
            <p:cNvSpPr>
              <a:spLocks/>
            </p:cNvSpPr>
            <p:nvPr/>
          </p:nvSpPr>
          <p:spPr bwMode="auto">
            <a:xfrm>
              <a:off x="1549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93" name="Rectangle 86">
              <a:extLst>
                <a:ext uri="{FF2B5EF4-FFF2-40B4-BE49-F238E27FC236}">
                  <a16:creationId xmlns:a16="http://schemas.microsoft.com/office/drawing/2014/main" id="{88B31E9C-FA66-48FE-A7E7-3209284026B4}"/>
                </a:ext>
              </a:extLst>
            </p:cNvPr>
            <p:cNvSpPr>
              <a:spLocks noChangeArrowheads="1"/>
            </p:cNvSpPr>
            <p:nvPr/>
          </p:nvSpPr>
          <p:spPr bwMode="auto">
            <a:xfrm>
              <a:off x="2266950" y="755650"/>
              <a:ext cx="825500" cy="396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94" name="Freeform 87">
              <a:extLst>
                <a:ext uri="{FF2B5EF4-FFF2-40B4-BE49-F238E27FC236}">
                  <a16:creationId xmlns:a16="http://schemas.microsoft.com/office/drawing/2014/main" id="{9E3C5DE0-3191-448B-B860-24FF051FB35A}"/>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 name="T10" fmla="*/ 869 w 869"/>
                <a:gd name="T11" fmla="*/ 0 h 28"/>
              </a:gdLst>
              <a:ahLst/>
              <a:cxnLst>
                <a:cxn ang="0">
                  <a:pos x="T0" y="T1"/>
                </a:cxn>
                <a:cxn ang="0">
                  <a:pos x="T2" y="T3"/>
                </a:cxn>
                <a:cxn ang="0">
                  <a:pos x="T4" y="T5"/>
                </a:cxn>
                <a:cxn ang="0">
                  <a:pos x="T6" y="T7"/>
                </a:cxn>
                <a:cxn ang="0">
                  <a:pos x="T8" y="T9"/>
                </a:cxn>
                <a:cxn ang="0">
                  <a:pos x="T10" y="T11"/>
                </a:cxn>
              </a:cxnLst>
              <a:rect l="0" t="0" r="r" b="b"/>
              <a:pathLst>
                <a:path w="869" h="28">
                  <a:moveTo>
                    <a:pt x="869" y="0"/>
                  </a:moveTo>
                  <a:lnTo>
                    <a:pt x="869" y="28"/>
                  </a:lnTo>
                  <a:lnTo>
                    <a:pt x="0" y="28"/>
                  </a:lnTo>
                  <a:lnTo>
                    <a:pt x="0" y="0"/>
                  </a:lnTo>
                  <a:lnTo>
                    <a:pt x="777" y="0"/>
                  </a:lnTo>
                  <a:lnTo>
                    <a:pt x="86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95" name="Freeform 88">
              <a:extLst>
                <a:ext uri="{FF2B5EF4-FFF2-40B4-BE49-F238E27FC236}">
                  <a16:creationId xmlns:a16="http://schemas.microsoft.com/office/drawing/2014/main" id="{58B0F1BA-54B2-4C66-BC47-5A58A2B26DB0}"/>
                </a:ext>
              </a:extLst>
            </p:cNvPr>
            <p:cNvSpPr>
              <a:spLocks/>
            </p:cNvSpPr>
            <p:nvPr/>
          </p:nvSpPr>
          <p:spPr bwMode="auto">
            <a:xfrm>
              <a:off x="2266950" y="950913"/>
              <a:ext cx="1379538" cy="44450"/>
            </a:xfrm>
            <a:custGeom>
              <a:avLst/>
              <a:gdLst>
                <a:gd name="T0" fmla="*/ 869 w 869"/>
                <a:gd name="T1" fmla="*/ 0 h 28"/>
                <a:gd name="T2" fmla="*/ 869 w 869"/>
                <a:gd name="T3" fmla="*/ 28 h 28"/>
                <a:gd name="T4" fmla="*/ 0 w 869"/>
                <a:gd name="T5" fmla="*/ 28 h 28"/>
                <a:gd name="T6" fmla="*/ 0 w 869"/>
                <a:gd name="T7" fmla="*/ 0 h 28"/>
                <a:gd name="T8" fmla="*/ 777 w 869"/>
                <a:gd name="T9" fmla="*/ 0 h 28"/>
              </a:gdLst>
              <a:ahLst/>
              <a:cxnLst>
                <a:cxn ang="0">
                  <a:pos x="T0" y="T1"/>
                </a:cxn>
                <a:cxn ang="0">
                  <a:pos x="T2" y="T3"/>
                </a:cxn>
                <a:cxn ang="0">
                  <a:pos x="T4" y="T5"/>
                </a:cxn>
                <a:cxn ang="0">
                  <a:pos x="T6" y="T7"/>
                </a:cxn>
                <a:cxn ang="0">
                  <a:pos x="T8" y="T9"/>
                </a:cxn>
              </a:cxnLst>
              <a:rect l="0" t="0" r="r" b="b"/>
              <a:pathLst>
                <a:path w="869" h="28">
                  <a:moveTo>
                    <a:pt x="869" y="0"/>
                  </a:moveTo>
                  <a:lnTo>
                    <a:pt x="869" y="28"/>
                  </a:lnTo>
                  <a:lnTo>
                    <a:pt x="0" y="28"/>
                  </a:lnTo>
                  <a:lnTo>
                    <a:pt x="0" y="0"/>
                  </a:lnTo>
                  <a:lnTo>
                    <a:pt x="77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96" name="Rectangle 89">
              <a:extLst>
                <a:ext uri="{FF2B5EF4-FFF2-40B4-BE49-F238E27FC236}">
                  <a16:creationId xmlns:a16="http://schemas.microsoft.com/office/drawing/2014/main" id="{0E9F846D-48E5-4C10-9945-09829F82D27D}"/>
                </a:ext>
              </a:extLst>
            </p:cNvPr>
            <p:cNvSpPr>
              <a:spLocks noChangeArrowheads="1"/>
            </p:cNvSpPr>
            <p:nvPr/>
          </p:nvSpPr>
          <p:spPr bwMode="auto">
            <a:xfrm>
              <a:off x="3054350"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97" name="Freeform 90">
              <a:extLst>
                <a:ext uri="{FF2B5EF4-FFF2-40B4-BE49-F238E27FC236}">
                  <a16:creationId xmlns:a16="http://schemas.microsoft.com/office/drawing/2014/main" id="{AEB606BF-7785-4835-951E-2B9A4D376DA2}"/>
                </a:ext>
              </a:extLst>
            </p:cNvPr>
            <p:cNvSpPr>
              <a:spLocks/>
            </p:cNvSpPr>
            <p:nvPr/>
          </p:nvSpPr>
          <p:spPr bwMode="auto">
            <a:xfrm>
              <a:off x="2878138" y="773113"/>
              <a:ext cx="198438" cy="196850"/>
            </a:xfrm>
            <a:custGeom>
              <a:avLst/>
              <a:gdLst>
                <a:gd name="T0" fmla="*/ 0 w 125"/>
                <a:gd name="T1" fmla="*/ 112 h 124"/>
                <a:gd name="T2" fmla="*/ 113 w 125"/>
                <a:gd name="T3" fmla="*/ 0 h 124"/>
                <a:gd name="T4" fmla="*/ 125 w 125"/>
                <a:gd name="T5" fmla="*/ 12 h 124"/>
                <a:gd name="T6" fmla="*/ 12 w 125"/>
                <a:gd name="T7" fmla="*/ 124 h 124"/>
                <a:gd name="T8" fmla="*/ 0 w 125"/>
                <a:gd name="T9" fmla="*/ 112 h 124"/>
              </a:gdLst>
              <a:ahLst/>
              <a:cxnLst>
                <a:cxn ang="0">
                  <a:pos x="T0" y="T1"/>
                </a:cxn>
                <a:cxn ang="0">
                  <a:pos x="T2" y="T3"/>
                </a:cxn>
                <a:cxn ang="0">
                  <a:pos x="T4" y="T5"/>
                </a:cxn>
                <a:cxn ang="0">
                  <a:pos x="T6" y="T7"/>
                </a:cxn>
                <a:cxn ang="0">
                  <a:pos x="T8" y="T9"/>
                </a:cxn>
              </a:cxnLst>
              <a:rect l="0" t="0" r="r" b="b"/>
              <a:pathLst>
                <a:path w="125" h="124">
                  <a:moveTo>
                    <a:pt x="0" y="112"/>
                  </a:moveTo>
                  <a:lnTo>
                    <a:pt x="113" y="0"/>
                  </a:lnTo>
                  <a:lnTo>
                    <a:pt x="125"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98" name="Freeform 91">
              <a:extLst>
                <a:ext uri="{FF2B5EF4-FFF2-40B4-BE49-F238E27FC236}">
                  <a16:creationId xmlns:a16="http://schemas.microsoft.com/office/drawing/2014/main" id="{347555F6-1022-4B04-AB6B-C7318068040C}"/>
                </a:ext>
              </a:extLst>
            </p:cNvPr>
            <p:cNvSpPr>
              <a:spLocks/>
            </p:cNvSpPr>
            <p:nvPr/>
          </p:nvSpPr>
          <p:spPr bwMode="auto">
            <a:xfrm>
              <a:off x="2878138" y="773113"/>
              <a:ext cx="198438" cy="196850"/>
            </a:xfrm>
            <a:custGeom>
              <a:avLst/>
              <a:gdLst>
                <a:gd name="T0" fmla="*/ 12 w 125"/>
                <a:gd name="T1" fmla="*/ 0 h 124"/>
                <a:gd name="T2" fmla="*/ 125 w 125"/>
                <a:gd name="T3" fmla="*/ 112 h 124"/>
                <a:gd name="T4" fmla="*/ 113 w 125"/>
                <a:gd name="T5" fmla="*/ 124 h 124"/>
                <a:gd name="T6" fmla="*/ 0 w 125"/>
                <a:gd name="T7" fmla="*/ 12 h 124"/>
                <a:gd name="T8" fmla="*/ 12 w 125"/>
                <a:gd name="T9" fmla="*/ 0 h 124"/>
              </a:gdLst>
              <a:ahLst/>
              <a:cxnLst>
                <a:cxn ang="0">
                  <a:pos x="T0" y="T1"/>
                </a:cxn>
                <a:cxn ang="0">
                  <a:pos x="T2" y="T3"/>
                </a:cxn>
                <a:cxn ang="0">
                  <a:pos x="T4" y="T5"/>
                </a:cxn>
                <a:cxn ang="0">
                  <a:pos x="T6" y="T7"/>
                </a:cxn>
                <a:cxn ang="0">
                  <a:pos x="T8" y="T9"/>
                </a:cxn>
              </a:cxnLst>
              <a:rect l="0" t="0" r="r" b="b"/>
              <a:pathLst>
                <a:path w="125" h="124">
                  <a:moveTo>
                    <a:pt x="12" y="0"/>
                  </a:moveTo>
                  <a:lnTo>
                    <a:pt x="125" y="112"/>
                  </a:lnTo>
                  <a:lnTo>
                    <a:pt x="113"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99" name="Rectangle 92">
              <a:extLst>
                <a:ext uri="{FF2B5EF4-FFF2-40B4-BE49-F238E27FC236}">
                  <a16:creationId xmlns:a16="http://schemas.microsoft.com/office/drawing/2014/main" id="{C17C0340-E51A-4F17-848E-91F461BEA6D9}"/>
                </a:ext>
              </a:extLst>
            </p:cNvPr>
            <p:cNvSpPr>
              <a:spLocks noChangeArrowheads="1"/>
            </p:cNvSpPr>
            <p:nvPr/>
          </p:nvSpPr>
          <p:spPr bwMode="auto">
            <a:xfrm>
              <a:off x="2865438" y="755650"/>
              <a:ext cx="38100"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00" name="Freeform 93">
              <a:extLst>
                <a:ext uri="{FF2B5EF4-FFF2-40B4-BE49-F238E27FC236}">
                  <a16:creationId xmlns:a16="http://schemas.microsoft.com/office/drawing/2014/main" id="{CB7564AF-0488-42C1-B10C-E3D26A118F32}"/>
                </a:ext>
              </a:extLst>
            </p:cNvPr>
            <p:cNvSpPr>
              <a:spLocks/>
            </p:cNvSpPr>
            <p:nvPr/>
          </p:nvSpPr>
          <p:spPr bwMode="auto">
            <a:xfrm>
              <a:off x="2690813" y="773113"/>
              <a:ext cx="196850" cy="196850"/>
            </a:xfrm>
            <a:custGeom>
              <a:avLst/>
              <a:gdLst>
                <a:gd name="T0" fmla="*/ 0 w 124"/>
                <a:gd name="T1" fmla="*/ 112 h 124"/>
                <a:gd name="T2" fmla="*/ 112 w 124"/>
                <a:gd name="T3" fmla="*/ 0 h 124"/>
                <a:gd name="T4" fmla="*/ 124 w 124"/>
                <a:gd name="T5" fmla="*/ 12 h 124"/>
                <a:gd name="T6" fmla="*/ 10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0"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01" name="Freeform 94">
              <a:extLst>
                <a:ext uri="{FF2B5EF4-FFF2-40B4-BE49-F238E27FC236}">
                  <a16:creationId xmlns:a16="http://schemas.microsoft.com/office/drawing/2014/main" id="{EB558EA9-4E02-4D7F-8E10-2B43F8AB1B88}"/>
                </a:ext>
              </a:extLst>
            </p:cNvPr>
            <p:cNvSpPr>
              <a:spLocks/>
            </p:cNvSpPr>
            <p:nvPr/>
          </p:nvSpPr>
          <p:spPr bwMode="auto">
            <a:xfrm>
              <a:off x="2690813" y="773113"/>
              <a:ext cx="196850" cy="196850"/>
            </a:xfrm>
            <a:custGeom>
              <a:avLst/>
              <a:gdLst>
                <a:gd name="T0" fmla="*/ 10 w 124"/>
                <a:gd name="T1" fmla="*/ 0 h 124"/>
                <a:gd name="T2" fmla="*/ 124 w 124"/>
                <a:gd name="T3" fmla="*/ 112 h 124"/>
                <a:gd name="T4" fmla="*/ 112 w 124"/>
                <a:gd name="T5" fmla="*/ 124 h 124"/>
                <a:gd name="T6" fmla="*/ 0 w 124"/>
                <a:gd name="T7" fmla="*/ 12 h 124"/>
                <a:gd name="T8" fmla="*/ 10 w 124"/>
                <a:gd name="T9" fmla="*/ 0 h 124"/>
              </a:gdLst>
              <a:ahLst/>
              <a:cxnLst>
                <a:cxn ang="0">
                  <a:pos x="T0" y="T1"/>
                </a:cxn>
                <a:cxn ang="0">
                  <a:pos x="T2" y="T3"/>
                </a:cxn>
                <a:cxn ang="0">
                  <a:pos x="T4" y="T5"/>
                </a:cxn>
                <a:cxn ang="0">
                  <a:pos x="T6" y="T7"/>
                </a:cxn>
                <a:cxn ang="0">
                  <a:pos x="T8" y="T9"/>
                </a:cxn>
              </a:cxnLst>
              <a:rect l="0" t="0" r="r" b="b"/>
              <a:pathLst>
                <a:path w="124" h="124">
                  <a:moveTo>
                    <a:pt x="10" y="0"/>
                  </a:moveTo>
                  <a:lnTo>
                    <a:pt x="124" y="112"/>
                  </a:lnTo>
                  <a:lnTo>
                    <a:pt x="112" y="124"/>
                  </a:lnTo>
                  <a:lnTo>
                    <a:pt x="0" y="12"/>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02" name="Rectangle 95">
              <a:extLst>
                <a:ext uri="{FF2B5EF4-FFF2-40B4-BE49-F238E27FC236}">
                  <a16:creationId xmlns:a16="http://schemas.microsoft.com/office/drawing/2014/main" id="{BD079FCF-B5FD-4C73-BBCB-3CA2565BD6C0}"/>
                </a:ext>
              </a:extLst>
            </p:cNvPr>
            <p:cNvSpPr>
              <a:spLocks noChangeArrowheads="1"/>
            </p:cNvSpPr>
            <p:nvPr/>
          </p:nvSpPr>
          <p:spPr bwMode="auto">
            <a:xfrm>
              <a:off x="2674938"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03" name="Freeform 96">
              <a:extLst>
                <a:ext uri="{FF2B5EF4-FFF2-40B4-BE49-F238E27FC236}">
                  <a16:creationId xmlns:a16="http://schemas.microsoft.com/office/drawing/2014/main" id="{72531B99-93E9-49EB-8BDB-598751A8A92B}"/>
                </a:ext>
              </a:extLst>
            </p:cNvPr>
            <p:cNvSpPr>
              <a:spLocks/>
            </p:cNvSpPr>
            <p:nvPr/>
          </p:nvSpPr>
          <p:spPr bwMode="auto">
            <a:xfrm>
              <a:off x="2498725" y="773113"/>
              <a:ext cx="201613" cy="196850"/>
            </a:xfrm>
            <a:custGeom>
              <a:avLst/>
              <a:gdLst>
                <a:gd name="T0" fmla="*/ 0 w 127"/>
                <a:gd name="T1" fmla="*/ 112 h 124"/>
                <a:gd name="T2" fmla="*/ 115 w 127"/>
                <a:gd name="T3" fmla="*/ 0 h 124"/>
                <a:gd name="T4" fmla="*/ 127 w 127"/>
                <a:gd name="T5" fmla="*/ 12 h 124"/>
                <a:gd name="T6" fmla="*/ 12 w 127"/>
                <a:gd name="T7" fmla="*/ 124 h 124"/>
                <a:gd name="T8" fmla="*/ 0 w 127"/>
                <a:gd name="T9" fmla="*/ 112 h 124"/>
              </a:gdLst>
              <a:ahLst/>
              <a:cxnLst>
                <a:cxn ang="0">
                  <a:pos x="T0" y="T1"/>
                </a:cxn>
                <a:cxn ang="0">
                  <a:pos x="T2" y="T3"/>
                </a:cxn>
                <a:cxn ang="0">
                  <a:pos x="T4" y="T5"/>
                </a:cxn>
                <a:cxn ang="0">
                  <a:pos x="T6" y="T7"/>
                </a:cxn>
                <a:cxn ang="0">
                  <a:pos x="T8" y="T9"/>
                </a:cxn>
              </a:cxnLst>
              <a:rect l="0" t="0" r="r" b="b"/>
              <a:pathLst>
                <a:path w="127" h="124">
                  <a:moveTo>
                    <a:pt x="0" y="112"/>
                  </a:moveTo>
                  <a:lnTo>
                    <a:pt x="115" y="0"/>
                  </a:lnTo>
                  <a:lnTo>
                    <a:pt x="127"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04" name="Freeform 97">
              <a:extLst>
                <a:ext uri="{FF2B5EF4-FFF2-40B4-BE49-F238E27FC236}">
                  <a16:creationId xmlns:a16="http://schemas.microsoft.com/office/drawing/2014/main" id="{655DD5EF-76F5-439C-A59F-D32BC74587AD}"/>
                </a:ext>
              </a:extLst>
            </p:cNvPr>
            <p:cNvSpPr>
              <a:spLocks/>
            </p:cNvSpPr>
            <p:nvPr/>
          </p:nvSpPr>
          <p:spPr bwMode="auto">
            <a:xfrm>
              <a:off x="2498725" y="773113"/>
              <a:ext cx="201613" cy="196850"/>
            </a:xfrm>
            <a:custGeom>
              <a:avLst/>
              <a:gdLst>
                <a:gd name="T0" fmla="*/ 12 w 127"/>
                <a:gd name="T1" fmla="*/ 0 h 124"/>
                <a:gd name="T2" fmla="*/ 127 w 127"/>
                <a:gd name="T3" fmla="*/ 112 h 124"/>
                <a:gd name="T4" fmla="*/ 115 w 127"/>
                <a:gd name="T5" fmla="*/ 124 h 124"/>
                <a:gd name="T6" fmla="*/ 0 w 127"/>
                <a:gd name="T7" fmla="*/ 12 h 124"/>
                <a:gd name="T8" fmla="*/ 12 w 127"/>
                <a:gd name="T9" fmla="*/ 0 h 124"/>
              </a:gdLst>
              <a:ahLst/>
              <a:cxnLst>
                <a:cxn ang="0">
                  <a:pos x="T0" y="T1"/>
                </a:cxn>
                <a:cxn ang="0">
                  <a:pos x="T2" y="T3"/>
                </a:cxn>
                <a:cxn ang="0">
                  <a:pos x="T4" y="T5"/>
                </a:cxn>
                <a:cxn ang="0">
                  <a:pos x="T6" y="T7"/>
                </a:cxn>
                <a:cxn ang="0">
                  <a:pos x="T8" y="T9"/>
                </a:cxn>
              </a:cxnLst>
              <a:rect l="0" t="0" r="r" b="b"/>
              <a:pathLst>
                <a:path w="127" h="124">
                  <a:moveTo>
                    <a:pt x="12" y="0"/>
                  </a:moveTo>
                  <a:lnTo>
                    <a:pt x="127" y="112"/>
                  </a:lnTo>
                  <a:lnTo>
                    <a:pt x="115"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05" name="Rectangle 98">
              <a:extLst>
                <a:ext uri="{FF2B5EF4-FFF2-40B4-BE49-F238E27FC236}">
                  <a16:creationId xmlns:a16="http://schemas.microsoft.com/office/drawing/2014/main" id="{12614028-6637-4A32-9594-AD4AEBCA49D6}"/>
                </a:ext>
              </a:extLst>
            </p:cNvPr>
            <p:cNvSpPr>
              <a:spLocks noChangeArrowheads="1"/>
            </p:cNvSpPr>
            <p:nvPr/>
          </p:nvSpPr>
          <p:spPr bwMode="auto">
            <a:xfrm>
              <a:off x="2486025" y="755650"/>
              <a:ext cx="41275" cy="2301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06" name="Freeform 99">
              <a:extLst>
                <a:ext uri="{FF2B5EF4-FFF2-40B4-BE49-F238E27FC236}">
                  <a16:creationId xmlns:a16="http://schemas.microsoft.com/office/drawing/2014/main" id="{E5117DA5-34A5-4FF1-9582-E771FC0EC618}"/>
                </a:ext>
              </a:extLst>
            </p:cNvPr>
            <p:cNvSpPr>
              <a:spLocks/>
            </p:cNvSpPr>
            <p:nvPr/>
          </p:nvSpPr>
          <p:spPr bwMode="auto">
            <a:xfrm>
              <a:off x="2311400" y="773113"/>
              <a:ext cx="196850" cy="196850"/>
            </a:xfrm>
            <a:custGeom>
              <a:avLst/>
              <a:gdLst>
                <a:gd name="T0" fmla="*/ 0 w 124"/>
                <a:gd name="T1" fmla="*/ 112 h 124"/>
                <a:gd name="T2" fmla="*/ 112 w 124"/>
                <a:gd name="T3" fmla="*/ 0 h 124"/>
                <a:gd name="T4" fmla="*/ 124 w 124"/>
                <a:gd name="T5" fmla="*/ 12 h 124"/>
                <a:gd name="T6" fmla="*/ 12 w 124"/>
                <a:gd name="T7" fmla="*/ 124 h 124"/>
                <a:gd name="T8" fmla="*/ 0 w 124"/>
                <a:gd name="T9" fmla="*/ 112 h 124"/>
              </a:gdLst>
              <a:ahLst/>
              <a:cxnLst>
                <a:cxn ang="0">
                  <a:pos x="T0" y="T1"/>
                </a:cxn>
                <a:cxn ang="0">
                  <a:pos x="T2" y="T3"/>
                </a:cxn>
                <a:cxn ang="0">
                  <a:pos x="T4" y="T5"/>
                </a:cxn>
                <a:cxn ang="0">
                  <a:pos x="T6" y="T7"/>
                </a:cxn>
                <a:cxn ang="0">
                  <a:pos x="T8" y="T9"/>
                </a:cxn>
              </a:cxnLst>
              <a:rect l="0" t="0" r="r" b="b"/>
              <a:pathLst>
                <a:path w="124" h="124">
                  <a:moveTo>
                    <a:pt x="0" y="112"/>
                  </a:moveTo>
                  <a:lnTo>
                    <a:pt x="112" y="0"/>
                  </a:lnTo>
                  <a:lnTo>
                    <a:pt x="124" y="12"/>
                  </a:lnTo>
                  <a:lnTo>
                    <a:pt x="12" y="124"/>
                  </a:lnTo>
                  <a:lnTo>
                    <a:pt x="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07" name="Freeform 100">
              <a:extLst>
                <a:ext uri="{FF2B5EF4-FFF2-40B4-BE49-F238E27FC236}">
                  <a16:creationId xmlns:a16="http://schemas.microsoft.com/office/drawing/2014/main" id="{11CF2F24-E201-437D-8619-2CD4AE17C1DE}"/>
                </a:ext>
              </a:extLst>
            </p:cNvPr>
            <p:cNvSpPr>
              <a:spLocks/>
            </p:cNvSpPr>
            <p:nvPr/>
          </p:nvSpPr>
          <p:spPr bwMode="auto">
            <a:xfrm>
              <a:off x="2311400" y="773113"/>
              <a:ext cx="196850" cy="196850"/>
            </a:xfrm>
            <a:custGeom>
              <a:avLst/>
              <a:gdLst>
                <a:gd name="T0" fmla="*/ 12 w 124"/>
                <a:gd name="T1" fmla="*/ 0 h 124"/>
                <a:gd name="T2" fmla="*/ 124 w 124"/>
                <a:gd name="T3" fmla="*/ 112 h 124"/>
                <a:gd name="T4" fmla="*/ 112 w 124"/>
                <a:gd name="T5" fmla="*/ 124 h 124"/>
                <a:gd name="T6" fmla="*/ 0 w 124"/>
                <a:gd name="T7" fmla="*/ 12 h 124"/>
                <a:gd name="T8" fmla="*/ 12 w 124"/>
                <a:gd name="T9" fmla="*/ 0 h 124"/>
              </a:gdLst>
              <a:ahLst/>
              <a:cxnLst>
                <a:cxn ang="0">
                  <a:pos x="T0" y="T1"/>
                </a:cxn>
                <a:cxn ang="0">
                  <a:pos x="T2" y="T3"/>
                </a:cxn>
                <a:cxn ang="0">
                  <a:pos x="T4" y="T5"/>
                </a:cxn>
                <a:cxn ang="0">
                  <a:pos x="T6" y="T7"/>
                </a:cxn>
                <a:cxn ang="0">
                  <a:pos x="T8" y="T9"/>
                </a:cxn>
              </a:cxnLst>
              <a:rect l="0" t="0" r="r" b="b"/>
              <a:pathLst>
                <a:path w="124" h="124">
                  <a:moveTo>
                    <a:pt x="12" y="0"/>
                  </a:moveTo>
                  <a:lnTo>
                    <a:pt x="124" y="112"/>
                  </a:lnTo>
                  <a:lnTo>
                    <a:pt x="112" y="124"/>
                  </a:lnTo>
                  <a:lnTo>
                    <a:pt x="0" y="12"/>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08" name="Freeform 101">
              <a:extLst>
                <a:ext uri="{FF2B5EF4-FFF2-40B4-BE49-F238E27FC236}">
                  <a16:creationId xmlns:a16="http://schemas.microsoft.com/office/drawing/2014/main" id="{F1214A04-D28B-472F-BD56-BD1F9E422025}"/>
                </a:ext>
              </a:extLst>
            </p:cNvPr>
            <p:cNvSpPr>
              <a:spLocks/>
            </p:cNvSpPr>
            <p:nvPr/>
          </p:nvSpPr>
          <p:spPr bwMode="auto">
            <a:xfrm>
              <a:off x="1052513" y="628650"/>
              <a:ext cx="652463" cy="474662"/>
            </a:xfrm>
            <a:custGeom>
              <a:avLst/>
              <a:gdLst>
                <a:gd name="T0" fmla="*/ 205 w 205"/>
                <a:gd name="T1" fmla="*/ 149 h 149"/>
                <a:gd name="T2" fmla="*/ 0 w 205"/>
                <a:gd name="T3" fmla="*/ 149 h 149"/>
                <a:gd name="T4" fmla="*/ 0 w 205"/>
                <a:gd name="T5" fmla="*/ 0 h 149"/>
                <a:gd name="T6" fmla="*/ 125 w 205"/>
                <a:gd name="T7" fmla="*/ 0 h 149"/>
                <a:gd name="T8" fmla="*/ 205 w 205"/>
                <a:gd name="T9" fmla="*/ 67 h 149"/>
                <a:gd name="T10" fmla="*/ 205 w 205"/>
                <a:gd name="T11" fmla="*/ 149 h 149"/>
              </a:gdLst>
              <a:ahLst/>
              <a:cxnLst>
                <a:cxn ang="0">
                  <a:pos x="T0" y="T1"/>
                </a:cxn>
                <a:cxn ang="0">
                  <a:pos x="T2" y="T3"/>
                </a:cxn>
                <a:cxn ang="0">
                  <a:pos x="T4" y="T5"/>
                </a:cxn>
                <a:cxn ang="0">
                  <a:pos x="T6" y="T7"/>
                </a:cxn>
                <a:cxn ang="0">
                  <a:pos x="T8" y="T9"/>
                </a:cxn>
                <a:cxn ang="0">
                  <a:pos x="T10" y="T11"/>
                </a:cxn>
              </a:cxnLst>
              <a:rect l="0" t="0" r="r" b="b"/>
              <a:pathLst>
                <a:path w="205" h="149">
                  <a:moveTo>
                    <a:pt x="205" y="149"/>
                  </a:moveTo>
                  <a:cubicBezTo>
                    <a:pt x="0" y="149"/>
                    <a:pt x="0" y="149"/>
                    <a:pt x="0" y="149"/>
                  </a:cubicBezTo>
                  <a:cubicBezTo>
                    <a:pt x="0" y="0"/>
                    <a:pt x="0" y="0"/>
                    <a:pt x="0" y="0"/>
                  </a:cubicBezTo>
                  <a:cubicBezTo>
                    <a:pt x="125" y="0"/>
                    <a:pt x="125" y="0"/>
                    <a:pt x="125" y="0"/>
                  </a:cubicBezTo>
                  <a:cubicBezTo>
                    <a:pt x="169" y="0"/>
                    <a:pt x="205" y="30"/>
                    <a:pt x="205" y="67"/>
                  </a:cubicBezTo>
                  <a:lnTo>
                    <a:pt x="205" y="1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09" name="Rectangle 102">
              <a:extLst>
                <a:ext uri="{FF2B5EF4-FFF2-40B4-BE49-F238E27FC236}">
                  <a16:creationId xmlns:a16="http://schemas.microsoft.com/office/drawing/2014/main" id="{EF1A0428-1375-40F8-949D-73BF9D675116}"/>
                </a:ext>
              </a:extLst>
            </p:cNvPr>
            <p:cNvSpPr>
              <a:spLocks noChangeArrowheads="1"/>
            </p:cNvSpPr>
            <p:nvPr/>
          </p:nvSpPr>
          <p:spPr bwMode="auto">
            <a:xfrm>
              <a:off x="236538" y="698500"/>
              <a:ext cx="219075" cy="4905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10" name="Freeform 103">
              <a:extLst>
                <a:ext uri="{FF2B5EF4-FFF2-40B4-BE49-F238E27FC236}">
                  <a16:creationId xmlns:a16="http://schemas.microsoft.com/office/drawing/2014/main" id="{5D2D8534-2FF4-4623-AEA6-7908FE311242}"/>
                </a:ext>
              </a:extLst>
            </p:cNvPr>
            <p:cNvSpPr>
              <a:spLocks/>
            </p:cNvSpPr>
            <p:nvPr/>
          </p:nvSpPr>
          <p:spPr bwMode="auto">
            <a:xfrm>
              <a:off x="411163" y="1588"/>
              <a:ext cx="3952875" cy="977900"/>
            </a:xfrm>
            <a:custGeom>
              <a:avLst/>
              <a:gdLst>
                <a:gd name="T0" fmla="*/ 2474 w 2490"/>
                <a:gd name="T1" fmla="*/ 616 h 616"/>
                <a:gd name="T2" fmla="*/ 580 w 2490"/>
                <a:gd name="T3" fmla="*/ 48 h 616"/>
                <a:gd name="T4" fmla="*/ 28 w 2490"/>
                <a:gd name="T5" fmla="*/ 469 h 616"/>
                <a:gd name="T6" fmla="*/ 0 w 2490"/>
                <a:gd name="T7" fmla="*/ 437 h 616"/>
                <a:gd name="T8" fmla="*/ 572 w 2490"/>
                <a:gd name="T9" fmla="*/ 0 h 616"/>
                <a:gd name="T10" fmla="*/ 2490 w 2490"/>
                <a:gd name="T11" fmla="*/ 578 h 616"/>
                <a:gd name="T12" fmla="*/ 2474 w 2490"/>
                <a:gd name="T13" fmla="*/ 616 h 616"/>
              </a:gdLst>
              <a:ahLst/>
              <a:cxnLst>
                <a:cxn ang="0">
                  <a:pos x="T0" y="T1"/>
                </a:cxn>
                <a:cxn ang="0">
                  <a:pos x="T2" y="T3"/>
                </a:cxn>
                <a:cxn ang="0">
                  <a:pos x="T4" y="T5"/>
                </a:cxn>
                <a:cxn ang="0">
                  <a:pos x="T6" y="T7"/>
                </a:cxn>
                <a:cxn ang="0">
                  <a:pos x="T8" y="T9"/>
                </a:cxn>
                <a:cxn ang="0">
                  <a:pos x="T10" y="T11"/>
                </a:cxn>
                <a:cxn ang="0">
                  <a:pos x="T12" y="T13"/>
                </a:cxn>
              </a:cxnLst>
              <a:rect l="0" t="0" r="r" b="b"/>
              <a:pathLst>
                <a:path w="2490" h="616">
                  <a:moveTo>
                    <a:pt x="2474" y="616"/>
                  </a:moveTo>
                  <a:lnTo>
                    <a:pt x="580" y="48"/>
                  </a:lnTo>
                  <a:lnTo>
                    <a:pt x="28" y="469"/>
                  </a:lnTo>
                  <a:lnTo>
                    <a:pt x="0" y="437"/>
                  </a:lnTo>
                  <a:lnTo>
                    <a:pt x="572" y="0"/>
                  </a:lnTo>
                  <a:lnTo>
                    <a:pt x="2490" y="578"/>
                  </a:lnTo>
                  <a:lnTo>
                    <a:pt x="2474" y="6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11" name="Rectangle 104">
              <a:extLst>
                <a:ext uri="{FF2B5EF4-FFF2-40B4-BE49-F238E27FC236}">
                  <a16:creationId xmlns:a16="http://schemas.microsoft.com/office/drawing/2014/main" id="{5BB9E17A-220B-48A2-8F0E-FCBDAE589CAE}"/>
                </a:ext>
              </a:extLst>
            </p:cNvPr>
            <p:cNvSpPr>
              <a:spLocks noChangeArrowheads="1"/>
            </p:cNvSpPr>
            <p:nvPr/>
          </p:nvSpPr>
          <p:spPr bwMode="auto">
            <a:xfrm>
              <a:off x="4294188" y="966788"/>
              <a:ext cx="44450" cy="1012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12" name="Rectangle 105">
              <a:extLst>
                <a:ext uri="{FF2B5EF4-FFF2-40B4-BE49-F238E27FC236}">
                  <a16:creationId xmlns:a16="http://schemas.microsoft.com/office/drawing/2014/main" id="{9A0D611E-9F25-4C68-AAFB-2130AD47F698}"/>
                </a:ext>
              </a:extLst>
            </p:cNvPr>
            <p:cNvSpPr>
              <a:spLocks noChangeArrowheads="1"/>
            </p:cNvSpPr>
            <p:nvPr/>
          </p:nvSpPr>
          <p:spPr bwMode="auto">
            <a:xfrm>
              <a:off x="3952875" y="1938338"/>
              <a:ext cx="736600" cy="2413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13" name="Rectangle 106">
              <a:extLst>
                <a:ext uri="{FF2B5EF4-FFF2-40B4-BE49-F238E27FC236}">
                  <a16:creationId xmlns:a16="http://schemas.microsoft.com/office/drawing/2014/main" id="{07EB0736-3617-4F98-AE1E-BC2A49521A88}"/>
                </a:ext>
              </a:extLst>
            </p:cNvPr>
            <p:cNvSpPr>
              <a:spLocks noChangeArrowheads="1"/>
            </p:cNvSpPr>
            <p:nvPr/>
          </p:nvSpPr>
          <p:spPr bwMode="auto">
            <a:xfrm>
              <a:off x="4224338" y="1855788"/>
              <a:ext cx="187325" cy="1238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14" name="Rectangle 107">
              <a:extLst>
                <a:ext uri="{FF2B5EF4-FFF2-40B4-BE49-F238E27FC236}">
                  <a16:creationId xmlns:a16="http://schemas.microsoft.com/office/drawing/2014/main" id="{F4D90D66-0E3B-4BC2-8FA3-D98C67D2C9D0}"/>
                </a:ext>
              </a:extLst>
            </p:cNvPr>
            <p:cNvSpPr>
              <a:spLocks noChangeArrowheads="1"/>
            </p:cNvSpPr>
            <p:nvPr/>
          </p:nvSpPr>
          <p:spPr bwMode="auto">
            <a:xfrm>
              <a:off x="3044825" y="752475"/>
              <a:ext cx="771525" cy="365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15" name="Freeform 108">
              <a:extLst>
                <a:ext uri="{FF2B5EF4-FFF2-40B4-BE49-F238E27FC236}">
                  <a16:creationId xmlns:a16="http://schemas.microsoft.com/office/drawing/2014/main" id="{2AFD7427-6FA0-4B03-8EAE-D3FD2BFF98D1}"/>
                </a:ext>
              </a:extLst>
            </p:cNvPr>
            <p:cNvSpPr>
              <a:spLocks/>
            </p:cNvSpPr>
            <p:nvPr/>
          </p:nvSpPr>
          <p:spPr bwMode="auto">
            <a:xfrm>
              <a:off x="3044825" y="900113"/>
              <a:ext cx="1287463" cy="88900"/>
            </a:xfrm>
            <a:custGeom>
              <a:avLst/>
              <a:gdLst>
                <a:gd name="T0" fmla="*/ 0 w 811"/>
                <a:gd name="T1" fmla="*/ 56 h 56"/>
                <a:gd name="T2" fmla="*/ 0 w 811"/>
                <a:gd name="T3" fmla="*/ 30 h 56"/>
                <a:gd name="T4" fmla="*/ 725 w 811"/>
                <a:gd name="T5" fmla="*/ 30 h 56"/>
                <a:gd name="T6" fmla="*/ 735 w 811"/>
                <a:gd name="T7" fmla="*/ 0 h 56"/>
                <a:gd name="T8" fmla="*/ 811 w 811"/>
                <a:gd name="T9" fmla="*/ 30 h 56"/>
                <a:gd name="T10" fmla="*/ 811 w 811"/>
                <a:gd name="T11" fmla="*/ 56 h 56"/>
                <a:gd name="T12" fmla="*/ 0 w 811"/>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811" h="56">
                  <a:moveTo>
                    <a:pt x="0" y="56"/>
                  </a:moveTo>
                  <a:lnTo>
                    <a:pt x="0" y="30"/>
                  </a:lnTo>
                  <a:lnTo>
                    <a:pt x="725" y="30"/>
                  </a:lnTo>
                  <a:lnTo>
                    <a:pt x="735" y="0"/>
                  </a:lnTo>
                  <a:lnTo>
                    <a:pt x="811" y="30"/>
                  </a:lnTo>
                  <a:lnTo>
                    <a:pt x="811" y="56"/>
                  </a:lnTo>
                  <a:lnTo>
                    <a:pt x="0"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16" name="Rectangle 109">
              <a:extLst>
                <a:ext uri="{FF2B5EF4-FFF2-40B4-BE49-F238E27FC236}">
                  <a16:creationId xmlns:a16="http://schemas.microsoft.com/office/drawing/2014/main" id="{95F0ABD9-F98C-47DA-B6CB-750AF10E6581}"/>
                </a:ext>
              </a:extLst>
            </p:cNvPr>
            <p:cNvSpPr>
              <a:spLocks noChangeArrowheads="1"/>
            </p:cNvSpPr>
            <p:nvPr/>
          </p:nvSpPr>
          <p:spPr bwMode="auto">
            <a:xfrm>
              <a:off x="3781425" y="752475"/>
              <a:ext cx="34925"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17" name="Rectangle 110">
              <a:extLst>
                <a:ext uri="{FF2B5EF4-FFF2-40B4-BE49-F238E27FC236}">
                  <a16:creationId xmlns:a16="http://schemas.microsoft.com/office/drawing/2014/main" id="{2B777433-D91C-45E4-8FBB-080911726A23}"/>
                </a:ext>
              </a:extLst>
            </p:cNvPr>
            <p:cNvSpPr>
              <a:spLocks noChangeArrowheads="1"/>
            </p:cNvSpPr>
            <p:nvPr/>
          </p:nvSpPr>
          <p:spPr bwMode="auto">
            <a:xfrm>
              <a:off x="3949700" y="820738"/>
              <a:ext cx="38100" cy="1333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18" name="Freeform 111">
              <a:extLst>
                <a:ext uri="{FF2B5EF4-FFF2-40B4-BE49-F238E27FC236}">
                  <a16:creationId xmlns:a16="http://schemas.microsoft.com/office/drawing/2014/main" id="{0F5EA16B-9564-44E4-A852-2B340A549E57}"/>
                </a:ext>
              </a:extLst>
            </p:cNvPr>
            <p:cNvSpPr>
              <a:spLocks/>
            </p:cNvSpPr>
            <p:nvPr/>
          </p:nvSpPr>
          <p:spPr bwMode="auto">
            <a:xfrm>
              <a:off x="3614738" y="768350"/>
              <a:ext cx="185738" cy="185737"/>
            </a:xfrm>
            <a:custGeom>
              <a:avLst/>
              <a:gdLst>
                <a:gd name="T0" fmla="*/ 0 w 117"/>
                <a:gd name="T1" fmla="*/ 105 h 117"/>
                <a:gd name="T2" fmla="*/ 107 w 117"/>
                <a:gd name="T3" fmla="*/ 0 h 117"/>
                <a:gd name="T4" fmla="*/ 117 w 117"/>
                <a:gd name="T5" fmla="*/ 11 h 117"/>
                <a:gd name="T6" fmla="*/ 12 w 117"/>
                <a:gd name="T7" fmla="*/ 117 h 117"/>
                <a:gd name="T8" fmla="*/ 0 w 117"/>
                <a:gd name="T9" fmla="*/ 105 h 117"/>
              </a:gdLst>
              <a:ahLst/>
              <a:cxnLst>
                <a:cxn ang="0">
                  <a:pos x="T0" y="T1"/>
                </a:cxn>
                <a:cxn ang="0">
                  <a:pos x="T2" y="T3"/>
                </a:cxn>
                <a:cxn ang="0">
                  <a:pos x="T4" y="T5"/>
                </a:cxn>
                <a:cxn ang="0">
                  <a:pos x="T6" y="T7"/>
                </a:cxn>
                <a:cxn ang="0">
                  <a:pos x="T8" y="T9"/>
                </a:cxn>
              </a:cxnLst>
              <a:rect l="0" t="0" r="r" b="b"/>
              <a:pathLst>
                <a:path w="117" h="117">
                  <a:moveTo>
                    <a:pt x="0" y="105"/>
                  </a:moveTo>
                  <a:lnTo>
                    <a:pt x="107" y="0"/>
                  </a:lnTo>
                  <a:lnTo>
                    <a:pt x="117"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19" name="Freeform 112">
              <a:extLst>
                <a:ext uri="{FF2B5EF4-FFF2-40B4-BE49-F238E27FC236}">
                  <a16:creationId xmlns:a16="http://schemas.microsoft.com/office/drawing/2014/main" id="{0C6CD059-A68A-4255-8A29-C3948126C993}"/>
                </a:ext>
              </a:extLst>
            </p:cNvPr>
            <p:cNvSpPr>
              <a:spLocks/>
            </p:cNvSpPr>
            <p:nvPr/>
          </p:nvSpPr>
          <p:spPr bwMode="auto">
            <a:xfrm>
              <a:off x="3797300" y="814388"/>
              <a:ext cx="142875" cy="139700"/>
            </a:xfrm>
            <a:custGeom>
              <a:avLst/>
              <a:gdLst>
                <a:gd name="T0" fmla="*/ 0 w 90"/>
                <a:gd name="T1" fmla="*/ 78 h 88"/>
                <a:gd name="T2" fmla="*/ 78 w 90"/>
                <a:gd name="T3" fmla="*/ 0 h 88"/>
                <a:gd name="T4" fmla="*/ 90 w 90"/>
                <a:gd name="T5" fmla="*/ 10 h 88"/>
                <a:gd name="T6" fmla="*/ 12 w 90"/>
                <a:gd name="T7" fmla="*/ 88 h 88"/>
                <a:gd name="T8" fmla="*/ 0 w 90"/>
                <a:gd name="T9" fmla="*/ 78 h 88"/>
              </a:gdLst>
              <a:ahLst/>
              <a:cxnLst>
                <a:cxn ang="0">
                  <a:pos x="T0" y="T1"/>
                </a:cxn>
                <a:cxn ang="0">
                  <a:pos x="T2" y="T3"/>
                </a:cxn>
                <a:cxn ang="0">
                  <a:pos x="T4" y="T5"/>
                </a:cxn>
                <a:cxn ang="0">
                  <a:pos x="T6" y="T7"/>
                </a:cxn>
                <a:cxn ang="0">
                  <a:pos x="T8" y="T9"/>
                </a:cxn>
              </a:cxnLst>
              <a:rect l="0" t="0" r="r" b="b"/>
              <a:pathLst>
                <a:path w="90" h="88">
                  <a:moveTo>
                    <a:pt x="0" y="78"/>
                  </a:moveTo>
                  <a:lnTo>
                    <a:pt x="78" y="0"/>
                  </a:lnTo>
                  <a:lnTo>
                    <a:pt x="90" y="10"/>
                  </a:lnTo>
                  <a:lnTo>
                    <a:pt x="12" y="88"/>
                  </a:lnTo>
                  <a:lnTo>
                    <a:pt x="0"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20" name="Freeform 113">
              <a:extLst>
                <a:ext uri="{FF2B5EF4-FFF2-40B4-BE49-F238E27FC236}">
                  <a16:creationId xmlns:a16="http://schemas.microsoft.com/office/drawing/2014/main" id="{0072BB92-886F-463B-A076-69C8D35E23F8}"/>
                </a:ext>
              </a:extLst>
            </p:cNvPr>
            <p:cNvSpPr>
              <a:spLocks/>
            </p:cNvSpPr>
            <p:nvPr/>
          </p:nvSpPr>
          <p:spPr bwMode="auto">
            <a:xfrm>
              <a:off x="3614738" y="768350"/>
              <a:ext cx="185738" cy="185737"/>
            </a:xfrm>
            <a:custGeom>
              <a:avLst/>
              <a:gdLst>
                <a:gd name="T0" fmla="*/ 12 w 117"/>
                <a:gd name="T1" fmla="*/ 0 h 117"/>
                <a:gd name="T2" fmla="*/ 117 w 117"/>
                <a:gd name="T3" fmla="*/ 105 h 117"/>
                <a:gd name="T4" fmla="*/ 107 w 117"/>
                <a:gd name="T5" fmla="*/ 117 h 117"/>
                <a:gd name="T6" fmla="*/ 0 w 117"/>
                <a:gd name="T7" fmla="*/ 11 h 117"/>
                <a:gd name="T8" fmla="*/ 12 w 117"/>
                <a:gd name="T9" fmla="*/ 0 h 117"/>
              </a:gdLst>
              <a:ahLst/>
              <a:cxnLst>
                <a:cxn ang="0">
                  <a:pos x="T0" y="T1"/>
                </a:cxn>
                <a:cxn ang="0">
                  <a:pos x="T2" y="T3"/>
                </a:cxn>
                <a:cxn ang="0">
                  <a:pos x="T4" y="T5"/>
                </a:cxn>
                <a:cxn ang="0">
                  <a:pos x="T6" y="T7"/>
                </a:cxn>
                <a:cxn ang="0">
                  <a:pos x="T8" y="T9"/>
                </a:cxn>
              </a:cxnLst>
              <a:rect l="0" t="0" r="r" b="b"/>
              <a:pathLst>
                <a:path w="117" h="117">
                  <a:moveTo>
                    <a:pt x="12" y="0"/>
                  </a:moveTo>
                  <a:lnTo>
                    <a:pt x="117" y="105"/>
                  </a:lnTo>
                  <a:lnTo>
                    <a:pt x="107"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21" name="Rectangle 114">
              <a:extLst>
                <a:ext uri="{FF2B5EF4-FFF2-40B4-BE49-F238E27FC236}">
                  <a16:creationId xmlns:a16="http://schemas.microsoft.com/office/drawing/2014/main" id="{6E9DC577-21E3-4D66-9993-7CD62B5B73FB}"/>
                </a:ext>
              </a:extLst>
            </p:cNvPr>
            <p:cNvSpPr>
              <a:spLocks noChangeArrowheads="1"/>
            </p:cNvSpPr>
            <p:nvPr/>
          </p:nvSpPr>
          <p:spPr bwMode="auto">
            <a:xfrm>
              <a:off x="3602038" y="752475"/>
              <a:ext cx="38100"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22" name="Freeform 115">
              <a:extLst>
                <a:ext uri="{FF2B5EF4-FFF2-40B4-BE49-F238E27FC236}">
                  <a16:creationId xmlns:a16="http://schemas.microsoft.com/office/drawing/2014/main" id="{59728FCC-2F04-49FD-807F-0BE902EEFA46}"/>
                </a:ext>
              </a:extLst>
            </p:cNvPr>
            <p:cNvSpPr>
              <a:spLocks/>
            </p:cNvSpPr>
            <p:nvPr/>
          </p:nvSpPr>
          <p:spPr bwMode="auto">
            <a:xfrm>
              <a:off x="3440113" y="768350"/>
              <a:ext cx="184150" cy="185737"/>
            </a:xfrm>
            <a:custGeom>
              <a:avLst/>
              <a:gdLst>
                <a:gd name="T0" fmla="*/ 0 w 116"/>
                <a:gd name="T1" fmla="*/ 105 h 117"/>
                <a:gd name="T2" fmla="*/ 104 w 116"/>
                <a:gd name="T3" fmla="*/ 0 h 117"/>
                <a:gd name="T4" fmla="*/ 116 w 116"/>
                <a:gd name="T5" fmla="*/ 11 h 117"/>
                <a:gd name="T6" fmla="*/ 10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4" y="0"/>
                  </a:lnTo>
                  <a:lnTo>
                    <a:pt x="116" y="11"/>
                  </a:lnTo>
                  <a:lnTo>
                    <a:pt x="10"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23" name="Freeform 116">
              <a:extLst>
                <a:ext uri="{FF2B5EF4-FFF2-40B4-BE49-F238E27FC236}">
                  <a16:creationId xmlns:a16="http://schemas.microsoft.com/office/drawing/2014/main" id="{44A1446D-B918-4420-A459-56138715034C}"/>
                </a:ext>
              </a:extLst>
            </p:cNvPr>
            <p:cNvSpPr>
              <a:spLocks/>
            </p:cNvSpPr>
            <p:nvPr/>
          </p:nvSpPr>
          <p:spPr bwMode="auto">
            <a:xfrm>
              <a:off x="3440113" y="768350"/>
              <a:ext cx="184150" cy="185737"/>
            </a:xfrm>
            <a:custGeom>
              <a:avLst/>
              <a:gdLst>
                <a:gd name="T0" fmla="*/ 10 w 116"/>
                <a:gd name="T1" fmla="*/ 0 h 117"/>
                <a:gd name="T2" fmla="*/ 116 w 116"/>
                <a:gd name="T3" fmla="*/ 105 h 117"/>
                <a:gd name="T4" fmla="*/ 104 w 116"/>
                <a:gd name="T5" fmla="*/ 117 h 117"/>
                <a:gd name="T6" fmla="*/ 0 w 116"/>
                <a:gd name="T7" fmla="*/ 11 h 117"/>
                <a:gd name="T8" fmla="*/ 10 w 116"/>
                <a:gd name="T9" fmla="*/ 0 h 117"/>
              </a:gdLst>
              <a:ahLst/>
              <a:cxnLst>
                <a:cxn ang="0">
                  <a:pos x="T0" y="T1"/>
                </a:cxn>
                <a:cxn ang="0">
                  <a:pos x="T2" y="T3"/>
                </a:cxn>
                <a:cxn ang="0">
                  <a:pos x="T4" y="T5"/>
                </a:cxn>
                <a:cxn ang="0">
                  <a:pos x="T6" y="T7"/>
                </a:cxn>
                <a:cxn ang="0">
                  <a:pos x="T8" y="T9"/>
                </a:cxn>
              </a:cxnLst>
              <a:rect l="0" t="0" r="r" b="b"/>
              <a:pathLst>
                <a:path w="116" h="117">
                  <a:moveTo>
                    <a:pt x="10" y="0"/>
                  </a:moveTo>
                  <a:lnTo>
                    <a:pt x="116" y="105"/>
                  </a:lnTo>
                  <a:lnTo>
                    <a:pt x="104" y="117"/>
                  </a:lnTo>
                  <a:lnTo>
                    <a:pt x="0" y="11"/>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24" name="Rectangle 117">
              <a:extLst>
                <a:ext uri="{FF2B5EF4-FFF2-40B4-BE49-F238E27FC236}">
                  <a16:creationId xmlns:a16="http://schemas.microsoft.com/office/drawing/2014/main" id="{AADC5436-87CD-48D8-ACF7-3E0F37A16231}"/>
                </a:ext>
              </a:extLst>
            </p:cNvPr>
            <p:cNvSpPr>
              <a:spLocks noChangeArrowheads="1"/>
            </p:cNvSpPr>
            <p:nvPr/>
          </p:nvSpPr>
          <p:spPr bwMode="auto">
            <a:xfrm>
              <a:off x="3427413" y="752475"/>
              <a:ext cx="38100"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25" name="Freeform 118">
              <a:extLst>
                <a:ext uri="{FF2B5EF4-FFF2-40B4-BE49-F238E27FC236}">
                  <a16:creationId xmlns:a16="http://schemas.microsoft.com/office/drawing/2014/main" id="{4D0E9D2F-48DC-48D3-8FE4-07713550F733}"/>
                </a:ext>
              </a:extLst>
            </p:cNvPr>
            <p:cNvSpPr>
              <a:spLocks/>
            </p:cNvSpPr>
            <p:nvPr/>
          </p:nvSpPr>
          <p:spPr bwMode="auto">
            <a:xfrm>
              <a:off x="3260725" y="768350"/>
              <a:ext cx="188913" cy="185737"/>
            </a:xfrm>
            <a:custGeom>
              <a:avLst/>
              <a:gdLst>
                <a:gd name="T0" fmla="*/ 0 w 119"/>
                <a:gd name="T1" fmla="*/ 105 h 117"/>
                <a:gd name="T2" fmla="*/ 107 w 119"/>
                <a:gd name="T3" fmla="*/ 0 h 117"/>
                <a:gd name="T4" fmla="*/ 119 w 119"/>
                <a:gd name="T5" fmla="*/ 11 h 117"/>
                <a:gd name="T6" fmla="*/ 12 w 119"/>
                <a:gd name="T7" fmla="*/ 117 h 117"/>
                <a:gd name="T8" fmla="*/ 0 w 119"/>
                <a:gd name="T9" fmla="*/ 105 h 117"/>
              </a:gdLst>
              <a:ahLst/>
              <a:cxnLst>
                <a:cxn ang="0">
                  <a:pos x="T0" y="T1"/>
                </a:cxn>
                <a:cxn ang="0">
                  <a:pos x="T2" y="T3"/>
                </a:cxn>
                <a:cxn ang="0">
                  <a:pos x="T4" y="T5"/>
                </a:cxn>
                <a:cxn ang="0">
                  <a:pos x="T6" y="T7"/>
                </a:cxn>
                <a:cxn ang="0">
                  <a:pos x="T8" y="T9"/>
                </a:cxn>
              </a:cxnLst>
              <a:rect l="0" t="0" r="r" b="b"/>
              <a:pathLst>
                <a:path w="119" h="117">
                  <a:moveTo>
                    <a:pt x="0" y="105"/>
                  </a:moveTo>
                  <a:lnTo>
                    <a:pt x="107" y="0"/>
                  </a:lnTo>
                  <a:lnTo>
                    <a:pt x="119"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26" name="Freeform 119">
              <a:extLst>
                <a:ext uri="{FF2B5EF4-FFF2-40B4-BE49-F238E27FC236}">
                  <a16:creationId xmlns:a16="http://schemas.microsoft.com/office/drawing/2014/main" id="{A472EDF8-7731-48DE-935E-DE77A1DE8323}"/>
                </a:ext>
              </a:extLst>
            </p:cNvPr>
            <p:cNvSpPr>
              <a:spLocks/>
            </p:cNvSpPr>
            <p:nvPr/>
          </p:nvSpPr>
          <p:spPr bwMode="auto">
            <a:xfrm>
              <a:off x="3260725" y="768350"/>
              <a:ext cx="188913" cy="185737"/>
            </a:xfrm>
            <a:custGeom>
              <a:avLst/>
              <a:gdLst>
                <a:gd name="T0" fmla="*/ 12 w 119"/>
                <a:gd name="T1" fmla="*/ 0 h 117"/>
                <a:gd name="T2" fmla="*/ 119 w 119"/>
                <a:gd name="T3" fmla="*/ 105 h 117"/>
                <a:gd name="T4" fmla="*/ 107 w 119"/>
                <a:gd name="T5" fmla="*/ 117 h 117"/>
                <a:gd name="T6" fmla="*/ 0 w 119"/>
                <a:gd name="T7" fmla="*/ 11 h 117"/>
                <a:gd name="T8" fmla="*/ 12 w 119"/>
                <a:gd name="T9" fmla="*/ 0 h 117"/>
              </a:gdLst>
              <a:ahLst/>
              <a:cxnLst>
                <a:cxn ang="0">
                  <a:pos x="T0" y="T1"/>
                </a:cxn>
                <a:cxn ang="0">
                  <a:pos x="T2" y="T3"/>
                </a:cxn>
                <a:cxn ang="0">
                  <a:pos x="T4" y="T5"/>
                </a:cxn>
                <a:cxn ang="0">
                  <a:pos x="T6" y="T7"/>
                </a:cxn>
                <a:cxn ang="0">
                  <a:pos x="T8" y="T9"/>
                </a:cxn>
              </a:cxnLst>
              <a:rect l="0" t="0" r="r" b="b"/>
              <a:pathLst>
                <a:path w="119" h="117">
                  <a:moveTo>
                    <a:pt x="12" y="0"/>
                  </a:moveTo>
                  <a:lnTo>
                    <a:pt x="119" y="105"/>
                  </a:lnTo>
                  <a:lnTo>
                    <a:pt x="107"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27" name="Rectangle 120">
              <a:extLst>
                <a:ext uri="{FF2B5EF4-FFF2-40B4-BE49-F238E27FC236}">
                  <a16:creationId xmlns:a16="http://schemas.microsoft.com/office/drawing/2014/main" id="{3A8ADDFA-5CBA-4993-969B-B1CE9ED623B3}"/>
                </a:ext>
              </a:extLst>
            </p:cNvPr>
            <p:cNvSpPr>
              <a:spLocks noChangeArrowheads="1"/>
            </p:cNvSpPr>
            <p:nvPr/>
          </p:nvSpPr>
          <p:spPr bwMode="auto">
            <a:xfrm>
              <a:off x="3251200" y="752475"/>
              <a:ext cx="34925" cy="21431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28" name="Freeform 121">
              <a:extLst>
                <a:ext uri="{FF2B5EF4-FFF2-40B4-BE49-F238E27FC236}">
                  <a16:creationId xmlns:a16="http://schemas.microsoft.com/office/drawing/2014/main" id="{D1C253EF-87ED-4D24-9DC3-88D4215B9CA1}"/>
                </a:ext>
              </a:extLst>
            </p:cNvPr>
            <p:cNvSpPr>
              <a:spLocks/>
            </p:cNvSpPr>
            <p:nvPr/>
          </p:nvSpPr>
          <p:spPr bwMode="auto">
            <a:xfrm>
              <a:off x="3086100" y="768350"/>
              <a:ext cx="184150" cy="185737"/>
            </a:xfrm>
            <a:custGeom>
              <a:avLst/>
              <a:gdLst>
                <a:gd name="T0" fmla="*/ 0 w 116"/>
                <a:gd name="T1" fmla="*/ 105 h 117"/>
                <a:gd name="T2" fmla="*/ 106 w 116"/>
                <a:gd name="T3" fmla="*/ 0 h 117"/>
                <a:gd name="T4" fmla="*/ 116 w 116"/>
                <a:gd name="T5" fmla="*/ 11 h 117"/>
                <a:gd name="T6" fmla="*/ 12 w 116"/>
                <a:gd name="T7" fmla="*/ 117 h 117"/>
                <a:gd name="T8" fmla="*/ 0 w 116"/>
                <a:gd name="T9" fmla="*/ 105 h 117"/>
              </a:gdLst>
              <a:ahLst/>
              <a:cxnLst>
                <a:cxn ang="0">
                  <a:pos x="T0" y="T1"/>
                </a:cxn>
                <a:cxn ang="0">
                  <a:pos x="T2" y="T3"/>
                </a:cxn>
                <a:cxn ang="0">
                  <a:pos x="T4" y="T5"/>
                </a:cxn>
                <a:cxn ang="0">
                  <a:pos x="T6" y="T7"/>
                </a:cxn>
                <a:cxn ang="0">
                  <a:pos x="T8" y="T9"/>
                </a:cxn>
              </a:cxnLst>
              <a:rect l="0" t="0" r="r" b="b"/>
              <a:pathLst>
                <a:path w="116" h="117">
                  <a:moveTo>
                    <a:pt x="0" y="105"/>
                  </a:moveTo>
                  <a:lnTo>
                    <a:pt x="106" y="0"/>
                  </a:lnTo>
                  <a:lnTo>
                    <a:pt x="116" y="11"/>
                  </a:lnTo>
                  <a:lnTo>
                    <a:pt x="12" y="117"/>
                  </a:lnTo>
                  <a:lnTo>
                    <a:pt x="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29" name="Freeform 122">
              <a:extLst>
                <a:ext uri="{FF2B5EF4-FFF2-40B4-BE49-F238E27FC236}">
                  <a16:creationId xmlns:a16="http://schemas.microsoft.com/office/drawing/2014/main" id="{062AEF8F-7618-4714-B045-047397A16F54}"/>
                </a:ext>
              </a:extLst>
            </p:cNvPr>
            <p:cNvSpPr>
              <a:spLocks/>
            </p:cNvSpPr>
            <p:nvPr/>
          </p:nvSpPr>
          <p:spPr bwMode="auto">
            <a:xfrm>
              <a:off x="3086100" y="768350"/>
              <a:ext cx="184150" cy="185737"/>
            </a:xfrm>
            <a:custGeom>
              <a:avLst/>
              <a:gdLst>
                <a:gd name="T0" fmla="*/ 12 w 116"/>
                <a:gd name="T1" fmla="*/ 0 h 117"/>
                <a:gd name="T2" fmla="*/ 116 w 116"/>
                <a:gd name="T3" fmla="*/ 105 h 117"/>
                <a:gd name="T4" fmla="*/ 106 w 116"/>
                <a:gd name="T5" fmla="*/ 117 h 117"/>
                <a:gd name="T6" fmla="*/ 0 w 116"/>
                <a:gd name="T7" fmla="*/ 11 h 117"/>
                <a:gd name="T8" fmla="*/ 12 w 116"/>
                <a:gd name="T9" fmla="*/ 0 h 117"/>
              </a:gdLst>
              <a:ahLst/>
              <a:cxnLst>
                <a:cxn ang="0">
                  <a:pos x="T0" y="T1"/>
                </a:cxn>
                <a:cxn ang="0">
                  <a:pos x="T2" y="T3"/>
                </a:cxn>
                <a:cxn ang="0">
                  <a:pos x="T4" y="T5"/>
                </a:cxn>
                <a:cxn ang="0">
                  <a:pos x="T6" y="T7"/>
                </a:cxn>
                <a:cxn ang="0">
                  <a:pos x="T8" y="T9"/>
                </a:cxn>
              </a:cxnLst>
              <a:rect l="0" t="0" r="r" b="b"/>
              <a:pathLst>
                <a:path w="116" h="117">
                  <a:moveTo>
                    <a:pt x="12" y="0"/>
                  </a:moveTo>
                  <a:lnTo>
                    <a:pt x="116" y="105"/>
                  </a:lnTo>
                  <a:lnTo>
                    <a:pt x="106" y="117"/>
                  </a:lnTo>
                  <a:lnTo>
                    <a:pt x="0" y="11"/>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30" name="Rectangle 123">
              <a:extLst>
                <a:ext uri="{FF2B5EF4-FFF2-40B4-BE49-F238E27FC236}">
                  <a16:creationId xmlns:a16="http://schemas.microsoft.com/office/drawing/2014/main" id="{542FD34D-2296-4664-B4FE-5BB07577234A}"/>
                </a:ext>
              </a:extLst>
            </p:cNvPr>
            <p:cNvSpPr>
              <a:spLocks noChangeArrowheads="1"/>
            </p:cNvSpPr>
            <p:nvPr/>
          </p:nvSpPr>
          <p:spPr bwMode="auto">
            <a:xfrm>
              <a:off x="3952875" y="2192338"/>
              <a:ext cx="736600" cy="24288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31" name="Rectangle 124">
              <a:extLst>
                <a:ext uri="{FF2B5EF4-FFF2-40B4-BE49-F238E27FC236}">
                  <a16:creationId xmlns:a16="http://schemas.microsoft.com/office/drawing/2014/main" id="{26A8FEB6-3DAC-421A-BC90-006925DFF2C8}"/>
                </a:ext>
              </a:extLst>
            </p:cNvPr>
            <p:cNvSpPr>
              <a:spLocks noChangeArrowheads="1"/>
            </p:cNvSpPr>
            <p:nvPr/>
          </p:nvSpPr>
          <p:spPr bwMode="auto">
            <a:xfrm>
              <a:off x="3175" y="695325"/>
              <a:ext cx="206375" cy="6762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sp>
          <p:nvSpPr>
            <p:cNvPr id="132" name="Freeform 125">
              <a:extLst>
                <a:ext uri="{FF2B5EF4-FFF2-40B4-BE49-F238E27FC236}">
                  <a16:creationId xmlns:a16="http://schemas.microsoft.com/office/drawing/2014/main" id="{B6774275-A9EC-4A04-AE53-8A95FC5224B9}"/>
                </a:ext>
              </a:extLst>
            </p:cNvPr>
            <p:cNvSpPr>
              <a:spLocks/>
            </p:cNvSpPr>
            <p:nvPr/>
          </p:nvSpPr>
          <p:spPr bwMode="auto">
            <a:xfrm>
              <a:off x="752475" y="4430713"/>
              <a:ext cx="1154113" cy="207962"/>
            </a:xfrm>
            <a:custGeom>
              <a:avLst/>
              <a:gdLst>
                <a:gd name="T0" fmla="*/ 362 w 362"/>
                <a:gd name="T1" fmla="*/ 31 h 65"/>
                <a:gd name="T2" fmla="*/ 362 w 362"/>
                <a:gd name="T3" fmla="*/ 65 h 65"/>
                <a:gd name="T4" fmla="*/ 0 w 362"/>
                <a:gd name="T5" fmla="*/ 65 h 65"/>
                <a:gd name="T6" fmla="*/ 0 w 362"/>
                <a:gd name="T7" fmla="*/ 31 h 65"/>
                <a:gd name="T8" fmla="*/ 30 w 362"/>
                <a:gd name="T9" fmla="*/ 0 h 65"/>
                <a:gd name="T10" fmla="*/ 332 w 362"/>
                <a:gd name="T11" fmla="*/ 0 h 65"/>
                <a:gd name="T12" fmla="*/ 362 w 362"/>
                <a:gd name="T13" fmla="*/ 31 h 65"/>
              </a:gdLst>
              <a:ahLst/>
              <a:cxnLst>
                <a:cxn ang="0">
                  <a:pos x="T0" y="T1"/>
                </a:cxn>
                <a:cxn ang="0">
                  <a:pos x="T2" y="T3"/>
                </a:cxn>
                <a:cxn ang="0">
                  <a:pos x="T4" y="T5"/>
                </a:cxn>
                <a:cxn ang="0">
                  <a:pos x="T6" y="T7"/>
                </a:cxn>
                <a:cxn ang="0">
                  <a:pos x="T8" y="T9"/>
                </a:cxn>
                <a:cxn ang="0">
                  <a:pos x="T10" y="T11"/>
                </a:cxn>
                <a:cxn ang="0">
                  <a:pos x="T12" y="T13"/>
                </a:cxn>
              </a:cxnLst>
              <a:rect l="0" t="0" r="r" b="b"/>
              <a:pathLst>
                <a:path w="362" h="65">
                  <a:moveTo>
                    <a:pt x="362" y="31"/>
                  </a:moveTo>
                  <a:cubicBezTo>
                    <a:pt x="362" y="65"/>
                    <a:pt x="362" y="65"/>
                    <a:pt x="362" y="65"/>
                  </a:cubicBezTo>
                  <a:cubicBezTo>
                    <a:pt x="0" y="65"/>
                    <a:pt x="0" y="65"/>
                    <a:pt x="0" y="65"/>
                  </a:cubicBezTo>
                  <a:cubicBezTo>
                    <a:pt x="0" y="31"/>
                    <a:pt x="0" y="31"/>
                    <a:pt x="0" y="31"/>
                  </a:cubicBezTo>
                  <a:cubicBezTo>
                    <a:pt x="0" y="14"/>
                    <a:pt x="13" y="0"/>
                    <a:pt x="30" y="0"/>
                  </a:cubicBezTo>
                  <a:cubicBezTo>
                    <a:pt x="332" y="0"/>
                    <a:pt x="332" y="0"/>
                    <a:pt x="332" y="0"/>
                  </a:cubicBezTo>
                  <a:cubicBezTo>
                    <a:pt x="349" y="0"/>
                    <a:pt x="362" y="14"/>
                    <a:pt x="362"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p>
          </p:txBody>
        </p:sp>
      </p:grpSp>
      <p:sp>
        <p:nvSpPr>
          <p:cNvPr id="133" name="Rectangle 132">
            <a:extLst>
              <a:ext uri="{FF2B5EF4-FFF2-40B4-BE49-F238E27FC236}">
                <a16:creationId xmlns:a16="http://schemas.microsoft.com/office/drawing/2014/main" id="{29B7AB3E-6B5F-42B3-9E57-8633EC06F9E0}"/>
              </a:ext>
            </a:extLst>
          </p:cNvPr>
          <p:cNvSpPr/>
          <p:nvPr userDrawn="1"/>
        </p:nvSpPr>
        <p:spPr>
          <a:xfrm>
            <a:off x="204714" y="287256"/>
            <a:ext cx="276367" cy="724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4" name="Rectangle 133">
            <a:extLst>
              <a:ext uri="{FF2B5EF4-FFF2-40B4-BE49-F238E27FC236}">
                <a16:creationId xmlns:a16="http://schemas.microsoft.com/office/drawing/2014/main" id="{CAF7A862-2343-40B9-BBA2-62AB9F6250A3}"/>
              </a:ext>
            </a:extLst>
          </p:cNvPr>
          <p:cNvSpPr/>
          <p:nvPr userDrawn="1"/>
        </p:nvSpPr>
        <p:spPr>
          <a:xfrm>
            <a:off x="-3" y="287255"/>
            <a:ext cx="143303" cy="724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Tree>
    <p:extLst>
      <p:ext uri="{BB962C8B-B14F-4D97-AF65-F5344CB8AC3E}">
        <p14:creationId xmlns:p14="http://schemas.microsoft.com/office/powerpoint/2010/main" val="1524340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37"/>
        <p:cNvGrpSpPr/>
        <p:nvPr/>
      </p:nvGrpSpPr>
      <p:grpSpPr>
        <a:xfrm>
          <a:off x="0" y="0"/>
          <a:ext cx="0" cy="0"/>
          <a:chOff x="0" y="0"/>
          <a:chExt cx="0" cy="0"/>
        </a:xfrm>
      </p:grpSpPr>
      <p:sp>
        <p:nvSpPr>
          <p:cNvPr id="38" name="Google Shape;38;p4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40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endParaRPr/>
          </a:p>
        </p:txBody>
      </p:sp>
      <p:sp>
        <p:nvSpPr>
          <p:cNvPr id="39" name="Google Shape;39;p4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Autofit/>
          </a:bodyPr>
          <a:lstStyle>
            <a:lvl1pPr marL="457200" marR="0" lvl="0" indent="-228600"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2pPr>
            <a:lvl3pPr marL="1371600" marR="0" lvl="2" indent="-228600" algn="l" rtl="0">
              <a:lnSpc>
                <a:spcPct val="100000"/>
              </a:lnSpc>
              <a:spcBef>
                <a:spcPts val="32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3pPr>
            <a:lvl4pPr marL="1828800" marR="0" lvl="3"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4pPr>
            <a:lvl5pPr marL="2286000" marR="0" lvl="4"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5pPr>
            <a:lvl6pPr marL="2743200" marR="0" lvl="5"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6pPr>
            <a:lvl7pPr marL="3200400" marR="0" lvl="6"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7pPr>
            <a:lvl8pPr marL="3657600" marR="0" lvl="7"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8pPr>
            <a:lvl9pPr marL="4114800" marR="0" lvl="8"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729332" y="287256"/>
            <a:ext cx="8414669" cy="724247"/>
          </a:xfrm>
          <a:prstGeom prst="rect">
            <a:avLst/>
          </a:prstGeom>
        </p:spPr>
        <p:txBody>
          <a:bodyPr anchor="ctr"/>
          <a:lstStyle>
            <a:lvl1pPr marL="0" indent="0" algn="l">
              <a:buNone/>
              <a:defRPr sz="33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33" name="Rectangle 132">
            <a:extLst>
              <a:ext uri="{FF2B5EF4-FFF2-40B4-BE49-F238E27FC236}">
                <a16:creationId xmlns:a16="http://schemas.microsoft.com/office/drawing/2014/main" id="{29B7AB3E-6B5F-42B3-9E57-8633EC06F9E0}"/>
              </a:ext>
            </a:extLst>
          </p:cNvPr>
          <p:cNvSpPr/>
          <p:nvPr userDrawn="1"/>
        </p:nvSpPr>
        <p:spPr>
          <a:xfrm>
            <a:off x="204714" y="287256"/>
            <a:ext cx="276367" cy="724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4" name="Rectangle 133">
            <a:extLst>
              <a:ext uri="{FF2B5EF4-FFF2-40B4-BE49-F238E27FC236}">
                <a16:creationId xmlns:a16="http://schemas.microsoft.com/office/drawing/2014/main" id="{CAF7A862-2343-40B9-BBA2-62AB9F6250A3}"/>
              </a:ext>
            </a:extLst>
          </p:cNvPr>
          <p:cNvSpPr/>
          <p:nvPr userDrawn="1"/>
        </p:nvSpPr>
        <p:spPr>
          <a:xfrm>
            <a:off x="-3" y="287255"/>
            <a:ext cx="143303" cy="724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8" name="Rectangle 9">
            <a:extLst>
              <a:ext uri="{FF2B5EF4-FFF2-40B4-BE49-F238E27FC236}">
                <a16:creationId xmlns:a16="http://schemas.microsoft.com/office/drawing/2014/main" id="{C1CE55D7-F1B0-42EB-BB4C-BEB6A4441DBB}"/>
              </a:ext>
            </a:extLst>
          </p:cNvPr>
          <p:cNvSpPr/>
          <p:nvPr userDrawn="1"/>
        </p:nvSpPr>
        <p:spPr>
          <a:xfrm>
            <a:off x="-1696" y="6720876"/>
            <a:ext cx="9144000" cy="137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nvGrpSpPr>
          <p:cNvPr id="6" name="Grupo 5">
            <a:extLst>
              <a:ext uri="{FF2B5EF4-FFF2-40B4-BE49-F238E27FC236}">
                <a16:creationId xmlns:a16="http://schemas.microsoft.com/office/drawing/2014/main" id="{2AD41B96-8108-4782-9297-2ABF2320E100}"/>
              </a:ext>
            </a:extLst>
          </p:cNvPr>
          <p:cNvGrpSpPr/>
          <p:nvPr userDrawn="1"/>
        </p:nvGrpSpPr>
        <p:grpSpPr>
          <a:xfrm>
            <a:off x="0" y="4914310"/>
            <a:ext cx="9126755" cy="1786379"/>
            <a:chOff x="-1" y="4914309"/>
            <a:chExt cx="12169007" cy="1786379"/>
          </a:xfrm>
          <a:solidFill>
            <a:srgbClr val="2EA9E1"/>
          </a:solidFill>
        </p:grpSpPr>
        <p:sp>
          <p:nvSpPr>
            <p:cNvPr id="135" name="Freeform 84614">
              <a:extLst>
                <a:ext uri="{FF2B5EF4-FFF2-40B4-BE49-F238E27FC236}">
                  <a16:creationId xmlns:a16="http://schemas.microsoft.com/office/drawing/2014/main" id="{BEA0CC00-47C4-4618-94A4-C3377740EA1C}"/>
                </a:ext>
              </a:extLst>
            </p:cNvPr>
            <p:cNvSpPr>
              <a:spLocks/>
            </p:cNvSpPr>
            <p:nvPr userDrawn="1"/>
          </p:nvSpPr>
          <p:spPr bwMode="auto">
            <a:xfrm>
              <a:off x="-1" y="5758777"/>
              <a:ext cx="12169007" cy="941911"/>
            </a:xfrm>
            <a:custGeom>
              <a:avLst/>
              <a:gdLst>
                <a:gd name="T0" fmla="*/ 3737 w 3737"/>
                <a:gd name="T1" fmla="*/ 287 h 287"/>
                <a:gd name="T2" fmla="*/ 3737 w 3737"/>
                <a:gd name="T3" fmla="*/ 53 h 287"/>
                <a:gd name="T4" fmla="*/ 3737 w 3737"/>
                <a:gd name="T5" fmla="*/ 46 h 287"/>
                <a:gd name="T6" fmla="*/ 3730 w 3737"/>
                <a:gd name="T7" fmla="*/ 44 h 287"/>
                <a:gd name="T8" fmla="*/ 3623 w 3737"/>
                <a:gd name="T9" fmla="*/ 5 h 287"/>
                <a:gd name="T10" fmla="*/ 3610 w 3737"/>
                <a:gd name="T11" fmla="*/ 0 h 287"/>
                <a:gd name="T12" fmla="*/ 3610 w 3737"/>
                <a:gd name="T13" fmla="*/ 14 h 287"/>
                <a:gd name="T14" fmla="*/ 3610 w 3737"/>
                <a:gd name="T15" fmla="*/ 277 h 287"/>
                <a:gd name="T16" fmla="*/ 3620 w 3737"/>
                <a:gd name="T17" fmla="*/ 277 h 287"/>
                <a:gd name="T18" fmla="*/ 3620 w 3737"/>
                <a:gd name="T19" fmla="*/ 267 h 287"/>
                <a:gd name="T20" fmla="*/ 3593 w 3737"/>
                <a:gd name="T21" fmla="*/ 267 h 287"/>
                <a:gd name="T22" fmla="*/ 3593 w 3737"/>
                <a:gd name="T23" fmla="*/ 277 h 287"/>
                <a:gd name="T24" fmla="*/ 3603 w 3737"/>
                <a:gd name="T25" fmla="*/ 277 h 287"/>
                <a:gd name="T26" fmla="*/ 3603 w 3737"/>
                <a:gd name="T27" fmla="*/ 95 h 287"/>
                <a:gd name="T28" fmla="*/ 3603 w 3737"/>
                <a:gd name="T29" fmla="*/ 86 h 287"/>
                <a:gd name="T30" fmla="*/ 3595 w 3737"/>
                <a:gd name="T31" fmla="*/ 85 h 287"/>
                <a:gd name="T32" fmla="*/ 3490 w 3737"/>
                <a:gd name="T33" fmla="*/ 67 h 287"/>
                <a:gd name="T34" fmla="*/ 3478 w 3737"/>
                <a:gd name="T35" fmla="*/ 65 h 287"/>
                <a:gd name="T36" fmla="*/ 3478 w 3737"/>
                <a:gd name="T37" fmla="*/ 76 h 287"/>
                <a:gd name="T38" fmla="*/ 3478 w 3737"/>
                <a:gd name="T39" fmla="*/ 277 h 287"/>
                <a:gd name="T40" fmla="*/ 3488 w 3737"/>
                <a:gd name="T41" fmla="*/ 277 h 287"/>
                <a:gd name="T42" fmla="*/ 3488 w 3737"/>
                <a:gd name="T43" fmla="*/ 267 h 287"/>
                <a:gd name="T44" fmla="*/ 0 w 3737"/>
                <a:gd name="T45" fmla="*/ 267 h 287"/>
                <a:gd name="T46" fmla="*/ 0 w 3737"/>
                <a:gd name="T47" fmla="*/ 287 h 287"/>
                <a:gd name="T48" fmla="*/ 3488 w 3737"/>
                <a:gd name="T49" fmla="*/ 287 h 287"/>
                <a:gd name="T50" fmla="*/ 3498 w 3737"/>
                <a:gd name="T51" fmla="*/ 287 h 287"/>
                <a:gd name="T52" fmla="*/ 3498 w 3737"/>
                <a:gd name="T53" fmla="*/ 277 h 287"/>
                <a:gd name="T54" fmla="*/ 3498 w 3737"/>
                <a:gd name="T55" fmla="*/ 76 h 287"/>
                <a:gd name="T56" fmla="*/ 3488 w 3737"/>
                <a:gd name="T57" fmla="*/ 76 h 287"/>
                <a:gd name="T58" fmla="*/ 3486 w 3737"/>
                <a:gd name="T59" fmla="*/ 86 h 287"/>
                <a:gd name="T60" fmla="*/ 3592 w 3737"/>
                <a:gd name="T61" fmla="*/ 105 h 287"/>
                <a:gd name="T62" fmla="*/ 3593 w 3737"/>
                <a:gd name="T63" fmla="*/ 95 h 287"/>
                <a:gd name="T64" fmla="*/ 3583 w 3737"/>
                <a:gd name="T65" fmla="*/ 95 h 287"/>
                <a:gd name="T66" fmla="*/ 3583 w 3737"/>
                <a:gd name="T67" fmla="*/ 277 h 287"/>
                <a:gd name="T68" fmla="*/ 3583 w 3737"/>
                <a:gd name="T69" fmla="*/ 287 h 287"/>
                <a:gd name="T70" fmla="*/ 3593 w 3737"/>
                <a:gd name="T71" fmla="*/ 287 h 287"/>
                <a:gd name="T72" fmla="*/ 3620 w 3737"/>
                <a:gd name="T73" fmla="*/ 287 h 287"/>
                <a:gd name="T74" fmla="*/ 3630 w 3737"/>
                <a:gd name="T75" fmla="*/ 287 h 287"/>
                <a:gd name="T76" fmla="*/ 3630 w 3737"/>
                <a:gd name="T77" fmla="*/ 277 h 287"/>
                <a:gd name="T78" fmla="*/ 3630 w 3737"/>
                <a:gd name="T79" fmla="*/ 14 h 287"/>
                <a:gd name="T80" fmla="*/ 3620 w 3737"/>
                <a:gd name="T81" fmla="*/ 14 h 287"/>
                <a:gd name="T82" fmla="*/ 3616 w 3737"/>
                <a:gd name="T83" fmla="*/ 24 h 287"/>
                <a:gd name="T84" fmla="*/ 3724 w 3737"/>
                <a:gd name="T85" fmla="*/ 62 h 287"/>
                <a:gd name="T86" fmla="*/ 3727 w 3737"/>
                <a:gd name="T87" fmla="*/ 53 h 287"/>
                <a:gd name="T88" fmla="*/ 3717 w 3737"/>
                <a:gd name="T89" fmla="*/ 53 h 287"/>
                <a:gd name="T90" fmla="*/ 3717 w 3737"/>
                <a:gd name="T91" fmla="*/ 287 h 287"/>
                <a:gd name="T92" fmla="*/ 3737 w 3737"/>
                <a:gd name="T93" fmla="*/ 287 h 287"/>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648 h 10000"/>
                <a:gd name="connsiteX28" fmla="*/ 9359 w 10000"/>
                <a:gd name="connsiteY28" fmla="*/ 3012 h 10000"/>
                <a:gd name="connsiteX29" fmla="*/ 9328 w 10000"/>
                <a:gd name="connsiteY29" fmla="*/ 2997 h 10000"/>
                <a:gd name="connsiteX30" fmla="*/ 9612 w 10000"/>
                <a:gd name="connsiteY30" fmla="*/ 3659 h 10000"/>
                <a:gd name="connsiteX31" fmla="*/ 9615 w 10000"/>
                <a:gd name="connsiteY31" fmla="*/ 3310 h 10000"/>
                <a:gd name="connsiteX32" fmla="*/ 9588 w 10000"/>
                <a:gd name="connsiteY32" fmla="*/ 3310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488 h 10000"/>
                <a:gd name="connsiteX40" fmla="*/ 9687 w 10000"/>
                <a:gd name="connsiteY40" fmla="*/ 488 h 10000"/>
                <a:gd name="connsiteX41" fmla="*/ 9676 w 10000"/>
                <a:gd name="connsiteY41" fmla="*/ 836 h 10000"/>
                <a:gd name="connsiteX42" fmla="*/ 9965 w 10000"/>
                <a:gd name="connsiteY42" fmla="*/ 2160 h 10000"/>
                <a:gd name="connsiteX43" fmla="*/ 9973 w 10000"/>
                <a:gd name="connsiteY43" fmla="*/ 1847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28 w 10000"/>
                <a:gd name="connsiteY29" fmla="*/ 2997 h 10000"/>
                <a:gd name="connsiteX30" fmla="*/ 9612 w 10000"/>
                <a:gd name="connsiteY30" fmla="*/ 3659 h 10000"/>
                <a:gd name="connsiteX31" fmla="*/ 9615 w 10000"/>
                <a:gd name="connsiteY31" fmla="*/ 3310 h 10000"/>
                <a:gd name="connsiteX32" fmla="*/ 9588 w 10000"/>
                <a:gd name="connsiteY32" fmla="*/ 3310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488 h 10000"/>
                <a:gd name="connsiteX40" fmla="*/ 9687 w 10000"/>
                <a:gd name="connsiteY40" fmla="*/ 488 h 10000"/>
                <a:gd name="connsiteX41" fmla="*/ 9676 w 10000"/>
                <a:gd name="connsiteY41" fmla="*/ 836 h 10000"/>
                <a:gd name="connsiteX42" fmla="*/ 9965 w 10000"/>
                <a:gd name="connsiteY42" fmla="*/ 2160 h 10000"/>
                <a:gd name="connsiteX43" fmla="*/ 9973 w 10000"/>
                <a:gd name="connsiteY43" fmla="*/ 1847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28 w 10000"/>
                <a:gd name="connsiteY29" fmla="*/ 2997 h 10000"/>
                <a:gd name="connsiteX30" fmla="*/ 9612 w 10000"/>
                <a:gd name="connsiteY30" fmla="*/ 3659 h 10000"/>
                <a:gd name="connsiteX31" fmla="*/ 9615 w 10000"/>
                <a:gd name="connsiteY31" fmla="*/ 3310 h 10000"/>
                <a:gd name="connsiteX32" fmla="*/ 9588 w 10000"/>
                <a:gd name="connsiteY32" fmla="*/ 3310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488 h 10000"/>
                <a:gd name="connsiteX40" fmla="*/ 9687 w 10000"/>
                <a:gd name="connsiteY40" fmla="*/ 488 h 10000"/>
                <a:gd name="connsiteX41" fmla="*/ 9676 w 10000"/>
                <a:gd name="connsiteY41" fmla="*/ 836 h 10000"/>
                <a:gd name="connsiteX42" fmla="*/ 9965 w 10000"/>
                <a:gd name="connsiteY42" fmla="*/ 2160 h 10000"/>
                <a:gd name="connsiteX43" fmla="*/ 9973 w 10000"/>
                <a:gd name="connsiteY43" fmla="*/ 1847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61 w 10000"/>
                <a:gd name="connsiteY29" fmla="*/ 3078 h 10000"/>
                <a:gd name="connsiteX30" fmla="*/ 9612 w 10000"/>
                <a:gd name="connsiteY30" fmla="*/ 3659 h 10000"/>
                <a:gd name="connsiteX31" fmla="*/ 9615 w 10000"/>
                <a:gd name="connsiteY31" fmla="*/ 3310 h 10000"/>
                <a:gd name="connsiteX32" fmla="*/ 9588 w 10000"/>
                <a:gd name="connsiteY32" fmla="*/ 3310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488 h 10000"/>
                <a:gd name="connsiteX40" fmla="*/ 9687 w 10000"/>
                <a:gd name="connsiteY40" fmla="*/ 488 h 10000"/>
                <a:gd name="connsiteX41" fmla="*/ 9676 w 10000"/>
                <a:gd name="connsiteY41" fmla="*/ 836 h 10000"/>
                <a:gd name="connsiteX42" fmla="*/ 9965 w 10000"/>
                <a:gd name="connsiteY42" fmla="*/ 2160 h 10000"/>
                <a:gd name="connsiteX43" fmla="*/ 9973 w 10000"/>
                <a:gd name="connsiteY43" fmla="*/ 1847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61 w 10000"/>
                <a:gd name="connsiteY29" fmla="*/ 3078 h 10000"/>
                <a:gd name="connsiteX30" fmla="*/ 9612 w 10000"/>
                <a:gd name="connsiteY30" fmla="*/ 3659 h 10000"/>
                <a:gd name="connsiteX31" fmla="*/ 9592 w 10000"/>
                <a:gd name="connsiteY31" fmla="*/ 3573 h 10000"/>
                <a:gd name="connsiteX32" fmla="*/ 9588 w 10000"/>
                <a:gd name="connsiteY32" fmla="*/ 3310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488 h 10000"/>
                <a:gd name="connsiteX40" fmla="*/ 9687 w 10000"/>
                <a:gd name="connsiteY40" fmla="*/ 488 h 10000"/>
                <a:gd name="connsiteX41" fmla="*/ 9676 w 10000"/>
                <a:gd name="connsiteY41" fmla="*/ 836 h 10000"/>
                <a:gd name="connsiteX42" fmla="*/ 9965 w 10000"/>
                <a:gd name="connsiteY42" fmla="*/ 2160 h 10000"/>
                <a:gd name="connsiteX43" fmla="*/ 9973 w 10000"/>
                <a:gd name="connsiteY43" fmla="*/ 1847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61 w 10000"/>
                <a:gd name="connsiteY29" fmla="*/ 3078 h 10000"/>
                <a:gd name="connsiteX30" fmla="*/ 9595 w 10000"/>
                <a:gd name="connsiteY30" fmla="*/ 3598 h 10000"/>
                <a:gd name="connsiteX31" fmla="*/ 9592 w 10000"/>
                <a:gd name="connsiteY31" fmla="*/ 3573 h 10000"/>
                <a:gd name="connsiteX32" fmla="*/ 9588 w 10000"/>
                <a:gd name="connsiteY32" fmla="*/ 3310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488 h 10000"/>
                <a:gd name="connsiteX40" fmla="*/ 9687 w 10000"/>
                <a:gd name="connsiteY40" fmla="*/ 488 h 10000"/>
                <a:gd name="connsiteX41" fmla="*/ 9676 w 10000"/>
                <a:gd name="connsiteY41" fmla="*/ 836 h 10000"/>
                <a:gd name="connsiteX42" fmla="*/ 9965 w 10000"/>
                <a:gd name="connsiteY42" fmla="*/ 2160 h 10000"/>
                <a:gd name="connsiteX43" fmla="*/ 9973 w 10000"/>
                <a:gd name="connsiteY43" fmla="*/ 1847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61 w 10000"/>
                <a:gd name="connsiteY29" fmla="*/ 3078 h 10000"/>
                <a:gd name="connsiteX30" fmla="*/ 9595 w 10000"/>
                <a:gd name="connsiteY30" fmla="*/ 3598 h 10000"/>
                <a:gd name="connsiteX31" fmla="*/ 9592 w 10000"/>
                <a:gd name="connsiteY31" fmla="*/ 3573 h 10000"/>
                <a:gd name="connsiteX32" fmla="*/ 9588 w 10000"/>
                <a:gd name="connsiteY32" fmla="*/ 3573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488 h 10000"/>
                <a:gd name="connsiteX40" fmla="*/ 9687 w 10000"/>
                <a:gd name="connsiteY40" fmla="*/ 488 h 10000"/>
                <a:gd name="connsiteX41" fmla="*/ 9676 w 10000"/>
                <a:gd name="connsiteY41" fmla="*/ 836 h 10000"/>
                <a:gd name="connsiteX42" fmla="*/ 9965 w 10000"/>
                <a:gd name="connsiteY42" fmla="*/ 2160 h 10000"/>
                <a:gd name="connsiteX43" fmla="*/ 9973 w 10000"/>
                <a:gd name="connsiteY43" fmla="*/ 1847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61 w 10000"/>
                <a:gd name="connsiteY29" fmla="*/ 3078 h 10000"/>
                <a:gd name="connsiteX30" fmla="*/ 9595 w 10000"/>
                <a:gd name="connsiteY30" fmla="*/ 3598 h 10000"/>
                <a:gd name="connsiteX31" fmla="*/ 9592 w 10000"/>
                <a:gd name="connsiteY31" fmla="*/ 3573 h 10000"/>
                <a:gd name="connsiteX32" fmla="*/ 9588 w 10000"/>
                <a:gd name="connsiteY32" fmla="*/ 3573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488 h 10000"/>
                <a:gd name="connsiteX40" fmla="*/ 9687 w 10000"/>
                <a:gd name="connsiteY40" fmla="*/ 488 h 10000"/>
                <a:gd name="connsiteX41" fmla="*/ 9712 w 10000"/>
                <a:gd name="connsiteY41" fmla="*/ 998 h 10000"/>
                <a:gd name="connsiteX42" fmla="*/ 9965 w 10000"/>
                <a:gd name="connsiteY42" fmla="*/ 2160 h 10000"/>
                <a:gd name="connsiteX43" fmla="*/ 9973 w 10000"/>
                <a:gd name="connsiteY43" fmla="*/ 1847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61 w 10000"/>
                <a:gd name="connsiteY29" fmla="*/ 3078 h 10000"/>
                <a:gd name="connsiteX30" fmla="*/ 9595 w 10000"/>
                <a:gd name="connsiteY30" fmla="*/ 3598 h 10000"/>
                <a:gd name="connsiteX31" fmla="*/ 9592 w 10000"/>
                <a:gd name="connsiteY31" fmla="*/ 3573 h 10000"/>
                <a:gd name="connsiteX32" fmla="*/ 9588 w 10000"/>
                <a:gd name="connsiteY32" fmla="*/ 3573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913 h 10000"/>
                <a:gd name="connsiteX40" fmla="*/ 9687 w 10000"/>
                <a:gd name="connsiteY40" fmla="*/ 488 h 10000"/>
                <a:gd name="connsiteX41" fmla="*/ 9712 w 10000"/>
                <a:gd name="connsiteY41" fmla="*/ 998 h 10000"/>
                <a:gd name="connsiteX42" fmla="*/ 9965 w 10000"/>
                <a:gd name="connsiteY42" fmla="*/ 2160 h 10000"/>
                <a:gd name="connsiteX43" fmla="*/ 9973 w 10000"/>
                <a:gd name="connsiteY43" fmla="*/ 1847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61 w 10000"/>
                <a:gd name="connsiteY29" fmla="*/ 3078 h 10000"/>
                <a:gd name="connsiteX30" fmla="*/ 9595 w 10000"/>
                <a:gd name="connsiteY30" fmla="*/ 3598 h 10000"/>
                <a:gd name="connsiteX31" fmla="*/ 9592 w 10000"/>
                <a:gd name="connsiteY31" fmla="*/ 3573 h 10000"/>
                <a:gd name="connsiteX32" fmla="*/ 9588 w 10000"/>
                <a:gd name="connsiteY32" fmla="*/ 3573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913 h 10000"/>
                <a:gd name="connsiteX40" fmla="*/ 9712 w 10000"/>
                <a:gd name="connsiteY40" fmla="*/ 913 h 10000"/>
                <a:gd name="connsiteX41" fmla="*/ 9712 w 10000"/>
                <a:gd name="connsiteY41" fmla="*/ 998 h 10000"/>
                <a:gd name="connsiteX42" fmla="*/ 9965 w 10000"/>
                <a:gd name="connsiteY42" fmla="*/ 2160 h 10000"/>
                <a:gd name="connsiteX43" fmla="*/ 9973 w 10000"/>
                <a:gd name="connsiteY43" fmla="*/ 1847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61 w 10000"/>
                <a:gd name="connsiteY29" fmla="*/ 3078 h 10000"/>
                <a:gd name="connsiteX30" fmla="*/ 9595 w 10000"/>
                <a:gd name="connsiteY30" fmla="*/ 3598 h 10000"/>
                <a:gd name="connsiteX31" fmla="*/ 9592 w 10000"/>
                <a:gd name="connsiteY31" fmla="*/ 3573 h 10000"/>
                <a:gd name="connsiteX32" fmla="*/ 9588 w 10000"/>
                <a:gd name="connsiteY32" fmla="*/ 3573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913 h 10000"/>
                <a:gd name="connsiteX40" fmla="*/ 9712 w 10000"/>
                <a:gd name="connsiteY40" fmla="*/ 913 h 10000"/>
                <a:gd name="connsiteX41" fmla="*/ 9712 w 10000"/>
                <a:gd name="connsiteY41" fmla="*/ 998 h 10000"/>
                <a:gd name="connsiteX42" fmla="*/ 9965 w 10000"/>
                <a:gd name="connsiteY42" fmla="*/ 2160 h 10000"/>
                <a:gd name="connsiteX43" fmla="*/ 9954 w 10000"/>
                <a:gd name="connsiteY43" fmla="*/ 2090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61 w 10000"/>
                <a:gd name="connsiteY29" fmla="*/ 3078 h 10000"/>
                <a:gd name="connsiteX30" fmla="*/ 9595 w 10000"/>
                <a:gd name="connsiteY30" fmla="*/ 3598 h 10000"/>
                <a:gd name="connsiteX31" fmla="*/ 9592 w 10000"/>
                <a:gd name="connsiteY31" fmla="*/ 3573 h 10000"/>
                <a:gd name="connsiteX32" fmla="*/ 9588 w 10000"/>
                <a:gd name="connsiteY32" fmla="*/ 3573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913 h 10000"/>
                <a:gd name="connsiteX40" fmla="*/ 9712 w 10000"/>
                <a:gd name="connsiteY40" fmla="*/ 913 h 10000"/>
                <a:gd name="connsiteX41" fmla="*/ 9712 w 10000"/>
                <a:gd name="connsiteY41" fmla="*/ 998 h 10000"/>
                <a:gd name="connsiteX42" fmla="*/ 9949 w 10000"/>
                <a:gd name="connsiteY42" fmla="*/ 2099 h 10000"/>
                <a:gd name="connsiteX43" fmla="*/ 9954 w 10000"/>
                <a:gd name="connsiteY43" fmla="*/ 2090 h 10000"/>
                <a:gd name="connsiteX44" fmla="*/ 9946 w 10000"/>
                <a:gd name="connsiteY44" fmla="*/ 1847 h 10000"/>
                <a:gd name="connsiteX45" fmla="*/ 9946 w 10000"/>
                <a:gd name="connsiteY45" fmla="*/ 10000 h 10000"/>
                <a:gd name="connsiteX46" fmla="*/ 10000 w 10000"/>
                <a:gd name="connsiteY46" fmla="*/ 10000 h 10000"/>
                <a:gd name="connsiteX0" fmla="*/ 10000 w 10000"/>
                <a:gd name="connsiteY0" fmla="*/ 10000 h 10000"/>
                <a:gd name="connsiteX1" fmla="*/ 10000 w 10000"/>
                <a:gd name="connsiteY1" fmla="*/ 1847 h 10000"/>
                <a:gd name="connsiteX2" fmla="*/ 10000 w 10000"/>
                <a:gd name="connsiteY2" fmla="*/ 1603 h 10000"/>
                <a:gd name="connsiteX3" fmla="*/ 9981 w 10000"/>
                <a:gd name="connsiteY3" fmla="*/ 1533 h 10000"/>
                <a:gd name="connsiteX4" fmla="*/ 9695 w 10000"/>
                <a:gd name="connsiteY4" fmla="*/ 174 h 10000"/>
                <a:gd name="connsiteX5" fmla="*/ 9660 w 10000"/>
                <a:gd name="connsiteY5" fmla="*/ 0 h 10000"/>
                <a:gd name="connsiteX6" fmla="*/ 9660 w 10000"/>
                <a:gd name="connsiteY6" fmla="*/ 488 h 10000"/>
                <a:gd name="connsiteX7" fmla="*/ 9660 w 10000"/>
                <a:gd name="connsiteY7" fmla="*/ 9652 h 10000"/>
                <a:gd name="connsiteX8" fmla="*/ 9687 w 10000"/>
                <a:gd name="connsiteY8" fmla="*/ 9652 h 10000"/>
                <a:gd name="connsiteX9" fmla="*/ 9687 w 10000"/>
                <a:gd name="connsiteY9" fmla="*/ 9303 h 10000"/>
                <a:gd name="connsiteX10" fmla="*/ 9615 w 10000"/>
                <a:gd name="connsiteY10" fmla="*/ 9303 h 10000"/>
                <a:gd name="connsiteX11" fmla="*/ 9615 w 10000"/>
                <a:gd name="connsiteY11" fmla="*/ 9652 h 10000"/>
                <a:gd name="connsiteX12" fmla="*/ 9641 w 10000"/>
                <a:gd name="connsiteY12" fmla="*/ 9652 h 10000"/>
                <a:gd name="connsiteX13" fmla="*/ 9641 w 10000"/>
                <a:gd name="connsiteY13" fmla="*/ 3310 h 10000"/>
                <a:gd name="connsiteX14" fmla="*/ 9641 w 10000"/>
                <a:gd name="connsiteY14" fmla="*/ 2997 h 10000"/>
                <a:gd name="connsiteX15" fmla="*/ 9620 w 10000"/>
                <a:gd name="connsiteY15" fmla="*/ 2962 h 10000"/>
                <a:gd name="connsiteX16" fmla="*/ 9339 w 10000"/>
                <a:gd name="connsiteY16" fmla="*/ 2334 h 10000"/>
                <a:gd name="connsiteX17" fmla="*/ 9307 w 10000"/>
                <a:gd name="connsiteY17" fmla="*/ 2265 h 10000"/>
                <a:gd name="connsiteX18" fmla="*/ 9307 w 10000"/>
                <a:gd name="connsiteY18" fmla="*/ 2648 h 10000"/>
                <a:gd name="connsiteX19" fmla="*/ 9307 w 10000"/>
                <a:gd name="connsiteY19" fmla="*/ 9652 h 10000"/>
                <a:gd name="connsiteX20" fmla="*/ 9334 w 10000"/>
                <a:gd name="connsiteY20" fmla="*/ 9652 h 10000"/>
                <a:gd name="connsiteX21" fmla="*/ 9334 w 10000"/>
                <a:gd name="connsiteY21" fmla="*/ 9303 h 10000"/>
                <a:gd name="connsiteX22" fmla="*/ 0 w 10000"/>
                <a:gd name="connsiteY22" fmla="*/ 9303 h 10000"/>
                <a:gd name="connsiteX23" fmla="*/ 0 w 10000"/>
                <a:gd name="connsiteY23" fmla="*/ 10000 h 10000"/>
                <a:gd name="connsiteX24" fmla="*/ 9334 w 10000"/>
                <a:gd name="connsiteY24" fmla="*/ 10000 h 10000"/>
                <a:gd name="connsiteX25" fmla="*/ 9360 w 10000"/>
                <a:gd name="connsiteY25" fmla="*/ 10000 h 10000"/>
                <a:gd name="connsiteX26" fmla="*/ 9360 w 10000"/>
                <a:gd name="connsiteY26" fmla="*/ 9652 h 10000"/>
                <a:gd name="connsiteX27" fmla="*/ 9360 w 10000"/>
                <a:gd name="connsiteY27" fmla="*/ 2972 h 10000"/>
                <a:gd name="connsiteX28" fmla="*/ 9359 w 10000"/>
                <a:gd name="connsiteY28" fmla="*/ 3012 h 10000"/>
                <a:gd name="connsiteX29" fmla="*/ 9361 w 10000"/>
                <a:gd name="connsiteY29" fmla="*/ 3078 h 10000"/>
                <a:gd name="connsiteX30" fmla="*/ 9595 w 10000"/>
                <a:gd name="connsiteY30" fmla="*/ 3598 h 10000"/>
                <a:gd name="connsiteX31" fmla="*/ 9592 w 10000"/>
                <a:gd name="connsiteY31" fmla="*/ 3573 h 10000"/>
                <a:gd name="connsiteX32" fmla="*/ 9588 w 10000"/>
                <a:gd name="connsiteY32" fmla="*/ 3573 h 10000"/>
                <a:gd name="connsiteX33" fmla="*/ 9588 w 10000"/>
                <a:gd name="connsiteY33" fmla="*/ 9652 h 10000"/>
                <a:gd name="connsiteX34" fmla="*/ 9588 w 10000"/>
                <a:gd name="connsiteY34" fmla="*/ 10000 h 10000"/>
                <a:gd name="connsiteX35" fmla="*/ 9615 w 10000"/>
                <a:gd name="connsiteY35" fmla="*/ 10000 h 10000"/>
                <a:gd name="connsiteX36" fmla="*/ 9687 w 10000"/>
                <a:gd name="connsiteY36" fmla="*/ 10000 h 10000"/>
                <a:gd name="connsiteX37" fmla="*/ 9714 w 10000"/>
                <a:gd name="connsiteY37" fmla="*/ 10000 h 10000"/>
                <a:gd name="connsiteX38" fmla="*/ 9714 w 10000"/>
                <a:gd name="connsiteY38" fmla="*/ 9652 h 10000"/>
                <a:gd name="connsiteX39" fmla="*/ 9714 w 10000"/>
                <a:gd name="connsiteY39" fmla="*/ 913 h 10000"/>
                <a:gd name="connsiteX40" fmla="*/ 9712 w 10000"/>
                <a:gd name="connsiteY40" fmla="*/ 913 h 10000"/>
                <a:gd name="connsiteX41" fmla="*/ 9712 w 10000"/>
                <a:gd name="connsiteY41" fmla="*/ 998 h 10000"/>
                <a:gd name="connsiteX42" fmla="*/ 9949 w 10000"/>
                <a:gd name="connsiteY42" fmla="*/ 2099 h 10000"/>
                <a:gd name="connsiteX43" fmla="*/ 9954 w 10000"/>
                <a:gd name="connsiteY43" fmla="*/ 2090 h 10000"/>
                <a:gd name="connsiteX44" fmla="*/ 9946 w 10000"/>
                <a:gd name="connsiteY44" fmla="*/ 1847 h 10000"/>
                <a:gd name="connsiteX45" fmla="*/ 9946 w 10000"/>
                <a:gd name="connsiteY45" fmla="*/ 10000 h 10000"/>
                <a:gd name="connsiteX46" fmla="*/ 10000 w 10000"/>
                <a:gd name="connsiteY46" fmla="*/ 10000 h 1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0000" h="10000">
                  <a:moveTo>
                    <a:pt x="10000" y="10000"/>
                  </a:moveTo>
                  <a:lnTo>
                    <a:pt x="10000" y="1847"/>
                  </a:lnTo>
                  <a:lnTo>
                    <a:pt x="10000" y="1603"/>
                  </a:lnTo>
                  <a:cubicBezTo>
                    <a:pt x="9994" y="1580"/>
                    <a:pt x="9987" y="1556"/>
                    <a:pt x="9981" y="1533"/>
                  </a:cubicBezTo>
                  <a:cubicBezTo>
                    <a:pt x="9888" y="1080"/>
                    <a:pt x="9791" y="627"/>
                    <a:pt x="9695" y="174"/>
                  </a:cubicBezTo>
                  <a:cubicBezTo>
                    <a:pt x="9683" y="116"/>
                    <a:pt x="9672" y="58"/>
                    <a:pt x="9660" y="0"/>
                  </a:cubicBezTo>
                  <a:lnTo>
                    <a:pt x="9660" y="488"/>
                  </a:lnTo>
                  <a:lnTo>
                    <a:pt x="9660" y="9652"/>
                  </a:lnTo>
                  <a:lnTo>
                    <a:pt x="9687" y="9652"/>
                  </a:lnTo>
                  <a:lnTo>
                    <a:pt x="9687" y="9303"/>
                  </a:lnTo>
                  <a:lnTo>
                    <a:pt x="9615" y="9303"/>
                  </a:lnTo>
                  <a:lnTo>
                    <a:pt x="9615" y="9652"/>
                  </a:lnTo>
                  <a:lnTo>
                    <a:pt x="9641" y="9652"/>
                  </a:lnTo>
                  <a:lnTo>
                    <a:pt x="9641" y="3310"/>
                  </a:lnTo>
                  <a:lnTo>
                    <a:pt x="9641" y="2997"/>
                  </a:lnTo>
                  <a:cubicBezTo>
                    <a:pt x="9634" y="2985"/>
                    <a:pt x="9627" y="2974"/>
                    <a:pt x="9620" y="2962"/>
                  </a:cubicBezTo>
                  <a:cubicBezTo>
                    <a:pt x="9526" y="2753"/>
                    <a:pt x="9433" y="2544"/>
                    <a:pt x="9339" y="2334"/>
                  </a:cubicBezTo>
                  <a:cubicBezTo>
                    <a:pt x="9328" y="2311"/>
                    <a:pt x="9318" y="2288"/>
                    <a:pt x="9307" y="2265"/>
                  </a:cubicBezTo>
                  <a:lnTo>
                    <a:pt x="9307" y="2648"/>
                  </a:lnTo>
                  <a:lnTo>
                    <a:pt x="9307" y="9652"/>
                  </a:lnTo>
                  <a:lnTo>
                    <a:pt x="9334" y="9652"/>
                  </a:lnTo>
                  <a:lnTo>
                    <a:pt x="9334" y="9303"/>
                  </a:lnTo>
                  <a:lnTo>
                    <a:pt x="0" y="9303"/>
                  </a:lnTo>
                  <a:lnTo>
                    <a:pt x="0" y="10000"/>
                  </a:lnTo>
                  <a:lnTo>
                    <a:pt x="9334" y="10000"/>
                  </a:lnTo>
                  <a:lnTo>
                    <a:pt x="9360" y="10000"/>
                  </a:lnTo>
                  <a:lnTo>
                    <a:pt x="9360" y="9652"/>
                  </a:lnTo>
                  <a:lnTo>
                    <a:pt x="9360" y="2972"/>
                  </a:lnTo>
                  <a:cubicBezTo>
                    <a:pt x="9334" y="2972"/>
                    <a:pt x="9359" y="2994"/>
                    <a:pt x="9359" y="3012"/>
                  </a:cubicBezTo>
                  <a:cubicBezTo>
                    <a:pt x="9359" y="3030"/>
                    <a:pt x="9322" y="2980"/>
                    <a:pt x="9361" y="3078"/>
                  </a:cubicBezTo>
                  <a:cubicBezTo>
                    <a:pt x="9400" y="3176"/>
                    <a:pt x="9499" y="3388"/>
                    <a:pt x="9595" y="3598"/>
                  </a:cubicBezTo>
                  <a:cubicBezTo>
                    <a:pt x="9596" y="3482"/>
                    <a:pt x="9593" y="3577"/>
                    <a:pt x="9592" y="3573"/>
                  </a:cubicBezTo>
                  <a:cubicBezTo>
                    <a:pt x="9591" y="3569"/>
                    <a:pt x="9589" y="3389"/>
                    <a:pt x="9588" y="3573"/>
                  </a:cubicBezTo>
                  <a:cubicBezTo>
                    <a:pt x="9582" y="4586"/>
                    <a:pt x="9588" y="8581"/>
                    <a:pt x="9588" y="9652"/>
                  </a:cubicBezTo>
                  <a:lnTo>
                    <a:pt x="9588" y="10000"/>
                  </a:lnTo>
                  <a:lnTo>
                    <a:pt x="9615" y="10000"/>
                  </a:lnTo>
                  <a:lnTo>
                    <a:pt x="9687" y="10000"/>
                  </a:lnTo>
                  <a:lnTo>
                    <a:pt x="9714" y="10000"/>
                  </a:lnTo>
                  <a:lnTo>
                    <a:pt x="9714" y="9652"/>
                  </a:lnTo>
                  <a:lnTo>
                    <a:pt x="9714" y="913"/>
                  </a:lnTo>
                  <a:cubicBezTo>
                    <a:pt x="9705" y="913"/>
                    <a:pt x="9712" y="899"/>
                    <a:pt x="9712" y="913"/>
                  </a:cubicBezTo>
                  <a:cubicBezTo>
                    <a:pt x="9712" y="927"/>
                    <a:pt x="9673" y="800"/>
                    <a:pt x="9712" y="998"/>
                  </a:cubicBezTo>
                  <a:cubicBezTo>
                    <a:pt x="9751" y="1196"/>
                    <a:pt x="9853" y="1646"/>
                    <a:pt x="9949" y="2099"/>
                  </a:cubicBezTo>
                  <a:cubicBezTo>
                    <a:pt x="9952" y="1995"/>
                    <a:pt x="9955" y="2132"/>
                    <a:pt x="9954" y="2090"/>
                  </a:cubicBezTo>
                  <a:cubicBezTo>
                    <a:pt x="9954" y="2048"/>
                    <a:pt x="9949" y="1928"/>
                    <a:pt x="9946" y="1847"/>
                  </a:cubicBezTo>
                  <a:lnTo>
                    <a:pt x="9946" y="10000"/>
                  </a:lnTo>
                  <a:lnTo>
                    <a:pt x="10000" y="100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140" name="Forma libre: forma 139">
              <a:extLst>
                <a:ext uri="{FF2B5EF4-FFF2-40B4-BE49-F238E27FC236}">
                  <a16:creationId xmlns:a16="http://schemas.microsoft.com/office/drawing/2014/main" id="{2018EB47-0ABD-4A26-B6A7-90EC5AAB8013}"/>
                </a:ext>
              </a:extLst>
            </p:cNvPr>
            <p:cNvSpPr>
              <a:spLocks/>
            </p:cNvSpPr>
            <p:nvPr userDrawn="1"/>
          </p:nvSpPr>
          <p:spPr bwMode="auto">
            <a:xfrm>
              <a:off x="11573551" y="5282412"/>
              <a:ext cx="357279" cy="1418276"/>
            </a:xfrm>
            <a:custGeom>
              <a:avLst/>
              <a:gdLst>
                <a:gd name="connsiteX0" fmla="*/ 268583 w 357279"/>
                <a:gd name="connsiteY0" fmla="*/ 214365 h 1418276"/>
                <a:gd name="connsiteX1" fmla="*/ 272497 w 357279"/>
                <a:gd name="connsiteY1" fmla="*/ 216287 h 1418276"/>
                <a:gd name="connsiteX2" fmla="*/ 272545 w 357279"/>
                <a:gd name="connsiteY2" fmla="*/ 217154 h 1418276"/>
                <a:gd name="connsiteX3" fmla="*/ 268697 w 357279"/>
                <a:gd name="connsiteY3" fmla="*/ 215110 h 1418276"/>
                <a:gd name="connsiteX4" fmla="*/ 180228 w 357279"/>
                <a:gd name="connsiteY4" fmla="*/ 45437 h 1418276"/>
                <a:gd name="connsiteX5" fmla="*/ 179962 w 357279"/>
                <a:gd name="connsiteY5" fmla="*/ 46118 h 1418276"/>
                <a:gd name="connsiteX6" fmla="*/ 179892 w 357279"/>
                <a:gd name="connsiteY6" fmla="*/ 45574 h 1418276"/>
                <a:gd name="connsiteX7" fmla="*/ 180259 w 357279"/>
                <a:gd name="connsiteY7" fmla="*/ 45425 h 1418276"/>
                <a:gd name="connsiteX8" fmla="*/ 180228 w 357279"/>
                <a:gd name="connsiteY8" fmla="*/ 45437 h 1418276"/>
                <a:gd name="connsiteX9" fmla="*/ 180231 w 357279"/>
                <a:gd name="connsiteY9" fmla="*/ 45431 h 1418276"/>
                <a:gd name="connsiteX10" fmla="*/ 182191 w 357279"/>
                <a:gd name="connsiteY10" fmla="*/ 44636 h 1418276"/>
                <a:gd name="connsiteX11" fmla="*/ 181690 w 357279"/>
                <a:gd name="connsiteY11" fmla="*/ 45101 h 1418276"/>
                <a:gd name="connsiteX12" fmla="*/ 180259 w 357279"/>
                <a:gd name="connsiteY12" fmla="*/ 45425 h 1418276"/>
                <a:gd name="connsiteX13" fmla="*/ 129013 w 357279"/>
                <a:gd name="connsiteY13" fmla="*/ 0 h 1418276"/>
                <a:gd name="connsiteX14" fmla="*/ 152165 w 357279"/>
                <a:gd name="connsiteY14" fmla="*/ 0 h 1418276"/>
                <a:gd name="connsiteX15" fmla="*/ 208401 w 357279"/>
                <a:gd name="connsiteY15" fmla="*/ 0 h 1418276"/>
                <a:gd name="connsiteX16" fmla="*/ 238198 w 357279"/>
                <a:gd name="connsiteY16" fmla="*/ 0 h 1418276"/>
                <a:gd name="connsiteX17" fmla="*/ 241485 w 357279"/>
                <a:gd name="connsiteY17" fmla="*/ 29359 h 1418276"/>
                <a:gd name="connsiteX18" fmla="*/ 265837 w 357279"/>
                <a:gd name="connsiteY18" fmla="*/ 196394 h 1418276"/>
                <a:gd name="connsiteX19" fmla="*/ 268583 w 357279"/>
                <a:gd name="connsiteY19" fmla="*/ 214365 h 1418276"/>
                <a:gd name="connsiteX20" fmla="*/ 251417 w 357279"/>
                <a:gd name="connsiteY20" fmla="*/ 205934 h 1418276"/>
                <a:gd name="connsiteX21" fmla="*/ 268697 w 357279"/>
                <a:gd name="connsiteY21" fmla="*/ 215110 h 1418276"/>
                <a:gd name="connsiteX22" fmla="*/ 271282 w 357279"/>
                <a:gd name="connsiteY22" fmla="*/ 232030 h 1418276"/>
                <a:gd name="connsiteX23" fmla="*/ 273685 w 357279"/>
                <a:gd name="connsiteY23" fmla="*/ 237828 h 1418276"/>
                <a:gd name="connsiteX24" fmla="*/ 272545 w 357279"/>
                <a:gd name="connsiteY24" fmla="*/ 217154 h 1418276"/>
                <a:gd name="connsiteX25" fmla="*/ 337414 w 357279"/>
                <a:gd name="connsiteY25" fmla="*/ 251602 h 1418276"/>
                <a:gd name="connsiteX26" fmla="*/ 357279 w 357279"/>
                <a:gd name="connsiteY26" fmla="*/ 261389 h 1418276"/>
                <a:gd name="connsiteX27" fmla="*/ 357279 w 357279"/>
                <a:gd name="connsiteY27" fmla="*/ 281103 h 1418276"/>
                <a:gd name="connsiteX28" fmla="*/ 357279 w 357279"/>
                <a:gd name="connsiteY28" fmla="*/ 1418276 h 1418276"/>
                <a:gd name="connsiteX29" fmla="*/ 291111 w 357279"/>
                <a:gd name="connsiteY29" fmla="*/ 1418276 h 1418276"/>
                <a:gd name="connsiteX30" fmla="*/ 291111 w 357279"/>
                <a:gd name="connsiteY30" fmla="*/ 299014 h 1418276"/>
                <a:gd name="connsiteX31" fmla="*/ 307653 w 357279"/>
                <a:gd name="connsiteY31" fmla="*/ 307199 h 1418276"/>
                <a:gd name="connsiteX32" fmla="*/ 297542 w 357279"/>
                <a:gd name="connsiteY32" fmla="*/ 298264 h 1418276"/>
                <a:gd name="connsiteX33" fmla="*/ 291111 w 357279"/>
                <a:gd name="connsiteY33" fmla="*/ 281103 h 1418276"/>
                <a:gd name="connsiteX34" fmla="*/ 291111 w 357279"/>
                <a:gd name="connsiteY34" fmla="*/ 299014 h 1418276"/>
                <a:gd name="connsiteX35" fmla="*/ 221656 w 357279"/>
                <a:gd name="connsiteY35" fmla="*/ 264651 h 1418276"/>
                <a:gd name="connsiteX36" fmla="*/ 205114 w 357279"/>
                <a:gd name="connsiteY36" fmla="*/ 254864 h 1418276"/>
                <a:gd name="connsiteX37" fmla="*/ 205114 w 357279"/>
                <a:gd name="connsiteY37" fmla="*/ 238554 h 1418276"/>
                <a:gd name="connsiteX38" fmla="*/ 183293 w 357279"/>
                <a:gd name="connsiteY38" fmla="*/ 71878 h 1418276"/>
                <a:gd name="connsiteX39" fmla="*/ 181288 w 357279"/>
                <a:gd name="connsiteY39" fmla="*/ 56365 h 1418276"/>
                <a:gd name="connsiteX40" fmla="*/ 185249 w 357279"/>
                <a:gd name="connsiteY40" fmla="*/ 39145 h 1418276"/>
                <a:gd name="connsiteX41" fmla="*/ 180747 w 357279"/>
                <a:gd name="connsiteY41" fmla="*/ 44109 h 1418276"/>
                <a:gd name="connsiteX42" fmla="*/ 180231 w 357279"/>
                <a:gd name="connsiteY42" fmla="*/ 45431 h 1418276"/>
                <a:gd name="connsiteX43" fmla="*/ 179884 w 357279"/>
                <a:gd name="connsiteY43" fmla="*/ 45510 h 1418276"/>
                <a:gd name="connsiteX44" fmla="*/ 178639 w 357279"/>
                <a:gd name="connsiteY44" fmla="*/ 35883 h 1418276"/>
                <a:gd name="connsiteX45" fmla="*/ 177925 w 357279"/>
                <a:gd name="connsiteY45" fmla="*/ 45952 h 1418276"/>
                <a:gd name="connsiteX46" fmla="*/ 179884 w 357279"/>
                <a:gd name="connsiteY46" fmla="*/ 45510 h 1418276"/>
                <a:gd name="connsiteX47" fmla="*/ 179892 w 357279"/>
                <a:gd name="connsiteY47" fmla="*/ 45574 h 1418276"/>
                <a:gd name="connsiteX48" fmla="*/ 177925 w 357279"/>
                <a:gd name="connsiteY48" fmla="*/ 46378 h 1418276"/>
                <a:gd name="connsiteX49" fmla="*/ 176925 w 357279"/>
                <a:gd name="connsiteY49" fmla="*/ 53895 h 1418276"/>
                <a:gd name="connsiteX50" fmla="*/ 179962 w 357279"/>
                <a:gd name="connsiteY50" fmla="*/ 46118 h 1418276"/>
                <a:gd name="connsiteX51" fmla="*/ 181288 w 357279"/>
                <a:gd name="connsiteY51" fmla="*/ 56365 h 1418276"/>
                <a:gd name="connsiteX52" fmla="*/ 152165 w 357279"/>
                <a:gd name="connsiteY52" fmla="*/ 182958 h 1418276"/>
                <a:gd name="connsiteX53" fmla="*/ 142233 w 357279"/>
                <a:gd name="connsiteY53" fmla="*/ 222244 h 1418276"/>
                <a:gd name="connsiteX54" fmla="*/ 105862 w 357279"/>
                <a:gd name="connsiteY54" fmla="*/ 205934 h 1418276"/>
                <a:gd name="connsiteX55" fmla="*/ 66167 w 357279"/>
                <a:gd name="connsiteY55" fmla="*/ 183528 h 1418276"/>
                <a:gd name="connsiteX56" fmla="*/ 66168 w 357279"/>
                <a:gd name="connsiteY56" fmla="*/ 175441 h 1418276"/>
                <a:gd name="connsiteX57" fmla="*/ 65281 w 357279"/>
                <a:gd name="connsiteY57" fmla="*/ 183028 h 1418276"/>
                <a:gd name="connsiteX58" fmla="*/ 63595 w 357279"/>
                <a:gd name="connsiteY58" fmla="*/ 182077 h 1418276"/>
                <a:gd name="connsiteX59" fmla="*/ 63596 w 357279"/>
                <a:gd name="connsiteY59" fmla="*/ 181114 h 1418276"/>
                <a:gd name="connsiteX60" fmla="*/ 59880 w 357279"/>
                <a:gd name="connsiteY60" fmla="*/ 179980 h 1418276"/>
                <a:gd name="connsiteX61" fmla="*/ 63595 w 357279"/>
                <a:gd name="connsiteY61" fmla="*/ 182077 h 1418276"/>
                <a:gd name="connsiteX62" fmla="*/ 63582 w 357279"/>
                <a:gd name="connsiteY62" fmla="*/ 193702 h 1418276"/>
                <a:gd name="connsiteX63" fmla="*/ 64013 w 357279"/>
                <a:gd name="connsiteY63" fmla="*/ 193879 h 1418276"/>
                <a:gd name="connsiteX64" fmla="*/ 65281 w 357279"/>
                <a:gd name="connsiteY64" fmla="*/ 183028 h 1418276"/>
                <a:gd name="connsiteX65" fmla="*/ 66167 w 357279"/>
                <a:gd name="connsiteY65" fmla="*/ 183528 h 1418276"/>
                <a:gd name="connsiteX66" fmla="*/ 66152 w 357279"/>
                <a:gd name="connsiteY66" fmla="*/ 299680 h 1418276"/>
                <a:gd name="connsiteX67" fmla="*/ 66168 w 357279"/>
                <a:gd name="connsiteY67" fmla="*/ 1418276 h 1418276"/>
                <a:gd name="connsiteX68" fmla="*/ 0 w 357279"/>
                <a:gd name="connsiteY68" fmla="*/ 1418276 h 1418276"/>
                <a:gd name="connsiteX69" fmla="*/ 0 w 357279"/>
                <a:gd name="connsiteY69" fmla="*/ 137289 h 1418276"/>
                <a:gd name="connsiteX70" fmla="*/ 0 w 357279"/>
                <a:gd name="connsiteY70" fmla="*/ 88217 h 1418276"/>
                <a:gd name="connsiteX71" fmla="*/ 46303 w 357279"/>
                <a:gd name="connsiteY71" fmla="*/ 107789 h 1418276"/>
                <a:gd name="connsiteX72" fmla="*/ 96663 w 357279"/>
                <a:gd name="connsiteY72" fmla="*/ 125471 h 1418276"/>
                <a:gd name="connsiteX73" fmla="*/ 85997 w 357279"/>
                <a:gd name="connsiteY73" fmla="*/ 166648 h 1418276"/>
                <a:gd name="connsiteX74" fmla="*/ 98109 w 357279"/>
                <a:gd name="connsiteY74" fmla="*/ 126936 h 1418276"/>
                <a:gd name="connsiteX75" fmla="*/ 105683 w 357279"/>
                <a:gd name="connsiteY75" fmla="*/ 128638 h 1418276"/>
                <a:gd name="connsiteX76" fmla="*/ 96663 w 357279"/>
                <a:gd name="connsiteY76" fmla="*/ 125471 h 1418276"/>
                <a:gd name="connsiteX77" fmla="*/ 122404 w 357279"/>
                <a:gd name="connsiteY77" fmla="*/ 26097 h 1418276"/>
                <a:gd name="connsiteX78" fmla="*/ 129013 w 357279"/>
                <a:gd name="connsiteY78" fmla="*/ 0 h 1418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357279" h="1418276">
                  <a:moveTo>
                    <a:pt x="268583" y="214365"/>
                  </a:moveTo>
                  <a:lnTo>
                    <a:pt x="272497" y="216287"/>
                  </a:lnTo>
                  <a:lnTo>
                    <a:pt x="272545" y="217154"/>
                  </a:lnTo>
                  <a:lnTo>
                    <a:pt x="268697" y="215110"/>
                  </a:lnTo>
                  <a:close/>
                  <a:moveTo>
                    <a:pt x="180228" y="45437"/>
                  </a:moveTo>
                  <a:lnTo>
                    <a:pt x="179962" y="46118"/>
                  </a:lnTo>
                  <a:lnTo>
                    <a:pt x="179892" y="45574"/>
                  </a:lnTo>
                  <a:close/>
                  <a:moveTo>
                    <a:pt x="180259" y="45425"/>
                  </a:moveTo>
                  <a:lnTo>
                    <a:pt x="180228" y="45437"/>
                  </a:lnTo>
                  <a:lnTo>
                    <a:pt x="180231" y="45431"/>
                  </a:lnTo>
                  <a:close/>
                  <a:moveTo>
                    <a:pt x="182191" y="44636"/>
                  </a:moveTo>
                  <a:cubicBezTo>
                    <a:pt x="182658" y="44516"/>
                    <a:pt x="182331" y="44764"/>
                    <a:pt x="181690" y="45101"/>
                  </a:cubicBezTo>
                  <a:lnTo>
                    <a:pt x="180259" y="45425"/>
                  </a:lnTo>
                  <a:close/>
                  <a:moveTo>
                    <a:pt x="129013" y="0"/>
                  </a:moveTo>
                  <a:lnTo>
                    <a:pt x="152165" y="0"/>
                  </a:lnTo>
                  <a:lnTo>
                    <a:pt x="208401" y="0"/>
                  </a:lnTo>
                  <a:lnTo>
                    <a:pt x="238198" y="0"/>
                  </a:lnTo>
                  <a:cubicBezTo>
                    <a:pt x="239305" y="9786"/>
                    <a:pt x="240377" y="19572"/>
                    <a:pt x="241485" y="29359"/>
                  </a:cubicBezTo>
                  <a:cubicBezTo>
                    <a:pt x="248934" y="78396"/>
                    <a:pt x="259056" y="150329"/>
                    <a:pt x="265837" y="196394"/>
                  </a:cubicBezTo>
                  <a:lnTo>
                    <a:pt x="268583" y="214365"/>
                  </a:lnTo>
                  <a:lnTo>
                    <a:pt x="251417" y="205934"/>
                  </a:lnTo>
                  <a:lnTo>
                    <a:pt x="268697" y="215110"/>
                  </a:lnTo>
                  <a:lnTo>
                    <a:pt x="271282" y="232030"/>
                  </a:lnTo>
                  <a:cubicBezTo>
                    <a:pt x="273872" y="247631"/>
                    <a:pt x="274078" y="245008"/>
                    <a:pt x="273685" y="237828"/>
                  </a:cubicBezTo>
                  <a:lnTo>
                    <a:pt x="272545" y="217154"/>
                  </a:lnTo>
                  <a:lnTo>
                    <a:pt x="337414" y="251602"/>
                  </a:lnTo>
                  <a:lnTo>
                    <a:pt x="357279" y="261389"/>
                  </a:lnTo>
                  <a:lnTo>
                    <a:pt x="357279" y="281103"/>
                  </a:lnTo>
                  <a:lnTo>
                    <a:pt x="357279" y="1418276"/>
                  </a:lnTo>
                  <a:lnTo>
                    <a:pt x="291111" y="1418276"/>
                  </a:lnTo>
                  <a:lnTo>
                    <a:pt x="291111" y="299014"/>
                  </a:lnTo>
                  <a:lnTo>
                    <a:pt x="307653" y="307199"/>
                  </a:lnTo>
                  <a:lnTo>
                    <a:pt x="297542" y="298264"/>
                  </a:lnTo>
                  <a:lnTo>
                    <a:pt x="291111" y="281103"/>
                  </a:lnTo>
                  <a:lnTo>
                    <a:pt x="291111" y="299014"/>
                  </a:lnTo>
                  <a:lnTo>
                    <a:pt x="221656" y="264651"/>
                  </a:lnTo>
                  <a:lnTo>
                    <a:pt x="205114" y="254864"/>
                  </a:lnTo>
                  <a:lnTo>
                    <a:pt x="205114" y="238554"/>
                  </a:lnTo>
                  <a:cubicBezTo>
                    <a:pt x="197665" y="189517"/>
                    <a:pt x="189050" y="118063"/>
                    <a:pt x="183293" y="71878"/>
                  </a:cubicBezTo>
                  <a:lnTo>
                    <a:pt x="181288" y="56365"/>
                  </a:lnTo>
                  <a:lnTo>
                    <a:pt x="185249" y="39145"/>
                  </a:lnTo>
                  <a:cubicBezTo>
                    <a:pt x="174209" y="37017"/>
                    <a:pt x="182141" y="41698"/>
                    <a:pt x="180747" y="44109"/>
                  </a:cubicBezTo>
                  <a:lnTo>
                    <a:pt x="180231" y="45431"/>
                  </a:lnTo>
                  <a:lnTo>
                    <a:pt x="179884" y="45510"/>
                  </a:lnTo>
                  <a:lnTo>
                    <a:pt x="178639" y="35883"/>
                  </a:lnTo>
                  <a:cubicBezTo>
                    <a:pt x="174102" y="3830"/>
                    <a:pt x="178032" y="44250"/>
                    <a:pt x="177925" y="45952"/>
                  </a:cubicBezTo>
                  <a:lnTo>
                    <a:pt x="179884" y="45510"/>
                  </a:lnTo>
                  <a:lnTo>
                    <a:pt x="179892" y="45574"/>
                  </a:lnTo>
                  <a:lnTo>
                    <a:pt x="177925" y="46378"/>
                  </a:lnTo>
                  <a:cubicBezTo>
                    <a:pt x="177603" y="48931"/>
                    <a:pt x="176460" y="54320"/>
                    <a:pt x="176925" y="53895"/>
                  </a:cubicBezTo>
                  <a:lnTo>
                    <a:pt x="179962" y="46118"/>
                  </a:lnTo>
                  <a:lnTo>
                    <a:pt x="181288" y="56365"/>
                  </a:lnTo>
                  <a:lnTo>
                    <a:pt x="152165" y="182958"/>
                  </a:lnTo>
                  <a:lnTo>
                    <a:pt x="142233" y="222244"/>
                  </a:lnTo>
                  <a:cubicBezTo>
                    <a:pt x="130121" y="216855"/>
                    <a:pt x="119581" y="213025"/>
                    <a:pt x="105862" y="205934"/>
                  </a:cubicBezTo>
                  <a:lnTo>
                    <a:pt x="66167" y="183528"/>
                  </a:lnTo>
                  <a:lnTo>
                    <a:pt x="66168" y="175441"/>
                  </a:lnTo>
                  <a:lnTo>
                    <a:pt x="65281" y="183028"/>
                  </a:lnTo>
                  <a:lnTo>
                    <a:pt x="63595" y="182077"/>
                  </a:lnTo>
                  <a:lnTo>
                    <a:pt x="63596" y="181114"/>
                  </a:lnTo>
                  <a:cubicBezTo>
                    <a:pt x="62560" y="181823"/>
                    <a:pt x="52842" y="175867"/>
                    <a:pt x="59880" y="179980"/>
                  </a:cubicBezTo>
                  <a:lnTo>
                    <a:pt x="63595" y="182077"/>
                  </a:lnTo>
                  <a:lnTo>
                    <a:pt x="63582" y="193702"/>
                  </a:lnTo>
                  <a:cubicBezTo>
                    <a:pt x="63558" y="195652"/>
                    <a:pt x="63641" y="196316"/>
                    <a:pt x="64013" y="193879"/>
                  </a:cubicBezTo>
                  <a:lnTo>
                    <a:pt x="65281" y="183028"/>
                  </a:lnTo>
                  <a:lnTo>
                    <a:pt x="66167" y="183528"/>
                  </a:lnTo>
                  <a:lnTo>
                    <a:pt x="66152" y="299680"/>
                  </a:lnTo>
                  <a:cubicBezTo>
                    <a:pt x="66082" y="527337"/>
                    <a:pt x="65824" y="391977"/>
                    <a:pt x="66168" y="1418276"/>
                  </a:cubicBezTo>
                  <a:lnTo>
                    <a:pt x="0" y="1418276"/>
                  </a:lnTo>
                  <a:lnTo>
                    <a:pt x="0" y="137289"/>
                  </a:lnTo>
                  <a:lnTo>
                    <a:pt x="0" y="88217"/>
                  </a:lnTo>
                  <a:cubicBezTo>
                    <a:pt x="15434" y="94741"/>
                    <a:pt x="28690" y="101123"/>
                    <a:pt x="46303" y="107789"/>
                  </a:cubicBezTo>
                  <a:lnTo>
                    <a:pt x="96663" y="125471"/>
                  </a:lnTo>
                  <a:lnTo>
                    <a:pt x="85997" y="166648"/>
                  </a:lnTo>
                  <a:cubicBezTo>
                    <a:pt x="90034" y="153458"/>
                    <a:pt x="94822" y="133318"/>
                    <a:pt x="98109" y="126936"/>
                  </a:cubicBezTo>
                  <a:cubicBezTo>
                    <a:pt x="101396" y="120554"/>
                    <a:pt x="103146" y="128071"/>
                    <a:pt x="105683" y="128638"/>
                  </a:cubicBezTo>
                  <a:lnTo>
                    <a:pt x="96663" y="125471"/>
                  </a:lnTo>
                  <a:lnTo>
                    <a:pt x="122404" y="26097"/>
                  </a:lnTo>
                  <a:cubicBezTo>
                    <a:pt x="124619" y="17445"/>
                    <a:pt x="126798" y="8652"/>
                    <a:pt x="1290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s-PE" sz="1050" dirty="0"/>
            </a:p>
          </p:txBody>
        </p:sp>
        <p:sp>
          <p:nvSpPr>
            <p:cNvPr id="137" name="Freeform 84616">
              <a:extLst>
                <a:ext uri="{FF2B5EF4-FFF2-40B4-BE49-F238E27FC236}">
                  <a16:creationId xmlns:a16="http://schemas.microsoft.com/office/drawing/2014/main" id="{26460EB9-0FBE-40A2-A261-8C6F832984B9}"/>
                </a:ext>
              </a:extLst>
            </p:cNvPr>
            <p:cNvSpPr>
              <a:spLocks/>
            </p:cNvSpPr>
            <p:nvPr userDrawn="1"/>
          </p:nvSpPr>
          <p:spPr bwMode="auto">
            <a:xfrm>
              <a:off x="11714292" y="4914309"/>
              <a:ext cx="64959" cy="400585"/>
            </a:xfrm>
            <a:custGeom>
              <a:avLst/>
              <a:gdLst>
                <a:gd name="T0" fmla="*/ 0 w 20"/>
                <a:gd name="T1" fmla="*/ 0 h 123"/>
                <a:gd name="T2" fmla="*/ 0 w 20"/>
                <a:gd name="T3" fmla="*/ 123 h 123"/>
                <a:gd name="T4" fmla="*/ 20 w 20"/>
                <a:gd name="T5" fmla="*/ 123 h 123"/>
                <a:gd name="T6" fmla="*/ 20 w 20"/>
                <a:gd name="T7" fmla="*/ 0 h 123"/>
                <a:gd name="T8" fmla="*/ 0 w 20"/>
                <a:gd name="T9" fmla="*/ 0 h 123"/>
              </a:gdLst>
              <a:ahLst/>
              <a:cxnLst>
                <a:cxn ang="0">
                  <a:pos x="T0" y="T1"/>
                </a:cxn>
                <a:cxn ang="0">
                  <a:pos x="T2" y="T3"/>
                </a:cxn>
                <a:cxn ang="0">
                  <a:pos x="T4" y="T5"/>
                </a:cxn>
                <a:cxn ang="0">
                  <a:pos x="T6" y="T7"/>
                </a:cxn>
                <a:cxn ang="0">
                  <a:pos x="T8" y="T9"/>
                </a:cxn>
              </a:cxnLst>
              <a:rect l="0" t="0" r="r" b="b"/>
              <a:pathLst>
                <a:path w="20" h="123">
                  <a:moveTo>
                    <a:pt x="0" y="0"/>
                  </a:moveTo>
                  <a:cubicBezTo>
                    <a:pt x="0" y="41"/>
                    <a:pt x="0" y="82"/>
                    <a:pt x="0" y="123"/>
                  </a:cubicBezTo>
                  <a:cubicBezTo>
                    <a:pt x="20" y="123"/>
                    <a:pt x="20" y="123"/>
                    <a:pt x="20" y="123"/>
                  </a:cubicBezTo>
                  <a:cubicBezTo>
                    <a:pt x="20" y="82"/>
                    <a:pt x="20" y="41"/>
                    <a:pt x="2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4" name="Rectángulo 3">
              <a:extLst>
                <a:ext uri="{FF2B5EF4-FFF2-40B4-BE49-F238E27FC236}">
                  <a16:creationId xmlns:a16="http://schemas.microsoft.com/office/drawing/2014/main" id="{1A8A99CB-D5E3-4986-AC58-921DFD77A96D}"/>
                </a:ext>
              </a:extLst>
            </p:cNvPr>
            <p:cNvSpPr/>
            <p:nvPr userDrawn="1"/>
          </p:nvSpPr>
          <p:spPr>
            <a:xfrm>
              <a:off x="11323945" y="6633210"/>
              <a:ext cx="45719"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050" dirty="0"/>
            </a:p>
          </p:txBody>
        </p:sp>
        <p:sp>
          <p:nvSpPr>
            <p:cNvPr id="139" name="Rectángulo 138">
              <a:extLst>
                <a:ext uri="{FF2B5EF4-FFF2-40B4-BE49-F238E27FC236}">
                  <a16:creationId xmlns:a16="http://schemas.microsoft.com/office/drawing/2014/main" id="{8B3FAF9A-733D-4ED4-8BCF-DCB1CEFFA8E2}"/>
                </a:ext>
              </a:extLst>
            </p:cNvPr>
            <p:cNvSpPr/>
            <p:nvPr userDrawn="1"/>
          </p:nvSpPr>
          <p:spPr>
            <a:xfrm>
              <a:off x="11701052" y="6633210"/>
              <a:ext cx="98518" cy="4572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sz="1050" dirty="0"/>
            </a:p>
          </p:txBody>
        </p:sp>
      </p:grpSp>
    </p:spTree>
    <p:extLst>
      <p:ext uri="{BB962C8B-B14F-4D97-AF65-F5344CB8AC3E}">
        <p14:creationId xmlns:p14="http://schemas.microsoft.com/office/powerpoint/2010/main" val="407862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729332" y="287256"/>
            <a:ext cx="8414669" cy="724247"/>
          </a:xfrm>
          <a:prstGeom prst="rect">
            <a:avLst/>
          </a:prstGeom>
        </p:spPr>
        <p:txBody>
          <a:bodyPr anchor="ctr"/>
          <a:lstStyle>
            <a:lvl1pPr marL="0" indent="0" algn="l">
              <a:buNone/>
              <a:defRPr sz="3300" b="0" baseline="0">
                <a:solidFill>
                  <a:schemeClr val="tx1">
                    <a:lumMod val="85000"/>
                    <a:lumOff val="15000"/>
                  </a:schemeClr>
                </a:solidFill>
                <a:latin typeface="+mj-lt"/>
                <a:cs typeface="Arial" pitchFamily="34" charset="0"/>
              </a:defRPr>
            </a:lvl1pPr>
          </a:lstStyle>
          <a:p>
            <a:pPr lvl="0"/>
            <a:r>
              <a:rPr lang="en-US" altLang="ko-KR" dirty="0"/>
              <a:t>BASIC LAYOUT</a:t>
            </a:r>
          </a:p>
        </p:txBody>
      </p:sp>
      <p:sp>
        <p:nvSpPr>
          <p:cNvPr id="133" name="Rectangle 132">
            <a:extLst>
              <a:ext uri="{FF2B5EF4-FFF2-40B4-BE49-F238E27FC236}">
                <a16:creationId xmlns:a16="http://schemas.microsoft.com/office/drawing/2014/main" id="{29B7AB3E-6B5F-42B3-9E57-8633EC06F9E0}"/>
              </a:ext>
            </a:extLst>
          </p:cNvPr>
          <p:cNvSpPr/>
          <p:nvPr userDrawn="1"/>
        </p:nvSpPr>
        <p:spPr>
          <a:xfrm>
            <a:off x="204714" y="287256"/>
            <a:ext cx="276367" cy="724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4" name="Rectangle 133">
            <a:extLst>
              <a:ext uri="{FF2B5EF4-FFF2-40B4-BE49-F238E27FC236}">
                <a16:creationId xmlns:a16="http://schemas.microsoft.com/office/drawing/2014/main" id="{CAF7A862-2343-40B9-BBA2-62AB9F6250A3}"/>
              </a:ext>
            </a:extLst>
          </p:cNvPr>
          <p:cNvSpPr/>
          <p:nvPr userDrawn="1"/>
        </p:nvSpPr>
        <p:spPr>
          <a:xfrm>
            <a:off x="-3" y="287255"/>
            <a:ext cx="143303" cy="72424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38" name="Rectangle 9">
            <a:extLst>
              <a:ext uri="{FF2B5EF4-FFF2-40B4-BE49-F238E27FC236}">
                <a16:creationId xmlns:a16="http://schemas.microsoft.com/office/drawing/2014/main" id="{C1CE55D7-F1B0-42EB-BB4C-BEB6A4441DBB}"/>
              </a:ext>
            </a:extLst>
          </p:cNvPr>
          <p:cNvSpPr/>
          <p:nvPr userDrawn="1"/>
        </p:nvSpPr>
        <p:spPr>
          <a:xfrm>
            <a:off x="-1696" y="6720876"/>
            <a:ext cx="9144000" cy="13712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nvGrpSpPr>
          <p:cNvPr id="3" name="Grupo 2">
            <a:extLst>
              <a:ext uri="{FF2B5EF4-FFF2-40B4-BE49-F238E27FC236}">
                <a16:creationId xmlns:a16="http://schemas.microsoft.com/office/drawing/2014/main" id="{A22319B3-4574-4BC5-866B-8F5D2BA8DE38}"/>
              </a:ext>
            </a:extLst>
          </p:cNvPr>
          <p:cNvGrpSpPr/>
          <p:nvPr userDrawn="1"/>
        </p:nvGrpSpPr>
        <p:grpSpPr>
          <a:xfrm>
            <a:off x="5600" y="5749049"/>
            <a:ext cx="9094266" cy="939393"/>
            <a:chOff x="9210675" y="3165476"/>
            <a:chExt cx="1782763" cy="138113"/>
          </a:xfrm>
        </p:grpSpPr>
        <p:sp>
          <p:nvSpPr>
            <p:cNvPr id="11" name="Freeform 84617">
              <a:extLst>
                <a:ext uri="{FF2B5EF4-FFF2-40B4-BE49-F238E27FC236}">
                  <a16:creationId xmlns:a16="http://schemas.microsoft.com/office/drawing/2014/main" id="{3F80BCC2-7235-4AA3-8BE7-9B0BFABFB8BB}"/>
                </a:ext>
              </a:extLst>
            </p:cNvPr>
            <p:cNvSpPr>
              <a:spLocks/>
            </p:cNvSpPr>
            <p:nvPr userDrawn="1"/>
          </p:nvSpPr>
          <p:spPr bwMode="auto">
            <a:xfrm>
              <a:off x="10907713" y="3165476"/>
              <a:ext cx="36513" cy="60325"/>
            </a:xfrm>
            <a:custGeom>
              <a:avLst/>
              <a:gdLst>
                <a:gd name="T0" fmla="*/ 0 w 75"/>
                <a:gd name="T1" fmla="*/ 126 h 126"/>
                <a:gd name="T2" fmla="*/ 0 w 75"/>
                <a:gd name="T3" fmla="*/ 26 h 126"/>
                <a:gd name="T4" fmla="*/ 75 w 75"/>
                <a:gd name="T5" fmla="*/ 0 h 126"/>
                <a:gd name="T6" fmla="*/ 75 w 75"/>
                <a:gd name="T7" fmla="*/ 111 h 126"/>
                <a:gd name="T8" fmla="*/ 0 w 75"/>
                <a:gd name="T9" fmla="*/ 126 h 126"/>
              </a:gdLst>
              <a:ahLst/>
              <a:cxnLst>
                <a:cxn ang="0">
                  <a:pos x="T0" y="T1"/>
                </a:cxn>
                <a:cxn ang="0">
                  <a:pos x="T2" y="T3"/>
                </a:cxn>
                <a:cxn ang="0">
                  <a:pos x="T4" y="T5"/>
                </a:cxn>
                <a:cxn ang="0">
                  <a:pos x="T6" y="T7"/>
                </a:cxn>
                <a:cxn ang="0">
                  <a:pos x="T8" y="T9"/>
                </a:cxn>
              </a:cxnLst>
              <a:rect l="0" t="0" r="r" b="b"/>
              <a:pathLst>
                <a:path w="75" h="126">
                  <a:moveTo>
                    <a:pt x="0" y="126"/>
                  </a:moveTo>
                  <a:cubicBezTo>
                    <a:pt x="0" y="92"/>
                    <a:pt x="0" y="59"/>
                    <a:pt x="0" y="26"/>
                  </a:cubicBezTo>
                  <a:cubicBezTo>
                    <a:pt x="25" y="17"/>
                    <a:pt x="50" y="9"/>
                    <a:pt x="75" y="0"/>
                  </a:cubicBezTo>
                  <a:cubicBezTo>
                    <a:pt x="75" y="36"/>
                    <a:pt x="75" y="75"/>
                    <a:pt x="75" y="111"/>
                  </a:cubicBezTo>
                  <a:cubicBezTo>
                    <a:pt x="0" y="126"/>
                    <a:pt x="75" y="111"/>
                    <a:pt x="0" y="126"/>
                  </a:cubicBezTo>
                  <a:close/>
                </a:path>
              </a:pathLst>
            </a:custGeom>
            <a:solidFill>
              <a:srgbClr val="2AAA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12" name="Freeform 84618">
              <a:extLst>
                <a:ext uri="{FF2B5EF4-FFF2-40B4-BE49-F238E27FC236}">
                  <a16:creationId xmlns:a16="http://schemas.microsoft.com/office/drawing/2014/main" id="{6AB327A4-ABA2-4196-B2AC-8ECDFAE8866F}"/>
                </a:ext>
              </a:extLst>
            </p:cNvPr>
            <p:cNvSpPr>
              <a:spLocks/>
            </p:cNvSpPr>
            <p:nvPr userDrawn="1"/>
          </p:nvSpPr>
          <p:spPr bwMode="auto">
            <a:xfrm>
              <a:off x="10944225" y="3165476"/>
              <a:ext cx="9525" cy="57150"/>
            </a:xfrm>
            <a:custGeom>
              <a:avLst/>
              <a:gdLst>
                <a:gd name="T0" fmla="*/ 21 w 21"/>
                <a:gd name="T1" fmla="*/ 17 h 120"/>
                <a:gd name="T2" fmla="*/ 21 w 21"/>
                <a:gd name="T3" fmla="*/ 120 h 120"/>
                <a:gd name="T4" fmla="*/ 0 w 21"/>
                <a:gd name="T5" fmla="*/ 111 h 120"/>
                <a:gd name="T6" fmla="*/ 0 w 21"/>
                <a:gd name="T7" fmla="*/ 0 h 120"/>
                <a:gd name="T8" fmla="*/ 21 w 21"/>
                <a:gd name="T9" fmla="*/ 17 h 120"/>
              </a:gdLst>
              <a:ahLst/>
              <a:cxnLst>
                <a:cxn ang="0">
                  <a:pos x="T0" y="T1"/>
                </a:cxn>
                <a:cxn ang="0">
                  <a:pos x="T2" y="T3"/>
                </a:cxn>
                <a:cxn ang="0">
                  <a:pos x="T4" y="T5"/>
                </a:cxn>
                <a:cxn ang="0">
                  <a:pos x="T6" y="T7"/>
                </a:cxn>
                <a:cxn ang="0">
                  <a:pos x="T8" y="T9"/>
                </a:cxn>
              </a:cxnLst>
              <a:rect l="0" t="0" r="r" b="b"/>
              <a:pathLst>
                <a:path w="21" h="120">
                  <a:moveTo>
                    <a:pt x="21" y="17"/>
                  </a:moveTo>
                  <a:cubicBezTo>
                    <a:pt x="21" y="51"/>
                    <a:pt x="21" y="86"/>
                    <a:pt x="21" y="120"/>
                  </a:cubicBezTo>
                  <a:cubicBezTo>
                    <a:pt x="14" y="117"/>
                    <a:pt x="7" y="114"/>
                    <a:pt x="0" y="111"/>
                  </a:cubicBezTo>
                  <a:cubicBezTo>
                    <a:pt x="0" y="74"/>
                    <a:pt x="0" y="37"/>
                    <a:pt x="0" y="0"/>
                  </a:cubicBezTo>
                  <a:cubicBezTo>
                    <a:pt x="7" y="6"/>
                    <a:pt x="14" y="11"/>
                    <a:pt x="21" y="17"/>
                  </a:cubicBezTo>
                  <a:close/>
                </a:path>
              </a:pathLst>
            </a:custGeom>
            <a:solidFill>
              <a:srgbClr val="1352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13" name="Freeform 84619">
              <a:extLst>
                <a:ext uri="{FF2B5EF4-FFF2-40B4-BE49-F238E27FC236}">
                  <a16:creationId xmlns:a16="http://schemas.microsoft.com/office/drawing/2014/main" id="{1A01B33E-7E34-4E99-A2CC-289D69CC8374}"/>
                </a:ext>
              </a:extLst>
            </p:cNvPr>
            <p:cNvSpPr>
              <a:spLocks/>
            </p:cNvSpPr>
            <p:nvPr userDrawn="1"/>
          </p:nvSpPr>
          <p:spPr bwMode="auto">
            <a:xfrm>
              <a:off x="10942638" y="3230563"/>
              <a:ext cx="50800" cy="39688"/>
            </a:xfrm>
            <a:custGeom>
              <a:avLst/>
              <a:gdLst>
                <a:gd name="T0" fmla="*/ 0 w 107"/>
                <a:gd name="T1" fmla="*/ 0 h 85"/>
                <a:gd name="T2" fmla="*/ 0 w 107"/>
                <a:gd name="T3" fmla="*/ 47 h 85"/>
                <a:gd name="T4" fmla="*/ 107 w 107"/>
                <a:gd name="T5" fmla="*/ 85 h 85"/>
                <a:gd name="T6" fmla="*/ 107 w 107"/>
                <a:gd name="T7" fmla="*/ 38 h 85"/>
                <a:gd name="T8" fmla="*/ 0 w 107"/>
                <a:gd name="T9" fmla="*/ 0 h 85"/>
              </a:gdLst>
              <a:ahLst/>
              <a:cxnLst>
                <a:cxn ang="0">
                  <a:pos x="T0" y="T1"/>
                </a:cxn>
                <a:cxn ang="0">
                  <a:pos x="T2" y="T3"/>
                </a:cxn>
                <a:cxn ang="0">
                  <a:pos x="T4" y="T5"/>
                </a:cxn>
                <a:cxn ang="0">
                  <a:pos x="T6" y="T7"/>
                </a:cxn>
                <a:cxn ang="0">
                  <a:pos x="T8" y="T9"/>
                </a:cxn>
              </a:cxnLst>
              <a:rect l="0" t="0" r="r" b="b"/>
              <a:pathLst>
                <a:path w="107" h="85">
                  <a:moveTo>
                    <a:pt x="0" y="0"/>
                  </a:moveTo>
                  <a:cubicBezTo>
                    <a:pt x="0" y="16"/>
                    <a:pt x="0" y="31"/>
                    <a:pt x="0" y="47"/>
                  </a:cubicBezTo>
                  <a:cubicBezTo>
                    <a:pt x="36" y="60"/>
                    <a:pt x="72" y="72"/>
                    <a:pt x="107" y="85"/>
                  </a:cubicBezTo>
                  <a:cubicBezTo>
                    <a:pt x="107" y="69"/>
                    <a:pt x="107" y="54"/>
                    <a:pt x="107" y="38"/>
                  </a:cubicBezTo>
                  <a:cubicBezTo>
                    <a:pt x="72" y="26"/>
                    <a:pt x="36" y="13"/>
                    <a:pt x="0" y="0"/>
                  </a:cubicBezTo>
                  <a:close/>
                </a:path>
              </a:pathLst>
            </a:custGeom>
            <a:solidFill>
              <a:srgbClr val="1352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14" name="Freeform 84620">
              <a:extLst>
                <a:ext uri="{FF2B5EF4-FFF2-40B4-BE49-F238E27FC236}">
                  <a16:creationId xmlns:a16="http://schemas.microsoft.com/office/drawing/2014/main" id="{F4BC67D4-E43E-4700-B8EA-DA18FED909CA}"/>
                </a:ext>
              </a:extLst>
            </p:cNvPr>
            <p:cNvSpPr>
              <a:spLocks/>
            </p:cNvSpPr>
            <p:nvPr userDrawn="1"/>
          </p:nvSpPr>
          <p:spPr bwMode="auto">
            <a:xfrm>
              <a:off x="10944225" y="3275013"/>
              <a:ext cx="49213" cy="28575"/>
            </a:xfrm>
            <a:custGeom>
              <a:avLst/>
              <a:gdLst>
                <a:gd name="T0" fmla="*/ 105 w 105"/>
                <a:gd name="T1" fmla="*/ 22 h 58"/>
                <a:gd name="T2" fmla="*/ 0 w 105"/>
                <a:gd name="T3" fmla="*/ 0 h 58"/>
                <a:gd name="T4" fmla="*/ 0 w 105"/>
                <a:gd name="T5" fmla="*/ 58 h 58"/>
                <a:gd name="T6" fmla="*/ 105 w 105"/>
                <a:gd name="T7" fmla="*/ 58 h 58"/>
              </a:gdLst>
              <a:ahLst/>
              <a:cxnLst>
                <a:cxn ang="0">
                  <a:pos x="T0" y="T1"/>
                </a:cxn>
                <a:cxn ang="0">
                  <a:pos x="T2" y="T3"/>
                </a:cxn>
                <a:cxn ang="0">
                  <a:pos x="T4" y="T5"/>
                </a:cxn>
                <a:cxn ang="0">
                  <a:pos x="T6" y="T7"/>
                </a:cxn>
              </a:cxnLst>
              <a:rect l="0" t="0" r="r" b="b"/>
              <a:pathLst>
                <a:path w="105" h="58">
                  <a:moveTo>
                    <a:pt x="105" y="22"/>
                  </a:moveTo>
                  <a:cubicBezTo>
                    <a:pt x="0" y="0"/>
                    <a:pt x="105" y="22"/>
                    <a:pt x="0" y="0"/>
                  </a:cubicBezTo>
                  <a:cubicBezTo>
                    <a:pt x="0" y="20"/>
                    <a:pt x="0" y="39"/>
                    <a:pt x="0" y="58"/>
                  </a:cubicBezTo>
                  <a:cubicBezTo>
                    <a:pt x="35" y="58"/>
                    <a:pt x="70" y="58"/>
                    <a:pt x="105" y="58"/>
                  </a:cubicBezTo>
                </a:path>
              </a:pathLst>
            </a:custGeom>
            <a:solidFill>
              <a:srgbClr val="1352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15" name="Freeform 84621">
              <a:extLst>
                <a:ext uri="{FF2B5EF4-FFF2-40B4-BE49-F238E27FC236}">
                  <a16:creationId xmlns:a16="http://schemas.microsoft.com/office/drawing/2014/main" id="{1C04634F-AA03-4590-9C3C-DB4FA872324E}"/>
                </a:ext>
              </a:extLst>
            </p:cNvPr>
            <p:cNvSpPr>
              <a:spLocks/>
            </p:cNvSpPr>
            <p:nvPr userDrawn="1"/>
          </p:nvSpPr>
          <p:spPr bwMode="auto">
            <a:xfrm>
              <a:off x="10882313" y="3206751"/>
              <a:ext cx="11113" cy="22225"/>
            </a:xfrm>
            <a:custGeom>
              <a:avLst/>
              <a:gdLst>
                <a:gd name="T0" fmla="*/ 0 w 25"/>
                <a:gd name="T1" fmla="*/ 0 h 45"/>
                <a:gd name="T2" fmla="*/ 0 w 25"/>
                <a:gd name="T3" fmla="*/ 31 h 45"/>
                <a:gd name="T4" fmla="*/ 25 w 25"/>
                <a:gd name="T5" fmla="*/ 45 h 45"/>
                <a:gd name="T6" fmla="*/ 25 w 25"/>
                <a:gd name="T7" fmla="*/ 14 h 45"/>
                <a:gd name="T8" fmla="*/ 0 w 25"/>
                <a:gd name="T9" fmla="*/ 0 h 45"/>
              </a:gdLst>
              <a:ahLst/>
              <a:cxnLst>
                <a:cxn ang="0">
                  <a:pos x="T0" y="T1"/>
                </a:cxn>
                <a:cxn ang="0">
                  <a:pos x="T2" y="T3"/>
                </a:cxn>
                <a:cxn ang="0">
                  <a:pos x="T4" y="T5"/>
                </a:cxn>
                <a:cxn ang="0">
                  <a:pos x="T6" y="T7"/>
                </a:cxn>
                <a:cxn ang="0">
                  <a:pos x="T8" y="T9"/>
                </a:cxn>
              </a:cxnLst>
              <a:rect l="0" t="0" r="r" b="b"/>
              <a:pathLst>
                <a:path w="25" h="45">
                  <a:moveTo>
                    <a:pt x="0" y="0"/>
                  </a:moveTo>
                  <a:cubicBezTo>
                    <a:pt x="0" y="11"/>
                    <a:pt x="0" y="21"/>
                    <a:pt x="0" y="31"/>
                  </a:cubicBezTo>
                  <a:cubicBezTo>
                    <a:pt x="9" y="36"/>
                    <a:pt x="17" y="40"/>
                    <a:pt x="25" y="45"/>
                  </a:cubicBezTo>
                  <a:cubicBezTo>
                    <a:pt x="25" y="34"/>
                    <a:pt x="25" y="24"/>
                    <a:pt x="25" y="14"/>
                  </a:cubicBezTo>
                  <a:cubicBezTo>
                    <a:pt x="17" y="9"/>
                    <a:pt x="9" y="5"/>
                    <a:pt x="0" y="0"/>
                  </a:cubicBezTo>
                  <a:close/>
                </a:path>
              </a:pathLst>
            </a:custGeom>
            <a:solidFill>
              <a:srgbClr val="1352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16" name="Freeform 84622">
              <a:extLst>
                <a:ext uri="{FF2B5EF4-FFF2-40B4-BE49-F238E27FC236}">
                  <a16:creationId xmlns:a16="http://schemas.microsoft.com/office/drawing/2014/main" id="{62CF63E5-B6BE-4B4A-901D-E722F27AC922}"/>
                </a:ext>
              </a:extLst>
            </p:cNvPr>
            <p:cNvSpPr>
              <a:spLocks/>
            </p:cNvSpPr>
            <p:nvPr userDrawn="1"/>
          </p:nvSpPr>
          <p:spPr bwMode="auto">
            <a:xfrm>
              <a:off x="10856913" y="3244851"/>
              <a:ext cx="14288" cy="26988"/>
            </a:xfrm>
            <a:custGeom>
              <a:avLst/>
              <a:gdLst>
                <a:gd name="T0" fmla="*/ 0 w 32"/>
                <a:gd name="T1" fmla="*/ 0 h 57"/>
                <a:gd name="T2" fmla="*/ 0 w 32"/>
                <a:gd name="T3" fmla="*/ 48 h 57"/>
                <a:gd name="T4" fmla="*/ 32 w 32"/>
                <a:gd name="T5" fmla="*/ 57 h 57"/>
                <a:gd name="T6" fmla="*/ 32 w 32"/>
                <a:gd name="T7" fmla="*/ 16 h 57"/>
                <a:gd name="T8" fmla="*/ 0 w 32"/>
                <a:gd name="T9" fmla="*/ 0 h 57"/>
              </a:gdLst>
              <a:ahLst/>
              <a:cxnLst>
                <a:cxn ang="0">
                  <a:pos x="T0" y="T1"/>
                </a:cxn>
                <a:cxn ang="0">
                  <a:pos x="T2" y="T3"/>
                </a:cxn>
                <a:cxn ang="0">
                  <a:pos x="T4" y="T5"/>
                </a:cxn>
                <a:cxn ang="0">
                  <a:pos x="T6" y="T7"/>
                </a:cxn>
                <a:cxn ang="0">
                  <a:pos x="T8" y="T9"/>
                </a:cxn>
              </a:cxnLst>
              <a:rect l="0" t="0" r="r" b="b"/>
              <a:pathLst>
                <a:path w="32" h="57">
                  <a:moveTo>
                    <a:pt x="0" y="0"/>
                  </a:moveTo>
                  <a:cubicBezTo>
                    <a:pt x="0" y="16"/>
                    <a:pt x="0" y="32"/>
                    <a:pt x="0" y="48"/>
                  </a:cubicBezTo>
                  <a:cubicBezTo>
                    <a:pt x="11" y="51"/>
                    <a:pt x="21" y="54"/>
                    <a:pt x="32" y="57"/>
                  </a:cubicBezTo>
                  <a:cubicBezTo>
                    <a:pt x="32" y="43"/>
                    <a:pt x="32" y="30"/>
                    <a:pt x="32" y="16"/>
                  </a:cubicBezTo>
                  <a:cubicBezTo>
                    <a:pt x="21" y="10"/>
                    <a:pt x="11" y="5"/>
                    <a:pt x="0" y="0"/>
                  </a:cubicBezTo>
                  <a:close/>
                </a:path>
              </a:pathLst>
            </a:custGeom>
            <a:solidFill>
              <a:srgbClr val="13526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17" name="Freeform 84623">
              <a:extLst>
                <a:ext uri="{FF2B5EF4-FFF2-40B4-BE49-F238E27FC236}">
                  <a16:creationId xmlns:a16="http://schemas.microsoft.com/office/drawing/2014/main" id="{C0CBCC65-3639-4DCB-9037-5AAE75AE83B9}"/>
                </a:ext>
              </a:extLst>
            </p:cNvPr>
            <p:cNvSpPr>
              <a:spLocks/>
            </p:cNvSpPr>
            <p:nvPr userDrawn="1"/>
          </p:nvSpPr>
          <p:spPr bwMode="auto">
            <a:xfrm>
              <a:off x="10726738" y="3275013"/>
              <a:ext cx="217488" cy="28575"/>
            </a:xfrm>
            <a:custGeom>
              <a:avLst/>
              <a:gdLst>
                <a:gd name="T0" fmla="*/ 453 w 453"/>
                <a:gd name="T1" fmla="*/ 0 h 58"/>
                <a:gd name="T2" fmla="*/ 453 w 453"/>
                <a:gd name="T3" fmla="*/ 58 h 58"/>
                <a:gd name="T4" fmla="*/ 0 w 453"/>
                <a:gd name="T5" fmla="*/ 58 h 58"/>
                <a:gd name="T6" fmla="*/ 453 w 453"/>
                <a:gd name="T7" fmla="*/ 0 h 58"/>
              </a:gdLst>
              <a:ahLst/>
              <a:cxnLst>
                <a:cxn ang="0">
                  <a:pos x="T0" y="T1"/>
                </a:cxn>
                <a:cxn ang="0">
                  <a:pos x="T2" y="T3"/>
                </a:cxn>
                <a:cxn ang="0">
                  <a:pos x="T4" y="T5"/>
                </a:cxn>
                <a:cxn ang="0">
                  <a:pos x="T6" y="T7"/>
                </a:cxn>
              </a:cxnLst>
              <a:rect l="0" t="0" r="r" b="b"/>
              <a:pathLst>
                <a:path w="453" h="58">
                  <a:moveTo>
                    <a:pt x="453" y="0"/>
                  </a:moveTo>
                  <a:cubicBezTo>
                    <a:pt x="453" y="20"/>
                    <a:pt x="453" y="39"/>
                    <a:pt x="453" y="58"/>
                  </a:cubicBezTo>
                  <a:cubicBezTo>
                    <a:pt x="302" y="58"/>
                    <a:pt x="151" y="58"/>
                    <a:pt x="0" y="58"/>
                  </a:cubicBezTo>
                  <a:cubicBezTo>
                    <a:pt x="151" y="39"/>
                    <a:pt x="302" y="20"/>
                    <a:pt x="453" y="0"/>
                  </a:cubicBezTo>
                  <a:close/>
                </a:path>
              </a:pathLst>
            </a:custGeom>
            <a:solidFill>
              <a:srgbClr val="2AAA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18" name="Freeform 84624">
              <a:extLst>
                <a:ext uri="{FF2B5EF4-FFF2-40B4-BE49-F238E27FC236}">
                  <a16:creationId xmlns:a16="http://schemas.microsoft.com/office/drawing/2014/main" id="{AFE1C1CD-55F7-445A-A255-A818975FA9A8}"/>
                </a:ext>
              </a:extLst>
            </p:cNvPr>
            <p:cNvSpPr>
              <a:spLocks/>
            </p:cNvSpPr>
            <p:nvPr userDrawn="1"/>
          </p:nvSpPr>
          <p:spPr bwMode="auto">
            <a:xfrm>
              <a:off x="10871200" y="3230563"/>
              <a:ext cx="71438" cy="41275"/>
            </a:xfrm>
            <a:custGeom>
              <a:avLst/>
              <a:gdLst>
                <a:gd name="T0" fmla="*/ 148 w 148"/>
                <a:gd name="T1" fmla="*/ 0 h 88"/>
                <a:gd name="T2" fmla="*/ 0 w 148"/>
                <a:gd name="T3" fmla="*/ 47 h 88"/>
                <a:gd name="T4" fmla="*/ 0 w 148"/>
                <a:gd name="T5" fmla="*/ 88 h 88"/>
                <a:gd name="T6" fmla="*/ 148 w 148"/>
                <a:gd name="T7" fmla="*/ 47 h 88"/>
                <a:gd name="T8" fmla="*/ 148 w 148"/>
                <a:gd name="T9" fmla="*/ 0 h 88"/>
              </a:gdLst>
              <a:ahLst/>
              <a:cxnLst>
                <a:cxn ang="0">
                  <a:pos x="T0" y="T1"/>
                </a:cxn>
                <a:cxn ang="0">
                  <a:pos x="T2" y="T3"/>
                </a:cxn>
                <a:cxn ang="0">
                  <a:pos x="T4" y="T5"/>
                </a:cxn>
                <a:cxn ang="0">
                  <a:pos x="T6" y="T7"/>
                </a:cxn>
                <a:cxn ang="0">
                  <a:pos x="T8" y="T9"/>
                </a:cxn>
              </a:cxnLst>
              <a:rect l="0" t="0" r="r" b="b"/>
              <a:pathLst>
                <a:path w="148" h="88">
                  <a:moveTo>
                    <a:pt x="148" y="0"/>
                  </a:moveTo>
                  <a:cubicBezTo>
                    <a:pt x="99" y="16"/>
                    <a:pt x="49" y="31"/>
                    <a:pt x="0" y="47"/>
                  </a:cubicBezTo>
                  <a:cubicBezTo>
                    <a:pt x="0" y="61"/>
                    <a:pt x="0" y="75"/>
                    <a:pt x="0" y="88"/>
                  </a:cubicBezTo>
                  <a:cubicBezTo>
                    <a:pt x="49" y="75"/>
                    <a:pt x="99" y="61"/>
                    <a:pt x="148" y="47"/>
                  </a:cubicBezTo>
                  <a:cubicBezTo>
                    <a:pt x="148" y="31"/>
                    <a:pt x="148" y="16"/>
                    <a:pt x="148" y="0"/>
                  </a:cubicBezTo>
                  <a:close/>
                </a:path>
              </a:pathLst>
            </a:custGeom>
            <a:solidFill>
              <a:srgbClr val="2AAA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19" name="Freeform 84625">
              <a:extLst>
                <a:ext uri="{FF2B5EF4-FFF2-40B4-BE49-F238E27FC236}">
                  <a16:creationId xmlns:a16="http://schemas.microsoft.com/office/drawing/2014/main" id="{0E5D7030-528F-4911-BD10-676B160C4587}"/>
                </a:ext>
              </a:extLst>
            </p:cNvPr>
            <p:cNvSpPr>
              <a:spLocks/>
            </p:cNvSpPr>
            <p:nvPr userDrawn="1"/>
          </p:nvSpPr>
          <p:spPr bwMode="auto">
            <a:xfrm>
              <a:off x="10783888" y="3244851"/>
              <a:ext cx="73025" cy="39688"/>
            </a:xfrm>
            <a:custGeom>
              <a:avLst/>
              <a:gdLst>
                <a:gd name="T0" fmla="*/ 0 w 153"/>
                <a:gd name="T1" fmla="*/ 59 h 82"/>
                <a:gd name="T2" fmla="*/ 0 w 153"/>
                <a:gd name="T3" fmla="*/ 82 h 82"/>
                <a:gd name="T4" fmla="*/ 153 w 153"/>
                <a:gd name="T5" fmla="*/ 48 h 82"/>
                <a:gd name="T6" fmla="*/ 153 w 153"/>
                <a:gd name="T7" fmla="*/ 0 h 82"/>
                <a:gd name="T8" fmla="*/ 0 w 153"/>
                <a:gd name="T9" fmla="*/ 59 h 82"/>
              </a:gdLst>
              <a:ahLst/>
              <a:cxnLst>
                <a:cxn ang="0">
                  <a:pos x="T0" y="T1"/>
                </a:cxn>
                <a:cxn ang="0">
                  <a:pos x="T2" y="T3"/>
                </a:cxn>
                <a:cxn ang="0">
                  <a:pos x="T4" y="T5"/>
                </a:cxn>
                <a:cxn ang="0">
                  <a:pos x="T6" y="T7"/>
                </a:cxn>
                <a:cxn ang="0">
                  <a:pos x="T8" y="T9"/>
                </a:cxn>
              </a:cxnLst>
              <a:rect l="0" t="0" r="r" b="b"/>
              <a:pathLst>
                <a:path w="153" h="82">
                  <a:moveTo>
                    <a:pt x="0" y="59"/>
                  </a:moveTo>
                  <a:cubicBezTo>
                    <a:pt x="0" y="67"/>
                    <a:pt x="0" y="74"/>
                    <a:pt x="0" y="82"/>
                  </a:cubicBezTo>
                  <a:cubicBezTo>
                    <a:pt x="153" y="48"/>
                    <a:pt x="0" y="82"/>
                    <a:pt x="153" y="48"/>
                  </a:cubicBezTo>
                  <a:cubicBezTo>
                    <a:pt x="153" y="32"/>
                    <a:pt x="153" y="16"/>
                    <a:pt x="153" y="0"/>
                  </a:cubicBezTo>
                  <a:cubicBezTo>
                    <a:pt x="79" y="29"/>
                    <a:pt x="74" y="31"/>
                    <a:pt x="0" y="59"/>
                  </a:cubicBezTo>
                  <a:close/>
                </a:path>
              </a:pathLst>
            </a:custGeom>
            <a:solidFill>
              <a:srgbClr val="2AAA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20" name="Freeform 84626">
              <a:extLst>
                <a:ext uri="{FF2B5EF4-FFF2-40B4-BE49-F238E27FC236}">
                  <a16:creationId xmlns:a16="http://schemas.microsoft.com/office/drawing/2014/main" id="{AA9AFD93-7BC8-4A01-AA4C-CF322CAD5906}"/>
                </a:ext>
              </a:extLst>
            </p:cNvPr>
            <p:cNvSpPr>
              <a:spLocks/>
            </p:cNvSpPr>
            <p:nvPr userDrawn="1"/>
          </p:nvSpPr>
          <p:spPr bwMode="auto">
            <a:xfrm>
              <a:off x="10783888" y="3206751"/>
              <a:ext cx="98425" cy="52388"/>
            </a:xfrm>
            <a:custGeom>
              <a:avLst/>
              <a:gdLst>
                <a:gd name="T0" fmla="*/ 206 w 206"/>
                <a:gd name="T1" fmla="*/ 0 h 109"/>
                <a:gd name="T2" fmla="*/ 206 w 206"/>
                <a:gd name="T3" fmla="*/ 31 h 109"/>
                <a:gd name="T4" fmla="*/ 0 w 206"/>
                <a:gd name="T5" fmla="*/ 109 h 109"/>
                <a:gd name="T6" fmla="*/ 0 w 206"/>
                <a:gd name="T7" fmla="*/ 93 h 109"/>
                <a:gd name="T8" fmla="*/ 206 w 206"/>
                <a:gd name="T9" fmla="*/ 0 h 109"/>
              </a:gdLst>
              <a:ahLst/>
              <a:cxnLst>
                <a:cxn ang="0">
                  <a:pos x="T0" y="T1"/>
                </a:cxn>
                <a:cxn ang="0">
                  <a:pos x="T2" y="T3"/>
                </a:cxn>
                <a:cxn ang="0">
                  <a:pos x="T4" y="T5"/>
                </a:cxn>
                <a:cxn ang="0">
                  <a:pos x="T6" y="T7"/>
                </a:cxn>
                <a:cxn ang="0">
                  <a:pos x="T8" y="T9"/>
                </a:cxn>
              </a:cxnLst>
              <a:rect l="0" t="0" r="r" b="b"/>
              <a:pathLst>
                <a:path w="206" h="109">
                  <a:moveTo>
                    <a:pt x="206" y="0"/>
                  </a:moveTo>
                  <a:cubicBezTo>
                    <a:pt x="206" y="11"/>
                    <a:pt x="206" y="21"/>
                    <a:pt x="206" y="31"/>
                  </a:cubicBezTo>
                  <a:cubicBezTo>
                    <a:pt x="138" y="57"/>
                    <a:pt x="69" y="83"/>
                    <a:pt x="0" y="109"/>
                  </a:cubicBezTo>
                  <a:cubicBezTo>
                    <a:pt x="0" y="103"/>
                    <a:pt x="0" y="98"/>
                    <a:pt x="0" y="93"/>
                  </a:cubicBezTo>
                  <a:cubicBezTo>
                    <a:pt x="69" y="62"/>
                    <a:pt x="138" y="31"/>
                    <a:pt x="206" y="0"/>
                  </a:cubicBezTo>
                  <a:close/>
                </a:path>
              </a:pathLst>
            </a:custGeom>
            <a:solidFill>
              <a:srgbClr val="2AAA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sp>
          <p:nvSpPr>
            <p:cNvPr id="21" name="Freeform 84627">
              <a:extLst>
                <a:ext uri="{FF2B5EF4-FFF2-40B4-BE49-F238E27FC236}">
                  <a16:creationId xmlns:a16="http://schemas.microsoft.com/office/drawing/2014/main" id="{DC37A23A-340B-4A74-8CE9-D8C910438E37}"/>
                </a:ext>
              </a:extLst>
            </p:cNvPr>
            <p:cNvSpPr>
              <a:spLocks/>
            </p:cNvSpPr>
            <p:nvPr userDrawn="1"/>
          </p:nvSpPr>
          <p:spPr bwMode="auto">
            <a:xfrm>
              <a:off x="9210675" y="3292476"/>
              <a:ext cx="1685925" cy="11113"/>
            </a:xfrm>
            <a:custGeom>
              <a:avLst/>
              <a:gdLst>
                <a:gd name="T0" fmla="*/ 0 w 3531"/>
                <a:gd name="T1" fmla="*/ 20 h 20"/>
                <a:gd name="T2" fmla="*/ 3531 w 3531"/>
                <a:gd name="T3" fmla="*/ 20 h 20"/>
                <a:gd name="T4" fmla="*/ 3531 w 3531"/>
                <a:gd name="T5" fmla="*/ 0 h 20"/>
                <a:gd name="T6" fmla="*/ 0 w 3531"/>
                <a:gd name="T7" fmla="*/ 0 h 20"/>
                <a:gd name="T8" fmla="*/ 0 w 3531"/>
                <a:gd name="T9" fmla="*/ 20 h 20"/>
              </a:gdLst>
              <a:ahLst/>
              <a:cxnLst>
                <a:cxn ang="0">
                  <a:pos x="T0" y="T1"/>
                </a:cxn>
                <a:cxn ang="0">
                  <a:pos x="T2" y="T3"/>
                </a:cxn>
                <a:cxn ang="0">
                  <a:pos x="T4" y="T5"/>
                </a:cxn>
                <a:cxn ang="0">
                  <a:pos x="T6" y="T7"/>
                </a:cxn>
                <a:cxn ang="0">
                  <a:pos x="T8" y="T9"/>
                </a:cxn>
              </a:cxnLst>
              <a:rect l="0" t="0" r="r" b="b"/>
              <a:pathLst>
                <a:path w="3531" h="20">
                  <a:moveTo>
                    <a:pt x="0" y="20"/>
                  </a:moveTo>
                  <a:cubicBezTo>
                    <a:pt x="1159" y="20"/>
                    <a:pt x="2372" y="20"/>
                    <a:pt x="3531" y="20"/>
                  </a:cubicBezTo>
                  <a:cubicBezTo>
                    <a:pt x="3531" y="0"/>
                    <a:pt x="3531" y="0"/>
                    <a:pt x="3531" y="0"/>
                  </a:cubicBezTo>
                  <a:cubicBezTo>
                    <a:pt x="2372" y="0"/>
                    <a:pt x="1159" y="0"/>
                    <a:pt x="0" y="0"/>
                  </a:cubicBezTo>
                  <a:cubicBezTo>
                    <a:pt x="0" y="20"/>
                    <a:pt x="0" y="20"/>
                    <a:pt x="0" y="20"/>
                  </a:cubicBezTo>
                  <a:close/>
                </a:path>
              </a:pathLst>
            </a:custGeom>
            <a:solidFill>
              <a:srgbClr val="2EA9E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s-PE" sz="1050" dirty="0"/>
            </a:p>
          </p:txBody>
        </p:sp>
      </p:grpSp>
    </p:spTree>
    <p:extLst>
      <p:ext uri="{BB962C8B-B14F-4D97-AF65-F5344CB8AC3E}">
        <p14:creationId xmlns:p14="http://schemas.microsoft.com/office/powerpoint/2010/main" val="5280466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Style slide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5CA8D69A-BFC2-4B10-BE3B-DDECB81DE897}"/>
              </a:ext>
            </a:extLst>
          </p:cNvPr>
          <p:cNvSpPr>
            <a:spLocks noGrp="1"/>
          </p:cNvSpPr>
          <p:nvPr>
            <p:ph type="pic" idx="11" hasCustomPrompt="1"/>
          </p:nvPr>
        </p:nvSpPr>
        <p:spPr>
          <a:xfrm>
            <a:off x="1332409" y="1872070"/>
            <a:ext cx="2495009" cy="3326678"/>
          </a:xfrm>
          <a:prstGeom prst="diamond">
            <a:avLst/>
          </a:prstGeom>
          <a:solidFill>
            <a:schemeClr val="bg1">
              <a:lumMod val="95000"/>
            </a:schemeClr>
          </a:solidFill>
        </p:spPr>
        <p:txBody>
          <a:bodyPr anchor="ctr"/>
          <a:lstStyle>
            <a:lvl1pPr marL="0" indent="0" algn="ctr">
              <a:buNone/>
              <a:defRPr sz="900" baseline="0">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a:t>
            </a:r>
            <a:endParaRPr lang="ko-KR" altLang="en-US" dirty="0"/>
          </a:p>
        </p:txBody>
      </p:sp>
    </p:spTree>
    <p:extLst>
      <p:ext uri="{BB962C8B-B14F-4D97-AF65-F5344CB8AC3E}">
        <p14:creationId xmlns:p14="http://schemas.microsoft.com/office/powerpoint/2010/main" val="1787159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Style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4042BDB-2F8A-4632-BB44-DDEED52675C4}"/>
              </a:ext>
            </a:extLst>
          </p:cNvPr>
          <p:cNvSpPr/>
          <p:nvPr userDrawn="1"/>
        </p:nvSpPr>
        <p:spPr>
          <a:xfrm>
            <a:off x="3941748" y="3153398"/>
            <a:ext cx="4766416" cy="324610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 name="Picture Placeholder 2">
            <a:extLst>
              <a:ext uri="{FF2B5EF4-FFF2-40B4-BE49-F238E27FC236}">
                <a16:creationId xmlns:a16="http://schemas.microsoft.com/office/drawing/2014/main" id="{5CA8D69A-BFC2-4B10-BE3B-DDECB81DE897}"/>
              </a:ext>
            </a:extLst>
          </p:cNvPr>
          <p:cNvSpPr>
            <a:spLocks noGrp="1"/>
          </p:cNvSpPr>
          <p:nvPr>
            <p:ph type="pic" idx="11" hasCustomPrompt="1"/>
          </p:nvPr>
        </p:nvSpPr>
        <p:spPr>
          <a:xfrm>
            <a:off x="441509" y="458496"/>
            <a:ext cx="7018970" cy="5369887"/>
          </a:xfrm>
          <a:prstGeom prst="rect">
            <a:avLst/>
          </a:prstGeom>
          <a:solidFill>
            <a:schemeClr val="bg1">
              <a:lumMod val="95000"/>
            </a:schemeClr>
          </a:solidFill>
        </p:spPr>
        <p:txBody>
          <a:bodyPr anchor="ctr"/>
          <a:lstStyle>
            <a:lvl1pPr marL="0" indent="0" algn="ctr">
              <a:buNone/>
              <a:defRPr sz="900" baseline="0">
                <a:solidFill>
                  <a:schemeClr val="bg1"/>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a:t>
            </a:r>
            <a:endParaRPr lang="ko-KR" altLang="en-US" dirty="0"/>
          </a:p>
        </p:txBody>
      </p:sp>
    </p:spTree>
    <p:extLst>
      <p:ext uri="{BB962C8B-B14F-4D97-AF65-F5344CB8AC3E}">
        <p14:creationId xmlns:p14="http://schemas.microsoft.com/office/powerpoint/2010/main" val="37323887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Style slide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BCEFD9-B163-48A4-AE71-5462FF7934D4}"/>
              </a:ext>
            </a:extLst>
          </p:cNvPr>
          <p:cNvSpPr/>
          <p:nvPr userDrawn="1"/>
        </p:nvSpPr>
        <p:spPr>
          <a:xfrm>
            <a:off x="-1" y="828943"/>
            <a:ext cx="3646918" cy="166372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 name="Picture Placeholder 2">
            <a:extLst>
              <a:ext uri="{FF2B5EF4-FFF2-40B4-BE49-F238E27FC236}">
                <a16:creationId xmlns:a16="http://schemas.microsoft.com/office/drawing/2014/main" id="{5CA8D69A-BFC2-4B10-BE3B-DDECB81DE897}"/>
              </a:ext>
            </a:extLst>
          </p:cNvPr>
          <p:cNvSpPr>
            <a:spLocks noGrp="1"/>
          </p:cNvSpPr>
          <p:nvPr>
            <p:ph type="pic" idx="11" hasCustomPrompt="1"/>
          </p:nvPr>
        </p:nvSpPr>
        <p:spPr>
          <a:xfrm>
            <a:off x="377416" y="-3827"/>
            <a:ext cx="2000000" cy="5369887"/>
          </a:xfrm>
          <a:prstGeom prst="rect">
            <a:avLst/>
          </a:prstGeom>
          <a:solidFill>
            <a:schemeClr val="bg1">
              <a:lumMod val="95000"/>
            </a:schemeClr>
          </a:solidFill>
        </p:spPr>
        <p:txBody>
          <a:bodyPr anchor="ctr"/>
          <a:lstStyle>
            <a:lvl1pPr marL="0" indent="0" algn="ctr">
              <a:buNone/>
              <a:defRPr sz="900" baseline="0">
                <a:solidFill>
                  <a:schemeClr val="bg1"/>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a:t>
            </a:r>
            <a:endParaRPr lang="ko-KR" altLang="en-US" dirty="0"/>
          </a:p>
        </p:txBody>
      </p:sp>
      <p:sp>
        <p:nvSpPr>
          <p:cNvPr id="5" name="Picture Placeholder 2">
            <a:extLst>
              <a:ext uri="{FF2B5EF4-FFF2-40B4-BE49-F238E27FC236}">
                <a16:creationId xmlns:a16="http://schemas.microsoft.com/office/drawing/2014/main" id="{31CC093B-6E45-4870-AFC9-7DA7E6943FEA}"/>
              </a:ext>
            </a:extLst>
          </p:cNvPr>
          <p:cNvSpPr>
            <a:spLocks noGrp="1"/>
          </p:cNvSpPr>
          <p:nvPr>
            <p:ph type="pic" idx="12" hasCustomPrompt="1"/>
          </p:nvPr>
        </p:nvSpPr>
        <p:spPr>
          <a:xfrm>
            <a:off x="2831127" y="1488114"/>
            <a:ext cx="2000000" cy="5369887"/>
          </a:xfrm>
          <a:prstGeom prst="rect">
            <a:avLst/>
          </a:prstGeom>
          <a:solidFill>
            <a:schemeClr val="bg1">
              <a:lumMod val="95000"/>
            </a:schemeClr>
          </a:solidFill>
        </p:spPr>
        <p:txBody>
          <a:bodyPr anchor="ctr"/>
          <a:lstStyle>
            <a:lvl1pPr marL="0" indent="0" algn="ctr">
              <a:buNone/>
              <a:defRPr sz="900" baseline="0">
                <a:solidFill>
                  <a:schemeClr val="bg1"/>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a:t>
            </a:r>
            <a:endParaRPr lang="ko-KR" altLang="en-US" dirty="0"/>
          </a:p>
        </p:txBody>
      </p:sp>
    </p:spTree>
    <p:extLst>
      <p:ext uri="{BB962C8B-B14F-4D97-AF65-F5344CB8AC3E}">
        <p14:creationId xmlns:p14="http://schemas.microsoft.com/office/powerpoint/2010/main" val="21407616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9_Style slide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893592F-B858-4F5A-87CA-4EFF78535447}"/>
              </a:ext>
            </a:extLst>
          </p:cNvPr>
          <p:cNvSpPr>
            <a:spLocks noGrp="1"/>
          </p:cNvSpPr>
          <p:nvPr>
            <p:ph type="pic" idx="14" hasCustomPrompt="1"/>
          </p:nvPr>
        </p:nvSpPr>
        <p:spPr>
          <a:xfrm>
            <a:off x="0" y="1183603"/>
            <a:ext cx="2634241" cy="5470055"/>
          </a:xfrm>
          <a:custGeom>
            <a:avLst/>
            <a:gdLst>
              <a:gd name="connsiteX0" fmla="*/ 0 w 2828662"/>
              <a:gd name="connsiteY0" fmla="*/ 0 h 4405331"/>
              <a:gd name="connsiteX1" fmla="*/ 2828662 w 2828662"/>
              <a:gd name="connsiteY1" fmla="*/ 2202666 h 4405331"/>
              <a:gd name="connsiteX2" fmla="*/ 0 w 2828662"/>
              <a:gd name="connsiteY2" fmla="*/ 4405331 h 4405331"/>
            </a:gdLst>
            <a:ahLst/>
            <a:cxnLst>
              <a:cxn ang="0">
                <a:pos x="connsiteX0" y="connsiteY0"/>
              </a:cxn>
              <a:cxn ang="0">
                <a:pos x="connsiteX1" y="connsiteY1"/>
              </a:cxn>
              <a:cxn ang="0">
                <a:pos x="connsiteX2" y="connsiteY2"/>
              </a:cxn>
            </a:cxnLst>
            <a:rect l="l" t="t" r="r" b="b"/>
            <a:pathLst>
              <a:path w="2828662" h="4405331">
                <a:moveTo>
                  <a:pt x="0" y="0"/>
                </a:moveTo>
                <a:lnTo>
                  <a:pt x="2828662" y="2202666"/>
                </a:lnTo>
                <a:lnTo>
                  <a:pt x="0" y="4405331"/>
                </a:lnTo>
                <a:close/>
              </a:path>
            </a:pathLst>
          </a:custGeom>
          <a:solidFill>
            <a:schemeClr val="bg1">
              <a:lumMod val="95000"/>
            </a:schemeClr>
          </a:solidFill>
          <a:ln w="12700">
            <a:noFill/>
          </a:ln>
        </p:spPr>
        <p:txBody>
          <a:bodyPr wrap="square" anchor="ctr">
            <a:noAutofit/>
          </a:bodyPr>
          <a:lstStyle>
            <a:lvl1pPr marL="0" indent="0" algn="ctr">
              <a:buNone/>
              <a:defRPr sz="900">
                <a:solidFill>
                  <a:schemeClr val="tx1">
                    <a:lumMod val="75000"/>
                    <a:lumOff val="25000"/>
                  </a:schemeClr>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 </a:t>
            </a:r>
            <a:endParaRPr lang="ko-KR" altLang="en-US" dirty="0"/>
          </a:p>
        </p:txBody>
      </p:sp>
      <p:sp>
        <p:nvSpPr>
          <p:cNvPr id="18" name="Freeform: Shape 17">
            <a:extLst>
              <a:ext uri="{FF2B5EF4-FFF2-40B4-BE49-F238E27FC236}">
                <a16:creationId xmlns:a16="http://schemas.microsoft.com/office/drawing/2014/main" id="{F2B7F1F1-7576-43C8-8B02-8D9D6595C6B6}"/>
              </a:ext>
            </a:extLst>
          </p:cNvPr>
          <p:cNvSpPr/>
          <p:nvPr userDrawn="1"/>
        </p:nvSpPr>
        <p:spPr>
          <a:xfrm rot="2283856">
            <a:off x="-858750" y="3273775"/>
            <a:ext cx="6781439" cy="507660"/>
          </a:xfrm>
          <a:custGeom>
            <a:avLst/>
            <a:gdLst>
              <a:gd name="connsiteX0" fmla="*/ 0 w 8508719"/>
              <a:gd name="connsiteY0" fmla="*/ 0 h 507660"/>
              <a:gd name="connsiteX1" fmla="*/ 8508719 w 8508719"/>
              <a:gd name="connsiteY1" fmla="*/ 0 h 507660"/>
              <a:gd name="connsiteX2" fmla="*/ 8382750 w 8508719"/>
              <a:gd name="connsiteY2" fmla="*/ 507660 h 507660"/>
              <a:gd name="connsiteX3" fmla="*/ 397545 w 8508719"/>
              <a:gd name="connsiteY3" fmla="*/ 507660 h 507660"/>
            </a:gdLst>
            <a:ahLst/>
            <a:cxnLst>
              <a:cxn ang="0">
                <a:pos x="connsiteX0" y="connsiteY0"/>
              </a:cxn>
              <a:cxn ang="0">
                <a:pos x="connsiteX1" y="connsiteY1"/>
              </a:cxn>
              <a:cxn ang="0">
                <a:pos x="connsiteX2" y="connsiteY2"/>
              </a:cxn>
              <a:cxn ang="0">
                <a:pos x="connsiteX3" y="connsiteY3"/>
              </a:cxn>
            </a:cxnLst>
            <a:rect l="l" t="t" r="r" b="b"/>
            <a:pathLst>
              <a:path w="8508719" h="507660">
                <a:moveTo>
                  <a:pt x="0" y="0"/>
                </a:moveTo>
                <a:lnTo>
                  <a:pt x="8508719" y="0"/>
                </a:lnTo>
                <a:lnTo>
                  <a:pt x="8382750" y="507660"/>
                </a:lnTo>
                <a:lnTo>
                  <a:pt x="397545" y="50766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2" name="Freeform: Shape 21">
            <a:extLst>
              <a:ext uri="{FF2B5EF4-FFF2-40B4-BE49-F238E27FC236}">
                <a16:creationId xmlns:a16="http://schemas.microsoft.com/office/drawing/2014/main" id="{0D8039C2-E1B0-4E55-85AC-2B71B79D8AE6}"/>
              </a:ext>
            </a:extLst>
          </p:cNvPr>
          <p:cNvSpPr/>
          <p:nvPr userDrawn="1"/>
        </p:nvSpPr>
        <p:spPr>
          <a:xfrm rot="19320000">
            <a:off x="4769986" y="2723208"/>
            <a:ext cx="5413823" cy="2018306"/>
          </a:xfrm>
          <a:custGeom>
            <a:avLst/>
            <a:gdLst>
              <a:gd name="connsiteX0" fmla="*/ 7218431 w 7218431"/>
              <a:gd name="connsiteY0" fmla="*/ 0 h 2018306"/>
              <a:gd name="connsiteX1" fmla="*/ 5641558 w 7218431"/>
              <a:gd name="connsiteY1" fmla="*/ 2018306 h 2018306"/>
              <a:gd name="connsiteX2" fmla="*/ 0 w 7218431"/>
              <a:gd name="connsiteY2" fmla="*/ 2018306 h 2018306"/>
              <a:gd name="connsiteX3" fmla="*/ 0 w 7218431"/>
              <a:gd name="connsiteY3" fmla="*/ 0 h 2018306"/>
              <a:gd name="connsiteX0" fmla="*/ 7218431 w 7218431"/>
              <a:gd name="connsiteY0" fmla="*/ 0 h 2018306"/>
              <a:gd name="connsiteX1" fmla="*/ 5641558 w 7218431"/>
              <a:gd name="connsiteY1" fmla="*/ 2018306 h 2018306"/>
              <a:gd name="connsiteX2" fmla="*/ 133423 w 7218431"/>
              <a:gd name="connsiteY2" fmla="*/ 2014099 h 2018306"/>
              <a:gd name="connsiteX3" fmla="*/ 0 w 7218431"/>
              <a:gd name="connsiteY3" fmla="*/ 0 h 2018306"/>
              <a:gd name="connsiteX4" fmla="*/ 7218431 w 7218431"/>
              <a:gd name="connsiteY4" fmla="*/ 0 h 2018306"/>
              <a:gd name="connsiteX0" fmla="*/ 7218431 w 7218431"/>
              <a:gd name="connsiteY0" fmla="*/ 0 h 2018306"/>
              <a:gd name="connsiteX1" fmla="*/ 5641558 w 7218431"/>
              <a:gd name="connsiteY1" fmla="*/ 2018306 h 2018306"/>
              <a:gd name="connsiteX2" fmla="*/ 131951 w 7218431"/>
              <a:gd name="connsiteY2" fmla="*/ 2002104 h 2018306"/>
              <a:gd name="connsiteX3" fmla="*/ 0 w 7218431"/>
              <a:gd name="connsiteY3" fmla="*/ 0 h 2018306"/>
              <a:gd name="connsiteX4" fmla="*/ 7218431 w 7218431"/>
              <a:gd name="connsiteY4" fmla="*/ 0 h 2018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8431" h="2018306">
                <a:moveTo>
                  <a:pt x="7218431" y="0"/>
                </a:moveTo>
                <a:lnTo>
                  <a:pt x="5641558" y="2018306"/>
                </a:lnTo>
                <a:lnTo>
                  <a:pt x="131951" y="2002104"/>
                </a:lnTo>
                <a:lnTo>
                  <a:pt x="0" y="0"/>
                </a:lnTo>
                <a:lnTo>
                  <a:pt x="7218431" y="0"/>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17" name="Freeform: Shape 16">
            <a:extLst>
              <a:ext uri="{FF2B5EF4-FFF2-40B4-BE49-F238E27FC236}">
                <a16:creationId xmlns:a16="http://schemas.microsoft.com/office/drawing/2014/main" id="{ACC73BDD-47B2-4716-B34E-A2A208CF0460}"/>
              </a:ext>
            </a:extLst>
          </p:cNvPr>
          <p:cNvSpPr/>
          <p:nvPr userDrawn="1"/>
        </p:nvSpPr>
        <p:spPr>
          <a:xfrm rot="2283856">
            <a:off x="-960932" y="3125602"/>
            <a:ext cx="7822921" cy="457200"/>
          </a:xfrm>
          <a:custGeom>
            <a:avLst/>
            <a:gdLst>
              <a:gd name="connsiteX0" fmla="*/ 0 w 9464629"/>
              <a:gd name="connsiteY0" fmla="*/ 0 h 457200"/>
              <a:gd name="connsiteX1" fmla="*/ 9464629 w 9464629"/>
              <a:gd name="connsiteY1" fmla="*/ 0 h 457200"/>
              <a:gd name="connsiteX2" fmla="*/ 9464629 w 9464629"/>
              <a:gd name="connsiteY2" fmla="*/ 19238 h 457200"/>
              <a:gd name="connsiteX3" fmla="*/ 9355955 w 9464629"/>
              <a:gd name="connsiteY3" fmla="*/ 457200 h 457200"/>
              <a:gd name="connsiteX4" fmla="*/ 358030 w 9464629"/>
              <a:gd name="connsiteY4" fmla="*/ 457200 h 457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629" h="457200">
                <a:moveTo>
                  <a:pt x="0" y="0"/>
                </a:moveTo>
                <a:lnTo>
                  <a:pt x="9464629" y="0"/>
                </a:lnTo>
                <a:lnTo>
                  <a:pt x="9464629" y="19238"/>
                </a:lnTo>
                <a:lnTo>
                  <a:pt x="9355955" y="457200"/>
                </a:lnTo>
                <a:lnTo>
                  <a:pt x="358030" y="4572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3" name="Picture Placeholder 2">
            <a:extLst>
              <a:ext uri="{FF2B5EF4-FFF2-40B4-BE49-F238E27FC236}">
                <a16:creationId xmlns:a16="http://schemas.microsoft.com/office/drawing/2014/main" id="{5CA8D69A-BFC2-4B10-BE3B-DDECB81DE897}"/>
              </a:ext>
            </a:extLst>
          </p:cNvPr>
          <p:cNvSpPr>
            <a:spLocks noGrp="1"/>
          </p:cNvSpPr>
          <p:nvPr>
            <p:ph type="pic" idx="11" hasCustomPrompt="1"/>
          </p:nvPr>
        </p:nvSpPr>
        <p:spPr>
          <a:xfrm>
            <a:off x="-1" y="1"/>
            <a:ext cx="9156943" cy="5122817"/>
          </a:xfrm>
          <a:custGeom>
            <a:avLst/>
            <a:gdLst>
              <a:gd name="connsiteX0" fmla="*/ 0 w 13115109"/>
              <a:gd name="connsiteY0" fmla="*/ 5122817 h 10245634"/>
              <a:gd name="connsiteX1" fmla="*/ 6557555 w 13115109"/>
              <a:gd name="connsiteY1" fmla="*/ 0 h 10245634"/>
              <a:gd name="connsiteX2" fmla="*/ 13115109 w 13115109"/>
              <a:gd name="connsiteY2" fmla="*/ 5122817 h 10245634"/>
              <a:gd name="connsiteX3" fmla="*/ 6557555 w 13115109"/>
              <a:gd name="connsiteY3" fmla="*/ 10245634 h 10245634"/>
              <a:gd name="connsiteX4" fmla="*/ 0 w 13115109"/>
              <a:gd name="connsiteY4" fmla="*/ 5122817 h 10245634"/>
              <a:gd name="connsiteX0" fmla="*/ 0 w 13115109"/>
              <a:gd name="connsiteY0" fmla="*/ 5122817 h 10245634"/>
              <a:gd name="connsiteX1" fmla="*/ 6557555 w 13115109"/>
              <a:gd name="connsiteY1" fmla="*/ 0 h 10245634"/>
              <a:gd name="connsiteX2" fmla="*/ 13115109 w 13115109"/>
              <a:gd name="connsiteY2" fmla="*/ 5122817 h 10245634"/>
              <a:gd name="connsiteX3" fmla="*/ 12187881 w 13115109"/>
              <a:gd name="connsiteY3" fmla="*/ 5839509 h 10245634"/>
              <a:gd name="connsiteX4" fmla="*/ 6557555 w 13115109"/>
              <a:gd name="connsiteY4" fmla="*/ 10245634 h 10245634"/>
              <a:gd name="connsiteX5" fmla="*/ 0 w 13115109"/>
              <a:gd name="connsiteY5" fmla="*/ 5122817 h 10245634"/>
              <a:gd name="connsiteX0" fmla="*/ 0 w 13115109"/>
              <a:gd name="connsiteY0" fmla="*/ 5196957 h 10319774"/>
              <a:gd name="connsiteX1" fmla="*/ 6483415 w 13115109"/>
              <a:gd name="connsiteY1" fmla="*/ 0 h 10319774"/>
              <a:gd name="connsiteX2" fmla="*/ 13115109 w 13115109"/>
              <a:gd name="connsiteY2" fmla="*/ 5196957 h 10319774"/>
              <a:gd name="connsiteX3" fmla="*/ 12187881 w 13115109"/>
              <a:gd name="connsiteY3" fmla="*/ 5913649 h 10319774"/>
              <a:gd name="connsiteX4" fmla="*/ 6557555 w 13115109"/>
              <a:gd name="connsiteY4" fmla="*/ 10319774 h 10319774"/>
              <a:gd name="connsiteX5" fmla="*/ 0 w 13115109"/>
              <a:gd name="connsiteY5" fmla="*/ 5196957 h 10319774"/>
              <a:gd name="connsiteX0" fmla="*/ 0 w 13115109"/>
              <a:gd name="connsiteY0" fmla="*/ 0 h 5122817"/>
              <a:gd name="connsiteX1" fmla="*/ 13115109 w 13115109"/>
              <a:gd name="connsiteY1" fmla="*/ 0 h 5122817"/>
              <a:gd name="connsiteX2" fmla="*/ 12187881 w 13115109"/>
              <a:gd name="connsiteY2" fmla="*/ 716692 h 5122817"/>
              <a:gd name="connsiteX3" fmla="*/ 6557555 w 13115109"/>
              <a:gd name="connsiteY3" fmla="*/ 5122817 h 5122817"/>
              <a:gd name="connsiteX4" fmla="*/ 0 w 13115109"/>
              <a:gd name="connsiteY4" fmla="*/ 0 h 5122817"/>
              <a:gd name="connsiteX0" fmla="*/ 0 w 12200709"/>
              <a:gd name="connsiteY0" fmla="*/ 0 h 5122817"/>
              <a:gd name="connsiteX1" fmla="*/ 12200709 w 12200709"/>
              <a:gd name="connsiteY1" fmla="*/ 42729 h 5122817"/>
              <a:gd name="connsiteX2" fmla="*/ 12187881 w 12200709"/>
              <a:gd name="connsiteY2" fmla="*/ 716692 h 5122817"/>
              <a:gd name="connsiteX3" fmla="*/ 6557555 w 12200709"/>
              <a:gd name="connsiteY3" fmla="*/ 5122817 h 5122817"/>
              <a:gd name="connsiteX4" fmla="*/ 0 w 12200709"/>
              <a:gd name="connsiteY4" fmla="*/ 0 h 5122817"/>
              <a:gd name="connsiteX0" fmla="*/ 0 w 12192164"/>
              <a:gd name="connsiteY0" fmla="*/ 17092 h 5139909"/>
              <a:gd name="connsiteX1" fmla="*/ 12192164 w 12192164"/>
              <a:gd name="connsiteY1" fmla="*/ 0 h 5139909"/>
              <a:gd name="connsiteX2" fmla="*/ 12187881 w 12192164"/>
              <a:gd name="connsiteY2" fmla="*/ 733784 h 5139909"/>
              <a:gd name="connsiteX3" fmla="*/ 6557555 w 12192164"/>
              <a:gd name="connsiteY3" fmla="*/ 5139909 h 5139909"/>
              <a:gd name="connsiteX4" fmla="*/ 0 w 12192164"/>
              <a:gd name="connsiteY4" fmla="*/ 17092 h 5139909"/>
              <a:gd name="connsiteX0" fmla="*/ 0 w 12188071"/>
              <a:gd name="connsiteY0" fmla="*/ 0 h 5122817"/>
              <a:gd name="connsiteX1" fmla="*/ 12183619 w 12188071"/>
              <a:gd name="connsiteY1" fmla="*/ 0 h 5122817"/>
              <a:gd name="connsiteX2" fmla="*/ 12187881 w 12188071"/>
              <a:gd name="connsiteY2" fmla="*/ 716692 h 5122817"/>
              <a:gd name="connsiteX3" fmla="*/ 6557555 w 12188071"/>
              <a:gd name="connsiteY3" fmla="*/ 5122817 h 5122817"/>
              <a:gd name="connsiteX4" fmla="*/ 0 w 12188071"/>
              <a:gd name="connsiteY4" fmla="*/ 0 h 5122817"/>
              <a:gd name="connsiteX0" fmla="*/ 0 w 12209257"/>
              <a:gd name="connsiteY0" fmla="*/ 0 h 5122817"/>
              <a:gd name="connsiteX1" fmla="*/ 12209257 w 12209257"/>
              <a:gd name="connsiteY1" fmla="*/ 0 h 5122817"/>
              <a:gd name="connsiteX2" fmla="*/ 12187881 w 12209257"/>
              <a:gd name="connsiteY2" fmla="*/ 716692 h 5122817"/>
              <a:gd name="connsiteX3" fmla="*/ 6557555 w 12209257"/>
              <a:gd name="connsiteY3" fmla="*/ 5122817 h 5122817"/>
              <a:gd name="connsiteX4" fmla="*/ 0 w 12209257"/>
              <a:gd name="connsiteY4" fmla="*/ 0 h 5122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09257" h="5122817">
                <a:moveTo>
                  <a:pt x="0" y="0"/>
                </a:moveTo>
                <a:lnTo>
                  <a:pt x="12209257" y="0"/>
                </a:lnTo>
                <a:cubicBezTo>
                  <a:pt x="12207829" y="244595"/>
                  <a:pt x="12189309" y="472097"/>
                  <a:pt x="12187881" y="716692"/>
                </a:cubicBezTo>
                <a:lnTo>
                  <a:pt x="6557555" y="5122817"/>
                </a:lnTo>
                <a:lnTo>
                  <a:pt x="0" y="0"/>
                </a:lnTo>
                <a:close/>
              </a:path>
            </a:pathLst>
          </a:custGeom>
          <a:solidFill>
            <a:schemeClr val="bg1">
              <a:lumMod val="95000"/>
            </a:schemeClr>
          </a:solidFill>
        </p:spPr>
        <p:txBody>
          <a:bodyPr anchor="ctr"/>
          <a:lstStyle>
            <a:lvl1pPr marL="0" indent="0" algn="ctr">
              <a:buNone/>
              <a:defRPr sz="900" baseline="0">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a:t>
            </a:r>
            <a:endParaRPr lang="ko-KR" altLang="en-US" dirty="0"/>
          </a:p>
        </p:txBody>
      </p:sp>
    </p:spTree>
    <p:extLst>
      <p:ext uri="{BB962C8B-B14F-4D97-AF65-F5344CB8AC3E}">
        <p14:creationId xmlns:p14="http://schemas.microsoft.com/office/powerpoint/2010/main" val="41262927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B31F48C-B68C-4AA3-A327-D4E232CCC4D2}"/>
              </a:ext>
            </a:extLst>
          </p:cNvPr>
          <p:cNvSpPr/>
          <p:nvPr userDrawn="1"/>
        </p:nvSpPr>
        <p:spPr>
          <a:xfrm>
            <a:off x="5677633" y="551723"/>
            <a:ext cx="2577174" cy="5152744"/>
          </a:xfrm>
          <a:prstGeom prst="rect">
            <a:avLst/>
          </a:prstGeom>
          <a:noFill/>
          <a:ln w="889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0"/>
          </a:p>
        </p:txBody>
      </p:sp>
      <p:sp>
        <p:nvSpPr>
          <p:cNvPr id="5" name="Picture Placeholder 2">
            <a:extLst>
              <a:ext uri="{FF2B5EF4-FFF2-40B4-BE49-F238E27FC236}">
                <a16:creationId xmlns:a16="http://schemas.microsoft.com/office/drawing/2014/main" id="{B87D57F6-B3F3-4B57-BA8C-5AE6983ACFCC}"/>
              </a:ext>
            </a:extLst>
          </p:cNvPr>
          <p:cNvSpPr>
            <a:spLocks noGrp="1"/>
          </p:cNvSpPr>
          <p:nvPr>
            <p:ph type="pic" idx="14" hasCustomPrompt="1"/>
          </p:nvPr>
        </p:nvSpPr>
        <p:spPr>
          <a:xfrm>
            <a:off x="5229225" y="1144428"/>
            <a:ext cx="2577174" cy="5152743"/>
          </a:xfrm>
          <a:prstGeom prst="rect">
            <a:avLst/>
          </a:prstGeom>
          <a:solidFill>
            <a:schemeClr val="bg1">
              <a:lumMod val="95000"/>
            </a:schemeClr>
          </a:solidFill>
          <a:ln w="12700">
            <a:noFill/>
          </a:ln>
        </p:spPr>
        <p:txBody>
          <a:bodyPr anchor="ctr"/>
          <a:lstStyle>
            <a:lvl1pPr marL="0" indent="0" algn="ctr">
              <a:buNone/>
              <a:defRPr sz="900">
                <a:solidFill>
                  <a:schemeClr val="tx1">
                    <a:lumMod val="75000"/>
                    <a:lumOff val="25000"/>
                  </a:schemeClr>
                </a:solidFill>
                <a:latin typeface="+mn-lt"/>
                <a:cs typeface="Arial" pitchFamily="34" charset="0"/>
              </a:defRPr>
            </a:lvl1pPr>
            <a:lvl2pPr marL="342917" indent="0">
              <a:buNone/>
              <a:defRPr sz="2100"/>
            </a:lvl2pPr>
            <a:lvl3pPr marL="685835" indent="0">
              <a:buNone/>
              <a:defRPr sz="1800"/>
            </a:lvl3pPr>
            <a:lvl4pPr marL="1028752" indent="0">
              <a:buNone/>
              <a:defRPr sz="1500"/>
            </a:lvl4pPr>
            <a:lvl5pPr marL="1371668" indent="0">
              <a:buNone/>
              <a:defRPr sz="1500"/>
            </a:lvl5pPr>
            <a:lvl6pPr marL="1714586" indent="0">
              <a:buNone/>
              <a:defRPr sz="1500"/>
            </a:lvl6pPr>
            <a:lvl7pPr marL="2057503" indent="0">
              <a:buNone/>
              <a:defRPr sz="1500"/>
            </a:lvl7pPr>
            <a:lvl8pPr marL="2400420" indent="0">
              <a:buNone/>
              <a:defRPr sz="1500"/>
            </a:lvl8pPr>
            <a:lvl9pPr marL="2743337" indent="0">
              <a:buNone/>
              <a:defRPr sz="1500"/>
            </a:lvl9pPr>
          </a:lstStyle>
          <a:p>
            <a:r>
              <a:rPr lang="en-US" altLang="ko-KR" dirty="0"/>
              <a:t>Your Picture Here </a:t>
            </a:r>
            <a:endParaRPr lang="ko-KR" altLang="en-US" dirty="0"/>
          </a:p>
        </p:txBody>
      </p:sp>
    </p:spTree>
    <p:extLst>
      <p:ext uri="{BB962C8B-B14F-4D97-AF65-F5344CB8AC3E}">
        <p14:creationId xmlns:p14="http://schemas.microsoft.com/office/powerpoint/2010/main" val="27528627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 blanco">
  <p:cSld name="En blanco">
    <p:spTree>
      <p:nvGrpSpPr>
        <p:cNvPr id="1" name="Shape 4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49"/>
        <p:cNvGrpSpPr/>
        <p:nvPr/>
      </p:nvGrpSpPr>
      <p:grpSpPr>
        <a:xfrm>
          <a:off x="0" y="0"/>
          <a:ext cx="0" cy="0"/>
          <a:chOff x="0" y="0"/>
          <a:chExt cx="0" cy="0"/>
        </a:xfrm>
      </p:grpSpPr>
      <p:sp>
        <p:nvSpPr>
          <p:cNvPr id="50" name="Google Shape;50;p4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endParaRPr/>
          </a:p>
        </p:txBody>
      </p:sp>
      <p:sp>
        <p:nvSpPr>
          <p:cNvPr id="51" name="Google Shape;51;p4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52" name="Google Shape;52;p4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5pPr>
            <a:lvl6pPr marL="2743200" marR="0" lvl="5"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6pPr>
            <a:lvl7pPr marL="3200400" marR="0" lvl="6"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7pPr>
            <a:lvl8pPr marL="3657600" marR="0" lvl="7"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8pPr>
            <a:lvl9pPr marL="4114800" marR="0" lvl="8"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53"/>
        <p:cNvGrpSpPr/>
        <p:nvPr/>
      </p:nvGrpSpPr>
      <p:grpSpPr>
        <a:xfrm>
          <a:off x="0" y="0"/>
          <a:ext cx="0" cy="0"/>
          <a:chOff x="0" y="0"/>
          <a:chExt cx="0" cy="0"/>
        </a:xfrm>
      </p:grpSpPr>
      <p:sp>
        <p:nvSpPr>
          <p:cNvPr id="54" name="Google Shape;54;p4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20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endParaRPr/>
          </a:p>
        </p:txBody>
      </p:sp>
      <p:sp>
        <p:nvSpPr>
          <p:cNvPr id="55" name="Google Shape;55;p4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6pPr>
            <a:lvl7pPr marR="0" lvl="6"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7pPr>
            <a:lvl8pPr marR="0" lvl="7"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8pPr>
            <a:lvl9pPr marR="0" lvl="8"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9pPr>
          </a:lstStyle>
          <a:p>
            <a:endParaRPr/>
          </a:p>
        </p:txBody>
      </p:sp>
      <p:sp>
        <p:nvSpPr>
          <p:cNvPr id="56" name="Google Shape;56;p4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2pPr>
            <a:lvl3pPr marL="1371600" marR="0" lvl="2"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3pPr>
            <a:lvl4pPr marL="1828800" marR="0" lvl="3"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4pPr>
            <a:lvl5pPr marL="2286000" marR="0" lvl="4"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5pPr>
            <a:lvl6pPr marL="2743200" marR="0" lvl="5"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6pPr>
            <a:lvl7pPr marL="3200400" marR="0" lvl="6"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7pPr>
            <a:lvl8pPr marL="3657600" marR="0" lvl="7"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8pPr>
            <a:lvl9pPr marL="4114800" marR="0" lvl="8" indent="-228600" algn="l" rtl="0">
              <a:lnSpc>
                <a:spcPct val="100000"/>
              </a:lnSpc>
              <a:spcBef>
                <a:spcPts val="18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57"/>
        <p:cNvGrpSpPr/>
        <p:nvPr/>
      </p:nvGrpSpPr>
      <p:grpSpPr>
        <a:xfrm>
          <a:off x="0" y="0"/>
          <a:ext cx="0" cy="0"/>
          <a:chOff x="0" y="0"/>
          <a:chExt cx="0" cy="0"/>
        </a:xfrm>
      </p:grpSpPr>
      <p:sp>
        <p:nvSpPr>
          <p:cNvPr id="58" name="Google Shape;58;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endParaRPr/>
          </a:p>
        </p:txBody>
      </p:sp>
      <p:sp>
        <p:nvSpPr>
          <p:cNvPr id="59" name="Google Shape;59;p4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60"/>
        <p:cNvGrpSpPr/>
        <p:nvPr/>
      </p:nvGrpSpPr>
      <p:grpSpPr>
        <a:xfrm>
          <a:off x="0" y="0"/>
          <a:ext cx="0" cy="0"/>
          <a:chOff x="0" y="0"/>
          <a:chExt cx="0" cy="0"/>
        </a:xfrm>
      </p:grpSpPr>
      <p:sp>
        <p:nvSpPr>
          <p:cNvPr id="61" name="Google Shape;61;p4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1pPr>
            <a:lvl2pPr marR="0" lvl="1"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2pPr>
            <a:lvl3pPr marR="0" lvl="2"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3pPr>
            <a:lvl4pPr marR="0" lvl="3"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4pPr>
            <a:lvl5pPr marR="0" lvl="4"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5pPr>
            <a:lvl6pPr marR="0" lvl="5"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6pPr>
            <a:lvl7pPr marR="0" lvl="6"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7pPr>
            <a:lvl8pPr marR="0" lvl="7"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8pPr>
            <a:lvl9pPr marR="0" lvl="8" algn="r" rtl="0">
              <a:lnSpc>
                <a:spcPct val="100000"/>
              </a:lnSpc>
              <a:spcBef>
                <a:spcPts val="0"/>
              </a:spcBef>
              <a:spcAft>
                <a:spcPts val="0"/>
              </a:spcAft>
              <a:buClr>
                <a:srgbClr val="000000"/>
              </a:buClr>
              <a:buSzPts val="1400"/>
              <a:buFont typeface="Arial"/>
              <a:buNone/>
              <a:defRPr sz="3200" b="1" i="1" u="none" strike="noStrike" cap="none">
                <a:solidFill>
                  <a:srgbClr val="FFFFCC"/>
                </a:solidFill>
                <a:latin typeface="Arial"/>
                <a:ea typeface="Arial"/>
                <a:cs typeface="Arial"/>
                <a:sym typeface="Arial"/>
              </a:defRPr>
            </a:lvl9pPr>
          </a:lstStyle>
          <a:p>
            <a:endParaRPr/>
          </a:p>
        </p:txBody>
      </p:sp>
      <p:sp>
        <p:nvSpPr>
          <p:cNvPr id="62" name="Google Shape;62;p4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Autofit/>
          </a:bodyPr>
          <a:lstStyle>
            <a:lvl1pPr marL="457200" marR="0" lvl="0"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4pPr>
            <a:lvl5pPr marL="2286000" marR="0" lvl="4"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5pPr>
            <a:lvl6pPr marL="2743200" marR="0" lvl="5"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6pPr>
            <a:lvl7pPr marL="3200400" marR="0" lvl="6"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7pPr>
            <a:lvl8pPr marL="3657600" marR="0" lvl="7"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8pPr>
            <a:lvl9pPr marL="4114800" marR="0" lvl="8"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name="CorelDRAW" r:id="rId2" imgW="7748626" imgH="4759452" progId="">
                  <p:embed/>
                </p:oleObj>
              </mc:Choice>
              <mc:Fallback>
                <p:oleObj name="CorelDRAW" r:id="rId2" imgW="7748626" imgH="4759452" progId="">
                  <p:embed/>
                  <p:pic>
                    <p:nvPicPr>
                      <p:cNvPr id="17454" name="Object 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endParaRPr lang="es-ES" sz="1400"/>
          </a:p>
        </p:txBody>
      </p:sp>
      <p:sp>
        <p:nvSpPr>
          <p:cNvPr id="17433" name="Rectangle 25"/>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endParaRPr lang="es-ES" sz="1400"/>
          </a:p>
        </p:txBody>
      </p:sp>
      <p:sp>
        <p:nvSpPr>
          <p:cNvPr id="17434" name="Rectangle 26"/>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endParaRPr lang="es-ES" sz="1400"/>
          </a:p>
        </p:txBody>
      </p:sp>
      <p:sp>
        <p:nvSpPr>
          <p:cNvPr id="17435" name="Rectangle 27"/>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endParaRPr lang="es-ES" sz="1400"/>
          </a:p>
        </p:txBody>
      </p:sp>
      <p:pic>
        <p:nvPicPr>
          <p:cNvPr id="17456" name="Picture 48" descr="bannner 2"/>
          <p:cNvPicPr>
            <a:picLocks noChangeAspect="1" noChangeArrowheads="1"/>
          </p:cNvPicPr>
          <p:nvPr userDrawn="1"/>
        </p:nvPicPr>
        <p:blipFill>
          <a:blip r:embed="rId4" cstate="print"/>
          <a:srcRect/>
          <a:stretch>
            <a:fillRect/>
          </a:stretch>
        </p:blipFill>
        <p:spPr bwMode="auto">
          <a:xfrm>
            <a:off x="0" y="5722938"/>
            <a:ext cx="9144000" cy="1135062"/>
          </a:xfrm>
          <a:prstGeom prst="rect">
            <a:avLst/>
          </a:prstGeom>
          <a:noFill/>
        </p:spPr>
      </p:pic>
      <p:sp>
        <p:nvSpPr>
          <p:cNvPr id="17458" name="Oval 50"/>
          <p:cNvSpPr>
            <a:spLocks noChangeArrowheads="1"/>
          </p:cNvSpPr>
          <p:nvPr userDrawn="1"/>
        </p:nvSpPr>
        <p:spPr bwMode="auto">
          <a:xfrm>
            <a:off x="217488" y="260350"/>
            <a:ext cx="792162" cy="792163"/>
          </a:xfrm>
          <a:prstGeom prst="ellipse">
            <a:avLst/>
          </a:prstGeom>
          <a:solidFill>
            <a:schemeClr val="bg1"/>
          </a:solidFill>
          <a:ln w="9525">
            <a:noFill/>
            <a:round/>
            <a:headEnd/>
            <a:tailEnd/>
          </a:ln>
          <a:effectLst/>
        </p:spPr>
        <p:txBody>
          <a:bodyPr wrap="none" anchor="ctr"/>
          <a:lstStyle/>
          <a:p>
            <a:endParaRPr lang="es-ES"/>
          </a:p>
        </p:txBody>
      </p:sp>
      <p:pic>
        <p:nvPicPr>
          <p:cNvPr id="2" name="Imagen 1"/>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04236" y="91278"/>
            <a:ext cx="2879874" cy="889797"/>
          </a:xfrm>
          <a:prstGeom prst="rect">
            <a:avLst/>
          </a:prstGeom>
        </p:spPr>
      </p:pic>
    </p:spTree>
    <p:extLst>
      <p:ext uri="{BB962C8B-B14F-4D97-AF65-F5344CB8AC3E}">
        <p14:creationId xmlns:p14="http://schemas.microsoft.com/office/powerpoint/2010/main" val="1334644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6364813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4.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 Id="rId9"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8"/>
          <p:cNvSpPr/>
          <p:nvPr/>
        </p:nvSpPr>
        <p:spPr>
          <a:xfrm>
            <a:off x="0" y="0"/>
            <a:ext cx="9144000" cy="620713"/>
          </a:xfrm>
          <a:prstGeom prst="rect">
            <a:avLst/>
          </a:prstGeom>
          <a:gradFill>
            <a:gsLst>
              <a:gs pos="0">
                <a:schemeClr val="lt1"/>
              </a:gs>
              <a:gs pos="100000">
                <a:srgbClr val="9EB78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11" name="Google Shape;11;p28"/>
          <p:cNvSpPr/>
          <p:nvPr/>
        </p:nvSpPr>
        <p:spPr>
          <a:xfrm rot="10800000">
            <a:off x="0" y="6308725"/>
            <a:ext cx="7885113" cy="549275"/>
          </a:xfrm>
          <a:prstGeom prst="rect">
            <a:avLst/>
          </a:prstGeom>
          <a:gradFill>
            <a:gsLst>
              <a:gs pos="0">
                <a:schemeClr val="lt1"/>
              </a:gs>
              <a:gs pos="100000">
                <a:srgbClr val="9EB786"/>
              </a:gs>
            </a:gsLst>
            <a:lin ang="0" scaled="0"/>
          </a:gra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chemeClr val="dk1"/>
              </a:solidFill>
              <a:latin typeface="Arial"/>
              <a:ea typeface="Arial"/>
              <a:cs typeface="Arial"/>
              <a:sym typeface="Arial"/>
            </a:endParaRPr>
          </a:p>
        </p:txBody>
      </p:sp>
      <p:cxnSp>
        <p:nvCxnSpPr>
          <p:cNvPr id="12" name="Google Shape;12;p28"/>
          <p:cNvCxnSpPr/>
          <p:nvPr/>
        </p:nvCxnSpPr>
        <p:spPr>
          <a:xfrm>
            <a:off x="25400" y="6235700"/>
            <a:ext cx="6659563" cy="0"/>
          </a:xfrm>
          <a:prstGeom prst="straightConnector1">
            <a:avLst/>
          </a:prstGeom>
          <a:noFill/>
          <a:ln w="38100" cap="flat" cmpd="sng">
            <a:solidFill>
              <a:srgbClr val="FF0000"/>
            </a:solidFill>
            <a:prstDash val="solid"/>
            <a:round/>
            <a:headEnd type="none" w="sm" len="sm"/>
            <a:tailEnd type="none" w="sm" len="sm"/>
          </a:ln>
        </p:spPr>
      </p:cxnSp>
      <p:cxnSp>
        <p:nvCxnSpPr>
          <p:cNvPr id="13" name="Google Shape;13;p28"/>
          <p:cNvCxnSpPr/>
          <p:nvPr/>
        </p:nvCxnSpPr>
        <p:spPr>
          <a:xfrm>
            <a:off x="25400" y="6283325"/>
            <a:ext cx="6659563" cy="0"/>
          </a:xfrm>
          <a:prstGeom prst="straightConnector1">
            <a:avLst/>
          </a:prstGeom>
          <a:noFill/>
          <a:ln w="38100" cap="flat" cmpd="sng">
            <a:solidFill>
              <a:srgbClr val="006600"/>
            </a:solidFill>
            <a:prstDash val="solid"/>
            <a:round/>
            <a:headEnd type="none" w="sm" len="sm"/>
            <a:tailEnd type="none" w="sm" len="sm"/>
          </a:ln>
        </p:spPr>
      </p:cxnSp>
      <p:sp>
        <p:nvSpPr>
          <p:cNvPr id="14" name="Google Shape;14;p28"/>
          <p:cNvSpPr txBox="1">
            <a:spLocks noGrp="1"/>
          </p:cNvSpPr>
          <p:nvPr>
            <p:ph type="dt" idx="10"/>
          </p:nvPr>
        </p:nvSpPr>
        <p:spPr>
          <a:xfrm>
            <a:off x="385192" y="6656871"/>
            <a:ext cx="2026568" cy="21602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5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5" name="Google Shape;15;p28"/>
          <p:cNvSpPr txBox="1">
            <a:spLocks noGrp="1"/>
          </p:cNvSpPr>
          <p:nvPr>
            <p:ph type="ftr" idx="11"/>
          </p:nvPr>
        </p:nvSpPr>
        <p:spPr>
          <a:xfrm>
            <a:off x="4388160" y="6658074"/>
            <a:ext cx="1447800" cy="213618"/>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5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6" name="Google Shape;16;p28"/>
          <p:cNvSpPr txBox="1">
            <a:spLocks noGrp="1"/>
          </p:cNvSpPr>
          <p:nvPr>
            <p:ph type="sldNum" idx="12"/>
          </p:nvPr>
        </p:nvSpPr>
        <p:spPr>
          <a:xfrm>
            <a:off x="7812360" y="6658074"/>
            <a:ext cx="874440" cy="213618"/>
          </a:xfrm>
          <a:prstGeom prst="rect">
            <a:avLst/>
          </a:prstGeom>
          <a:noFill/>
          <a:ln>
            <a:noFill/>
          </a:ln>
        </p:spPr>
        <p:txBody>
          <a:bodyPr spcFirstLastPara="1" wrap="square" lIns="91425" tIns="45700" rIns="91425" bIns="45700" anchor="ctr" anchorCtr="0">
            <a:noAutofit/>
          </a:bodyPr>
          <a:lstStyle>
            <a:lvl1pPr marL="0" marR="0" lvl="0"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2pPr>
            <a:lvl3pPr marL="0" marR="0" lvl="2"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3pPr>
            <a:lvl4pPr marL="0" marR="0" lvl="3"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4pPr>
            <a:lvl5pPr marL="0" marR="0" lvl="4"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5pPr>
            <a:lvl6pPr marL="0" marR="0" lvl="5"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6pPr>
            <a:lvl7pPr marL="0" marR="0" lvl="6"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7pPr>
            <a:lvl8pPr marL="0" marR="0" lvl="7"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8pPr>
            <a:lvl9pPr marL="0" marR="0" lvl="8" indent="0" algn="ctr" rtl="0">
              <a:lnSpc>
                <a:spcPct val="100000"/>
              </a:lnSpc>
              <a:spcBef>
                <a:spcPts val="0"/>
              </a:spcBef>
              <a:spcAft>
                <a:spcPts val="0"/>
              </a:spcAft>
              <a:buClr>
                <a:srgbClr val="000000"/>
              </a:buClr>
              <a:buSzPts val="500"/>
              <a:buFont typeface="Arial"/>
              <a:buNone/>
              <a:defRPr sz="500" b="1" i="0" u="none" strike="noStrike" cap="none">
                <a:solidFill>
                  <a:schemeClr val="dk1"/>
                </a:solidFill>
                <a:latin typeface="Arial"/>
                <a:ea typeface="Arial"/>
                <a:cs typeface="Arial"/>
                <a:sym typeface="Arial"/>
              </a:defRPr>
            </a:lvl9pPr>
          </a:lstStyle>
          <a:p>
            <a:pPr marL="0" lvl="0" indent="0" algn="ctr" rtl="0">
              <a:spcBef>
                <a:spcPts val="0"/>
              </a:spcBef>
              <a:spcAft>
                <a:spcPts val="0"/>
              </a:spcAft>
              <a:buNone/>
            </a:pPr>
            <a:r>
              <a:rPr lang="es-EC"/>
              <a:t>VERSIÓN: </a:t>
            </a:r>
            <a:r>
              <a:rPr lang="es-EC" b="0"/>
              <a:t>1.1</a:t>
            </a:r>
            <a:endParaRPr b="0"/>
          </a:p>
        </p:txBody>
      </p:sp>
      <p:pic>
        <p:nvPicPr>
          <p:cNvPr id="17" name="Google Shape;17;p28"/>
          <p:cNvPicPr preferRelativeResize="0"/>
          <p:nvPr/>
        </p:nvPicPr>
        <p:blipFill rotWithShape="1">
          <a:blip r:embed="rId9">
            <a:alphaModFix/>
          </a:blip>
          <a:srcRect/>
          <a:stretch/>
        </p:blipFill>
        <p:spPr>
          <a:xfrm>
            <a:off x="6700214" y="5981170"/>
            <a:ext cx="2232000" cy="57644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3" r:id="rId2"/>
    <p:sldLayoutId id="2147483656" r:id="rId3"/>
    <p:sldLayoutId id="2147483657" r:id="rId4"/>
    <p:sldLayoutId id="2147483658" r:id="rId5"/>
    <p:sldLayoutId id="2147483659" r:id="rId6"/>
    <p:sldLayoutId id="2147483660" r:id="rId7"/>
  </p:sldLayoutIdLst>
  <p:hf sldNum="0"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0"/>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a:p>
        </p:txBody>
      </p:sp>
      <p:sp>
        <p:nvSpPr>
          <p:cNvPr id="1045" name="Rectangle 21"/>
          <p:cNvSpPr>
            <a:spLocks noChangeArrowheads="1"/>
          </p:cNvSpPr>
          <p:nvPr userDrawn="1"/>
        </p:nvSpPr>
        <p:spPr bwMode="auto">
          <a:xfrm rot="10800000">
            <a:off x="0" y="6308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ES"/>
          </a:p>
        </p:txBody>
      </p:sp>
      <p:sp>
        <p:nvSpPr>
          <p:cNvPr id="1047" name="Line 23"/>
          <p:cNvSpPr>
            <a:spLocks noChangeShapeType="1"/>
          </p:cNvSpPr>
          <p:nvPr userDrawn="1"/>
        </p:nvSpPr>
        <p:spPr bwMode="auto">
          <a:xfrm rot="10800000" flipH="1">
            <a:off x="25400" y="6296025"/>
            <a:ext cx="6659563" cy="0"/>
          </a:xfrm>
          <a:prstGeom prst="line">
            <a:avLst/>
          </a:prstGeom>
          <a:noFill/>
          <a:ln w="38100">
            <a:solidFill>
              <a:srgbClr val="FF0000"/>
            </a:solidFill>
            <a:round/>
            <a:headEnd/>
            <a:tailEnd/>
          </a:ln>
          <a:effectLst/>
        </p:spPr>
        <p:txBody>
          <a:bodyPr/>
          <a:lstStyle/>
          <a:p>
            <a:endParaRPr lang="es-ES"/>
          </a:p>
        </p:txBody>
      </p:sp>
      <p:sp>
        <p:nvSpPr>
          <p:cNvPr id="1048" name="Line 24"/>
          <p:cNvSpPr>
            <a:spLocks noChangeShapeType="1"/>
          </p:cNvSpPr>
          <p:nvPr userDrawn="1"/>
        </p:nvSpPr>
        <p:spPr bwMode="auto">
          <a:xfrm rot="10800000" flipH="1">
            <a:off x="25400" y="6245225"/>
            <a:ext cx="6659563" cy="0"/>
          </a:xfrm>
          <a:prstGeom prst="line">
            <a:avLst/>
          </a:prstGeom>
          <a:noFill/>
          <a:ln w="38100">
            <a:solidFill>
              <a:srgbClr val="006600"/>
            </a:solidFill>
            <a:round/>
            <a:headEnd/>
            <a:tailEnd/>
          </a:ln>
          <a:effectLst/>
        </p:spPr>
        <p:txBody>
          <a:bodyPr/>
          <a:lstStyle/>
          <a:p>
            <a:endParaRPr lang="es-ES"/>
          </a:p>
        </p:txBody>
      </p:sp>
      <p:pic>
        <p:nvPicPr>
          <p:cNvPr id="7" name="Imagen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684963" y="5884292"/>
            <a:ext cx="2352675" cy="726908"/>
          </a:xfrm>
          <a:prstGeom prst="rect">
            <a:avLst/>
          </a:prstGeom>
        </p:spPr>
      </p:pic>
    </p:spTree>
    <p:extLst>
      <p:ext uri="{BB962C8B-B14F-4D97-AF65-F5344CB8AC3E}">
        <p14:creationId xmlns:p14="http://schemas.microsoft.com/office/powerpoint/2010/main" val="353695300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hdr="0" ftr="0" dt="0"/>
  <p:txStyles>
    <p:title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fontAlgn="base">
        <a:spcBef>
          <a:spcPct val="20000"/>
        </a:spcBef>
        <a:spcAft>
          <a:spcPct val="0"/>
        </a:spcAft>
        <a:buChar char="•"/>
        <a:defRPr sz="2400">
          <a:solidFill>
            <a:schemeClr val="bg1"/>
          </a:solidFill>
          <a:latin typeface="+mn-lt"/>
          <a:ea typeface="+mn-ea"/>
          <a:cs typeface="+mn-cs"/>
        </a:defRPr>
      </a:lvl1pPr>
      <a:lvl2pPr marL="742950" indent="-285750" algn="l" rtl="0" fontAlgn="base">
        <a:spcBef>
          <a:spcPct val="20000"/>
        </a:spcBef>
        <a:spcAft>
          <a:spcPct val="0"/>
        </a:spcAft>
        <a:buChar char="–"/>
        <a:defRPr sz="24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400">
          <a:solidFill>
            <a:schemeClr val="bg1"/>
          </a:solidFill>
          <a:latin typeface="+mn-lt"/>
        </a:defRPr>
      </a:lvl4pPr>
      <a:lvl5pPr marL="2057400" indent="-228600" algn="l" rtl="0" fontAlgn="base">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68891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Lst>
  <p:txStyles>
    <p:titleStyle>
      <a:lvl1pPr algn="l" defTabSz="685817"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4" indent="-171454" algn="l" defTabSz="685817"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64" indent="-171454" algn="l" defTabSz="685817"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71" indent="-171454" algn="l" defTabSz="685817"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80"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89"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97"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906"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814"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724" indent="-171454" algn="l" defTabSz="68581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17" rtl="0" eaLnBrk="1" latinLnBrk="0" hangingPunct="1">
        <a:defRPr sz="1350" kern="1200">
          <a:solidFill>
            <a:schemeClr val="tx1"/>
          </a:solidFill>
          <a:latin typeface="+mn-lt"/>
          <a:ea typeface="+mn-ea"/>
          <a:cs typeface="+mn-cs"/>
        </a:defRPr>
      </a:lvl1pPr>
      <a:lvl2pPr marL="342909" algn="l" defTabSz="685817" rtl="0" eaLnBrk="1" latinLnBrk="0" hangingPunct="1">
        <a:defRPr sz="1350" kern="1200">
          <a:solidFill>
            <a:schemeClr val="tx1"/>
          </a:solidFill>
          <a:latin typeface="+mn-lt"/>
          <a:ea typeface="+mn-ea"/>
          <a:cs typeface="+mn-cs"/>
        </a:defRPr>
      </a:lvl2pPr>
      <a:lvl3pPr marL="685817" algn="l" defTabSz="685817" rtl="0" eaLnBrk="1" latinLnBrk="0" hangingPunct="1">
        <a:defRPr sz="1350" kern="1200">
          <a:solidFill>
            <a:schemeClr val="tx1"/>
          </a:solidFill>
          <a:latin typeface="+mn-lt"/>
          <a:ea typeface="+mn-ea"/>
          <a:cs typeface="+mn-cs"/>
        </a:defRPr>
      </a:lvl3pPr>
      <a:lvl4pPr marL="1028726" algn="l" defTabSz="685817" rtl="0" eaLnBrk="1" latinLnBrk="0" hangingPunct="1">
        <a:defRPr sz="1350" kern="1200">
          <a:solidFill>
            <a:schemeClr val="tx1"/>
          </a:solidFill>
          <a:latin typeface="+mn-lt"/>
          <a:ea typeface="+mn-ea"/>
          <a:cs typeface="+mn-cs"/>
        </a:defRPr>
      </a:lvl4pPr>
      <a:lvl5pPr marL="1371634" algn="l" defTabSz="685817" rtl="0" eaLnBrk="1" latinLnBrk="0" hangingPunct="1">
        <a:defRPr sz="1350" kern="1200">
          <a:solidFill>
            <a:schemeClr val="tx1"/>
          </a:solidFill>
          <a:latin typeface="+mn-lt"/>
          <a:ea typeface="+mn-ea"/>
          <a:cs typeface="+mn-cs"/>
        </a:defRPr>
      </a:lvl5pPr>
      <a:lvl6pPr marL="1714544" algn="l" defTabSz="685817" rtl="0" eaLnBrk="1" latinLnBrk="0" hangingPunct="1">
        <a:defRPr sz="1350" kern="1200">
          <a:solidFill>
            <a:schemeClr val="tx1"/>
          </a:solidFill>
          <a:latin typeface="+mn-lt"/>
          <a:ea typeface="+mn-ea"/>
          <a:cs typeface="+mn-cs"/>
        </a:defRPr>
      </a:lvl6pPr>
      <a:lvl7pPr marL="2057451" algn="l" defTabSz="685817" rtl="0" eaLnBrk="1" latinLnBrk="0" hangingPunct="1">
        <a:defRPr sz="1350" kern="1200">
          <a:solidFill>
            <a:schemeClr val="tx1"/>
          </a:solidFill>
          <a:latin typeface="+mn-lt"/>
          <a:ea typeface="+mn-ea"/>
          <a:cs typeface="+mn-cs"/>
        </a:defRPr>
      </a:lvl7pPr>
      <a:lvl8pPr marL="2400360" algn="l" defTabSz="685817" rtl="0" eaLnBrk="1" latinLnBrk="0" hangingPunct="1">
        <a:defRPr sz="1350" kern="1200">
          <a:solidFill>
            <a:schemeClr val="tx1"/>
          </a:solidFill>
          <a:latin typeface="+mn-lt"/>
          <a:ea typeface="+mn-ea"/>
          <a:cs typeface="+mn-cs"/>
        </a:defRPr>
      </a:lvl8pPr>
      <a:lvl9pPr marL="2743269" algn="l" defTabSz="68581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image" Target="../media/image39.png"/><Relationship Id="rId1" Type="http://schemas.openxmlformats.org/officeDocument/2006/relationships/slideLayout" Target="../slideLayouts/slideLayout1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1.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1.xml"/><Relationship Id="rId4" Type="http://schemas.openxmlformats.org/officeDocument/2006/relationships/image" Target="../media/image73.png"/></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1.xml"/><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2.jpeg"/><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13.xml"/><Relationship Id="rId6" Type="http://schemas.openxmlformats.org/officeDocument/2006/relationships/image" Target="../media/image23.jpeg"/><Relationship Id="rId5" Type="http://schemas.openxmlformats.org/officeDocument/2006/relationships/image" Target="../media/image22.pn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5" name="Google Shape;435;p1"/>
          <p:cNvSpPr txBox="1"/>
          <p:nvPr/>
        </p:nvSpPr>
        <p:spPr>
          <a:xfrm>
            <a:off x="872825" y="-293298"/>
            <a:ext cx="8124900" cy="5706545"/>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chemeClr val="dk1"/>
              </a:buClr>
              <a:buSzPts val="1100"/>
              <a:buFont typeface="Arial"/>
              <a:buNone/>
            </a:pPr>
            <a:endParaRPr sz="48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30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s-EC" b="1" dirty="0"/>
              <a:t>DEPARTAMENTO DE ELÉCTRICA, ELECTRÓNICA Y TELECOMUNICACIONES</a:t>
            </a:r>
          </a:p>
          <a:p>
            <a:pPr marL="0" marR="0" lvl="0" indent="0" algn="ctr" rtl="0">
              <a:lnSpc>
                <a:spcPct val="100000"/>
              </a:lnSpc>
              <a:spcBef>
                <a:spcPts val="0"/>
              </a:spcBef>
              <a:spcAft>
                <a:spcPts val="0"/>
              </a:spcAft>
              <a:buClr>
                <a:schemeClr val="dk1"/>
              </a:buClr>
              <a:buSzPts val="1100"/>
              <a:buFont typeface="Arial"/>
              <a:buNone/>
            </a:pPr>
            <a:r>
              <a:rPr lang="es-EC" b="1" dirty="0"/>
              <a:t>CARRERA DE INGENIERÍA EN ELECTRÓNICA Y TELECOMUNICACIONES</a:t>
            </a:r>
            <a:endParaRPr b="1" i="0" u="none" strike="noStrike" cap="none" dirty="0">
              <a:solidFill>
                <a:srgbClr val="000000"/>
              </a:solidFill>
              <a:sym typeface="Arial"/>
            </a:endParaRPr>
          </a:p>
          <a:p>
            <a:pPr marL="0" marR="0" lvl="0" indent="0" algn="ctr" rtl="0">
              <a:lnSpc>
                <a:spcPct val="100000"/>
              </a:lnSpc>
              <a:spcBef>
                <a:spcPts val="0"/>
              </a:spcBef>
              <a:spcAft>
                <a:spcPts val="0"/>
              </a:spcAft>
              <a:buClr>
                <a:schemeClr val="dk1"/>
              </a:buClr>
              <a:buSzPts val="1100"/>
              <a:buFont typeface="Arial"/>
              <a:buNone/>
            </a:pPr>
            <a:endParaRPr sz="2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s-EC" sz="2000" b="1" i="0" u="none" strike="noStrike" cap="none" dirty="0">
                <a:solidFill>
                  <a:srgbClr val="000000"/>
                </a:solidFill>
                <a:sym typeface="Arial"/>
              </a:rPr>
              <a:t>PROYECTO DE </a:t>
            </a:r>
            <a:r>
              <a:rPr lang="es-EC" sz="2000" b="1" dirty="0"/>
              <a:t>TITULACIÓN:</a:t>
            </a:r>
          </a:p>
          <a:p>
            <a:pPr marL="0" marR="0" lvl="0" indent="0" algn="ctr" rtl="0">
              <a:lnSpc>
                <a:spcPct val="100000"/>
              </a:lnSpc>
              <a:spcBef>
                <a:spcPts val="0"/>
              </a:spcBef>
              <a:spcAft>
                <a:spcPts val="0"/>
              </a:spcAft>
              <a:buClr>
                <a:schemeClr val="dk1"/>
              </a:buClr>
              <a:buSzPts val="1100"/>
              <a:buFont typeface="Arial"/>
              <a:buNone/>
            </a:pPr>
            <a:endParaRPr sz="2400" b="1" i="0" u="none" strike="noStrike" cap="none" dirty="0">
              <a:solidFill>
                <a:srgbClr val="000000"/>
              </a:solidFill>
              <a:latin typeface="Arial"/>
              <a:ea typeface="Arial"/>
              <a:cs typeface="Arial"/>
              <a:sym typeface="Arial"/>
            </a:endParaRPr>
          </a:p>
          <a:p>
            <a:pPr algn="ctr">
              <a:buClr>
                <a:schemeClr val="dk1"/>
              </a:buClr>
              <a:buSzPts val="1100"/>
            </a:pPr>
            <a:r>
              <a:rPr lang="es-EC" sz="2000" b="1" dirty="0"/>
              <a:t>“Modelado de las etapas de amplificación y distorsión de guitarra eléctrica mediante redes neuronales recurrentes y redes neuronales convolucionales”</a:t>
            </a:r>
          </a:p>
          <a:p>
            <a:pPr lvl="0" algn="ctr">
              <a:buClr>
                <a:schemeClr val="dk1"/>
              </a:buClr>
              <a:buSzPts val="1100"/>
            </a:pPr>
            <a:endParaRPr lang="es-EC" sz="2000" b="1" dirty="0"/>
          </a:p>
          <a:p>
            <a:pPr lvl="0" algn="ctr">
              <a:buClr>
                <a:schemeClr val="dk1"/>
              </a:buClr>
              <a:buSzPts val="1100"/>
            </a:pPr>
            <a:endParaRPr lang="es-EC" sz="2000" b="1" dirty="0"/>
          </a:p>
          <a:p>
            <a:pPr lvl="0" algn="ctr">
              <a:buClr>
                <a:schemeClr val="dk1"/>
              </a:buClr>
              <a:buSzPts val="1100"/>
            </a:pPr>
            <a:r>
              <a:rPr lang="es-EC" sz="1600" b="1" dirty="0"/>
              <a:t>Autor: </a:t>
            </a:r>
            <a:r>
              <a:rPr lang="es-EC" sz="1600" dirty="0"/>
              <a:t>Calahorrano Franco Steven Esmaylin</a:t>
            </a:r>
          </a:p>
          <a:p>
            <a:pPr lvl="0" algn="ctr">
              <a:buClr>
                <a:schemeClr val="dk1"/>
              </a:buClr>
              <a:buSzPts val="1100"/>
            </a:pPr>
            <a:endParaRPr lang="es-EC" sz="2000" b="1" dirty="0"/>
          </a:p>
          <a:p>
            <a:pPr lvl="0" algn="ctr">
              <a:buClr>
                <a:schemeClr val="dk1"/>
              </a:buClr>
              <a:buSzPts val="1100"/>
            </a:pPr>
            <a:r>
              <a:rPr lang="en-US" sz="1600" b="1" dirty="0"/>
              <a:t>Director del Proyecto: </a:t>
            </a:r>
            <a:r>
              <a:rPr lang="en-US" sz="1600" dirty="0"/>
              <a:t>Ing. </a:t>
            </a:r>
            <a:r>
              <a:rPr lang="es-EC" sz="1600" dirty="0"/>
              <a:t>Enrique Vinicio Carrera, PhD.</a:t>
            </a:r>
            <a:endParaRPr lang="es-EC" sz="2400" b="1" i="0" u="none" strike="noStrike" cap="none" dirty="0">
              <a:solidFill>
                <a:srgbClr val="000000"/>
              </a:solidFill>
              <a:latin typeface="Arial"/>
              <a:ea typeface="Arial"/>
              <a:cs typeface="Arial"/>
              <a:sym typeface="Arial"/>
            </a:endParaRPr>
          </a:p>
          <a:p>
            <a:pPr lvl="0" algn="ctr">
              <a:buClr>
                <a:schemeClr val="dk1"/>
              </a:buClr>
              <a:buSzPts val="1100"/>
            </a:pPr>
            <a:endParaRPr sz="2400" b="1"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endParaRPr sz="2400" b="1"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0" cap="none" spc="0" normalizeH="0" baseline="0" noProof="0" dirty="0">
                <a:ln>
                  <a:noFill/>
                </a:ln>
                <a:solidFill>
                  <a:srgbClr val="00B05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Fundamento Teórico</a:t>
            </a:r>
          </a:p>
        </p:txBody>
      </p:sp>
      <p:sp>
        <p:nvSpPr>
          <p:cNvPr id="33" name="CuadroTexto 3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8</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Rectángulo 9">
            <a:extLst>
              <a:ext uri="{FF2B5EF4-FFF2-40B4-BE49-F238E27FC236}">
                <a16:creationId xmlns:a16="http://schemas.microsoft.com/office/drawing/2014/main" id="{B350F89F-7B1F-4189-8CDA-0F96C3DF8C3B}"/>
              </a:ext>
            </a:extLst>
          </p:cNvPr>
          <p:cNvSpPr/>
          <p:nvPr/>
        </p:nvSpPr>
        <p:spPr>
          <a:xfrm>
            <a:off x="216504" y="141738"/>
            <a:ext cx="4774595" cy="369332"/>
          </a:xfrm>
          <a:prstGeom prst="rect">
            <a:avLst/>
          </a:prstGeom>
        </p:spPr>
        <p:txBody>
          <a:bodyPr wrap="square" lIns="91440" tIns="45720" rIns="91440" bIns="45720" anchor="t">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a:ln>
                  <a:noFill/>
                </a:ln>
                <a:solidFill>
                  <a:srgbClr val="000000"/>
                </a:solidFill>
                <a:effectLst/>
                <a:uLnTx/>
                <a:uFillTx/>
                <a:latin typeface="Arial"/>
                <a:ea typeface="+mn-ea"/>
                <a:cs typeface="Arial"/>
              </a:rPr>
              <a:t>Modelado de equipo analógico</a:t>
            </a:r>
          </a:p>
        </p:txBody>
      </p:sp>
      <p:sp>
        <p:nvSpPr>
          <p:cNvPr id="5" name="Rectángulo 4"/>
          <p:cNvSpPr/>
          <p:nvPr/>
        </p:nvSpPr>
        <p:spPr>
          <a:xfrm>
            <a:off x="5401246" y="4147729"/>
            <a:ext cx="2012900" cy="45316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buClrTx/>
              <a:defRPr/>
            </a:pPr>
            <a:r>
              <a:rPr lang="es-EC" sz="1800" b="1" kern="1200" dirty="0">
                <a:solidFill>
                  <a:srgbClr val="000000"/>
                </a:solidFill>
                <a:latin typeface="Arial"/>
                <a:cs typeface="Arial"/>
              </a:rPr>
              <a:t>Inteligencia Artificial</a:t>
            </a:r>
            <a:endParaRPr lang="en-US" sz="1800" b="1" kern="1200" dirty="0">
              <a:solidFill>
                <a:srgbClr val="000000"/>
              </a:solidFill>
              <a:latin typeface="Arial"/>
              <a:cs typeface="Arial"/>
            </a:endParaRPr>
          </a:p>
        </p:txBody>
      </p:sp>
      <p:sp>
        <p:nvSpPr>
          <p:cNvPr id="20" name="Rectángulo 19"/>
          <p:cNvSpPr/>
          <p:nvPr/>
        </p:nvSpPr>
        <p:spPr>
          <a:xfrm>
            <a:off x="5329637" y="1940766"/>
            <a:ext cx="2012900" cy="45316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buClrTx/>
            </a:pPr>
            <a:r>
              <a:rPr lang="es-EC" sz="1800" b="1" kern="1200" dirty="0">
                <a:solidFill>
                  <a:srgbClr val="000000"/>
                </a:solidFill>
                <a:latin typeface="Arial"/>
                <a:cs typeface="Arial"/>
              </a:rPr>
              <a:t>Modelos matemáticos</a:t>
            </a:r>
            <a:endParaRPr lang="en-US" sz="1800" b="1" kern="1200" dirty="0">
              <a:solidFill>
                <a:srgbClr val="000000"/>
              </a:solidFill>
              <a:latin typeface="Arial"/>
              <a:cs typeface="Arial"/>
            </a:endParaRPr>
          </a:p>
        </p:txBody>
      </p:sp>
      <p:pic>
        <p:nvPicPr>
          <p:cNvPr id="7" name="Imagen 6">
            <a:extLst>
              <a:ext uri="{FF2B5EF4-FFF2-40B4-BE49-F238E27FC236}">
                <a16:creationId xmlns:a16="http://schemas.microsoft.com/office/drawing/2014/main" id="{EC79CC14-7943-6A7E-6885-BA9A09F55173}"/>
              </a:ext>
            </a:extLst>
          </p:cNvPr>
          <p:cNvPicPr>
            <a:picLocks noChangeAspect="1"/>
          </p:cNvPicPr>
          <p:nvPr/>
        </p:nvPicPr>
        <p:blipFill>
          <a:blip r:embed="rId2"/>
          <a:stretch>
            <a:fillRect/>
          </a:stretch>
        </p:blipFill>
        <p:spPr bwMode="auto">
          <a:xfrm>
            <a:off x="1244979" y="1067203"/>
            <a:ext cx="3858260" cy="4286885"/>
          </a:xfrm>
          <a:prstGeom prst="rect">
            <a:avLst/>
          </a:prstGeom>
        </p:spPr>
      </p:pic>
    </p:spTree>
    <p:extLst>
      <p:ext uri="{BB962C8B-B14F-4D97-AF65-F5344CB8AC3E}">
        <p14:creationId xmlns:p14="http://schemas.microsoft.com/office/powerpoint/2010/main" val="7104320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0" cap="none" spc="0" normalizeH="0" baseline="0" noProof="0" dirty="0">
                <a:ln>
                  <a:noFill/>
                </a:ln>
                <a:solidFill>
                  <a:srgbClr val="00B05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Fundamento Teórico</a:t>
            </a:r>
          </a:p>
        </p:txBody>
      </p:sp>
      <p:sp>
        <p:nvSpPr>
          <p:cNvPr id="33" name="CuadroTexto 3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9</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Rectángulo 9">
            <a:extLst>
              <a:ext uri="{FF2B5EF4-FFF2-40B4-BE49-F238E27FC236}">
                <a16:creationId xmlns:a16="http://schemas.microsoft.com/office/drawing/2014/main" id="{B350F89F-7B1F-4189-8CDA-0F96C3DF8C3B}"/>
              </a:ext>
            </a:extLst>
          </p:cNvPr>
          <p:cNvSpPr/>
          <p:nvPr/>
        </p:nvSpPr>
        <p:spPr>
          <a:xfrm>
            <a:off x="216504" y="141738"/>
            <a:ext cx="4774595" cy="369332"/>
          </a:xfrm>
          <a:prstGeom prst="rect">
            <a:avLst/>
          </a:prstGeom>
        </p:spPr>
        <p:txBody>
          <a:bodyPr wrap="square" lIns="91440" tIns="45720" rIns="91440" bIns="45720" anchor="t">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a:ln>
                  <a:noFill/>
                </a:ln>
                <a:solidFill>
                  <a:srgbClr val="000000"/>
                </a:solidFill>
                <a:effectLst/>
                <a:uLnTx/>
                <a:uFillTx/>
                <a:latin typeface="Arial"/>
                <a:ea typeface="+mn-ea"/>
                <a:cs typeface="Arial"/>
              </a:rPr>
              <a:t>Redes Neuronales</a:t>
            </a:r>
          </a:p>
        </p:txBody>
      </p:sp>
      <p:pic>
        <p:nvPicPr>
          <p:cNvPr id="6" name="Imagen 5">
            <a:extLst>
              <a:ext uri="{FF2B5EF4-FFF2-40B4-BE49-F238E27FC236}">
                <a16:creationId xmlns:a16="http://schemas.microsoft.com/office/drawing/2014/main" id="{3BFBE5DB-FF1B-4E63-7B7E-8606BDF53789}"/>
              </a:ext>
            </a:extLst>
          </p:cNvPr>
          <p:cNvPicPr>
            <a:picLocks noChangeAspect="1"/>
          </p:cNvPicPr>
          <p:nvPr/>
        </p:nvPicPr>
        <p:blipFill>
          <a:blip r:embed="rId2"/>
          <a:stretch>
            <a:fillRect/>
          </a:stretch>
        </p:blipFill>
        <p:spPr bwMode="auto">
          <a:xfrm>
            <a:off x="2603801" y="600478"/>
            <a:ext cx="5818327" cy="4999912"/>
          </a:xfrm>
          <a:prstGeom prst="rect">
            <a:avLst/>
          </a:prstGeom>
        </p:spPr>
      </p:pic>
      <p:sp>
        <p:nvSpPr>
          <p:cNvPr id="7" name="Rectángulo 6">
            <a:extLst>
              <a:ext uri="{FF2B5EF4-FFF2-40B4-BE49-F238E27FC236}">
                <a16:creationId xmlns:a16="http://schemas.microsoft.com/office/drawing/2014/main" id="{FF074DCB-8368-338C-F028-4EC1F658CB2D}"/>
              </a:ext>
            </a:extLst>
          </p:cNvPr>
          <p:cNvSpPr/>
          <p:nvPr/>
        </p:nvSpPr>
        <p:spPr>
          <a:xfrm>
            <a:off x="352983" y="4637998"/>
            <a:ext cx="2071186" cy="130560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buClrTx/>
              <a:defRPr/>
            </a:pPr>
            <a:r>
              <a:rPr lang="es-EC" sz="1800" b="1" kern="1200" dirty="0">
                <a:solidFill>
                  <a:srgbClr val="000000"/>
                </a:solidFill>
                <a:latin typeface="Arial"/>
                <a:cs typeface="Arial"/>
              </a:rPr>
              <a:t>Pueden existir múltiples capas intermedias</a:t>
            </a:r>
            <a:endParaRPr lang="en-US" sz="1800" b="1" kern="1200" dirty="0">
              <a:solidFill>
                <a:srgbClr val="000000"/>
              </a:solidFill>
              <a:latin typeface="Arial"/>
              <a:cs typeface="Arial"/>
            </a:endParaRPr>
          </a:p>
        </p:txBody>
      </p:sp>
    </p:spTree>
    <p:extLst>
      <p:ext uri="{BB962C8B-B14F-4D97-AF65-F5344CB8AC3E}">
        <p14:creationId xmlns:p14="http://schemas.microsoft.com/office/powerpoint/2010/main" val="9713408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0" cap="none" spc="0" normalizeH="0" baseline="0" noProof="0" dirty="0">
                <a:ln>
                  <a:noFill/>
                </a:ln>
                <a:solidFill>
                  <a:srgbClr val="00B05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Fundamento Teórico</a:t>
            </a:r>
          </a:p>
        </p:txBody>
      </p:sp>
      <p:sp>
        <p:nvSpPr>
          <p:cNvPr id="33" name="CuadroTexto 3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10</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Rectángulo 9">
            <a:extLst>
              <a:ext uri="{FF2B5EF4-FFF2-40B4-BE49-F238E27FC236}">
                <a16:creationId xmlns:a16="http://schemas.microsoft.com/office/drawing/2014/main" id="{B350F89F-7B1F-4189-8CDA-0F96C3DF8C3B}"/>
              </a:ext>
            </a:extLst>
          </p:cNvPr>
          <p:cNvSpPr/>
          <p:nvPr/>
        </p:nvSpPr>
        <p:spPr>
          <a:xfrm>
            <a:off x="216504" y="141738"/>
            <a:ext cx="4774595" cy="369332"/>
          </a:xfrm>
          <a:prstGeom prst="rect">
            <a:avLst/>
          </a:prstGeom>
        </p:spPr>
        <p:txBody>
          <a:bodyPr wrap="square" lIns="91440" tIns="45720" rIns="91440" bIns="45720" anchor="t">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a:ln>
                  <a:noFill/>
                </a:ln>
                <a:solidFill>
                  <a:srgbClr val="000000"/>
                </a:solidFill>
                <a:effectLst/>
                <a:uLnTx/>
                <a:uFillTx/>
                <a:latin typeface="Arial"/>
                <a:ea typeface="+mn-ea"/>
                <a:cs typeface="Arial"/>
              </a:rPr>
              <a:t>Redes Neuronales Convolucionales</a:t>
            </a:r>
          </a:p>
        </p:txBody>
      </p:sp>
      <p:pic>
        <p:nvPicPr>
          <p:cNvPr id="4" name="Imagen 3">
            <a:extLst>
              <a:ext uri="{FF2B5EF4-FFF2-40B4-BE49-F238E27FC236}">
                <a16:creationId xmlns:a16="http://schemas.microsoft.com/office/drawing/2014/main" id="{BBEE3382-4F86-FC62-4D66-0FEABAA1BC5E}"/>
              </a:ext>
            </a:extLst>
          </p:cNvPr>
          <p:cNvPicPr>
            <a:picLocks noChangeAspect="1"/>
          </p:cNvPicPr>
          <p:nvPr/>
        </p:nvPicPr>
        <p:blipFill>
          <a:blip r:embed="rId2"/>
          <a:stretch>
            <a:fillRect/>
          </a:stretch>
        </p:blipFill>
        <p:spPr bwMode="auto">
          <a:xfrm>
            <a:off x="3027868" y="696561"/>
            <a:ext cx="5661442" cy="3003689"/>
          </a:xfrm>
          <a:prstGeom prst="rect">
            <a:avLst/>
          </a:prstGeom>
        </p:spPr>
      </p:pic>
      <p:pic>
        <p:nvPicPr>
          <p:cNvPr id="5" name="Imagen 4">
            <a:extLst>
              <a:ext uri="{FF2B5EF4-FFF2-40B4-BE49-F238E27FC236}">
                <a16:creationId xmlns:a16="http://schemas.microsoft.com/office/drawing/2014/main" id="{34A1A27A-50F0-B42A-A738-D78A20294B48}"/>
              </a:ext>
            </a:extLst>
          </p:cNvPr>
          <p:cNvPicPr>
            <a:picLocks noChangeAspect="1"/>
          </p:cNvPicPr>
          <p:nvPr/>
        </p:nvPicPr>
        <p:blipFill>
          <a:blip r:embed="rId3"/>
          <a:stretch>
            <a:fillRect/>
          </a:stretch>
        </p:blipFill>
        <p:spPr bwMode="auto">
          <a:xfrm>
            <a:off x="163036" y="3655284"/>
            <a:ext cx="4537492" cy="2321038"/>
          </a:xfrm>
          <a:prstGeom prst="rect">
            <a:avLst/>
          </a:prstGeom>
        </p:spPr>
      </p:pic>
      <p:sp>
        <p:nvSpPr>
          <p:cNvPr id="6" name="Rectángulo 5">
            <a:extLst>
              <a:ext uri="{FF2B5EF4-FFF2-40B4-BE49-F238E27FC236}">
                <a16:creationId xmlns:a16="http://schemas.microsoft.com/office/drawing/2014/main" id="{D39DDD8B-90D2-80E4-10AE-F1B8256C94B5}"/>
              </a:ext>
            </a:extLst>
          </p:cNvPr>
          <p:cNvSpPr/>
          <p:nvPr/>
        </p:nvSpPr>
        <p:spPr>
          <a:xfrm>
            <a:off x="352983" y="1644447"/>
            <a:ext cx="2351837" cy="130560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buClrTx/>
              <a:defRPr/>
            </a:pPr>
            <a:r>
              <a:rPr lang="es-EC" sz="1800" b="1" kern="1200" dirty="0">
                <a:solidFill>
                  <a:srgbClr val="000000"/>
                </a:solidFill>
                <a:latin typeface="Arial"/>
                <a:cs typeface="Arial"/>
              </a:rPr>
              <a:t>Puede tener capas unidimensionales o multidimensionales</a:t>
            </a:r>
            <a:endParaRPr lang="en-US" sz="1800" b="1" kern="1200" dirty="0">
              <a:solidFill>
                <a:srgbClr val="000000"/>
              </a:solidFill>
              <a:latin typeface="Arial"/>
              <a:cs typeface="Arial"/>
            </a:endParaRPr>
          </a:p>
        </p:txBody>
      </p:sp>
      <p:sp>
        <p:nvSpPr>
          <p:cNvPr id="8" name="Rectángulo 7">
            <a:extLst>
              <a:ext uri="{FF2B5EF4-FFF2-40B4-BE49-F238E27FC236}">
                <a16:creationId xmlns:a16="http://schemas.microsoft.com/office/drawing/2014/main" id="{4E1D1D90-2983-91BD-05DE-4415B7AE07DA}"/>
              </a:ext>
            </a:extLst>
          </p:cNvPr>
          <p:cNvSpPr/>
          <p:nvPr/>
        </p:nvSpPr>
        <p:spPr>
          <a:xfrm>
            <a:off x="4991099" y="3988581"/>
            <a:ext cx="2351837" cy="130560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buClrTx/>
              <a:defRPr/>
            </a:pPr>
            <a:r>
              <a:rPr lang="es-EC" sz="1800" b="1" kern="1200" dirty="0">
                <a:solidFill>
                  <a:srgbClr val="000000"/>
                </a:solidFill>
                <a:latin typeface="Arial"/>
                <a:cs typeface="Arial"/>
              </a:rPr>
              <a:t>Modelo </a:t>
            </a:r>
            <a:r>
              <a:rPr lang="es-EC" sz="1800" b="1" kern="1200" dirty="0" err="1">
                <a:solidFill>
                  <a:srgbClr val="000000"/>
                </a:solidFill>
                <a:latin typeface="Arial"/>
                <a:cs typeface="Arial"/>
              </a:rPr>
              <a:t>Wavenet</a:t>
            </a:r>
            <a:endParaRPr lang="en-US" sz="1800" b="1" kern="1200" dirty="0">
              <a:solidFill>
                <a:srgbClr val="000000"/>
              </a:solidFill>
              <a:latin typeface="Arial"/>
              <a:cs typeface="Arial"/>
            </a:endParaRPr>
          </a:p>
        </p:txBody>
      </p:sp>
    </p:spTree>
    <p:extLst>
      <p:ext uri="{BB962C8B-B14F-4D97-AF65-F5344CB8AC3E}">
        <p14:creationId xmlns:p14="http://schemas.microsoft.com/office/powerpoint/2010/main" val="7501402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0" cap="none" spc="0" normalizeH="0" baseline="0" noProof="0" dirty="0">
                <a:ln>
                  <a:noFill/>
                </a:ln>
                <a:solidFill>
                  <a:srgbClr val="00B05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Fundamento Teórico</a:t>
            </a:r>
          </a:p>
        </p:txBody>
      </p:sp>
      <p:sp>
        <p:nvSpPr>
          <p:cNvPr id="33" name="CuadroTexto 3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11</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Rectángulo 9">
            <a:extLst>
              <a:ext uri="{FF2B5EF4-FFF2-40B4-BE49-F238E27FC236}">
                <a16:creationId xmlns:a16="http://schemas.microsoft.com/office/drawing/2014/main" id="{B350F89F-7B1F-4189-8CDA-0F96C3DF8C3B}"/>
              </a:ext>
            </a:extLst>
          </p:cNvPr>
          <p:cNvSpPr/>
          <p:nvPr/>
        </p:nvSpPr>
        <p:spPr>
          <a:xfrm>
            <a:off x="216504" y="141738"/>
            <a:ext cx="4774595" cy="369332"/>
          </a:xfrm>
          <a:prstGeom prst="rect">
            <a:avLst/>
          </a:prstGeom>
        </p:spPr>
        <p:txBody>
          <a:bodyPr wrap="square" lIns="91440" tIns="45720" rIns="91440" bIns="45720" anchor="t">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a:ln>
                  <a:noFill/>
                </a:ln>
                <a:solidFill>
                  <a:srgbClr val="000000"/>
                </a:solidFill>
                <a:effectLst/>
                <a:uLnTx/>
                <a:uFillTx/>
                <a:latin typeface="Arial"/>
                <a:ea typeface="+mn-ea"/>
                <a:cs typeface="Arial"/>
              </a:rPr>
              <a:t>Redes Neuronales Recurrentes</a:t>
            </a:r>
          </a:p>
        </p:txBody>
      </p:sp>
      <p:sp>
        <p:nvSpPr>
          <p:cNvPr id="6" name="Rectángulo 5">
            <a:extLst>
              <a:ext uri="{FF2B5EF4-FFF2-40B4-BE49-F238E27FC236}">
                <a16:creationId xmlns:a16="http://schemas.microsoft.com/office/drawing/2014/main" id="{D39DDD8B-90D2-80E4-10AE-F1B8256C94B5}"/>
              </a:ext>
            </a:extLst>
          </p:cNvPr>
          <p:cNvSpPr/>
          <p:nvPr/>
        </p:nvSpPr>
        <p:spPr>
          <a:xfrm>
            <a:off x="352983" y="1644447"/>
            <a:ext cx="2351837" cy="130560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buClrTx/>
              <a:defRPr/>
            </a:pPr>
            <a:r>
              <a:rPr lang="es-EC" sz="1800" b="1" kern="1200" dirty="0">
                <a:solidFill>
                  <a:srgbClr val="000000"/>
                </a:solidFill>
                <a:latin typeface="Arial"/>
                <a:cs typeface="Arial"/>
              </a:rPr>
              <a:t>Operan con datos secuenciales</a:t>
            </a:r>
            <a:endParaRPr lang="en-US" sz="1800" b="1" kern="1200" dirty="0">
              <a:solidFill>
                <a:srgbClr val="000000"/>
              </a:solidFill>
              <a:latin typeface="Arial"/>
              <a:cs typeface="Arial"/>
            </a:endParaRPr>
          </a:p>
        </p:txBody>
      </p:sp>
      <p:sp>
        <p:nvSpPr>
          <p:cNvPr id="8" name="Rectángulo 7">
            <a:extLst>
              <a:ext uri="{FF2B5EF4-FFF2-40B4-BE49-F238E27FC236}">
                <a16:creationId xmlns:a16="http://schemas.microsoft.com/office/drawing/2014/main" id="{4E1D1D90-2983-91BD-05DE-4415B7AE07DA}"/>
              </a:ext>
            </a:extLst>
          </p:cNvPr>
          <p:cNvSpPr/>
          <p:nvPr/>
        </p:nvSpPr>
        <p:spPr>
          <a:xfrm>
            <a:off x="5231777" y="3940956"/>
            <a:ext cx="2351837" cy="130560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buClrTx/>
              <a:defRPr/>
            </a:pPr>
            <a:r>
              <a:rPr lang="es-EC" sz="1800" b="1" kern="1200" dirty="0">
                <a:solidFill>
                  <a:srgbClr val="000000"/>
                </a:solidFill>
                <a:latin typeface="Arial"/>
                <a:cs typeface="Arial"/>
              </a:rPr>
              <a:t>Unidad LSTM</a:t>
            </a:r>
            <a:endParaRPr lang="en-US" sz="1800" b="1" kern="1200" dirty="0">
              <a:solidFill>
                <a:srgbClr val="000000"/>
              </a:solidFill>
              <a:latin typeface="Arial"/>
              <a:cs typeface="Arial"/>
            </a:endParaRPr>
          </a:p>
        </p:txBody>
      </p:sp>
      <p:pic>
        <p:nvPicPr>
          <p:cNvPr id="7" name="Imagen 6" descr="Redes Neuronales Recurrentes - Jordi TORRES.AI">
            <a:extLst>
              <a:ext uri="{FF2B5EF4-FFF2-40B4-BE49-F238E27FC236}">
                <a16:creationId xmlns:a16="http://schemas.microsoft.com/office/drawing/2014/main" id="{9DAFEB69-7265-6463-53B0-D41B973DA67F}"/>
              </a:ext>
            </a:extLst>
          </p:cNvPr>
          <p:cNvPicPr>
            <a:picLocks noChangeAspect="1"/>
          </p:cNvPicPr>
          <p:nvPr/>
        </p:nvPicPr>
        <p:blipFill>
          <a:blip r:embed="rId2"/>
          <a:stretch>
            <a:fillRect/>
          </a:stretch>
        </p:blipFill>
        <p:spPr bwMode="auto">
          <a:xfrm>
            <a:off x="3254573" y="696113"/>
            <a:ext cx="5349875" cy="2797810"/>
          </a:xfrm>
          <a:prstGeom prst="rect">
            <a:avLst/>
          </a:prstGeom>
        </p:spPr>
      </p:pic>
      <p:pic>
        <p:nvPicPr>
          <p:cNvPr id="9" name="Imagen 8">
            <a:extLst>
              <a:ext uri="{FF2B5EF4-FFF2-40B4-BE49-F238E27FC236}">
                <a16:creationId xmlns:a16="http://schemas.microsoft.com/office/drawing/2014/main" id="{E45410F6-0185-0662-035D-474A866D5525}"/>
              </a:ext>
            </a:extLst>
          </p:cNvPr>
          <p:cNvPicPr>
            <a:picLocks noChangeAspect="1"/>
          </p:cNvPicPr>
          <p:nvPr/>
        </p:nvPicPr>
        <p:blipFill>
          <a:blip r:embed="rId3"/>
          <a:stretch>
            <a:fillRect/>
          </a:stretch>
        </p:blipFill>
        <p:spPr bwMode="auto">
          <a:xfrm>
            <a:off x="1068085" y="3493923"/>
            <a:ext cx="3213576" cy="2578959"/>
          </a:xfrm>
          <a:prstGeom prst="rect">
            <a:avLst/>
          </a:prstGeom>
        </p:spPr>
      </p:pic>
    </p:spTree>
    <p:extLst>
      <p:ext uri="{BB962C8B-B14F-4D97-AF65-F5344CB8AC3E}">
        <p14:creationId xmlns:p14="http://schemas.microsoft.com/office/powerpoint/2010/main" val="5404505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0" cap="none" spc="0" normalizeH="0" baseline="0" noProof="0" dirty="0">
                <a:ln>
                  <a:noFill/>
                </a:ln>
                <a:solidFill>
                  <a:srgbClr val="00B05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Fundamento Teórico</a:t>
            </a:r>
          </a:p>
        </p:txBody>
      </p:sp>
      <p:sp>
        <p:nvSpPr>
          <p:cNvPr id="33" name="CuadroTexto 3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12</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Rectángulo 9">
            <a:extLst>
              <a:ext uri="{FF2B5EF4-FFF2-40B4-BE49-F238E27FC236}">
                <a16:creationId xmlns:a16="http://schemas.microsoft.com/office/drawing/2014/main" id="{B350F89F-7B1F-4189-8CDA-0F96C3DF8C3B}"/>
              </a:ext>
            </a:extLst>
          </p:cNvPr>
          <p:cNvSpPr/>
          <p:nvPr/>
        </p:nvSpPr>
        <p:spPr>
          <a:xfrm>
            <a:off x="216504" y="141738"/>
            <a:ext cx="4774595" cy="369332"/>
          </a:xfrm>
          <a:prstGeom prst="rect">
            <a:avLst/>
          </a:prstGeom>
        </p:spPr>
        <p:txBody>
          <a:bodyPr wrap="square" lIns="91440" tIns="45720" rIns="91440" bIns="45720" anchor="t">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err="1">
                <a:ln>
                  <a:noFill/>
                </a:ln>
                <a:solidFill>
                  <a:srgbClr val="000000"/>
                </a:solidFill>
                <a:effectLst/>
                <a:uLnTx/>
                <a:uFillTx/>
                <a:latin typeface="Arial"/>
                <a:ea typeface="+mn-ea"/>
                <a:cs typeface="Arial"/>
              </a:rPr>
              <a:t>Frameworks</a:t>
            </a:r>
            <a:r>
              <a:rPr kumimoji="0" lang="es-EC" sz="1800" b="0" i="1" u="none" strike="noStrike" kern="1200" cap="none" spc="0" normalizeH="0" baseline="0" noProof="0" dirty="0">
                <a:ln>
                  <a:noFill/>
                </a:ln>
                <a:solidFill>
                  <a:srgbClr val="000000"/>
                </a:solidFill>
                <a:effectLst/>
                <a:uLnTx/>
                <a:uFillTx/>
                <a:latin typeface="Arial"/>
                <a:ea typeface="+mn-ea"/>
                <a:cs typeface="Arial"/>
              </a:rPr>
              <a:t> de redes neuronales</a:t>
            </a:r>
          </a:p>
        </p:txBody>
      </p:sp>
      <p:sp>
        <p:nvSpPr>
          <p:cNvPr id="6" name="Rectángulo 5">
            <a:extLst>
              <a:ext uri="{FF2B5EF4-FFF2-40B4-BE49-F238E27FC236}">
                <a16:creationId xmlns:a16="http://schemas.microsoft.com/office/drawing/2014/main" id="{D39DDD8B-90D2-80E4-10AE-F1B8256C94B5}"/>
              </a:ext>
            </a:extLst>
          </p:cNvPr>
          <p:cNvSpPr/>
          <p:nvPr/>
        </p:nvSpPr>
        <p:spPr>
          <a:xfrm>
            <a:off x="2603801" y="1053897"/>
            <a:ext cx="3618942" cy="153690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buClrTx/>
              <a:defRPr/>
            </a:pPr>
            <a:r>
              <a:rPr lang="es-EC" sz="1800" b="1" kern="1200" dirty="0">
                <a:solidFill>
                  <a:srgbClr val="000000"/>
                </a:solidFill>
                <a:latin typeface="Arial"/>
                <a:cs typeface="Arial"/>
              </a:rPr>
              <a:t>Código para desarrollar, entrenar y poner a prueba modelos de redes neuronales</a:t>
            </a:r>
            <a:endParaRPr lang="en-US" sz="1800" b="1" kern="1200" dirty="0">
              <a:solidFill>
                <a:srgbClr val="000000"/>
              </a:solidFill>
              <a:latin typeface="Arial"/>
              <a:cs typeface="Arial"/>
            </a:endParaRPr>
          </a:p>
        </p:txBody>
      </p:sp>
      <p:pic>
        <p:nvPicPr>
          <p:cNvPr id="5122" name="Picture 2" descr="AWS Marketplace: Theano 1 Python 2.7 CPU Production">
            <a:extLst>
              <a:ext uri="{FF2B5EF4-FFF2-40B4-BE49-F238E27FC236}">
                <a16:creationId xmlns:a16="http://schemas.microsoft.com/office/drawing/2014/main" id="{8CF8C459-C22B-D5C1-CE8C-6AC0876534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254" y="2695575"/>
            <a:ext cx="20955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Getting started with PyTorch Tensors: | by Manish Tiwari | Medium">
            <a:extLst>
              <a:ext uri="{FF2B5EF4-FFF2-40B4-BE49-F238E27FC236}">
                <a16:creationId xmlns:a16="http://schemas.microsoft.com/office/drawing/2014/main" id="{3DFCF16B-D9E0-6247-75C4-091ED90158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863" y="2898578"/>
            <a:ext cx="2365256" cy="153690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Keras: the Python deep learning API">
            <a:extLst>
              <a:ext uri="{FF2B5EF4-FFF2-40B4-BE49-F238E27FC236}">
                <a16:creationId xmlns:a16="http://schemas.microsoft.com/office/drawing/2014/main" id="{B4D5EB27-D31A-C165-EE36-A638E766A5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6450" y="3194797"/>
            <a:ext cx="3257550" cy="944463"/>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GitHub - tensorflow/tensorflow: An Open Source Machine Learning Framework  for Everyone">
            <a:extLst>
              <a:ext uri="{FF2B5EF4-FFF2-40B4-BE49-F238E27FC236}">
                <a16:creationId xmlns:a16="http://schemas.microsoft.com/office/drawing/2014/main" id="{E1BC3C59-D3D5-0936-0E32-4F724223BC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35696" y="4487115"/>
            <a:ext cx="4991099" cy="1674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0888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0" cap="none" spc="0" normalizeH="0" baseline="0" noProof="0" dirty="0">
                <a:ln>
                  <a:noFill/>
                </a:ln>
                <a:solidFill>
                  <a:srgbClr val="00B05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Fundamento Teórico</a:t>
            </a:r>
          </a:p>
        </p:txBody>
      </p:sp>
      <p:sp>
        <p:nvSpPr>
          <p:cNvPr id="33" name="CuadroTexto 3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13</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Rectángulo 9">
            <a:extLst>
              <a:ext uri="{FF2B5EF4-FFF2-40B4-BE49-F238E27FC236}">
                <a16:creationId xmlns:a16="http://schemas.microsoft.com/office/drawing/2014/main" id="{B350F89F-7B1F-4189-8CDA-0F96C3DF8C3B}"/>
              </a:ext>
            </a:extLst>
          </p:cNvPr>
          <p:cNvSpPr/>
          <p:nvPr/>
        </p:nvSpPr>
        <p:spPr>
          <a:xfrm>
            <a:off x="216504" y="141738"/>
            <a:ext cx="4774595" cy="369332"/>
          </a:xfrm>
          <a:prstGeom prst="rect">
            <a:avLst/>
          </a:prstGeom>
        </p:spPr>
        <p:txBody>
          <a:bodyPr wrap="square" lIns="91440" tIns="45720" rIns="91440" bIns="45720" anchor="t">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a:ln>
                  <a:noFill/>
                </a:ln>
                <a:solidFill>
                  <a:srgbClr val="000000"/>
                </a:solidFill>
                <a:effectLst/>
                <a:uLnTx/>
                <a:uFillTx/>
                <a:latin typeface="Arial"/>
                <a:ea typeface="+mn-ea"/>
                <a:cs typeface="Arial"/>
              </a:rPr>
              <a:t>Optimizadores</a:t>
            </a:r>
          </a:p>
        </p:txBody>
      </p:sp>
      <p:sp>
        <p:nvSpPr>
          <p:cNvPr id="6" name="Rectángulo 5">
            <a:extLst>
              <a:ext uri="{FF2B5EF4-FFF2-40B4-BE49-F238E27FC236}">
                <a16:creationId xmlns:a16="http://schemas.microsoft.com/office/drawing/2014/main" id="{D39DDD8B-90D2-80E4-10AE-F1B8256C94B5}"/>
              </a:ext>
            </a:extLst>
          </p:cNvPr>
          <p:cNvSpPr/>
          <p:nvPr/>
        </p:nvSpPr>
        <p:spPr>
          <a:xfrm>
            <a:off x="1610282" y="1569463"/>
            <a:ext cx="3199843" cy="669183"/>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buClrTx/>
              <a:defRPr/>
            </a:pPr>
            <a:r>
              <a:rPr lang="es-EC" sz="1800" b="1" kern="1200" dirty="0">
                <a:solidFill>
                  <a:srgbClr val="000000"/>
                </a:solidFill>
                <a:latin typeface="Arial"/>
                <a:cs typeface="Arial"/>
              </a:rPr>
              <a:t>Algoritmo de </a:t>
            </a:r>
            <a:r>
              <a:rPr lang="es-EC" sz="1800" b="1" kern="1200" dirty="0" err="1">
                <a:solidFill>
                  <a:srgbClr val="000000"/>
                </a:solidFill>
                <a:latin typeface="Arial"/>
                <a:cs typeface="Arial"/>
              </a:rPr>
              <a:t>backpropagation</a:t>
            </a:r>
            <a:endParaRPr lang="en-US" sz="1800" b="1" kern="1200" dirty="0">
              <a:solidFill>
                <a:srgbClr val="000000"/>
              </a:solidFill>
              <a:latin typeface="Arial"/>
              <a:cs typeface="Arial"/>
            </a:endParaRPr>
          </a:p>
        </p:txBody>
      </p:sp>
      <p:pic>
        <p:nvPicPr>
          <p:cNvPr id="4" name="Imagen 3">
            <a:extLst>
              <a:ext uri="{FF2B5EF4-FFF2-40B4-BE49-F238E27FC236}">
                <a16:creationId xmlns:a16="http://schemas.microsoft.com/office/drawing/2014/main" id="{EDD7570F-385C-113B-060A-1679494F4D96}"/>
              </a:ext>
            </a:extLst>
          </p:cNvPr>
          <p:cNvPicPr>
            <a:picLocks noChangeAspect="1"/>
          </p:cNvPicPr>
          <p:nvPr/>
        </p:nvPicPr>
        <p:blipFill>
          <a:blip r:embed="rId2"/>
          <a:srcRect r="31840" b="11723"/>
          <a:stretch>
            <a:fillRect/>
          </a:stretch>
        </p:blipFill>
        <p:spPr bwMode="auto">
          <a:xfrm>
            <a:off x="5956498" y="2291260"/>
            <a:ext cx="3187502" cy="3070517"/>
          </a:xfrm>
          <a:prstGeom prst="rect">
            <a:avLst/>
          </a:prstGeom>
        </p:spPr>
      </p:pic>
      <p:pic>
        <p:nvPicPr>
          <p:cNvPr id="6146" name="Picture 2">
            <a:extLst>
              <a:ext uri="{FF2B5EF4-FFF2-40B4-BE49-F238E27FC236}">
                <a16:creationId xmlns:a16="http://schemas.microsoft.com/office/drawing/2014/main" id="{16E73738-AD6C-97F7-CDD6-67DE43B05A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36131"/>
            <a:ext cx="5695950" cy="23883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42380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0" cap="none" spc="0" normalizeH="0" baseline="0" noProof="0" dirty="0">
                <a:ln>
                  <a:noFill/>
                </a:ln>
                <a:solidFill>
                  <a:srgbClr val="00B05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Fundamento Teórico</a:t>
            </a:r>
          </a:p>
        </p:txBody>
      </p:sp>
      <p:sp>
        <p:nvSpPr>
          <p:cNvPr id="33" name="CuadroTexto 3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14</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Rectángulo 9">
            <a:extLst>
              <a:ext uri="{FF2B5EF4-FFF2-40B4-BE49-F238E27FC236}">
                <a16:creationId xmlns:a16="http://schemas.microsoft.com/office/drawing/2014/main" id="{B350F89F-7B1F-4189-8CDA-0F96C3DF8C3B}"/>
              </a:ext>
            </a:extLst>
          </p:cNvPr>
          <p:cNvSpPr/>
          <p:nvPr/>
        </p:nvSpPr>
        <p:spPr>
          <a:xfrm>
            <a:off x="216504" y="141738"/>
            <a:ext cx="4774595" cy="369332"/>
          </a:xfrm>
          <a:prstGeom prst="rect">
            <a:avLst/>
          </a:prstGeom>
        </p:spPr>
        <p:txBody>
          <a:bodyPr wrap="square" lIns="91440" tIns="45720" rIns="91440" bIns="45720" anchor="t">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a:ln>
                  <a:noFill/>
                </a:ln>
                <a:solidFill>
                  <a:srgbClr val="000000"/>
                </a:solidFill>
                <a:effectLst/>
                <a:uLnTx/>
                <a:uFillTx/>
                <a:latin typeface="Arial"/>
                <a:ea typeface="+mn-ea"/>
                <a:cs typeface="Arial"/>
              </a:rPr>
              <a:t>Funciones de pérdida</a:t>
            </a:r>
          </a:p>
        </p:txBody>
      </p:sp>
      <p:pic>
        <p:nvPicPr>
          <p:cNvPr id="7" name="Imagen 6">
            <a:extLst>
              <a:ext uri="{FF2B5EF4-FFF2-40B4-BE49-F238E27FC236}">
                <a16:creationId xmlns:a16="http://schemas.microsoft.com/office/drawing/2014/main" id="{AFEF712E-CEE3-BB35-B415-A133DFB71F43}"/>
              </a:ext>
            </a:extLst>
          </p:cNvPr>
          <p:cNvPicPr>
            <a:picLocks noChangeAspect="1"/>
          </p:cNvPicPr>
          <p:nvPr/>
        </p:nvPicPr>
        <p:blipFill>
          <a:blip r:embed="rId2"/>
          <a:stretch>
            <a:fillRect/>
          </a:stretch>
        </p:blipFill>
        <p:spPr>
          <a:xfrm>
            <a:off x="5172633" y="879793"/>
            <a:ext cx="3323668" cy="1099919"/>
          </a:xfrm>
          <a:prstGeom prst="rect">
            <a:avLst/>
          </a:prstGeom>
        </p:spPr>
      </p:pic>
      <p:pic>
        <p:nvPicPr>
          <p:cNvPr id="7170" name="Picture 2" descr="Mean Squared Error or R-Squared - Which one to use? - Data Analytics">
            <a:extLst>
              <a:ext uri="{FF2B5EF4-FFF2-40B4-BE49-F238E27FC236}">
                <a16:creationId xmlns:a16="http://schemas.microsoft.com/office/drawing/2014/main" id="{1523FD8E-A198-3382-C26B-0920A1778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60587"/>
            <a:ext cx="6515100" cy="3938468"/>
          </a:xfrm>
          <a:prstGeom prst="rect">
            <a:avLst/>
          </a:prstGeom>
          <a:noFill/>
          <a:extLst>
            <a:ext uri="{909E8E84-426E-40DD-AFC4-6F175D3DCCD1}">
              <a14:hiddenFill xmlns:a14="http://schemas.microsoft.com/office/drawing/2010/main">
                <a:solidFill>
                  <a:srgbClr val="FFFFFF"/>
                </a:solidFill>
              </a14:hiddenFill>
            </a:ext>
          </a:extLst>
        </p:spPr>
      </p:pic>
      <p:sp>
        <p:nvSpPr>
          <p:cNvPr id="8" name="Rectángulo 7">
            <a:extLst>
              <a:ext uri="{FF2B5EF4-FFF2-40B4-BE49-F238E27FC236}">
                <a16:creationId xmlns:a16="http://schemas.microsoft.com/office/drawing/2014/main" id="{AC277712-A7F2-2145-9A08-FBCF9CBA0AE7}"/>
              </a:ext>
            </a:extLst>
          </p:cNvPr>
          <p:cNvSpPr/>
          <p:nvPr/>
        </p:nvSpPr>
        <p:spPr>
          <a:xfrm>
            <a:off x="934007" y="923846"/>
            <a:ext cx="3637993" cy="101181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fontAlgn="base">
              <a:spcBef>
                <a:spcPct val="0"/>
              </a:spcBef>
              <a:spcAft>
                <a:spcPct val="0"/>
              </a:spcAft>
              <a:buClrTx/>
              <a:defRPr/>
            </a:pPr>
            <a:r>
              <a:rPr lang="es-EC" sz="1800" b="1" kern="1200" dirty="0">
                <a:solidFill>
                  <a:srgbClr val="000000"/>
                </a:solidFill>
                <a:latin typeface="Arial"/>
                <a:cs typeface="Arial"/>
              </a:rPr>
              <a:t>Medir que tan cerca se encuentra la red de alcanzar el objetivo deseado</a:t>
            </a:r>
            <a:endParaRPr lang="en-US" sz="1800" b="1" kern="1200" dirty="0">
              <a:solidFill>
                <a:srgbClr val="000000"/>
              </a:solidFill>
              <a:latin typeface="Arial"/>
              <a:cs typeface="Arial"/>
            </a:endParaRPr>
          </a:p>
        </p:txBody>
      </p:sp>
    </p:spTree>
    <p:extLst>
      <p:ext uri="{BB962C8B-B14F-4D97-AF65-F5344CB8AC3E}">
        <p14:creationId xmlns:p14="http://schemas.microsoft.com/office/powerpoint/2010/main" val="172822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210143" y="851647"/>
            <a:ext cx="8664915" cy="4764293"/>
          </a:xfrm>
        </p:spPr>
        <p:txBody>
          <a:bodyPr/>
          <a:lstStyle/>
          <a:p>
            <a:pPr marL="0" indent="0" algn="just">
              <a:buNone/>
            </a:pPr>
            <a:r>
              <a:rPr lang="es-EC" sz="2400" b="1" dirty="0">
                <a:solidFill>
                  <a:srgbClr val="336600"/>
                </a:solidFill>
                <a:latin typeface="Times New Roman" panose="02020603050405020304" pitchFamily="18" charset="0"/>
                <a:cs typeface="Times New Roman" panose="02020603050405020304" pitchFamily="18" charset="0"/>
              </a:rPr>
              <a:t>Entornos utilizados</a:t>
            </a:r>
          </a:p>
          <a:p>
            <a:pPr marL="0" indent="0" algn="just">
              <a:buNone/>
            </a:pPr>
            <a:endParaRPr lang="es-EC" sz="1400" dirty="0">
              <a:solidFill>
                <a:schemeClr val="tx1"/>
              </a:solidFill>
            </a:endParaRPr>
          </a:p>
          <a:p>
            <a:pPr marL="0" lvl="0" indent="0" algn="just" rtl="0">
              <a:spcBef>
                <a:spcPts val="600"/>
              </a:spcBef>
              <a:spcAft>
                <a:spcPts val="0"/>
              </a:spcAft>
              <a:buNone/>
            </a:pPr>
            <a:endParaRPr lang="es-EC" sz="1400" dirty="0">
              <a:solidFill>
                <a:schemeClr val="tx1"/>
              </a:solidFill>
            </a:endParaRPr>
          </a:p>
          <a:p>
            <a:pPr marL="0" indent="0" algn="just">
              <a:buNone/>
            </a:pPr>
            <a:endParaRPr lang="es-EC" sz="1400" dirty="0">
              <a:solidFill>
                <a:srgbClr val="336600"/>
              </a:solidFill>
            </a:endParaRPr>
          </a:p>
        </p:txBody>
      </p:sp>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15</a:t>
            </a:r>
          </a:p>
        </p:txBody>
      </p:sp>
      <p:sp>
        <p:nvSpPr>
          <p:cNvPr id="4" name="Título 5"/>
          <p:cNvSpPr>
            <a:spLocks noGrp="1"/>
          </p:cNvSpPr>
          <p:nvPr>
            <p:ph type="title"/>
          </p:nvPr>
        </p:nvSpPr>
        <p:spPr>
          <a:xfrm>
            <a:off x="539552" y="28978"/>
            <a:ext cx="8229600" cy="553728"/>
          </a:xfrm>
        </p:spPr>
        <p:txBody>
          <a:bodyPr/>
          <a:lstStyle/>
          <a:p>
            <a:r>
              <a:rPr lang="es-ES" i="0" dirty="0">
                <a:solidFill>
                  <a:srgbClr val="00B050"/>
                </a:solidFill>
                <a:latin typeface="Times New Roman" panose="02020603050405020304" pitchFamily="18" charset="0"/>
                <a:cs typeface="Times New Roman" panose="02020603050405020304" pitchFamily="18" charset="0"/>
              </a:rPr>
              <a:t>Implementación de los sistemas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7" name="Rectángulo 6">
            <a:extLst>
              <a:ext uri="{FF2B5EF4-FFF2-40B4-BE49-F238E27FC236}">
                <a16:creationId xmlns:a16="http://schemas.microsoft.com/office/drawing/2014/main" id="{B91225B5-4171-2672-11F3-64356E30EBD9}"/>
              </a:ext>
            </a:extLst>
          </p:cNvPr>
          <p:cNvSpPr/>
          <p:nvPr/>
        </p:nvSpPr>
        <p:spPr>
          <a:xfrm>
            <a:off x="913247" y="1464123"/>
            <a:ext cx="2161445" cy="251563"/>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419" sz="1800" dirty="0">
                <a:solidFill>
                  <a:schemeClr val="tx1"/>
                </a:solidFill>
              </a:rPr>
              <a:t>Framework</a:t>
            </a:r>
            <a:endParaRPr lang="es-EC" sz="1800" dirty="0">
              <a:solidFill>
                <a:schemeClr val="tx1"/>
              </a:solidFill>
            </a:endParaRPr>
          </a:p>
        </p:txBody>
      </p:sp>
      <p:sp>
        <p:nvSpPr>
          <p:cNvPr id="8" name="Flecha: a la derecha 7">
            <a:extLst>
              <a:ext uri="{FF2B5EF4-FFF2-40B4-BE49-F238E27FC236}">
                <a16:creationId xmlns:a16="http://schemas.microsoft.com/office/drawing/2014/main" id="{D5A4ED18-1840-23F1-4998-E6AD822F32D8}"/>
              </a:ext>
            </a:extLst>
          </p:cNvPr>
          <p:cNvSpPr/>
          <p:nvPr/>
        </p:nvSpPr>
        <p:spPr>
          <a:xfrm>
            <a:off x="3965824" y="2611027"/>
            <a:ext cx="576776" cy="351692"/>
          </a:xfrm>
          <a:prstGeom prst="rightArrow">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s-EC" dirty="0"/>
          </a:p>
        </p:txBody>
      </p:sp>
      <p:sp>
        <p:nvSpPr>
          <p:cNvPr id="10" name="Rectángulo 9">
            <a:extLst>
              <a:ext uri="{FF2B5EF4-FFF2-40B4-BE49-F238E27FC236}">
                <a16:creationId xmlns:a16="http://schemas.microsoft.com/office/drawing/2014/main" id="{A9912FEC-EE9C-5D60-FA95-F18BF70AE5F7}"/>
              </a:ext>
            </a:extLst>
          </p:cNvPr>
          <p:cNvSpPr/>
          <p:nvPr/>
        </p:nvSpPr>
        <p:spPr>
          <a:xfrm>
            <a:off x="5524364" y="1242060"/>
            <a:ext cx="2368928" cy="6199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419" sz="1800" dirty="0">
                <a:solidFill>
                  <a:schemeClr val="tx1"/>
                </a:solidFill>
              </a:rPr>
              <a:t>Análisis y preprocesamiento</a:t>
            </a:r>
            <a:endParaRPr lang="es-EC" sz="1800" dirty="0">
              <a:solidFill>
                <a:schemeClr val="tx1"/>
              </a:solidFill>
            </a:endParaRPr>
          </a:p>
        </p:txBody>
      </p:sp>
      <p:pic>
        <p:nvPicPr>
          <p:cNvPr id="6" name="Picture 4" descr="Getting started with PyTorch Tensors: | by Manish Tiwari | Medium">
            <a:extLst>
              <a:ext uri="{FF2B5EF4-FFF2-40B4-BE49-F238E27FC236}">
                <a16:creationId xmlns:a16="http://schemas.microsoft.com/office/drawing/2014/main" id="{331EA98F-2036-EB3B-DBC9-CE0600A8B9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861" y="2028105"/>
            <a:ext cx="2365256" cy="1536903"/>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NumPy">
            <a:extLst>
              <a:ext uri="{FF2B5EF4-FFF2-40B4-BE49-F238E27FC236}">
                <a16:creationId xmlns:a16="http://schemas.microsoft.com/office/drawing/2014/main" id="{3D1148DA-BDA7-797D-0362-1DD275A9A4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8336" y="2028105"/>
            <a:ext cx="1902761" cy="892472"/>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ntroduction to Matplotlib (Python Library)">
            <a:extLst>
              <a:ext uri="{FF2B5EF4-FFF2-40B4-BE49-F238E27FC236}">
                <a16:creationId xmlns:a16="http://schemas.microsoft.com/office/drawing/2014/main" id="{9998EA2D-4B56-BC2E-4D2A-A3E973B19D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7782" y="3166474"/>
            <a:ext cx="2098638" cy="1101784"/>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MatLab - Edutic">
            <a:extLst>
              <a:ext uri="{FF2B5EF4-FFF2-40B4-BE49-F238E27FC236}">
                <a16:creationId xmlns:a16="http://schemas.microsoft.com/office/drawing/2014/main" id="{E211CB86-903F-16BA-7055-C881E14E040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5630" y="2932742"/>
            <a:ext cx="2098638" cy="1153887"/>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Pytorch Lightning">
            <a:extLst>
              <a:ext uri="{FF2B5EF4-FFF2-40B4-BE49-F238E27FC236}">
                <a16:creationId xmlns:a16="http://schemas.microsoft.com/office/drawing/2014/main" id="{B34CCC8F-B3FC-7992-D0BB-8130E74B46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725" y="3849695"/>
            <a:ext cx="2974276" cy="1184547"/>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What We Would Like To See In PreSonus Studio One 6 | Production Expert">
            <a:extLst>
              <a:ext uri="{FF2B5EF4-FFF2-40B4-BE49-F238E27FC236}">
                <a16:creationId xmlns:a16="http://schemas.microsoft.com/office/drawing/2014/main" id="{197287A7-1B48-CFEF-775B-7343F0FE5C8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39742" y="4432138"/>
            <a:ext cx="2252133" cy="1266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9996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210143" y="851647"/>
            <a:ext cx="8664915" cy="4764293"/>
          </a:xfrm>
        </p:spPr>
        <p:txBody>
          <a:bodyPr/>
          <a:lstStyle/>
          <a:p>
            <a:pPr marL="0" indent="0" algn="just">
              <a:buNone/>
            </a:pPr>
            <a:r>
              <a:rPr lang="es-EC" sz="2400" b="1" dirty="0">
                <a:solidFill>
                  <a:srgbClr val="336600"/>
                </a:solidFill>
                <a:latin typeface="Times New Roman" panose="02020603050405020304" pitchFamily="18" charset="0"/>
                <a:cs typeface="Times New Roman" panose="02020603050405020304" pitchFamily="18" charset="0"/>
              </a:rPr>
              <a:t>Obtención set de datos</a:t>
            </a:r>
          </a:p>
          <a:p>
            <a:pPr marL="0" indent="0" algn="just">
              <a:buNone/>
            </a:pPr>
            <a:endParaRPr lang="es-EC" sz="1400" dirty="0">
              <a:solidFill>
                <a:schemeClr val="tx1"/>
              </a:solidFill>
            </a:endParaRPr>
          </a:p>
          <a:p>
            <a:pPr marL="0" lvl="0" indent="0" algn="just" rtl="0">
              <a:spcBef>
                <a:spcPts val="600"/>
              </a:spcBef>
              <a:spcAft>
                <a:spcPts val="0"/>
              </a:spcAft>
              <a:buNone/>
            </a:pPr>
            <a:endParaRPr lang="es-EC" sz="1400" dirty="0">
              <a:solidFill>
                <a:schemeClr val="tx1"/>
              </a:solidFill>
            </a:endParaRPr>
          </a:p>
          <a:p>
            <a:pPr marL="0" indent="0" algn="just">
              <a:buNone/>
            </a:pPr>
            <a:endParaRPr lang="es-EC" sz="1400" dirty="0">
              <a:solidFill>
                <a:srgbClr val="336600"/>
              </a:solidFill>
            </a:endParaRPr>
          </a:p>
        </p:txBody>
      </p:sp>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16</a:t>
            </a:r>
          </a:p>
        </p:txBody>
      </p:sp>
      <p:sp>
        <p:nvSpPr>
          <p:cNvPr id="4" name="Título 5"/>
          <p:cNvSpPr>
            <a:spLocks noGrp="1"/>
          </p:cNvSpPr>
          <p:nvPr>
            <p:ph type="title"/>
          </p:nvPr>
        </p:nvSpPr>
        <p:spPr>
          <a:xfrm>
            <a:off x="539552" y="28978"/>
            <a:ext cx="8229600" cy="553728"/>
          </a:xfrm>
        </p:spPr>
        <p:txBody>
          <a:bodyPr/>
          <a:lstStyle/>
          <a:p>
            <a:r>
              <a:rPr lang="es-ES" i="0" dirty="0">
                <a:solidFill>
                  <a:srgbClr val="00B050"/>
                </a:solidFill>
                <a:latin typeface="Times New Roman" panose="02020603050405020304" pitchFamily="18" charset="0"/>
                <a:cs typeface="Times New Roman" panose="02020603050405020304" pitchFamily="18" charset="0"/>
              </a:rPr>
              <a:t>Implementación de los sistemas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10" name="Rectángulo 9">
            <a:extLst>
              <a:ext uri="{FF2B5EF4-FFF2-40B4-BE49-F238E27FC236}">
                <a16:creationId xmlns:a16="http://schemas.microsoft.com/office/drawing/2014/main" id="{A9912FEC-EE9C-5D60-FA95-F18BF70AE5F7}"/>
              </a:ext>
            </a:extLst>
          </p:cNvPr>
          <p:cNvSpPr/>
          <p:nvPr/>
        </p:nvSpPr>
        <p:spPr>
          <a:xfrm>
            <a:off x="5524364" y="1242060"/>
            <a:ext cx="2368928" cy="6199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419" sz="1800" dirty="0">
                <a:solidFill>
                  <a:schemeClr val="tx1"/>
                </a:solidFill>
              </a:rPr>
              <a:t>Guitarra directo a línea</a:t>
            </a:r>
            <a:endParaRPr lang="es-EC" sz="1800" dirty="0">
              <a:solidFill>
                <a:schemeClr val="tx1"/>
              </a:solidFill>
            </a:endParaRPr>
          </a:p>
        </p:txBody>
      </p:sp>
      <p:pic>
        <p:nvPicPr>
          <p:cNvPr id="2" name="Imagen 1">
            <a:extLst>
              <a:ext uri="{FF2B5EF4-FFF2-40B4-BE49-F238E27FC236}">
                <a16:creationId xmlns:a16="http://schemas.microsoft.com/office/drawing/2014/main" id="{03DED2BD-3838-7F0E-8B68-808F2E60D995}"/>
              </a:ext>
            </a:extLst>
          </p:cNvPr>
          <p:cNvPicPr>
            <a:picLocks noChangeAspect="1"/>
          </p:cNvPicPr>
          <p:nvPr/>
        </p:nvPicPr>
        <p:blipFill>
          <a:blip r:embed="rId2"/>
          <a:stretch>
            <a:fillRect/>
          </a:stretch>
        </p:blipFill>
        <p:spPr bwMode="auto">
          <a:xfrm>
            <a:off x="705967" y="1899909"/>
            <a:ext cx="7244949" cy="2667768"/>
          </a:xfrm>
          <a:prstGeom prst="rect">
            <a:avLst/>
          </a:prstGeom>
        </p:spPr>
      </p:pic>
      <p:graphicFrame>
        <p:nvGraphicFramePr>
          <p:cNvPr id="9" name="Tabla 8">
            <a:extLst>
              <a:ext uri="{FF2B5EF4-FFF2-40B4-BE49-F238E27FC236}">
                <a16:creationId xmlns:a16="http://schemas.microsoft.com/office/drawing/2014/main" id="{20E937A0-172F-E6EE-A53A-094877CCA4B2}"/>
              </a:ext>
            </a:extLst>
          </p:cNvPr>
          <p:cNvGraphicFramePr>
            <a:graphicFrameLocks noGrp="1"/>
          </p:cNvGraphicFramePr>
          <p:nvPr>
            <p:extLst>
              <p:ext uri="{D42A27DB-BD31-4B8C-83A1-F6EECF244321}">
                <p14:modId xmlns:p14="http://schemas.microsoft.com/office/powerpoint/2010/main" val="3632016117"/>
              </p:ext>
            </p:extLst>
          </p:nvPr>
        </p:nvGraphicFramePr>
        <p:xfrm>
          <a:off x="2943089" y="4466844"/>
          <a:ext cx="2695575" cy="1149096"/>
        </p:xfrm>
        <a:graphic>
          <a:graphicData uri="http://schemas.openxmlformats.org/drawingml/2006/table">
            <a:tbl>
              <a:tblPr firstRow="1" firstCol="1" bandRow="1">
                <a:tableStyleId>{D7AC3CCA-C797-4891-BE02-D94E43425B78}</a:tableStyleId>
              </a:tblPr>
              <a:tblGrid>
                <a:gridCol w="1796204">
                  <a:extLst>
                    <a:ext uri="{9D8B030D-6E8A-4147-A177-3AD203B41FA5}">
                      <a16:colId xmlns:a16="http://schemas.microsoft.com/office/drawing/2014/main" val="3299344742"/>
                    </a:ext>
                  </a:extLst>
                </a:gridCol>
                <a:gridCol w="899371">
                  <a:extLst>
                    <a:ext uri="{9D8B030D-6E8A-4147-A177-3AD203B41FA5}">
                      <a16:colId xmlns:a16="http://schemas.microsoft.com/office/drawing/2014/main" val="765846780"/>
                    </a:ext>
                  </a:extLst>
                </a:gridCol>
              </a:tblGrid>
              <a:tr h="0">
                <a:tc>
                  <a:txBody>
                    <a:bodyPr/>
                    <a:lstStyle/>
                    <a:p>
                      <a:pPr>
                        <a:lnSpc>
                          <a:spcPct val="200000"/>
                        </a:lnSpc>
                        <a:spcAft>
                          <a:spcPts val="800"/>
                        </a:spcAft>
                      </a:pPr>
                      <a:r>
                        <a:rPr lang="es-EC" sz="1100" dirty="0">
                          <a:effectLst/>
                        </a:rPr>
                        <a:t>Frecuencia de muestreo</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a:effectLst/>
                        </a:rPr>
                        <a:t>44100 Hz</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975337835"/>
                  </a:ext>
                </a:extLst>
              </a:tr>
              <a:tr h="0">
                <a:tc>
                  <a:txBody>
                    <a:bodyPr/>
                    <a:lstStyle/>
                    <a:p>
                      <a:pPr>
                        <a:lnSpc>
                          <a:spcPct val="200000"/>
                        </a:lnSpc>
                        <a:spcAft>
                          <a:spcPts val="800"/>
                        </a:spcAft>
                      </a:pPr>
                      <a:r>
                        <a:rPr lang="es-EC" sz="1100">
                          <a:effectLst/>
                        </a:rPr>
                        <a:t>Tasa de Bits</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a:effectLst/>
                        </a:rPr>
                        <a:t>32 (float)</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133455970"/>
                  </a:ext>
                </a:extLst>
              </a:tr>
              <a:tr h="0">
                <a:tc>
                  <a:txBody>
                    <a:bodyPr/>
                    <a:lstStyle/>
                    <a:p>
                      <a:pPr>
                        <a:lnSpc>
                          <a:spcPct val="200000"/>
                        </a:lnSpc>
                        <a:spcAft>
                          <a:spcPts val="800"/>
                        </a:spcAft>
                      </a:pPr>
                      <a:r>
                        <a:rPr lang="es-EC" sz="1100" dirty="0">
                          <a:effectLst/>
                        </a:rPr>
                        <a:t>Formato de compresión </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a:effectLst/>
                        </a:rPr>
                        <a:t>WAV</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001163783"/>
                  </a:ext>
                </a:extLst>
              </a:tr>
              <a:tr h="0">
                <a:tc>
                  <a:txBody>
                    <a:bodyPr/>
                    <a:lstStyle/>
                    <a:p>
                      <a:pPr>
                        <a:lnSpc>
                          <a:spcPct val="200000"/>
                        </a:lnSpc>
                        <a:spcAft>
                          <a:spcPts val="800"/>
                        </a:spcAft>
                      </a:pPr>
                      <a:r>
                        <a:rPr lang="es-EC" sz="1100" dirty="0">
                          <a:effectLst/>
                        </a:rPr>
                        <a:t>Duración</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dirty="0">
                          <a:effectLst/>
                        </a:rPr>
                        <a:t>2:39 min</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185882970"/>
                  </a:ext>
                </a:extLst>
              </a:tr>
            </a:tbl>
          </a:graphicData>
        </a:graphic>
      </p:graphicFrame>
    </p:spTree>
    <p:extLst>
      <p:ext uri="{BB962C8B-B14F-4D97-AF65-F5344CB8AC3E}">
        <p14:creationId xmlns:p14="http://schemas.microsoft.com/office/powerpoint/2010/main" val="14972358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210143" y="851647"/>
            <a:ext cx="8664915" cy="4764293"/>
          </a:xfrm>
        </p:spPr>
        <p:txBody>
          <a:bodyPr/>
          <a:lstStyle/>
          <a:p>
            <a:pPr marL="0" indent="0" algn="just">
              <a:buNone/>
            </a:pPr>
            <a:r>
              <a:rPr lang="es-EC" sz="2400" b="1" dirty="0">
                <a:solidFill>
                  <a:srgbClr val="336600"/>
                </a:solidFill>
                <a:latin typeface="Times New Roman" panose="02020603050405020304" pitchFamily="18" charset="0"/>
                <a:cs typeface="Times New Roman" panose="02020603050405020304" pitchFamily="18" charset="0"/>
              </a:rPr>
              <a:t>Obtención set de datos</a:t>
            </a:r>
          </a:p>
          <a:p>
            <a:pPr marL="0" indent="0" algn="just">
              <a:buNone/>
            </a:pPr>
            <a:endParaRPr lang="es-EC" sz="1400" dirty="0">
              <a:solidFill>
                <a:schemeClr val="tx1"/>
              </a:solidFill>
            </a:endParaRPr>
          </a:p>
          <a:p>
            <a:pPr marL="0" lvl="0" indent="0" algn="just" rtl="0">
              <a:spcBef>
                <a:spcPts val="600"/>
              </a:spcBef>
              <a:spcAft>
                <a:spcPts val="0"/>
              </a:spcAft>
              <a:buNone/>
            </a:pPr>
            <a:endParaRPr lang="es-EC" sz="1400" dirty="0">
              <a:solidFill>
                <a:schemeClr val="tx1"/>
              </a:solidFill>
            </a:endParaRPr>
          </a:p>
          <a:p>
            <a:pPr marL="0" indent="0" algn="just">
              <a:buNone/>
            </a:pPr>
            <a:endParaRPr lang="es-EC" sz="1400" dirty="0">
              <a:solidFill>
                <a:srgbClr val="336600"/>
              </a:solidFill>
            </a:endParaRPr>
          </a:p>
        </p:txBody>
      </p:sp>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17</a:t>
            </a:r>
          </a:p>
        </p:txBody>
      </p:sp>
      <p:sp>
        <p:nvSpPr>
          <p:cNvPr id="4" name="Título 5"/>
          <p:cNvSpPr>
            <a:spLocks noGrp="1"/>
          </p:cNvSpPr>
          <p:nvPr>
            <p:ph type="title"/>
          </p:nvPr>
        </p:nvSpPr>
        <p:spPr>
          <a:xfrm>
            <a:off x="539552" y="28978"/>
            <a:ext cx="8229600" cy="553728"/>
          </a:xfrm>
        </p:spPr>
        <p:txBody>
          <a:bodyPr/>
          <a:lstStyle/>
          <a:p>
            <a:r>
              <a:rPr lang="es-ES" i="0" dirty="0">
                <a:solidFill>
                  <a:srgbClr val="00B050"/>
                </a:solidFill>
                <a:latin typeface="Times New Roman" panose="02020603050405020304" pitchFamily="18" charset="0"/>
                <a:cs typeface="Times New Roman" panose="02020603050405020304" pitchFamily="18" charset="0"/>
              </a:rPr>
              <a:t>Implementación de los sistemas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10" name="Rectángulo 9">
            <a:extLst>
              <a:ext uri="{FF2B5EF4-FFF2-40B4-BE49-F238E27FC236}">
                <a16:creationId xmlns:a16="http://schemas.microsoft.com/office/drawing/2014/main" id="{A9912FEC-EE9C-5D60-FA95-F18BF70AE5F7}"/>
              </a:ext>
            </a:extLst>
          </p:cNvPr>
          <p:cNvSpPr/>
          <p:nvPr/>
        </p:nvSpPr>
        <p:spPr>
          <a:xfrm>
            <a:off x="5381489" y="846487"/>
            <a:ext cx="2368928" cy="6199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419" sz="1800" dirty="0">
                <a:solidFill>
                  <a:schemeClr val="tx1"/>
                </a:solidFill>
              </a:rPr>
              <a:t>Set Amplificador</a:t>
            </a:r>
            <a:endParaRPr lang="es-EC" sz="1800" dirty="0">
              <a:solidFill>
                <a:schemeClr val="tx1"/>
              </a:solidFill>
            </a:endParaRPr>
          </a:p>
        </p:txBody>
      </p:sp>
      <p:pic>
        <p:nvPicPr>
          <p:cNvPr id="6" name="Imagen 5">
            <a:extLst>
              <a:ext uri="{FF2B5EF4-FFF2-40B4-BE49-F238E27FC236}">
                <a16:creationId xmlns:a16="http://schemas.microsoft.com/office/drawing/2014/main" id="{7AC15CAF-630F-B1AC-37FC-B718D4A3BEF1}"/>
              </a:ext>
            </a:extLst>
          </p:cNvPr>
          <p:cNvPicPr>
            <a:picLocks noChangeAspect="1"/>
          </p:cNvPicPr>
          <p:nvPr/>
        </p:nvPicPr>
        <p:blipFill>
          <a:blip r:embed="rId2"/>
          <a:stretch>
            <a:fillRect/>
          </a:stretch>
        </p:blipFill>
        <p:spPr bwMode="auto">
          <a:xfrm>
            <a:off x="1513649" y="1466485"/>
            <a:ext cx="6631219" cy="2468287"/>
          </a:xfrm>
          <a:prstGeom prst="rect">
            <a:avLst/>
          </a:prstGeom>
        </p:spPr>
      </p:pic>
      <p:graphicFrame>
        <p:nvGraphicFramePr>
          <p:cNvPr id="7" name="Tabla 6">
            <a:extLst>
              <a:ext uri="{FF2B5EF4-FFF2-40B4-BE49-F238E27FC236}">
                <a16:creationId xmlns:a16="http://schemas.microsoft.com/office/drawing/2014/main" id="{5487770B-62E9-52F0-E63A-3132510BC1D0}"/>
              </a:ext>
            </a:extLst>
          </p:cNvPr>
          <p:cNvGraphicFramePr>
            <a:graphicFrameLocks noGrp="1"/>
          </p:cNvGraphicFramePr>
          <p:nvPr>
            <p:extLst>
              <p:ext uri="{D42A27DB-BD31-4B8C-83A1-F6EECF244321}">
                <p14:modId xmlns:p14="http://schemas.microsoft.com/office/powerpoint/2010/main" val="1800622728"/>
              </p:ext>
            </p:extLst>
          </p:nvPr>
        </p:nvGraphicFramePr>
        <p:xfrm>
          <a:off x="3810000" y="3686016"/>
          <a:ext cx="2514600" cy="2497455"/>
        </p:xfrm>
        <a:graphic>
          <a:graphicData uri="http://schemas.openxmlformats.org/drawingml/2006/table">
            <a:tbl>
              <a:tblPr firstRow="1" firstCol="1" bandRow="1">
                <a:tableStyleId>{C4B1156A-380E-4F78-BDF5-A606A8083BF9}</a:tableStyleId>
              </a:tblPr>
              <a:tblGrid>
                <a:gridCol w="1257617">
                  <a:extLst>
                    <a:ext uri="{9D8B030D-6E8A-4147-A177-3AD203B41FA5}">
                      <a16:colId xmlns:a16="http://schemas.microsoft.com/office/drawing/2014/main" val="142350196"/>
                    </a:ext>
                  </a:extLst>
                </a:gridCol>
                <a:gridCol w="1256983">
                  <a:extLst>
                    <a:ext uri="{9D8B030D-6E8A-4147-A177-3AD203B41FA5}">
                      <a16:colId xmlns:a16="http://schemas.microsoft.com/office/drawing/2014/main" val="2566479413"/>
                    </a:ext>
                  </a:extLst>
                </a:gridCol>
              </a:tblGrid>
              <a:tr h="313055">
                <a:tc>
                  <a:txBody>
                    <a:bodyPr/>
                    <a:lstStyle/>
                    <a:p>
                      <a:pPr>
                        <a:lnSpc>
                          <a:spcPct val="200000"/>
                        </a:lnSpc>
                        <a:spcAft>
                          <a:spcPts val="800"/>
                        </a:spcAft>
                      </a:pPr>
                      <a:r>
                        <a:rPr lang="es-EC" sz="1100">
                          <a:effectLst/>
                        </a:rPr>
                        <a:t>CHANNEL</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a:effectLst/>
                        </a:rPr>
                        <a:t>CH2</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954714646"/>
                  </a:ext>
                </a:extLst>
              </a:tr>
              <a:tr h="313055">
                <a:tc>
                  <a:txBody>
                    <a:bodyPr/>
                    <a:lstStyle/>
                    <a:p>
                      <a:pPr>
                        <a:lnSpc>
                          <a:spcPct val="200000"/>
                        </a:lnSpc>
                        <a:spcAft>
                          <a:spcPts val="800"/>
                        </a:spcAft>
                      </a:pPr>
                      <a:r>
                        <a:rPr lang="es-EC" sz="1100" dirty="0">
                          <a:effectLst/>
                        </a:rPr>
                        <a:t>PRESENCE</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a:effectLst/>
                        </a:rPr>
                        <a:t>50%</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890818394"/>
                  </a:ext>
                </a:extLst>
              </a:tr>
              <a:tr h="313055">
                <a:tc>
                  <a:txBody>
                    <a:bodyPr/>
                    <a:lstStyle/>
                    <a:p>
                      <a:pPr>
                        <a:lnSpc>
                          <a:spcPct val="200000"/>
                        </a:lnSpc>
                        <a:spcAft>
                          <a:spcPts val="800"/>
                        </a:spcAft>
                      </a:pPr>
                      <a:r>
                        <a:rPr lang="es-EC" sz="1100">
                          <a:effectLst/>
                        </a:rPr>
                        <a:t>MASTER</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a:effectLst/>
                        </a:rPr>
                        <a:t>50%</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021223692"/>
                  </a:ext>
                </a:extLst>
              </a:tr>
              <a:tr h="306070">
                <a:tc>
                  <a:txBody>
                    <a:bodyPr/>
                    <a:lstStyle/>
                    <a:p>
                      <a:pPr>
                        <a:lnSpc>
                          <a:spcPct val="200000"/>
                        </a:lnSpc>
                        <a:spcAft>
                          <a:spcPts val="800"/>
                        </a:spcAft>
                      </a:pPr>
                      <a:r>
                        <a:rPr lang="es-EC" sz="1100">
                          <a:effectLst/>
                        </a:rPr>
                        <a:t>GAIN</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a:effectLst/>
                        </a:rPr>
                        <a:t>50%</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226835229"/>
                  </a:ext>
                </a:extLst>
              </a:tr>
              <a:tr h="313055">
                <a:tc>
                  <a:txBody>
                    <a:bodyPr/>
                    <a:lstStyle/>
                    <a:p>
                      <a:pPr>
                        <a:lnSpc>
                          <a:spcPct val="200000"/>
                        </a:lnSpc>
                        <a:spcAft>
                          <a:spcPts val="800"/>
                        </a:spcAft>
                      </a:pPr>
                      <a:r>
                        <a:rPr lang="es-EC" sz="1100">
                          <a:effectLst/>
                        </a:rPr>
                        <a:t>BASS</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dirty="0">
                          <a:effectLst/>
                        </a:rPr>
                        <a:t>50%</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803037151"/>
                  </a:ext>
                </a:extLst>
              </a:tr>
              <a:tr h="313055">
                <a:tc>
                  <a:txBody>
                    <a:bodyPr/>
                    <a:lstStyle/>
                    <a:p>
                      <a:pPr>
                        <a:lnSpc>
                          <a:spcPct val="200000"/>
                        </a:lnSpc>
                        <a:spcAft>
                          <a:spcPts val="800"/>
                        </a:spcAft>
                      </a:pPr>
                      <a:r>
                        <a:rPr lang="es-EC" sz="1100">
                          <a:effectLst/>
                        </a:rPr>
                        <a:t>MID</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a:effectLst/>
                        </a:rPr>
                        <a:t>50%</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698671544"/>
                  </a:ext>
                </a:extLst>
              </a:tr>
              <a:tr h="313055">
                <a:tc>
                  <a:txBody>
                    <a:bodyPr/>
                    <a:lstStyle/>
                    <a:p>
                      <a:pPr>
                        <a:lnSpc>
                          <a:spcPct val="200000"/>
                        </a:lnSpc>
                        <a:spcAft>
                          <a:spcPts val="800"/>
                        </a:spcAft>
                      </a:pPr>
                      <a:r>
                        <a:rPr lang="es-EC" sz="1100">
                          <a:effectLst/>
                        </a:rPr>
                        <a:t>TREBLE</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a:effectLst/>
                        </a:rPr>
                        <a:t>50%</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003557108"/>
                  </a:ext>
                </a:extLst>
              </a:tr>
              <a:tr h="313055">
                <a:tc>
                  <a:txBody>
                    <a:bodyPr/>
                    <a:lstStyle/>
                    <a:p>
                      <a:pPr>
                        <a:lnSpc>
                          <a:spcPct val="200000"/>
                        </a:lnSpc>
                        <a:spcAft>
                          <a:spcPts val="800"/>
                        </a:spcAft>
                      </a:pPr>
                      <a:r>
                        <a:rPr lang="es-EC" sz="1100">
                          <a:effectLst/>
                        </a:rPr>
                        <a:t>MODE</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dirty="0">
                          <a:effectLst/>
                        </a:rPr>
                        <a:t>Vintage</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472094396"/>
                  </a:ext>
                </a:extLst>
              </a:tr>
            </a:tbl>
          </a:graphicData>
        </a:graphic>
      </p:graphicFrame>
    </p:spTree>
    <p:extLst>
      <p:ext uri="{BB962C8B-B14F-4D97-AF65-F5344CB8AC3E}">
        <p14:creationId xmlns:p14="http://schemas.microsoft.com/office/powerpoint/2010/main" val="2265934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p:cNvSpPr>
            <a:spLocks noGrp="1"/>
          </p:cNvSpPr>
          <p:nvPr>
            <p:ph type="title"/>
          </p:nvPr>
        </p:nvSpPr>
        <p:spPr>
          <a:xfrm>
            <a:off x="179512" y="3071"/>
            <a:ext cx="7772400" cy="1362075"/>
          </a:xfrm>
        </p:spPr>
        <p:txBody>
          <a:bodyPr/>
          <a:lstStyle/>
          <a:p>
            <a:r>
              <a:rPr lang="es-EC" i="0">
                <a:solidFill>
                  <a:schemeClr val="tx1"/>
                </a:solidFill>
                <a:latin typeface="Times New Roman" panose="02020603050405020304" pitchFamily="18" charset="0"/>
                <a:cs typeface="Times New Roman" panose="02020603050405020304" pitchFamily="18" charset="0"/>
              </a:rPr>
              <a:t>AGENDA</a:t>
            </a:r>
          </a:p>
        </p:txBody>
      </p:sp>
      <p:graphicFrame>
        <p:nvGraphicFramePr>
          <p:cNvPr id="5" name="Diagrama 4"/>
          <p:cNvGraphicFramePr/>
          <p:nvPr>
            <p:extLst>
              <p:ext uri="{D42A27DB-BD31-4B8C-83A1-F6EECF244321}">
                <p14:modId xmlns:p14="http://schemas.microsoft.com/office/powerpoint/2010/main" val="2538680119"/>
              </p:ext>
            </p:extLst>
          </p:nvPr>
        </p:nvGraphicFramePr>
        <p:xfrm>
          <a:off x="179512" y="713137"/>
          <a:ext cx="8424936" cy="5179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243734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210143" y="851647"/>
            <a:ext cx="8664915" cy="4764293"/>
          </a:xfrm>
        </p:spPr>
        <p:txBody>
          <a:bodyPr/>
          <a:lstStyle/>
          <a:p>
            <a:pPr marL="0" indent="0" algn="just">
              <a:buNone/>
            </a:pPr>
            <a:r>
              <a:rPr lang="es-EC" sz="2400" b="1" dirty="0">
                <a:solidFill>
                  <a:srgbClr val="336600"/>
                </a:solidFill>
                <a:latin typeface="Times New Roman" panose="02020603050405020304" pitchFamily="18" charset="0"/>
                <a:cs typeface="Times New Roman" panose="02020603050405020304" pitchFamily="18" charset="0"/>
              </a:rPr>
              <a:t>Obtención set de datos</a:t>
            </a:r>
          </a:p>
          <a:p>
            <a:pPr marL="0" indent="0" algn="just">
              <a:buNone/>
            </a:pPr>
            <a:endParaRPr lang="es-EC" sz="1400" dirty="0">
              <a:solidFill>
                <a:schemeClr val="tx1"/>
              </a:solidFill>
            </a:endParaRPr>
          </a:p>
          <a:p>
            <a:pPr marL="0" lvl="0" indent="0" algn="just" rtl="0">
              <a:spcBef>
                <a:spcPts val="600"/>
              </a:spcBef>
              <a:spcAft>
                <a:spcPts val="0"/>
              </a:spcAft>
              <a:buNone/>
            </a:pPr>
            <a:endParaRPr lang="es-EC" sz="1400" dirty="0">
              <a:solidFill>
                <a:schemeClr val="tx1"/>
              </a:solidFill>
            </a:endParaRPr>
          </a:p>
          <a:p>
            <a:pPr marL="0" indent="0" algn="just">
              <a:buNone/>
            </a:pPr>
            <a:endParaRPr lang="es-EC" sz="1400" dirty="0">
              <a:solidFill>
                <a:srgbClr val="336600"/>
              </a:solidFill>
            </a:endParaRPr>
          </a:p>
        </p:txBody>
      </p:sp>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18</a:t>
            </a:r>
          </a:p>
        </p:txBody>
      </p:sp>
      <p:sp>
        <p:nvSpPr>
          <p:cNvPr id="4" name="Título 5"/>
          <p:cNvSpPr>
            <a:spLocks noGrp="1"/>
          </p:cNvSpPr>
          <p:nvPr>
            <p:ph type="title"/>
          </p:nvPr>
        </p:nvSpPr>
        <p:spPr>
          <a:xfrm>
            <a:off x="539552" y="28978"/>
            <a:ext cx="8229600" cy="553728"/>
          </a:xfrm>
        </p:spPr>
        <p:txBody>
          <a:bodyPr/>
          <a:lstStyle/>
          <a:p>
            <a:r>
              <a:rPr lang="es-ES" i="0" dirty="0">
                <a:solidFill>
                  <a:srgbClr val="00B050"/>
                </a:solidFill>
                <a:latin typeface="Times New Roman" panose="02020603050405020304" pitchFamily="18" charset="0"/>
                <a:cs typeface="Times New Roman" panose="02020603050405020304" pitchFamily="18" charset="0"/>
              </a:rPr>
              <a:t>Implementación de los sistemas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10" name="Rectángulo 9">
            <a:extLst>
              <a:ext uri="{FF2B5EF4-FFF2-40B4-BE49-F238E27FC236}">
                <a16:creationId xmlns:a16="http://schemas.microsoft.com/office/drawing/2014/main" id="{A9912FEC-EE9C-5D60-FA95-F18BF70AE5F7}"/>
              </a:ext>
            </a:extLst>
          </p:cNvPr>
          <p:cNvSpPr/>
          <p:nvPr/>
        </p:nvSpPr>
        <p:spPr>
          <a:xfrm>
            <a:off x="5381489" y="846487"/>
            <a:ext cx="2368928" cy="6199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419" sz="1800" dirty="0">
                <a:solidFill>
                  <a:schemeClr val="tx1"/>
                </a:solidFill>
              </a:rPr>
              <a:t>Set pedal</a:t>
            </a:r>
            <a:endParaRPr lang="es-EC" sz="1800" dirty="0">
              <a:solidFill>
                <a:schemeClr val="tx1"/>
              </a:solidFill>
            </a:endParaRPr>
          </a:p>
        </p:txBody>
      </p:sp>
      <p:pic>
        <p:nvPicPr>
          <p:cNvPr id="2" name="Imagen 1">
            <a:extLst>
              <a:ext uri="{FF2B5EF4-FFF2-40B4-BE49-F238E27FC236}">
                <a16:creationId xmlns:a16="http://schemas.microsoft.com/office/drawing/2014/main" id="{D2CBB17E-3331-61C0-AE35-AAEE602CB41D}"/>
              </a:ext>
            </a:extLst>
          </p:cNvPr>
          <p:cNvPicPr>
            <a:picLocks noChangeAspect="1"/>
          </p:cNvPicPr>
          <p:nvPr/>
        </p:nvPicPr>
        <p:blipFill>
          <a:blip r:embed="rId2"/>
          <a:stretch>
            <a:fillRect/>
          </a:stretch>
        </p:blipFill>
        <p:spPr bwMode="auto">
          <a:xfrm>
            <a:off x="934402" y="1738257"/>
            <a:ext cx="7011938" cy="2490386"/>
          </a:xfrm>
          <a:prstGeom prst="rect">
            <a:avLst/>
          </a:prstGeom>
        </p:spPr>
      </p:pic>
      <p:graphicFrame>
        <p:nvGraphicFramePr>
          <p:cNvPr id="8" name="Tabla 7">
            <a:extLst>
              <a:ext uri="{FF2B5EF4-FFF2-40B4-BE49-F238E27FC236}">
                <a16:creationId xmlns:a16="http://schemas.microsoft.com/office/drawing/2014/main" id="{87EAE014-5ED3-45FC-6AAC-6DF7C485B07B}"/>
              </a:ext>
            </a:extLst>
          </p:cNvPr>
          <p:cNvGraphicFramePr>
            <a:graphicFrameLocks noGrp="1"/>
          </p:cNvGraphicFramePr>
          <p:nvPr>
            <p:extLst>
              <p:ext uri="{D42A27DB-BD31-4B8C-83A1-F6EECF244321}">
                <p14:modId xmlns:p14="http://schemas.microsoft.com/office/powerpoint/2010/main" val="2499871564"/>
              </p:ext>
            </p:extLst>
          </p:nvPr>
        </p:nvGraphicFramePr>
        <p:xfrm>
          <a:off x="3076575" y="4363113"/>
          <a:ext cx="2533650" cy="935990"/>
        </p:xfrm>
        <a:graphic>
          <a:graphicData uri="http://schemas.openxmlformats.org/drawingml/2006/table">
            <a:tbl>
              <a:tblPr firstRow="1" firstCol="1" bandRow="1">
                <a:tableStyleId>{C4B1156A-380E-4F78-BDF5-A606A8083BF9}</a:tableStyleId>
              </a:tblPr>
              <a:tblGrid>
                <a:gridCol w="1267143">
                  <a:extLst>
                    <a:ext uri="{9D8B030D-6E8A-4147-A177-3AD203B41FA5}">
                      <a16:colId xmlns:a16="http://schemas.microsoft.com/office/drawing/2014/main" val="2218169327"/>
                    </a:ext>
                  </a:extLst>
                </a:gridCol>
                <a:gridCol w="1266507">
                  <a:extLst>
                    <a:ext uri="{9D8B030D-6E8A-4147-A177-3AD203B41FA5}">
                      <a16:colId xmlns:a16="http://schemas.microsoft.com/office/drawing/2014/main" val="4226568750"/>
                    </a:ext>
                  </a:extLst>
                </a:gridCol>
              </a:tblGrid>
              <a:tr h="314325">
                <a:tc>
                  <a:txBody>
                    <a:bodyPr/>
                    <a:lstStyle/>
                    <a:p>
                      <a:pPr>
                        <a:lnSpc>
                          <a:spcPct val="200000"/>
                        </a:lnSpc>
                        <a:spcAft>
                          <a:spcPts val="800"/>
                        </a:spcAft>
                      </a:pPr>
                      <a:r>
                        <a:rPr lang="es-EC" sz="1100">
                          <a:effectLst/>
                        </a:rPr>
                        <a:t>OVERDRIVE</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a:effectLst/>
                        </a:rPr>
                        <a:t>0%</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95557769"/>
                  </a:ext>
                </a:extLst>
              </a:tr>
              <a:tr h="314325">
                <a:tc>
                  <a:txBody>
                    <a:bodyPr/>
                    <a:lstStyle/>
                    <a:p>
                      <a:pPr>
                        <a:lnSpc>
                          <a:spcPct val="200000"/>
                        </a:lnSpc>
                        <a:spcAft>
                          <a:spcPts val="800"/>
                        </a:spcAft>
                      </a:pPr>
                      <a:r>
                        <a:rPr lang="es-EC" sz="1100">
                          <a:effectLst/>
                        </a:rPr>
                        <a:t>TONE</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a:effectLst/>
                        </a:rPr>
                        <a:t>50%</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46138151"/>
                  </a:ext>
                </a:extLst>
              </a:tr>
              <a:tr h="307340">
                <a:tc>
                  <a:txBody>
                    <a:bodyPr/>
                    <a:lstStyle/>
                    <a:p>
                      <a:pPr>
                        <a:lnSpc>
                          <a:spcPct val="200000"/>
                        </a:lnSpc>
                        <a:spcAft>
                          <a:spcPts val="800"/>
                        </a:spcAft>
                      </a:pPr>
                      <a:r>
                        <a:rPr lang="es-EC" sz="1100">
                          <a:effectLst/>
                        </a:rPr>
                        <a:t>LEVEL</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dirty="0">
                          <a:effectLst/>
                        </a:rPr>
                        <a:t>100%</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812334664"/>
                  </a:ext>
                </a:extLst>
              </a:tr>
            </a:tbl>
          </a:graphicData>
        </a:graphic>
      </p:graphicFrame>
    </p:spTree>
    <p:extLst>
      <p:ext uri="{BB962C8B-B14F-4D97-AF65-F5344CB8AC3E}">
        <p14:creationId xmlns:p14="http://schemas.microsoft.com/office/powerpoint/2010/main" val="7042065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272817" y="28978"/>
            <a:ext cx="2142532" cy="967628"/>
          </a:xfrm>
        </p:spPr>
        <p:txBody>
          <a:bodyPr/>
          <a:lstStyle/>
          <a:p>
            <a:pPr marL="0" indent="0" algn="just">
              <a:buNone/>
            </a:pPr>
            <a:r>
              <a:rPr lang="es-EC" sz="2400" b="1" dirty="0">
                <a:solidFill>
                  <a:srgbClr val="336600"/>
                </a:solidFill>
                <a:latin typeface="Times New Roman" panose="02020603050405020304" pitchFamily="18" charset="0"/>
                <a:cs typeface="Times New Roman" panose="02020603050405020304" pitchFamily="18" charset="0"/>
              </a:rPr>
              <a:t>Set de datos obtenido</a:t>
            </a:r>
          </a:p>
          <a:p>
            <a:pPr marL="0" indent="0" algn="just">
              <a:buNone/>
            </a:pPr>
            <a:endParaRPr lang="es-EC" sz="1400" dirty="0">
              <a:solidFill>
                <a:schemeClr val="tx1"/>
              </a:solidFill>
            </a:endParaRPr>
          </a:p>
          <a:p>
            <a:pPr marL="0" lvl="0" indent="0" algn="just" rtl="0">
              <a:spcBef>
                <a:spcPts val="600"/>
              </a:spcBef>
              <a:spcAft>
                <a:spcPts val="0"/>
              </a:spcAft>
              <a:buNone/>
            </a:pPr>
            <a:endParaRPr lang="es-EC" sz="1400" dirty="0">
              <a:solidFill>
                <a:schemeClr val="tx1"/>
              </a:solidFill>
            </a:endParaRPr>
          </a:p>
          <a:p>
            <a:pPr marL="0" indent="0" algn="just">
              <a:buNone/>
            </a:pPr>
            <a:endParaRPr lang="es-EC" sz="1400" dirty="0">
              <a:solidFill>
                <a:srgbClr val="336600"/>
              </a:solidFill>
            </a:endParaRPr>
          </a:p>
        </p:txBody>
      </p:sp>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19</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Título 5"/>
          <p:cNvSpPr>
            <a:spLocks noGrp="1"/>
          </p:cNvSpPr>
          <p:nvPr>
            <p:ph type="title"/>
          </p:nvPr>
        </p:nvSpPr>
        <p:spPr>
          <a:xfrm>
            <a:off x="539552" y="28978"/>
            <a:ext cx="8229600" cy="553728"/>
          </a:xfrm>
        </p:spPr>
        <p:txBody>
          <a:bodyPr/>
          <a:lstStyle/>
          <a:p>
            <a:r>
              <a:rPr lang="es-ES" i="0" dirty="0">
                <a:solidFill>
                  <a:srgbClr val="00B050"/>
                </a:solidFill>
                <a:latin typeface="Times New Roman" panose="02020603050405020304" pitchFamily="18" charset="0"/>
                <a:cs typeface="Times New Roman" panose="02020603050405020304" pitchFamily="18" charset="0"/>
              </a:rPr>
              <a:t>Implementación de los sistemas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pic>
        <p:nvPicPr>
          <p:cNvPr id="6" name="Imagen 5">
            <a:extLst>
              <a:ext uri="{FF2B5EF4-FFF2-40B4-BE49-F238E27FC236}">
                <a16:creationId xmlns:a16="http://schemas.microsoft.com/office/drawing/2014/main" id="{855EBC34-B75E-BB37-336A-64C5516AA405}"/>
              </a:ext>
            </a:extLst>
          </p:cNvPr>
          <p:cNvPicPr>
            <a:picLocks noChangeAspect="1"/>
          </p:cNvPicPr>
          <p:nvPr/>
        </p:nvPicPr>
        <p:blipFill>
          <a:blip r:embed="rId2"/>
          <a:stretch>
            <a:fillRect/>
          </a:stretch>
        </p:blipFill>
        <p:spPr bwMode="auto">
          <a:xfrm>
            <a:off x="330386" y="787202"/>
            <a:ext cx="4241614" cy="4992053"/>
          </a:xfrm>
          <a:prstGeom prst="rect">
            <a:avLst/>
          </a:prstGeom>
        </p:spPr>
      </p:pic>
      <p:pic>
        <p:nvPicPr>
          <p:cNvPr id="7" name="Imagen 6">
            <a:extLst>
              <a:ext uri="{FF2B5EF4-FFF2-40B4-BE49-F238E27FC236}">
                <a16:creationId xmlns:a16="http://schemas.microsoft.com/office/drawing/2014/main" id="{73F2777A-E48C-0CFB-F3DC-8E4A35828ECF}"/>
              </a:ext>
            </a:extLst>
          </p:cNvPr>
          <p:cNvPicPr>
            <a:picLocks noChangeAspect="1"/>
          </p:cNvPicPr>
          <p:nvPr/>
        </p:nvPicPr>
        <p:blipFill>
          <a:blip r:embed="rId3"/>
          <a:stretch>
            <a:fillRect/>
          </a:stretch>
        </p:blipFill>
        <p:spPr bwMode="auto">
          <a:xfrm>
            <a:off x="4654353" y="787203"/>
            <a:ext cx="4114800" cy="5037918"/>
          </a:xfrm>
          <a:prstGeom prst="rect">
            <a:avLst/>
          </a:prstGeom>
        </p:spPr>
      </p:pic>
    </p:spTree>
    <p:extLst>
      <p:ext uri="{BB962C8B-B14F-4D97-AF65-F5344CB8AC3E}">
        <p14:creationId xmlns:p14="http://schemas.microsoft.com/office/powerpoint/2010/main" val="1407954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272817" y="28978"/>
            <a:ext cx="2142532" cy="967628"/>
          </a:xfrm>
        </p:spPr>
        <p:txBody>
          <a:bodyPr/>
          <a:lstStyle/>
          <a:p>
            <a:pPr marL="0" indent="0" algn="just">
              <a:buNone/>
            </a:pPr>
            <a:r>
              <a:rPr lang="es-EC" sz="2400" b="1" dirty="0">
                <a:solidFill>
                  <a:srgbClr val="336600"/>
                </a:solidFill>
                <a:latin typeface="Times New Roman" panose="02020603050405020304" pitchFamily="18" charset="0"/>
                <a:cs typeface="Times New Roman" panose="02020603050405020304" pitchFamily="18" charset="0"/>
              </a:rPr>
              <a:t>Set de datos obtenido</a:t>
            </a:r>
          </a:p>
          <a:p>
            <a:pPr marL="0" indent="0" algn="just">
              <a:buNone/>
            </a:pPr>
            <a:endParaRPr lang="es-EC" sz="1400" dirty="0">
              <a:solidFill>
                <a:schemeClr val="tx1"/>
              </a:solidFill>
            </a:endParaRPr>
          </a:p>
          <a:p>
            <a:pPr marL="0" lvl="0" indent="0" algn="just" rtl="0">
              <a:spcBef>
                <a:spcPts val="600"/>
              </a:spcBef>
              <a:spcAft>
                <a:spcPts val="0"/>
              </a:spcAft>
              <a:buNone/>
            </a:pPr>
            <a:endParaRPr lang="es-EC" sz="1400" dirty="0">
              <a:solidFill>
                <a:schemeClr val="tx1"/>
              </a:solidFill>
            </a:endParaRPr>
          </a:p>
          <a:p>
            <a:pPr marL="0" indent="0" algn="just">
              <a:buNone/>
            </a:pPr>
            <a:endParaRPr lang="es-EC" sz="1400" dirty="0">
              <a:solidFill>
                <a:srgbClr val="336600"/>
              </a:solidFill>
            </a:endParaRPr>
          </a:p>
        </p:txBody>
      </p:sp>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20</a:t>
            </a:r>
          </a:p>
        </p:txBody>
      </p:sp>
      <p:sp>
        <p:nvSpPr>
          <p:cNvPr id="4" name="Título 5"/>
          <p:cNvSpPr>
            <a:spLocks noGrp="1"/>
          </p:cNvSpPr>
          <p:nvPr>
            <p:ph type="title"/>
          </p:nvPr>
        </p:nvSpPr>
        <p:spPr>
          <a:xfrm>
            <a:off x="539552" y="28978"/>
            <a:ext cx="8229600" cy="553728"/>
          </a:xfrm>
        </p:spPr>
        <p:txBody>
          <a:bodyPr/>
          <a:lstStyle/>
          <a:p>
            <a:r>
              <a:rPr lang="es-ES" i="0" dirty="0">
                <a:solidFill>
                  <a:srgbClr val="00B050"/>
                </a:solidFill>
                <a:latin typeface="Times New Roman" panose="02020603050405020304" pitchFamily="18" charset="0"/>
                <a:cs typeface="Times New Roman" panose="02020603050405020304" pitchFamily="18" charset="0"/>
              </a:rPr>
              <a:t>Implementación de los sistemas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a16="http://schemas.microsoft.com/office/drawing/2014/main" id="{564F4EA2-EDB7-A748-232D-BFC47825C8B6}"/>
              </a:ext>
            </a:extLst>
          </p:cNvPr>
          <p:cNvPicPr>
            <a:picLocks noChangeAspect="1"/>
          </p:cNvPicPr>
          <p:nvPr/>
        </p:nvPicPr>
        <p:blipFill>
          <a:blip r:embed="rId2"/>
          <a:stretch>
            <a:fillRect/>
          </a:stretch>
        </p:blipFill>
        <p:spPr bwMode="auto">
          <a:xfrm>
            <a:off x="157495" y="1249768"/>
            <a:ext cx="4496857" cy="2078355"/>
          </a:xfrm>
          <a:prstGeom prst="rect">
            <a:avLst/>
          </a:prstGeom>
        </p:spPr>
      </p:pic>
      <p:pic>
        <p:nvPicPr>
          <p:cNvPr id="8" name="Imagen 7">
            <a:extLst>
              <a:ext uri="{FF2B5EF4-FFF2-40B4-BE49-F238E27FC236}">
                <a16:creationId xmlns:a16="http://schemas.microsoft.com/office/drawing/2014/main" id="{7D882673-08F2-82BE-04C8-6B49CD5B3A25}"/>
              </a:ext>
            </a:extLst>
          </p:cNvPr>
          <p:cNvPicPr>
            <a:picLocks noChangeAspect="1"/>
          </p:cNvPicPr>
          <p:nvPr/>
        </p:nvPicPr>
        <p:blipFill>
          <a:blip r:embed="rId3"/>
          <a:stretch>
            <a:fillRect/>
          </a:stretch>
        </p:blipFill>
        <p:spPr bwMode="auto">
          <a:xfrm>
            <a:off x="4647143" y="1249768"/>
            <a:ext cx="4496857" cy="2078355"/>
          </a:xfrm>
          <a:prstGeom prst="rect">
            <a:avLst/>
          </a:prstGeom>
        </p:spPr>
      </p:pic>
      <p:pic>
        <p:nvPicPr>
          <p:cNvPr id="9" name="Imagen 8">
            <a:extLst>
              <a:ext uri="{FF2B5EF4-FFF2-40B4-BE49-F238E27FC236}">
                <a16:creationId xmlns:a16="http://schemas.microsoft.com/office/drawing/2014/main" id="{F92776A3-8B67-D4C1-9746-938F62E31637}"/>
              </a:ext>
            </a:extLst>
          </p:cNvPr>
          <p:cNvPicPr>
            <a:picLocks noChangeAspect="1"/>
          </p:cNvPicPr>
          <p:nvPr/>
        </p:nvPicPr>
        <p:blipFill>
          <a:blip r:embed="rId4"/>
          <a:stretch>
            <a:fillRect/>
          </a:stretch>
        </p:blipFill>
        <p:spPr bwMode="auto">
          <a:xfrm>
            <a:off x="2285422" y="4109487"/>
            <a:ext cx="4496857" cy="2078355"/>
          </a:xfrm>
          <a:prstGeom prst="rect">
            <a:avLst/>
          </a:prstGeom>
        </p:spPr>
      </p:pic>
      <p:sp>
        <p:nvSpPr>
          <p:cNvPr id="10" name="Rectángulo 9">
            <a:extLst>
              <a:ext uri="{FF2B5EF4-FFF2-40B4-BE49-F238E27FC236}">
                <a16:creationId xmlns:a16="http://schemas.microsoft.com/office/drawing/2014/main" id="{83ACC734-D46A-B3A9-A8BA-9C10CB43C0B9}"/>
              </a:ext>
            </a:extLst>
          </p:cNvPr>
          <p:cNvSpPr/>
          <p:nvPr/>
        </p:nvSpPr>
        <p:spPr>
          <a:xfrm>
            <a:off x="1638164" y="583558"/>
            <a:ext cx="2368928" cy="6199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419" sz="1800" dirty="0">
                <a:solidFill>
                  <a:schemeClr val="tx1"/>
                </a:solidFill>
              </a:rPr>
              <a:t>Señal limpia</a:t>
            </a:r>
            <a:endParaRPr lang="es-EC" sz="1800" dirty="0">
              <a:solidFill>
                <a:schemeClr val="tx1"/>
              </a:solidFill>
            </a:endParaRPr>
          </a:p>
        </p:txBody>
      </p:sp>
      <p:sp>
        <p:nvSpPr>
          <p:cNvPr id="11" name="Rectángulo 10">
            <a:extLst>
              <a:ext uri="{FF2B5EF4-FFF2-40B4-BE49-F238E27FC236}">
                <a16:creationId xmlns:a16="http://schemas.microsoft.com/office/drawing/2014/main" id="{633FCD6A-6812-831E-7471-26E9CB645D94}"/>
              </a:ext>
            </a:extLst>
          </p:cNvPr>
          <p:cNvSpPr/>
          <p:nvPr/>
        </p:nvSpPr>
        <p:spPr>
          <a:xfrm>
            <a:off x="5512227" y="583558"/>
            <a:ext cx="2368928" cy="6199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419" sz="1800" dirty="0">
                <a:solidFill>
                  <a:schemeClr val="tx1"/>
                </a:solidFill>
              </a:rPr>
              <a:t>Amplificador</a:t>
            </a:r>
            <a:endParaRPr lang="es-EC" sz="1800" dirty="0">
              <a:solidFill>
                <a:schemeClr val="tx1"/>
              </a:solidFill>
            </a:endParaRPr>
          </a:p>
        </p:txBody>
      </p:sp>
      <p:sp>
        <p:nvSpPr>
          <p:cNvPr id="12" name="Rectángulo 11">
            <a:extLst>
              <a:ext uri="{FF2B5EF4-FFF2-40B4-BE49-F238E27FC236}">
                <a16:creationId xmlns:a16="http://schemas.microsoft.com/office/drawing/2014/main" id="{6CFF61E6-A1CE-7B6D-9A8F-0DA35EA626C8}"/>
              </a:ext>
            </a:extLst>
          </p:cNvPr>
          <p:cNvSpPr/>
          <p:nvPr/>
        </p:nvSpPr>
        <p:spPr>
          <a:xfrm>
            <a:off x="3366843" y="3375187"/>
            <a:ext cx="2368928" cy="6199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419" sz="1800" dirty="0">
                <a:solidFill>
                  <a:schemeClr val="tx1"/>
                </a:solidFill>
              </a:rPr>
              <a:t>Pedal</a:t>
            </a:r>
            <a:endParaRPr lang="es-EC" sz="1800" dirty="0">
              <a:solidFill>
                <a:schemeClr val="tx1"/>
              </a:solidFill>
            </a:endParaRPr>
          </a:p>
        </p:txBody>
      </p:sp>
    </p:spTree>
    <p:extLst>
      <p:ext uri="{BB962C8B-B14F-4D97-AF65-F5344CB8AC3E}">
        <p14:creationId xmlns:p14="http://schemas.microsoft.com/office/powerpoint/2010/main" val="3340467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210143" y="851647"/>
            <a:ext cx="8664915" cy="4764293"/>
          </a:xfrm>
        </p:spPr>
        <p:txBody>
          <a:bodyPr/>
          <a:lstStyle/>
          <a:p>
            <a:pPr marL="0" indent="0" algn="just">
              <a:buNone/>
            </a:pPr>
            <a:r>
              <a:rPr lang="es-EC" sz="2400" b="1" dirty="0">
                <a:solidFill>
                  <a:srgbClr val="336600"/>
                </a:solidFill>
                <a:latin typeface="Times New Roman" panose="02020603050405020304" pitchFamily="18" charset="0"/>
                <a:cs typeface="Times New Roman" panose="02020603050405020304" pitchFamily="18" charset="0"/>
              </a:rPr>
              <a:t>Preprocesamiento del set de datos</a:t>
            </a:r>
          </a:p>
          <a:p>
            <a:pPr marL="0" indent="0" algn="just">
              <a:buNone/>
            </a:pPr>
            <a:endParaRPr lang="es-EC" sz="1400" dirty="0">
              <a:solidFill>
                <a:schemeClr val="tx1"/>
              </a:solidFill>
            </a:endParaRPr>
          </a:p>
          <a:p>
            <a:pPr marL="0" lvl="0" indent="0" algn="just" rtl="0">
              <a:spcBef>
                <a:spcPts val="600"/>
              </a:spcBef>
              <a:spcAft>
                <a:spcPts val="0"/>
              </a:spcAft>
              <a:buNone/>
            </a:pPr>
            <a:endParaRPr lang="es-EC" sz="1400" dirty="0">
              <a:solidFill>
                <a:schemeClr val="tx1"/>
              </a:solidFill>
            </a:endParaRPr>
          </a:p>
          <a:p>
            <a:pPr marL="0" indent="0" algn="just">
              <a:buNone/>
            </a:pPr>
            <a:endParaRPr lang="es-EC" sz="1400" dirty="0">
              <a:solidFill>
                <a:srgbClr val="336600"/>
              </a:solidFill>
            </a:endParaRPr>
          </a:p>
        </p:txBody>
      </p:sp>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21</a:t>
            </a:r>
          </a:p>
        </p:txBody>
      </p:sp>
      <p:sp>
        <p:nvSpPr>
          <p:cNvPr id="4" name="Título 5"/>
          <p:cNvSpPr>
            <a:spLocks noGrp="1"/>
          </p:cNvSpPr>
          <p:nvPr>
            <p:ph type="title"/>
          </p:nvPr>
        </p:nvSpPr>
        <p:spPr>
          <a:xfrm>
            <a:off x="539552" y="28978"/>
            <a:ext cx="8229600" cy="553728"/>
          </a:xfrm>
        </p:spPr>
        <p:txBody>
          <a:bodyPr/>
          <a:lstStyle/>
          <a:p>
            <a:r>
              <a:rPr lang="es-ES" i="0" dirty="0">
                <a:solidFill>
                  <a:srgbClr val="00B050"/>
                </a:solidFill>
                <a:latin typeface="Times New Roman" panose="02020603050405020304" pitchFamily="18" charset="0"/>
                <a:cs typeface="Times New Roman" panose="02020603050405020304" pitchFamily="18" charset="0"/>
              </a:rPr>
              <a:t>Implementación de los sistemas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graphicFrame>
        <p:nvGraphicFramePr>
          <p:cNvPr id="12" name="Diagrama 11">
            <a:extLst>
              <a:ext uri="{FF2B5EF4-FFF2-40B4-BE49-F238E27FC236}">
                <a16:creationId xmlns:a16="http://schemas.microsoft.com/office/drawing/2014/main" id="{701BA228-F3FC-1308-4373-06133710DD4B}"/>
              </a:ext>
            </a:extLst>
          </p:cNvPr>
          <p:cNvGraphicFramePr/>
          <p:nvPr>
            <p:extLst>
              <p:ext uri="{D42A27DB-BD31-4B8C-83A1-F6EECF244321}">
                <p14:modId xmlns:p14="http://schemas.microsoft.com/office/powerpoint/2010/main" val="462257842"/>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31504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210143" y="851647"/>
            <a:ext cx="8664915" cy="4764293"/>
          </a:xfrm>
        </p:spPr>
        <p:txBody>
          <a:bodyPr/>
          <a:lstStyle/>
          <a:p>
            <a:pPr marL="0" indent="0" algn="just">
              <a:buNone/>
            </a:pPr>
            <a:r>
              <a:rPr lang="es-EC" sz="2400" b="1" dirty="0">
                <a:solidFill>
                  <a:srgbClr val="336600"/>
                </a:solidFill>
                <a:latin typeface="Times New Roman" panose="02020603050405020304" pitchFamily="18" charset="0"/>
                <a:cs typeface="Times New Roman" panose="02020603050405020304" pitchFamily="18" charset="0"/>
              </a:rPr>
              <a:t>Arquitectura red CNN</a:t>
            </a:r>
          </a:p>
          <a:p>
            <a:pPr marL="0" indent="0" algn="just">
              <a:buNone/>
            </a:pPr>
            <a:endParaRPr lang="es-EC" sz="1400" dirty="0">
              <a:solidFill>
                <a:schemeClr val="tx1"/>
              </a:solidFill>
            </a:endParaRPr>
          </a:p>
          <a:p>
            <a:pPr marL="0" lvl="0" indent="0" algn="just" rtl="0">
              <a:spcBef>
                <a:spcPts val="600"/>
              </a:spcBef>
              <a:spcAft>
                <a:spcPts val="0"/>
              </a:spcAft>
              <a:buNone/>
            </a:pPr>
            <a:endParaRPr lang="es-EC" sz="1400" dirty="0">
              <a:solidFill>
                <a:schemeClr val="tx1"/>
              </a:solidFill>
            </a:endParaRPr>
          </a:p>
          <a:p>
            <a:pPr marL="0" indent="0" algn="just">
              <a:buNone/>
            </a:pPr>
            <a:endParaRPr lang="es-EC" sz="1400" dirty="0">
              <a:solidFill>
                <a:srgbClr val="336600"/>
              </a:solidFill>
            </a:endParaRPr>
          </a:p>
        </p:txBody>
      </p:sp>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22</a:t>
            </a:r>
          </a:p>
        </p:txBody>
      </p:sp>
      <p:sp>
        <p:nvSpPr>
          <p:cNvPr id="4" name="Título 5"/>
          <p:cNvSpPr>
            <a:spLocks noGrp="1"/>
          </p:cNvSpPr>
          <p:nvPr>
            <p:ph type="title"/>
          </p:nvPr>
        </p:nvSpPr>
        <p:spPr>
          <a:xfrm>
            <a:off x="539552" y="28978"/>
            <a:ext cx="8229600" cy="553728"/>
          </a:xfrm>
        </p:spPr>
        <p:txBody>
          <a:bodyPr/>
          <a:lstStyle/>
          <a:p>
            <a:r>
              <a:rPr lang="es-ES" i="0" dirty="0">
                <a:solidFill>
                  <a:srgbClr val="00B050"/>
                </a:solidFill>
                <a:latin typeface="Times New Roman" panose="02020603050405020304" pitchFamily="18" charset="0"/>
                <a:cs typeface="Times New Roman" panose="02020603050405020304" pitchFamily="18" charset="0"/>
              </a:rPr>
              <a:t>Implementación de los sistemas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pic>
        <p:nvPicPr>
          <p:cNvPr id="2" name="Imagen 1">
            <a:extLst>
              <a:ext uri="{FF2B5EF4-FFF2-40B4-BE49-F238E27FC236}">
                <a16:creationId xmlns:a16="http://schemas.microsoft.com/office/drawing/2014/main" id="{44C68B35-6BB5-A77F-9CF8-AB62405CDC05}"/>
              </a:ext>
            </a:extLst>
          </p:cNvPr>
          <p:cNvPicPr>
            <a:picLocks noChangeAspect="1"/>
          </p:cNvPicPr>
          <p:nvPr/>
        </p:nvPicPr>
        <p:blipFill>
          <a:blip r:embed="rId2"/>
          <a:stretch>
            <a:fillRect/>
          </a:stretch>
        </p:blipFill>
        <p:spPr bwMode="auto">
          <a:xfrm>
            <a:off x="3524250" y="1453514"/>
            <a:ext cx="5462423" cy="2575561"/>
          </a:xfrm>
          <a:prstGeom prst="rect">
            <a:avLst/>
          </a:prstGeom>
        </p:spPr>
      </p:pic>
      <p:graphicFrame>
        <p:nvGraphicFramePr>
          <p:cNvPr id="6" name="Tabla 5">
            <a:extLst>
              <a:ext uri="{FF2B5EF4-FFF2-40B4-BE49-F238E27FC236}">
                <a16:creationId xmlns:a16="http://schemas.microsoft.com/office/drawing/2014/main" id="{8C6CF8B8-E878-A3CF-7D01-1531667D69F2}"/>
              </a:ext>
            </a:extLst>
          </p:cNvPr>
          <p:cNvGraphicFramePr>
            <a:graphicFrameLocks noGrp="1"/>
          </p:cNvGraphicFramePr>
          <p:nvPr>
            <p:extLst>
              <p:ext uri="{D42A27DB-BD31-4B8C-83A1-F6EECF244321}">
                <p14:modId xmlns:p14="http://schemas.microsoft.com/office/powerpoint/2010/main" val="3713396759"/>
              </p:ext>
            </p:extLst>
          </p:nvPr>
        </p:nvGraphicFramePr>
        <p:xfrm>
          <a:off x="157327" y="2492534"/>
          <a:ext cx="4286250" cy="3208020"/>
        </p:xfrm>
        <a:graphic>
          <a:graphicData uri="http://schemas.openxmlformats.org/drawingml/2006/table">
            <a:tbl>
              <a:tblPr firstRow="1" firstCol="1" bandRow="1">
                <a:tableStyleId>{C4B1156A-380E-4F78-BDF5-A606A8083BF9}</a:tableStyleId>
              </a:tblPr>
              <a:tblGrid>
                <a:gridCol w="2116761">
                  <a:extLst>
                    <a:ext uri="{9D8B030D-6E8A-4147-A177-3AD203B41FA5}">
                      <a16:colId xmlns:a16="http://schemas.microsoft.com/office/drawing/2014/main" val="2805174575"/>
                    </a:ext>
                  </a:extLst>
                </a:gridCol>
                <a:gridCol w="2169489">
                  <a:extLst>
                    <a:ext uri="{9D8B030D-6E8A-4147-A177-3AD203B41FA5}">
                      <a16:colId xmlns:a16="http://schemas.microsoft.com/office/drawing/2014/main" val="1073794175"/>
                    </a:ext>
                  </a:extLst>
                </a:gridCol>
              </a:tblGrid>
              <a:tr h="164465">
                <a:tc>
                  <a:txBody>
                    <a:bodyPr/>
                    <a:lstStyle/>
                    <a:p>
                      <a:pPr>
                        <a:lnSpc>
                          <a:spcPct val="200000"/>
                        </a:lnSpc>
                        <a:spcAft>
                          <a:spcPts val="800"/>
                        </a:spcAft>
                      </a:pPr>
                      <a:r>
                        <a:rPr lang="es-ES" sz="1100">
                          <a:effectLst/>
                        </a:rPr>
                        <a:t>Tamaño de la muestra</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S" sz="1100">
                          <a:effectLst/>
                        </a:rPr>
                        <a:t>100 ms</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526912735"/>
                  </a:ext>
                </a:extLst>
              </a:tr>
              <a:tr h="164465">
                <a:tc>
                  <a:txBody>
                    <a:bodyPr/>
                    <a:lstStyle/>
                    <a:p>
                      <a:pPr>
                        <a:lnSpc>
                          <a:spcPct val="200000"/>
                        </a:lnSpc>
                        <a:spcAft>
                          <a:spcPts val="800"/>
                        </a:spcAft>
                      </a:pPr>
                      <a:r>
                        <a:rPr lang="es-ES" sz="1100">
                          <a:effectLst/>
                        </a:rPr>
                        <a:t>Número de capas </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S" sz="1100">
                          <a:effectLst/>
                        </a:rPr>
                        <a:t>10</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967124864"/>
                  </a:ext>
                </a:extLst>
              </a:tr>
              <a:tr h="157480">
                <a:tc>
                  <a:txBody>
                    <a:bodyPr/>
                    <a:lstStyle/>
                    <a:p>
                      <a:pPr>
                        <a:lnSpc>
                          <a:spcPct val="200000"/>
                        </a:lnSpc>
                        <a:spcAft>
                          <a:spcPts val="800"/>
                        </a:spcAft>
                      </a:pPr>
                      <a:r>
                        <a:rPr lang="es-ES" sz="1100">
                          <a:effectLst/>
                        </a:rPr>
                        <a:t>Factores de dilatación</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S" sz="1100">
                          <a:effectLst/>
                        </a:rPr>
                        <a:t>dk={1,2,4,16,32,64,128,256,512}</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810135255"/>
                  </a:ext>
                </a:extLst>
              </a:tr>
              <a:tr h="164465">
                <a:tc>
                  <a:txBody>
                    <a:bodyPr/>
                    <a:lstStyle/>
                    <a:p>
                      <a:pPr>
                        <a:lnSpc>
                          <a:spcPct val="200000"/>
                        </a:lnSpc>
                        <a:spcAft>
                          <a:spcPts val="800"/>
                        </a:spcAft>
                      </a:pPr>
                      <a:r>
                        <a:rPr lang="es-ES" sz="1100">
                          <a:effectLst/>
                        </a:rPr>
                        <a:t>Convolutional channels</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S" sz="1100">
                          <a:effectLst/>
                        </a:rPr>
                        <a:t>12</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033920777"/>
                  </a:ext>
                </a:extLst>
              </a:tr>
              <a:tr h="164465">
                <a:tc>
                  <a:txBody>
                    <a:bodyPr/>
                    <a:lstStyle/>
                    <a:p>
                      <a:pPr>
                        <a:lnSpc>
                          <a:spcPct val="200000"/>
                        </a:lnSpc>
                        <a:spcAft>
                          <a:spcPts val="800"/>
                        </a:spcAft>
                      </a:pPr>
                      <a:r>
                        <a:rPr lang="es-ES" sz="1100">
                          <a:effectLst/>
                        </a:rPr>
                        <a:t>Función de activación </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S" sz="1100">
                          <a:effectLst/>
                        </a:rPr>
                        <a:t>Gated Activation (Tanh, Sigmoide)</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49489498"/>
                  </a:ext>
                </a:extLst>
              </a:tr>
              <a:tr h="164465">
                <a:tc>
                  <a:txBody>
                    <a:bodyPr/>
                    <a:lstStyle/>
                    <a:p>
                      <a:pPr>
                        <a:lnSpc>
                          <a:spcPct val="200000"/>
                        </a:lnSpc>
                        <a:spcAft>
                          <a:spcPts val="800"/>
                        </a:spcAft>
                      </a:pPr>
                      <a:r>
                        <a:rPr lang="es-ES" sz="1100">
                          <a:effectLst/>
                        </a:rPr>
                        <a:t>Optimizador</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S" sz="1100" dirty="0">
                          <a:effectLst/>
                        </a:rPr>
                        <a:t>Adam</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32078432"/>
                  </a:ext>
                </a:extLst>
              </a:tr>
              <a:tr h="157480">
                <a:tc>
                  <a:txBody>
                    <a:bodyPr/>
                    <a:lstStyle/>
                    <a:p>
                      <a:pPr>
                        <a:lnSpc>
                          <a:spcPct val="200000"/>
                        </a:lnSpc>
                        <a:spcAft>
                          <a:spcPts val="800"/>
                        </a:spcAft>
                      </a:pPr>
                      <a:r>
                        <a:rPr lang="es-ES" sz="1100">
                          <a:effectLst/>
                        </a:rPr>
                        <a:t>Tasa de aprendizaje</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S" sz="1100">
                          <a:effectLst/>
                        </a:rPr>
                        <a:t>3e-3</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699195067"/>
                  </a:ext>
                </a:extLst>
              </a:tr>
              <a:tr h="164465">
                <a:tc>
                  <a:txBody>
                    <a:bodyPr/>
                    <a:lstStyle/>
                    <a:p>
                      <a:pPr>
                        <a:lnSpc>
                          <a:spcPct val="200000"/>
                        </a:lnSpc>
                        <a:spcAft>
                          <a:spcPts val="800"/>
                        </a:spcAft>
                      </a:pPr>
                      <a:r>
                        <a:rPr lang="es-ES" sz="1100">
                          <a:effectLst/>
                        </a:rPr>
                        <a:t>Max epochs</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S" sz="1100">
                          <a:effectLst/>
                        </a:rPr>
                        <a:t>1500</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125257639"/>
                  </a:ext>
                </a:extLst>
              </a:tr>
              <a:tr h="164465">
                <a:tc>
                  <a:txBody>
                    <a:bodyPr/>
                    <a:lstStyle/>
                    <a:p>
                      <a:pPr>
                        <a:lnSpc>
                          <a:spcPct val="200000"/>
                        </a:lnSpc>
                        <a:spcAft>
                          <a:spcPts val="800"/>
                        </a:spcAft>
                      </a:pPr>
                      <a:r>
                        <a:rPr lang="es-ES" sz="1100">
                          <a:effectLst/>
                        </a:rPr>
                        <a:t>Batch size</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S" sz="1100">
                          <a:effectLst/>
                        </a:rPr>
                        <a:t>64</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536630966"/>
                  </a:ext>
                </a:extLst>
              </a:tr>
              <a:tr h="157480">
                <a:tc>
                  <a:txBody>
                    <a:bodyPr/>
                    <a:lstStyle/>
                    <a:p>
                      <a:pPr>
                        <a:lnSpc>
                          <a:spcPct val="200000"/>
                        </a:lnSpc>
                        <a:spcAft>
                          <a:spcPts val="800"/>
                        </a:spcAft>
                      </a:pPr>
                      <a:r>
                        <a:rPr lang="es-ES" sz="1100">
                          <a:effectLst/>
                        </a:rPr>
                        <a:t>Función de perdida</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S" sz="1100" dirty="0">
                          <a:effectLst/>
                        </a:rPr>
                        <a:t>ESR con filtro de pre énfasis </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600475090"/>
                  </a:ext>
                </a:extLst>
              </a:tr>
            </a:tbl>
          </a:graphicData>
        </a:graphic>
      </p:graphicFrame>
    </p:spTree>
    <p:extLst>
      <p:ext uri="{BB962C8B-B14F-4D97-AF65-F5344CB8AC3E}">
        <p14:creationId xmlns:p14="http://schemas.microsoft.com/office/powerpoint/2010/main" val="3069156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210143" y="851647"/>
            <a:ext cx="8664915" cy="4764293"/>
          </a:xfrm>
        </p:spPr>
        <p:txBody>
          <a:bodyPr/>
          <a:lstStyle/>
          <a:p>
            <a:pPr marL="0" indent="0" algn="just">
              <a:buNone/>
            </a:pPr>
            <a:r>
              <a:rPr lang="es-EC" sz="2400" b="1" dirty="0">
                <a:solidFill>
                  <a:srgbClr val="336600"/>
                </a:solidFill>
                <a:latin typeface="Times New Roman" panose="02020603050405020304" pitchFamily="18" charset="0"/>
                <a:cs typeface="Times New Roman" panose="02020603050405020304" pitchFamily="18" charset="0"/>
              </a:rPr>
              <a:t>Arquitectura red RNN</a:t>
            </a:r>
          </a:p>
          <a:p>
            <a:pPr marL="0" indent="0" algn="just">
              <a:buNone/>
            </a:pPr>
            <a:endParaRPr lang="es-EC" sz="1400" dirty="0">
              <a:solidFill>
                <a:schemeClr val="tx1"/>
              </a:solidFill>
            </a:endParaRPr>
          </a:p>
          <a:p>
            <a:pPr marL="0" lvl="0" indent="0" algn="just" rtl="0">
              <a:spcBef>
                <a:spcPts val="600"/>
              </a:spcBef>
              <a:spcAft>
                <a:spcPts val="0"/>
              </a:spcAft>
              <a:buNone/>
            </a:pPr>
            <a:endParaRPr lang="es-EC" sz="1400" dirty="0">
              <a:solidFill>
                <a:schemeClr val="tx1"/>
              </a:solidFill>
            </a:endParaRPr>
          </a:p>
          <a:p>
            <a:pPr marL="0" indent="0" algn="just">
              <a:buNone/>
            </a:pPr>
            <a:endParaRPr lang="es-EC" sz="1400" dirty="0">
              <a:solidFill>
                <a:srgbClr val="336600"/>
              </a:solidFill>
            </a:endParaRPr>
          </a:p>
        </p:txBody>
      </p:sp>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23</a:t>
            </a:r>
          </a:p>
        </p:txBody>
      </p:sp>
      <p:sp>
        <p:nvSpPr>
          <p:cNvPr id="4" name="Título 5"/>
          <p:cNvSpPr>
            <a:spLocks noGrp="1"/>
          </p:cNvSpPr>
          <p:nvPr>
            <p:ph type="title"/>
          </p:nvPr>
        </p:nvSpPr>
        <p:spPr>
          <a:xfrm>
            <a:off x="539552" y="28978"/>
            <a:ext cx="8229600" cy="553728"/>
          </a:xfrm>
        </p:spPr>
        <p:txBody>
          <a:bodyPr/>
          <a:lstStyle/>
          <a:p>
            <a:r>
              <a:rPr lang="es-ES" i="0" dirty="0">
                <a:solidFill>
                  <a:srgbClr val="00B050"/>
                </a:solidFill>
                <a:latin typeface="Times New Roman" panose="02020603050405020304" pitchFamily="18" charset="0"/>
                <a:cs typeface="Times New Roman" panose="02020603050405020304" pitchFamily="18" charset="0"/>
              </a:rPr>
              <a:t>Implementación de los sistemas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pic>
        <p:nvPicPr>
          <p:cNvPr id="7" name="Imagen 6">
            <a:extLst>
              <a:ext uri="{FF2B5EF4-FFF2-40B4-BE49-F238E27FC236}">
                <a16:creationId xmlns:a16="http://schemas.microsoft.com/office/drawing/2014/main" id="{3324177C-2D72-B1E0-BFE1-20EDAD4DB5D2}"/>
              </a:ext>
            </a:extLst>
          </p:cNvPr>
          <p:cNvPicPr>
            <a:picLocks noChangeAspect="1"/>
          </p:cNvPicPr>
          <p:nvPr/>
        </p:nvPicPr>
        <p:blipFill>
          <a:blip r:embed="rId2"/>
          <a:stretch>
            <a:fillRect/>
          </a:stretch>
        </p:blipFill>
        <p:spPr bwMode="auto">
          <a:xfrm>
            <a:off x="1973917" y="1242060"/>
            <a:ext cx="6226458" cy="1843547"/>
          </a:xfrm>
          <a:prstGeom prst="rect">
            <a:avLst/>
          </a:prstGeom>
        </p:spPr>
      </p:pic>
      <p:graphicFrame>
        <p:nvGraphicFramePr>
          <p:cNvPr id="8" name="Tabla 7">
            <a:extLst>
              <a:ext uri="{FF2B5EF4-FFF2-40B4-BE49-F238E27FC236}">
                <a16:creationId xmlns:a16="http://schemas.microsoft.com/office/drawing/2014/main" id="{B5604257-710C-C11E-285A-018C150ECEC2}"/>
              </a:ext>
            </a:extLst>
          </p:cNvPr>
          <p:cNvGraphicFramePr>
            <a:graphicFrameLocks noGrp="1"/>
          </p:cNvGraphicFramePr>
          <p:nvPr>
            <p:extLst>
              <p:ext uri="{D42A27DB-BD31-4B8C-83A1-F6EECF244321}">
                <p14:modId xmlns:p14="http://schemas.microsoft.com/office/powerpoint/2010/main" val="3564017293"/>
              </p:ext>
            </p:extLst>
          </p:nvPr>
        </p:nvGraphicFramePr>
        <p:xfrm>
          <a:off x="268942" y="3085607"/>
          <a:ext cx="4524375" cy="2920746"/>
        </p:xfrm>
        <a:graphic>
          <a:graphicData uri="http://schemas.openxmlformats.org/drawingml/2006/table">
            <a:tbl>
              <a:tblPr firstRow="1" firstCol="1" bandRow="1">
                <a:tableStyleId>{C4B1156A-380E-4F78-BDF5-A606A8083BF9}</a:tableStyleId>
              </a:tblPr>
              <a:tblGrid>
                <a:gridCol w="2234251">
                  <a:extLst>
                    <a:ext uri="{9D8B030D-6E8A-4147-A177-3AD203B41FA5}">
                      <a16:colId xmlns:a16="http://schemas.microsoft.com/office/drawing/2014/main" val="3705044866"/>
                    </a:ext>
                  </a:extLst>
                </a:gridCol>
                <a:gridCol w="2290124">
                  <a:extLst>
                    <a:ext uri="{9D8B030D-6E8A-4147-A177-3AD203B41FA5}">
                      <a16:colId xmlns:a16="http://schemas.microsoft.com/office/drawing/2014/main" val="3403540860"/>
                    </a:ext>
                  </a:extLst>
                </a:gridCol>
              </a:tblGrid>
              <a:tr h="165100">
                <a:tc>
                  <a:txBody>
                    <a:bodyPr/>
                    <a:lstStyle/>
                    <a:p>
                      <a:pPr>
                        <a:lnSpc>
                          <a:spcPct val="200000"/>
                        </a:lnSpc>
                        <a:spcAft>
                          <a:spcPts val="800"/>
                        </a:spcAft>
                      </a:pPr>
                      <a:r>
                        <a:rPr lang="es-ES" sz="1100">
                          <a:effectLst/>
                        </a:rPr>
                        <a:t>Tamaño de la muestra</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S" sz="1100">
                          <a:effectLst/>
                        </a:rPr>
                        <a:t>100 ms</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757862540"/>
                  </a:ext>
                </a:extLst>
              </a:tr>
              <a:tr h="165100">
                <a:tc>
                  <a:txBody>
                    <a:bodyPr/>
                    <a:lstStyle/>
                    <a:p>
                      <a:pPr>
                        <a:lnSpc>
                          <a:spcPct val="200000"/>
                        </a:lnSpc>
                        <a:spcAft>
                          <a:spcPts val="800"/>
                        </a:spcAft>
                      </a:pPr>
                      <a:r>
                        <a:rPr lang="es-ES" sz="1100" dirty="0">
                          <a:effectLst/>
                        </a:rPr>
                        <a:t>LSTM </a:t>
                      </a:r>
                      <a:r>
                        <a:rPr lang="es-ES" sz="1100" dirty="0" err="1">
                          <a:effectLst/>
                        </a:rPr>
                        <a:t>hidden</a:t>
                      </a:r>
                      <a:r>
                        <a:rPr lang="es-ES" sz="1100" dirty="0">
                          <a:effectLst/>
                        </a:rPr>
                        <a:t> </a:t>
                      </a:r>
                      <a:r>
                        <a:rPr lang="es-ES" sz="1100" dirty="0" err="1">
                          <a:effectLst/>
                        </a:rPr>
                        <a:t>size</a:t>
                      </a:r>
                      <a:r>
                        <a:rPr lang="es-ES" sz="1100" dirty="0">
                          <a:effectLst/>
                        </a:rPr>
                        <a:t> </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S" sz="1100">
                          <a:effectLst/>
                        </a:rPr>
                        <a:t>64</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218547610"/>
                  </a:ext>
                </a:extLst>
              </a:tr>
              <a:tr h="165100">
                <a:tc>
                  <a:txBody>
                    <a:bodyPr/>
                    <a:lstStyle/>
                    <a:p>
                      <a:pPr>
                        <a:lnSpc>
                          <a:spcPct val="200000"/>
                        </a:lnSpc>
                        <a:spcAft>
                          <a:spcPts val="800"/>
                        </a:spcAft>
                      </a:pPr>
                      <a:r>
                        <a:rPr lang="es-ES" sz="1100">
                          <a:effectLst/>
                        </a:rPr>
                        <a:t>Fully connected inputs</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S" sz="1100">
                          <a:effectLst/>
                        </a:rPr>
                        <a:t>64</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226417450"/>
                  </a:ext>
                </a:extLst>
              </a:tr>
              <a:tr h="165100">
                <a:tc>
                  <a:txBody>
                    <a:bodyPr/>
                    <a:lstStyle/>
                    <a:p>
                      <a:pPr>
                        <a:lnSpc>
                          <a:spcPct val="200000"/>
                        </a:lnSpc>
                        <a:spcAft>
                          <a:spcPts val="800"/>
                        </a:spcAft>
                      </a:pPr>
                      <a:r>
                        <a:rPr lang="es-ES" sz="1100">
                          <a:effectLst/>
                        </a:rPr>
                        <a:t>Función de activación </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S" sz="1100" dirty="0" err="1">
                          <a:effectLst/>
                        </a:rPr>
                        <a:t>Tanh</a:t>
                      </a:r>
                      <a:r>
                        <a:rPr lang="es-ES" sz="1100" dirty="0">
                          <a:effectLst/>
                        </a:rPr>
                        <a:t> y sigmoide utilizadas en la unidad LSTM</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92823954"/>
                  </a:ext>
                </a:extLst>
              </a:tr>
              <a:tr h="165100">
                <a:tc>
                  <a:txBody>
                    <a:bodyPr/>
                    <a:lstStyle/>
                    <a:p>
                      <a:pPr>
                        <a:lnSpc>
                          <a:spcPct val="200000"/>
                        </a:lnSpc>
                        <a:spcAft>
                          <a:spcPts val="800"/>
                        </a:spcAft>
                      </a:pPr>
                      <a:r>
                        <a:rPr lang="es-ES" sz="1100">
                          <a:effectLst/>
                        </a:rPr>
                        <a:t>Optimizador</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S" sz="1100">
                          <a:effectLst/>
                        </a:rPr>
                        <a:t>Adam</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980783895"/>
                  </a:ext>
                </a:extLst>
              </a:tr>
              <a:tr h="157480">
                <a:tc>
                  <a:txBody>
                    <a:bodyPr/>
                    <a:lstStyle/>
                    <a:p>
                      <a:pPr>
                        <a:lnSpc>
                          <a:spcPct val="200000"/>
                        </a:lnSpc>
                        <a:spcAft>
                          <a:spcPts val="800"/>
                        </a:spcAft>
                      </a:pPr>
                      <a:r>
                        <a:rPr lang="es-ES" sz="1100">
                          <a:effectLst/>
                        </a:rPr>
                        <a:t>Tasa de aprendizaje</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S" sz="1100">
                          <a:effectLst/>
                        </a:rPr>
                        <a:t>3e-3</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513679602"/>
                  </a:ext>
                </a:extLst>
              </a:tr>
              <a:tr h="165100">
                <a:tc>
                  <a:txBody>
                    <a:bodyPr/>
                    <a:lstStyle/>
                    <a:p>
                      <a:pPr>
                        <a:lnSpc>
                          <a:spcPct val="200000"/>
                        </a:lnSpc>
                        <a:spcAft>
                          <a:spcPts val="800"/>
                        </a:spcAft>
                      </a:pPr>
                      <a:r>
                        <a:rPr lang="es-ES" sz="1100">
                          <a:effectLst/>
                        </a:rPr>
                        <a:t>Max epochs</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S" sz="1100">
                          <a:effectLst/>
                        </a:rPr>
                        <a:t>1500</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738852396"/>
                  </a:ext>
                </a:extLst>
              </a:tr>
              <a:tr h="165100">
                <a:tc>
                  <a:txBody>
                    <a:bodyPr/>
                    <a:lstStyle/>
                    <a:p>
                      <a:pPr>
                        <a:lnSpc>
                          <a:spcPct val="200000"/>
                        </a:lnSpc>
                        <a:spcAft>
                          <a:spcPts val="800"/>
                        </a:spcAft>
                      </a:pPr>
                      <a:r>
                        <a:rPr lang="es-ES" sz="1100">
                          <a:effectLst/>
                        </a:rPr>
                        <a:t>Batch size</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S" sz="1100">
                          <a:effectLst/>
                        </a:rPr>
                        <a:t>64</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488494886"/>
                  </a:ext>
                </a:extLst>
              </a:tr>
              <a:tr h="157480">
                <a:tc>
                  <a:txBody>
                    <a:bodyPr/>
                    <a:lstStyle/>
                    <a:p>
                      <a:pPr>
                        <a:lnSpc>
                          <a:spcPct val="200000"/>
                        </a:lnSpc>
                        <a:spcAft>
                          <a:spcPts val="800"/>
                        </a:spcAft>
                      </a:pPr>
                      <a:r>
                        <a:rPr lang="es-ES" sz="1100">
                          <a:effectLst/>
                        </a:rPr>
                        <a:t>Función de perdida</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S" sz="1100" dirty="0">
                          <a:effectLst/>
                        </a:rPr>
                        <a:t>ESR con filtro de pre énfasis </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826005410"/>
                  </a:ext>
                </a:extLst>
              </a:tr>
            </a:tbl>
          </a:graphicData>
        </a:graphic>
      </p:graphicFrame>
    </p:spTree>
    <p:extLst>
      <p:ext uri="{BB962C8B-B14F-4D97-AF65-F5344CB8AC3E}">
        <p14:creationId xmlns:p14="http://schemas.microsoft.com/office/powerpoint/2010/main" val="41148194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210143" y="851647"/>
            <a:ext cx="8664915" cy="4764293"/>
          </a:xfrm>
        </p:spPr>
        <p:txBody>
          <a:bodyPr/>
          <a:lstStyle/>
          <a:p>
            <a:pPr marL="0" indent="0" algn="just">
              <a:buNone/>
            </a:pPr>
            <a:r>
              <a:rPr lang="es-EC" sz="2400" b="1" dirty="0">
                <a:solidFill>
                  <a:srgbClr val="336600"/>
                </a:solidFill>
                <a:latin typeface="Times New Roman" panose="02020603050405020304" pitchFamily="18" charset="0"/>
                <a:cs typeface="Times New Roman" panose="02020603050405020304" pitchFamily="18" charset="0"/>
              </a:rPr>
              <a:t>Parámetros de entrenamiento de las redes</a:t>
            </a:r>
          </a:p>
          <a:p>
            <a:pPr marL="0" indent="0" algn="just">
              <a:buNone/>
            </a:pPr>
            <a:endParaRPr lang="es-EC" sz="1400" dirty="0">
              <a:solidFill>
                <a:schemeClr val="tx1"/>
              </a:solidFill>
            </a:endParaRPr>
          </a:p>
          <a:p>
            <a:pPr marL="0" lvl="0" indent="0" algn="just" rtl="0">
              <a:spcBef>
                <a:spcPts val="600"/>
              </a:spcBef>
              <a:spcAft>
                <a:spcPts val="0"/>
              </a:spcAft>
              <a:buNone/>
            </a:pPr>
            <a:endParaRPr lang="es-EC" sz="1400" dirty="0">
              <a:solidFill>
                <a:schemeClr val="tx1"/>
              </a:solidFill>
            </a:endParaRPr>
          </a:p>
          <a:p>
            <a:pPr marL="0" indent="0" algn="just">
              <a:buNone/>
            </a:pPr>
            <a:endParaRPr lang="es-EC" sz="1400" dirty="0">
              <a:solidFill>
                <a:srgbClr val="336600"/>
              </a:solidFill>
            </a:endParaRPr>
          </a:p>
        </p:txBody>
      </p:sp>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24</a:t>
            </a:r>
          </a:p>
        </p:txBody>
      </p:sp>
      <p:sp>
        <p:nvSpPr>
          <p:cNvPr id="4" name="Título 5"/>
          <p:cNvSpPr>
            <a:spLocks noGrp="1"/>
          </p:cNvSpPr>
          <p:nvPr>
            <p:ph type="title"/>
          </p:nvPr>
        </p:nvSpPr>
        <p:spPr>
          <a:xfrm>
            <a:off x="539552" y="28978"/>
            <a:ext cx="8229600" cy="553728"/>
          </a:xfrm>
        </p:spPr>
        <p:txBody>
          <a:bodyPr/>
          <a:lstStyle/>
          <a:p>
            <a:r>
              <a:rPr lang="es-ES" i="0" dirty="0">
                <a:solidFill>
                  <a:srgbClr val="00B050"/>
                </a:solidFill>
                <a:latin typeface="Times New Roman" panose="02020603050405020304" pitchFamily="18" charset="0"/>
                <a:cs typeface="Times New Roman" panose="02020603050405020304" pitchFamily="18" charset="0"/>
              </a:rPr>
              <a:t>Implementación de los sistemas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10" name="Rectángulo 9">
            <a:extLst>
              <a:ext uri="{FF2B5EF4-FFF2-40B4-BE49-F238E27FC236}">
                <a16:creationId xmlns:a16="http://schemas.microsoft.com/office/drawing/2014/main" id="{A9912FEC-EE9C-5D60-FA95-F18BF70AE5F7}"/>
              </a:ext>
            </a:extLst>
          </p:cNvPr>
          <p:cNvSpPr/>
          <p:nvPr/>
        </p:nvSpPr>
        <p:spPr>
          <a:xfrm>
            <a:off x="1248330" y="1473081"/>
            <a:ext cx="2368928" cy="6199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419" sz="1800" dirty="0">
                <a:solidFill>
                  <a:schemeClr val="tx1"/>
                </a:solidFill>
              </a:rPr>
              <a:t>Modelo Convolucional</a:t>
            </a:r>
            <a:endParaRPr lang="es-EC" sz="1800" dirty="0">
              <a:solidFill>
                <a:schemeClr val="tx1"/>
              </a:solidFill>
            </a:endParaRPr>
          </a:p>
        </p:txBody>
      </p:sp>
      <p:graphicFrame>
        <p:nvGraphicFramePr>
          <p:cNvPr id="6" name="Tabla 5">
            <a:extLst>
              <a:ext uri="{FF2B5EF4-FFF2-40B4-BE49-F238E27FC236}">
                <a16:creationId xmlns:a16="http://schemas.microsoft.com/office/drawing/2014/main" id="{9C1294AA-92F2-4C2F-4482-B80DAC211AA9}"/>
              </a:ext>
            </a:extLst>
          </p:cNvPr>
          <p:cNvGraphicFramePr>
            <a:graphicFrameLocks noGrp="1"/>
          </p:cNvGraphicFramePr>
          <p:nvPr/>
        </p:nvGraphicFramePr>
        <p:xfrm>
          <a:off x="352983" y="2430899"/>
          <a:ext cx="3962400" cy="2954020"/>
        </p:xfrm>
        <a:graphic>
          <a:graphicData uri="http://schemas.openxmlformats.org/drawingml/2006/table">
            <a:tbl>
              <a:tblPr firstRow="1" firstCol="1" bandRow="1">
                <a:tableStyleId>{ED083AE6-46FA-4A59-8FB0-9F97EB10719F}</a:tableStyleId>
              </a:tblPr>
              <a:tblGrid>
                <a:gridCol w="1320800">
                  <a:extLst>
                    <a:ext uri="{9D8B030D-6E8A-4147-A177-3AD203B41FA5}">
                      <a16:colId xmlns:a16="http://schemas.microsoft.com/office/drawing/2014/main" val="779642214"/>
                    </a:ext>
                  </a:extLst>
                </a:gridCol>
                <a:gridCol w="1319531">
                  <a:extLst>
                    <a:ext uri="{9D8B030D-6E8A-4147-A177-3AD203B41FA5}">
                      <a16:colId xmlns:a16="http://schemas.microsoft.com/office/drawing/2014/main" val="322011140"/>
                    </a:ext>
                  </a:extLst>
                </a:gridCol>
                <a:gridCol w="1322069">
                  <a:extLst>
                    <a:ext uri="{9D8B030D-6E8A-4147-A177-3AD203B41FA5}">
                      <a16:colId xmlns:a16="http://schemas.microsoft.com/office/drawing/2014/main" val="377006174"/>
                    </a:ext>
                  </a:extLst>
                </a:gridCol>
              </a:tblGrid>
              <a:tr h="288290">
                <a:tc gridSpan="3">
                  <a:txBody>
                    <a:bodyPr/>
                    <a:lstStyle/>
                    <a:p>
                      <a:pPr algn="ctr">
                        <a:lnSpc>
                          <a:spcPct val="200000"/>
                        </a:lnSpc>
                        <a:spcAft>
                          <a:spcPts val="800"/>
                        </a:spcAft>
                      </a:pPr>
                      <a:r>
                        <a:rPr lang="es-EC" sz="1100" dirty="0">
                          <a:effectLst/>
                        </a:rPr>
                        <a:t>10 capas</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843898293"/>
                  </a:ext>
                </a:extLst>
              </a:tr>
              <a:tr h="288290">
                <a:tc>
                  <a:txBody>
                    <a:bodyPr/>
                    <a:lstStyle/>
                    <a:p>
                      <a:pPr>
                        <a:lnSpc>
                          <a:spcPct val="200000"/>
                        </a:lnSpc>
                        <a:spcAft>
                          <a:spcPts val="800"/>
                        </a:spcAft>
                      </a:pPr>
                      <a:r>
                        <a:rPr lang="es-EC" sz="1100">
                          <a:effectLst/>
                        </a:rPr>
                        <a:t>Canales</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a:effectLst/>
                        </a:rPr>
                        <a:t>2</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dirty="0">
                          <a:effectLst/>
                        </a:rPr>
                        <a:t>16</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922360179"/>
                  </a:ext>
                </a:extLst>
              </a:tr>
              <a:tr h="297180">
                <a:tc>
                  <a:txBody>
                    <a:bodyPr/>
                    <a:lstStyle/>
                    <a:p>
                      <a:pPr>
                        <a:lnSpc>
                          <a:spcPct val="200000"/>
                        </a:lnSpc>
                        <a:spcAft>
                          <a:spcPts val="800"/>
                        </a:spcAft>
                      </a:pPr>
                      <a:r>
                        <a:rPr lang="es-EC" sz="1100">
                          <a:effectLst/>
                        </a:rPr>
                        <a:t>Velocidad RT</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a:effectLst/>
                        </a:rPr>
                        <a:t>6.1</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a:effectLst/>
                        </a:rPr>
                        <a:t>3</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638684648"/>
                  </a:ext>
                </a:extLst>
              </a:tr>
              <a:tr h="297180">
                <a:tc>
                  <a:txBody>
                    <a:bodyPr/>
                    <a:lstStyle/>
                    <a:p>
                      <a:pPr>
                        <a:lnSpc>
                          <a:spcPct val="200000"/>
                        </a:lnSpc>
                        <a:spcAft>
                          <a:spcPts val="800"/>
                        </a:spcAft>
                      </a:pPr>
                      <a:r>
                        <a:rPr lang="es-EC" sz="1100">
                          <a:effectLst/>
                        </a:rPr>
                        <a:t>ESR 1000 epochs</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a:effectLst/>
                        </a:rPr>
                        <a:t>1.97</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dirty="0">
                          <a:effectLst/>
                        </a:rPr>
                        <a:t>0.058</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336899893"/>
                  </a:ext>
                </a:extLst>
              </a:tr>
              <a:tr h="297180">
                <a:tc>
                  <a:txBody>
                    <a:bodyPr/>
                    <a:lstStyle/>
                    <a:p>
                      <a:pPr>
                        <a:lnSpc>
                          <a:spcPct val="200000"/>
                        </a:lnSpc>
                        <a:spcAft>
                          <a:spcPts val="800"/>
                        </a:spcAft>
                      </a:pPr>
                      <a:r>
                        <a:rPr lang="es-EC" sz="1100">
                          <a:effectLst/>
                        </a:rPr>
                        <a:t>ESR 1700 epochs</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a:effectLst/>
                        </a:rPr>
                        <a:t>1.12</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a:effectLst/>
                        </a:rPr>
                        <a:t>0.0381</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193285451"/>
                  </a:ext>
                </a:extLst>
              </a:tr>
              <a:tr h="297180">
                <a:tc gridSpan="3">
                  <a:txBody>
                    <a:bodyPr/>
                    <a:lstStyle/>
                    <a:p>
                      <a:pPr algn="ctr">
                        <a:lnSpc>
                          <a:spcPct val="200000"/>
                        </a:lnSpc>
                        <a:spcAft>
                          <a:spcPts val="800"/>
                        </a:spcAft>
                      </a:pPr>
                      <a:r>
                        <a:rPr lang="es-EC" sz="1100">
                          <a:effectLst/>
                        </a:rPr>
                        <a:t>24 Capas</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957461689"/>
                  </a:ext>
                </a:extLst>
              </a:tr>
              <a:tr h="297180">
                <a:tc>
                  <a:txBody>
                    <a:bodyPr/>
                    <a:lstStyle/>
                    <a:p>
                      <a:pPr>
                        <a:lnSpc>
                          <a:spcPct val="200000"/>
                        </a:lnSpc>
                        <a:spcAft>
                          <a:spcPts val="800"/>
                        </a:spcAft>
                      </a:pPr>
                      <a:r>
                        <a:rPr lang="es-EC" sz="1100">
                          <a:effectLst/>
                        </a:rPr>
                        <a:t>Canales</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a:effectLst/>
                        </a:rPr>
                        <a:t>2</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a:effectLst/>
                        </a:rPr>
                        <a:t>16</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331698363"/>
                  </a:ext>
                </a:extLst>
              </a:tr>
              <a:tr h="297180">
                <a:tc>
                  <a:txBody>
                    <a:bodyPr/>
                    <a:lstStyle/>
                    <a:p>
                      <a:pPr>
                        <a:lnSpc>
                          <a:spcPct val="200000"/>
                        </a:lnSpc>
                        <a:spcAft>
                          <a:spcPts val="800"/>
                        </a:spcAft>
                      </a:pPr>
                      <a:r>
                        <a:rPr lang="es-EC" sz="1100">
                          <a:effectLst/>
                        </a:rPr>
                        <a:t>Velocidad RT</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a:effectLst/>
                        </a:rPr>
                        <a:t>1.87</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a:effectLst/>
                        </a:rPr>
                        <a:t>0.92</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345229192"/>
                  </a:ext>
                </a:extLst>
              </a:tr>
              <a:tr h="297180">
                <a:tc>
                  <a:txBody>
                    <a:bodyPr/>
                    <a:lstStyle/>
                    <a:p>
                      <a:pPr>
                        <a:lnSpc>
                          <a:spcPct val="200000"/>
                        </a:lnSpc>
                        <a:spcAft>
                          <a:spcPts val="800"/>
                        </a:spcAft>
                      </a:pPr>
                      <a:r>
                        <a:rPr lang="es-EC" sz="1100">
                          <a:effectLst/>
                        </a:rPr>
                        <a:t>ESR 1000 epochs</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a:effectLst/>
                        </a:rPr>
                        <a:t>1.95</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a:effectLst/>
                        </a:rPr>
                        <a:t>0.057</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418645125"/>
                  </a:ext>
                </a:extLst>
              </a:tr>
              <a:tr h="297180">
                <a:tc>
                  <a:txBody>
                    <a:bodyPr/>
                    <a:lstStyle/>
                    <a:p>
                      <a:pPr>
                        <a:lnSpc>
                          <a:spcPct val="200000"/>
                        </a:lnSpc>
                        <a:spcAft>
                          <a:spcPts val="800"/>
                        </a:spcAft>
                      </a:pPr>
                      <a:r>
                        <a:rPr lang="es-EC" sz="1100">
                          <a:effectLst/>
                        </a:rPr>
                        <a:t>ESR 1700 epochs</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a:effectLst/>
                        </a:rPr>
                        <a:t>1.07</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dirty="0">
                          <a:effectLst/>
                        </a:rPr>
                        <a:t>0.0372</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963676605"/>
                  </a:ext>
                </a:extLst>
              </a:tr>
            </a:tbl>
          </a:graphicData>
        </a:graphic>
      </p:graphicFrame>
      <p:graphicFrame>
        <p:nvGraphicFramePr>
          <p:cNvPr id="7" name="Tabla 6">
            <a:extLst>
              <a:ext uri="{FF2B5EF4-FFF2-40B4-BE49-F238E27FC236}">
                <a16:creationId xmlns:a16="http://schemas.microsoft.com/office/drawing/2014/main" id="{A2BABDD0-17F6-F872-A8AF-0EC65DAEB441}"/>
              </a:ext>
            </a:extLst>
          </p:cNvPr>
          <p:cNvGraphicFramePr>
            <a:graphicFrameLocks noGrp="1"/>
          </p:cNvGraphicFramePr>
          <p:nvPr/>
        </p:nvGraphicFramePr>
        <p:xfrm>
          <a:off x="5002252" y="2430899"/>
          <a:ext cx="3788765" cy="2186176"/>
        </p:xfrm>
        <a:graphic>
          <a:graphicData uri="http://schemas.openxmlformats.org/drawingml/2006/table">
            <a:tbl>
              <a:tblPr firstRow="1" firstCol="1" bandRow="1">
                <a:tableStyleId>{C4B1156A-380E-4F78-BDF5-A606A8083BF9}</a:tableStyleId>
              </a:tblPr>
              <a:tblGrid>
                <a:gridCol w="1262601">
                  <a:extLst>
                    <a:ext uri="{9D8B030D-6E8A-4147-A177-3AD203B41FA5}">
                      <a16:colId xmlns:a16="http://schemas.microsoft.com/office/drawing/2014/main" val="2130815371"/>
                    </a:ext>
                  </a:extLst>
                </a:gridCol>
                <a:gridCol w="1263082">
                  <a:extLst>
                    <a:ext uri="{9D8B030D-6E8A-4147-A177-3AD203B41FA5}">
                      <a16:colId xmlns:a16="http://schemas.microsoft.com/office/drawing/2014/main" val="853893314"/>
                    </a:ext>
                  </a:extLst>
                </a:gridCol>
                <a:gridCol w="1263082">
                  <a:extLst>
                    <a:ext uri="{9D8B030D-6E8A-4147-A177-3AD203B41FA5}">
                      <a16:colId xmlns:a16="http://schemas.microsoft.com/office/drawing/2014/main" val="2308768012"/>
                    </a:ext>
                  </a:extLst>
                </a:gridCol>
              </a:tblGrid>
              <a:tr h="318514">
                <a:tc>
                  <a:txBody>
                    <a:bodyPr/>
                    <a:lstStyle/>
                    <a:p>
                      <a:pPr>
                        <a:lnSpc>
                          <a:spcPct val="200000"/>
                        </a:lnSpc>
                        <a:spcAft>
                          <a:spcPts val="800"/>
                        </a:spcAft>
                      </a:pPr>
                      <a:r>
                        <a:rPr lang="es-EC" sz="1100">
                          <a:effectLst/>
                        </a:rPr>
                        <a:t>LSTM Hidden size</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dirty="0">
                          <a:effectLst/>
                        </a:rPr>
                        <a:t>16</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a:effectLst/>
                        </a:rPr>
                        <a:t>80</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876425076"/>
                  </a:ext>
                </a:extLst>
              </a:tr>
              <a:tr h="318514">
                <a:tc>
                  <a:txBody>
                    <a:bodyPr/>
                    <a:lstStyle/>
                    <a:p>
                      <a:pPr>
                        <a:lnSpc>
                          <a:spcPct val="200000"/>
                        </a:lnSpc>
                        <a:spcAft>
                          <a:spcPts val="800"/>
                        </a:spcAft>
                      </a:pPr>
                      <a:r>
                        <a:rPr lang="es-EC" sz="1100">
                          <a:effectLst/>
                        </a:rPr>
                        <a:t>Velocidad RT</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a:effectLst/>
                        </a:rPr>
                        <a:t>15</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a:effectLst/>
                        </a:rPr>
                        <a:t>2.5</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481808680"/>
                  </a:ext>
                </a:extLst>
              </a:tr>
              <a:tr h="328245">
                <a:tc>
                  <a:txBody>
                    <a:bodyPr/>
                    <a:lstStyle/>
                    <a:p>
                      <a:pPr>
                        <a:lnSpc>
                          <a:spcPct val="200000"/>
                        </a:lnSpc>
                        <a:spcAft>
                          <a:spcPts val="800"/>
                        </a:spcAft>
                      </a:pPr>
                      <a:r>
                        <a:rPr lang="es-EC" sz="1100">
                          <a:effectLst/>
                        </a:rPr>
                        <a:t>ESR 1000 epochs</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a:effectLst/>
                        </a:rPr>
                        <a:t>2.32</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dirty="0">
                          <a:effectLst/>
                        </a:rPr>
                        <a:t>0.1341</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162676264"/>
                  </a:ext>
                </a:extLst>
              </a:tr>
              <a:tr h="328245">
                <a:tc>
                  <a:txBody>
                    <a:bodyPr/>
                    <a:lstStyle/>
                    <a:p>
                      <a:pPr>
                        <a:lnSpc>
                          <a:spcPct val="200000"/>
                        </a:lnSpc>
                        <a:spcAft>
                          <a:spcPts val="800"/>
                        </a:spcAft>
                      </a:pPr>
                      <a:r>
                        <a:rPr lang="es-EC" sz="1100">
                          <a:effectLst/>
                        </a:rPr>
                        <a:t>ESR 1700 epochs</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dirty="0">
                          <a:effectLst/>
                        </a:rPr>
                        <a:t>2.23</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dirty="0">
                          <a:effectLst/>
                        </a:rPr>
                        <a:t>0.1032</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332288411"/>
                  </a:ext>
                </a:extLst>
              </a:tr>
            </a:tbl>
          </a:graphicData>
        </a:graphic>
      </p:graphicFrame>
      <p:sp>
        <p:nvSpPr>
          <p:cNvPr id="9" name="Rectángulo 8">
            <a:extLst>
              <a:ext uri="{FF2B5EF4-FFF2-40B4-BE49-F238E27FC236}">
                <a16:creationId xmlns:a16="http://schemas.microsoft.com/office/drawing/2014/main" id="{0E5FD4D2-4478-91AC-B569-B22A705162AB}"/>
              </a:ext>
            </a:extLst>
          </p:cNvPr>
          <p:cNvSpPr/>
          <p:nvPr/>
        </p:nvSpPr>
        <p:spPr>
          <a:xfrm>
            <a:off x="5820330" y="1436886"/>
            <a:ext cx="2368928" cy="619998"/>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419" sz="1800" dirty="0">
                <a:solidFill>
                  <a:schemeClr val="tx1"/>
                </a:solidFill>
              </a:rPr>
              <a:t>Modelo Recurrente</a:t>
            </a:r>
            <a:endParaRPr lang="es-EC" sz="1800" dirty="0">
              <a:solidFill>
                <a:schemeClr val="tx1"/>
              </a:solidFill>
            </a:endParaRPr>
          </a:p>
        </p:txBody>
      </p:sp>
    </p:spTree>
    <p:extLst>
      <p:ext uri="{BB962C8B-B14F-4D97-AF65-F5344CB8AC3E}">
        <p14:creationId xmlns:p14="http://schemas.microsoft.com/office/powerpoint/2010/main" val="776518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25</a:t>
            </a:r>
          </a:p>
        </p:txBody>
      </p:sp>
      <p:sp>
        <p:nvSpPr>
          <p:cNvPr id="4" name="Título 5"/>
          <p:cNvSpPr>
            <a:spLocks noGrp="1"/>
          </p:cNvSpPr>
          <p:nvPr>
            <p:ph type="title"/>
          </p:nvPr>
        </p:nvSpPr>
        <p:spPr>
          <a:xfrm>
            <a:off x="539552" y="28978"/>
            <a:ext cx="8229600" cy="1143000"/>
          </a:xfrm>
        </p:spPr>
        <p:txBody>
          <a:bodyPr/>
          <a:lstStyle/>
          <a:p>
            <a:r>
              <a:rPr lang="es-EC" i="0" dirty="0" err="1">
                <a:solidFill>
                  <a:srgbClr val="00B050"/>
                </a:solidFill>
                <a:latin typeface="Times New Roman" panose="02020603050405020304" pitchFamily="18" charset="0"/>
                <a:cs typeface="Times New Roman" panose="02020603050405020304" pitchFamily="18" charset="0"/>
              </a:rPr>
              <a:t>An</a:t>
            </a:r>
            <a:r>
              <a:rPr lang="es-ES" i="0" dirty="0" err="1">
                <a:solidFill>
                  <a:srgbClr val="00B050"/>
                </a:solidFill>
                <a:latin typeface="Times New Roman" panose="02020603050405020304" pitchFamily="18" charset="0"/>
                <a:cs typeface="Times New Roman" panose="02020603050405020304" pitchFamily="18" charset="0"/>
              </a:rPr>
              <a:t>álisis</a:t>
            </a:r>
            <a:r>
              <a:rPr lang="es-ES" i="0" dirty="0">
                <a:solidFill>
                  <a:srgbClr val="00B050"/>
                </a:solidFill>
                <a:latin typeface="Times New Roman" panose="02020603050405020304" pitchFamily="18" charset="0"/>
                <a:cs typeface="Times New Roman" panose="02020603050405020304" pitchFamily="18" charset="0"/>
              </a:rPr>
              <a:t> de resultados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2" name="Rectángulo: esquina doblada 1">
            <a:extLst>
              <a:ext uri="{FF2B5EF4-FFF2-40B4-BE49-F238E27FC236}">
                <a16:creationId xmlns:a16="http://schemas.microsoft.com/office/drawing/2014/main" id="{E1D8FFE3-41D0-CE75-9FA9-E0B9F17A261E}"/>
              </a:ext>
            </a:extLst>
          </p:cNvPr>
          <p:cNvSpPr/>
          <p:nvPr/>
        </p:nvSpPr>
        <p:spPr>
          <a:xfrm>
            <a:off x="705967" y="802646"/>
            <a:ext cx="2819674" cy="369332"/>
          </a:xfrm>
          <a:prstGeom prst="foldedCorner">
            <a:avLst/>
          </a:prstGeom>
          <a:ln>
            <a:solidFill>
              <a:srgbClr val="00B050"/>
            </a:solidFill>
          </a:ln>
          <a:effectLst>
            <a:reflection blurRad="6350" stA="52000" endA="300" endPos="350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419" sz="1700" dirty="0"/>
              <a:t>Amplificador Mesa Boogie</a:t>
            </a:r>
            <a:endParaRPr lang="es-EC" sz="1700" dirty="0"/>
          </a:p>
        </p:txBody>
      </p:sp>
      <p:pic>
        <p:nvPicPr>
          <p:cNvPr id="5" name="Image2">
            <a:extLst>
              <a:ext uri="{FF2B5EF4-FFF2-40B4-BE49-F238E27FC236}">
                <a16:creationId xmlns:a16="http://schemas.microsoft.com/office/drawing/2014/main" id="{DD75E152-9BF2-7ADA-551C-9320AAFE61F6}"/>
              </a:ext>
            </a:extLst>
          </p:cNvPr>
          <p:cNvPicPr>
            <a:picLocks noChangeAspect="1"/>
          </p:cNvPicPr>
          <p:nvPr/>
        </p:nvPicPr>
        <p:blipFill>
          <a:blip r:embed="rId2"/>
          <a:stretch>
            <a:fillRect/>
          </a:stretch>
        </p:blipFill>
        <p:spPr bwMode="auto">
          <a:xfrm>
            <a:off x="154743" y="1342342"/>
            <a:ext cx="4452298" cy="4144058"/>
          </a:xfrm>
          <a:prstGeom prst="rect">
            <a:avLst/>
          </a:prstGeom>
        </p:spPr>
      </p:pic>
      <p:pic>
        <p:nvPicPr>
          <p:cNvPr id="7" name="Imagen 6">
            <a:extLst>
              <a:ext uri="{FF2B5EF4-FFF2-40B4-BE49-F238E27FC236}">
                <a16:creationId xmlns:a16="http://schemas.microsoft.com/office/drawing/2014/main" id="{F6548453-BBEC-91FE-DDA8-FCC931869847}"/>
              </a:ext>
            </a:extLst>
          </p:cNvPr>
          <p:cNvPicPr>
            <a:picLocks noChangeAspect="1"/>
          </p:cNvPicPr>
          <p:nvPr/>
        </p:nvPicPr>
        <p:blipFill>
          <a:blip r:embed="rId3"/>
          <a:stretch>
            <a:fillRect/>
          </a:stretch>
        </p:blipFill>
        <p:spPr bwMode="auto">
          <a:xfrm>
            <a:off x="4572000" y="1418433"/>
            <a:ext cx="4264857" cy="3991875"/>
          </a:xfrm>
          <a:prstGeom prst="rect">
            <a:avLst/>
          </a:prstGeom>
        </p:spPr>
      </p:pic>
      <p:sp>
        <p:nvSpPr>
          <p:cNvPr id="8" name="Rectángulo: esquina doblada 7">
            <a:extLst>
              <a:ext uri="{FF2B5EF4-FFF2-40B4-BE49-F238E27FC236}">
                <a16:creationId xmlns:a16="http://schemas.microsoft.com/office/drawing/2014/main" id="{5BB3FD87-0159-A78F-E39D-961D5DE52AB7}"/>
              </a:ext>
            </a:extLst>
          </p:cNvPr>
          <p:cNvSpPr/>
          <p:nvPr/>
        </p:nvSpPr>
        <p:spPr>
          <a:xfrm>
            <a:off x="705967" y="221671"/>
            <a:ext cx="2819674" cy="369332"/>
          </a:xfrm>
          <a:prstGeom prst="foldedCorner">
            <a:avLst/>
          </a:prstGeom>
          <a:ln>
            <a:solidFill>
              <a:srgbClr val="00B050"/>
            </a:solidFill>
          </a:ln>
          <a:effectLst>
            <a:reflection blurRad="6350" stA="52000" endA="300" endPos="350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419" sz="1700" dirty="0"/>
              <a:t>Modelos CNN obtenidos</a:t>
            </a:r>
            <a:endParaRPr lang="es-EC" sz="1700" dirty="0"/>
          </a:p>
        </p:txBody>
      </p:sp>
    </p:spTree>
    <p:extLst>
      <p:ext uri="{BB962C8B-B14F-4D97-AF65-F5344CB8AC3E}">
        <p14:creationId xmlns:p14="http://schemas.microsoft.com/office/powerpoint/2010/main" val="6616143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26</a:t>
            </a:r>
          </a:p>
        </p:txBody>
      </p:sp>
      <p:sp>
        <p:nvSpPr>
          <p:cNvPr id="4" name="Título 5"/>
          <p:cNvSpPr>
            <a:spLocks noGrp="1"/>
          </p:cNvSpPr>
          <p:nvPr>
            <p:ph type="title"/>
          </p:nvPr>
        </p:nvSpPr>
        <p:spPr>
          <a:xfrm>
            <a:off x="539552" y="28978"/>
            <a:ext cx="8229600" cy="1143000"/>
          </a:xfrm>
        </p:spPr>
        <p:txBody>
          <a:bodyPr/>
          <a:lstStyle/>
          <a:p>
            <a:r>
              <a:rPr lang="es-EC" i="0" dirty="0" err="1">
                <a:solidFill>
                  <a:srgbClr val="00B050"/>
                </a:solidFill>
                <a:latin typeface="Times New Roman" panose="02020603050405020304" pitchFamily="18" charset="0"/>
                <a:cs typeface="Times New Roman" panose="02020603050405020304" pitchFamily="18" charset="0"/>
              </a:rPr>
              <a:t>An</a:t>
            </a:r>
            <a:r>
              <a:rPr lang="es-ES" i="0" dirty="0" err="1">
                <a:solidFill>
                  <a:srgbClr val="00B050"/>
                </a:solidFill>
                <a:latin typeface="Times New Roman" panose="02020603050405020304" pitchFamily="18" charset="0"/>
                <a:cs typeface="Times New Roman" panose="02020603050405020304" pitchFamily="18" charset="0"/>
              </a:rPr>
              <a:t>álisis</a:t>
            </a:r>
            <a:r>
              <a:rPr lang="es-ES" i="0" dirty="0">
                <a:solidFill>
                  <a:srgbClr val="00B050"/>
                </a:solidFill>
                <a:latin typeface="Times New Roman" panose="02020603050405020304" pitchFamily="18" charset="0"/>
                <a:cs typeface="Times New Roman" panose="02020603050405020304" pitchFamily="18" charset="0"/>
              </a:rPr>
              <a:t> de resultados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2" name="Rectángulo: esquina doblada 1">
            <a:extLst>
              <a:ext uri="{FF2B5EF4-FFF2-40B4-BE49-F238E27FC236}">
                <a16:creationId xmlns:a16="http://schemas.microsoft.com/office/drawing/2014/main" id="{E1D8FFE3-41D0-CE75-9FA9-E0B9F17A261E}"/>
              </a:ext>
            </a:extLst>
          </p:cNvPr>
          <p:cNvSpPr/>
          <p:nvPr/>
        </p:nvSpPr>
        <p:spPr>
          <a:xfrm>
            <a:off x="705967" y="802646"/>
            <a:ext cx="2819674" cy="369332"/>
          </a:xfrm>
          <a:prstGeom prst="foldedCorner">
            <a:avLst/>
          </a:prstGeom>
          <a:ln>
            <a:solidFill>
              <a:srgbClr val="00B050"/>
            </a:solidFill>
          </a:ln>
          <a:effectLst>
            <a:reflection blurRad="6350" stA="52000" endA="300" endPos="350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419" sz="1700" dirty="0"/>
              <a:t>Pedal </a:t>
            </a:r>
            <a:r>
              <a:rPr lang="es-419" sz="1700" dirty="0" err="1"/>
              <a:t>Ibanez</a:t>
            </a:r>
            <a:endParaRPr lang="es-EC" sz="1700" dirty="0"/>
          </a:p>
        </p:txBody>
      </p:sp>
      <p:sp>
        <p:nvSpPr>
          <p:cNvPr id="8" name="Rectángulo: esquina doblada 7">
            <a:extLst>
              <a:ext uri="{FF2B5EF4-FFF2-40B4-BE49-F238E27FC236}">
                <a16:creationId xmlns:a16="http://schemas.microsoft.com/office/drawing/2014/main" id="{5BB3FD87-0159-A78F-E39D-961D5DE52AB7}"/>
              </a:ext>
            </a:extLst>
          </p:cNvPr>
          <p:cNvSpPr/>
          <p:nvPr/>
        </p:nvSpPr>
        <p:spPr>
          <a:xfrm>
            <a:off x="705967" y="221671"/>
            <a:ext cx="2819674" cy="369332"/>
          </a:xfrm>
          <a:prstGeom prst="foldedCorner">
            <a:avLst/>
          </a:prstGeom>
          <a:ln>
            <a:solidFill>
              <a:srgbClr val="00B050"/>
            </a:solidFill>
          </a:ln>
          <a:effectLst>
            <a:reflection blurRad="6350" stA="52000" endA="300" endPos="350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419" sz="1700" dirty="0"/>
              <a:t>Modelos CNN obtenidos</a:t>
            </a:r>
            <a:endParaRPr lang="es-EC" sz="1700" dirty="0"/>
          </a:p>
        </p:txBody>
      </p:sp>
      <p:pic>
        <p:nvPicPr>
          <p:cNvPr id="6" name="Imagen 5">
            <a:extLst>
              <a:ext uri="{FF2B5EF4-FFF2-40B4-BE49-F238E27FC236}">
                <a16:creationId xmlns:a16="http://schemas.microsoft.com/office/drawing/2014/main" id="{66CA75C3-0B47-03A4-6E4B-027F06DA9DC6}"/>
              </a:ext>
            </a:extLst>
          </p:cNvPr>
          <p:cNvPicPr>
            <a:picLocks noChangeAspect="1"/>
          </p:cNvPicPr>
          <p:nvPr/>
        </p:nvPicPr>
        <p:blipFill>
          <a:blip r:embed="rId2"/>
          <a:stretch>
            <a:fillRect/>
          </a:stretch>
        </p:blipFill>
        <p:spPr bwMode="auto">
          <a:xfrm>
            <a:off x="96206" y="1241954"/>
            <a:ext cx="4289197" cy="4014788"/>
          </a:xfrm>
          <a:prstGeom prst="rect">
            <a:avLst/>
          </a:prstGeom>
        </p:spPr>
      </p:pic>
      <p:pic>
        <p:nvPicPr>
          <p:cNvPr id="9" name="Imagen 8">
            <a:extLst>
              <a:ext uri="{FF2B5EF4-FFF2-40B4-BE49-F238E27FC236}">
                <a16:creationId xmlns:a16="http://schemas.microsoft.com/office/drawing/2014/main" id="{B306F1A4-02B6-4ABF-04B3-D21CC3711A2F}"/>
              </a:ext>
            </a:extLst>
          </p:cNvPr>
          <p:cNvPicPr>
            <a:picLocks noChangeAspect="1"/>
          </p:cNvPicPr>
          <p:nvPr/>
        </p:nvPicPr>
        <p:blipFill>
          <a:blip r:embed="rId3"/>
          <a:stretch>
            <a:fillRect/>
          </a:stretch>
        </p:blipFill>
        <p:spPr bwMode="auto">
          <a:xfrm>
            <a:off x="4654352" y="1241954"/>
            <a:ext cx="4289517" cy="4014788"/>
          </a:xfrm>
          <a:prstGeom prst="rect">
            <a:avLst/>
          </a:prstGeom>
        </p:spPr>
      </p:pic>
    </p:spTree>
    <p:extLst>
      <p:ext uri="{BB962C8B-B14F-4D97-AF65-F5344CB8AC3E}">
        <p14:creationId xmlns:p14="http://schemas.microsoft.com/office/powerpoint/2010/main" val="38006442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27</a:t>
            </a:r>
          </a:p>
        </p:txBody>
      </p:sp>
      <p:sp>
        <p:nvSpPr>
          <p:cNvPr id="4" name="Título 5"/>
          <p:cNvSpPr>
            <a:spLocks noGrp="1"/>
          </p:cNvSpPr>
          <p:nvPr>
            <p:ph type="title"/>
          </p:nvPr>
        </p:nvSpPr>
        <p:spPr>
          <a:xfrm>
            <a:off x="539552" y="28978"/>
            <a:ext cx="8229600" cy="1143000"/>
          </a:xfrm>
        </p:spPr>
        <p:txBody>
          <a:bodyPr/>
          <a:lstStyle/>
          <a:p>
            <a:r>
              <a:rPr lang="es-EC" i="0" dirty="0" err="1">
                <a:solidFill>
                  <a:srgbClr val="00B050"/>
                </a:solidFill>
                <a:latin typeface="Times New Roman" panose="02020603050405020304" pitchFamily="18" charset="0"/>
                <a:cs typeface="Times New Roman" panose="02020603050405020304" pitchFamily="18" charset="0"/>
              </a:rPr>
              <a:t>An</a:t>
            </a:r>
            <a:r>
              <a:rPr lang="es-ES" i="0" dirty="0" err="1">
                <a:solidFill>
                  <a:srgbClr val="00B050"/>
                </a:solidFill>
                <a:latin typeface="Times New Roman" panose="02020603050405020304" pitchFamily="18" charset="0"/>
                <a:cs typeface="Times New Roman" panose="02020603050405020304" pitchFamily="18" charset="0"/>
              </a:rPr>
              <a:t>álisis</a:t>
            </a:r>
            <a:r>
              <a:rPr lang="es-ES" i="0" dirty="0">
                <a:solidFill>
                  <a:srgbClr val="00B050"/>
                </a:solidFill>
                <a:latin typeface="Times New Roman" panose="02020603050405020304" pitchFamily="18" charset="0"/>
                <a:cs typeface="Times New Roman" panose="02020603050405020304" pitchFamily="18" charset="0"/>
              </a:rPr>
              <a:t> de resultados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2" name="Rectángulo: esquina doblada 1">
            <a:extLst>
              <a:ext uri="{FF2B5EF4-FFF2-40B4-BE49-F238E27FC236}">
                <a16:creationId xmlns:a16="http://schemas.microsoft.com/office/drawing/2014/main" id="{E1D8FFE3-41D0-CE75-9FA9-E0B9F17A261E}"/>
              </a:ext>
            </a:extLst>
          </p:cNvPr>
          <p:cNvSpPr/>
          <p:nvPr/>
        </p:nvSpPr>
        <p:spPr>
          <a:xfrm>
            <a:off x="705967" y="802646"/>
            <a:ext cx="2819674" cy="369332"/>
          </a:xfrm>
          <a:prstGeom prst="foldedCorner">
            <a:avLst/>
          </a:prstGeom>
          <a:ln>
            <a:solidFill>
              <a:srgbClr val="00B050"/>
            </a:solidFill>
          </a:ln>
          <a:effectLst>
            <a:reflection blurRad="6350" stA="52000" endA="300" endPos="350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419" sz="1700" dirty="0"/>
              <a:t>Amplificador Mesa</a:t>
            </a:r>
            <a:endParaRPr lang="es-EC" sz="1700" dirty="0"/>
          </a:p>
        </p:txBody>
      </p:sp>
      <p:sp>
        <p:nvSpPr>
          <p:cNvPr id="8" name="Rectángulo: esquina doblada 7">
            <a:extLst>
              <a:ext uri="{FF2B5EF4-FFF2-40B4-BE49-F238E27FC236}">
                <a16:creationId xmlns:a16="http://schemas.microsoft.com/office/drawing/2014/main" id="{5BB3FD87-0159-A78F-E39D-961D5DE52AB7}"/>
              </a:ext>
            </a:extLst>
          </p:cNvPr>
          <p:cNvSpPr/>
          <p:nvPr/>
        </p:nvSpPr>
        <p:spPr>
          <a:xfrm>
            <a:off x="705967" y="221671"/>
            <a:ext cx="2819674" cy="369332"/>
          </a:xfrm>
          <a:prstGeom prst="foldedCorner">
            <a:avLst/>
          </a:prstGeom>
          <a:ln>
            <a:solidFill>
              <a:srgbClr val="00B050"/>
            </a:solidFill>
          </a:ln>
          <a:effectLst>
            <a:reflection blurRad="6350" stA="52000" endA="300" endPos="350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419" sz="1700" dirty="0"/>
              <a:t>Modelos RNN obtenidos</a:t>
            </a:r>
            <a:endParaRPr lang="es-EC" sz="1700" dirty="0"/>
          </a:p>
        </p:txBody>
      </p:sp>
      <p:pic>
        <p:nvPicPr>
          <p:cNvPr id="5" name="Imagen 4">
            <a:extLst>
              <a:ext uri="{FF2B5EF4-FFF2-40B4-BE49-F238E27FC236}">
                <a16:creationId xmlns:a16="http://schemas.microsoft.com/office/drawing/2014/main" id="{1255CABA-E274-A6FA-9917-206A0B25D33F}"/>
              </a:ext>
            </a:extLst>
          </p:cNvPr>
          <p:cNvPicPr>
            <a:picLocks noChangeAspect="1"/>
          </p:cNvPicPr>
          <p:nvPr/>
        </p:nvPicPr>
        <p:blipFill>
          <a:blip r:embed="rId2"/>
          <a:stretch>
            <a:fillRect/>
          </a:stretch>
        </p:blipFill>
        <p:spPr bwMode="auto">
          <a:xfrm>
            <a:off x="45219" y="1372074"/>
            <a:ext cx="4444429" cy="4159885"/>
          </a:xfrm>
          <a:prstGeom prst="rect">
            <a:avLst/>
          </a:prstGeom>
        </p:spPr>
      </p:pic>
      <p:pic>
        <p:nvPicPr>
          <p:cNvPr id="7" name="Imagen 6">
            <a:extLst>
              <a:ext uri="{FF2B5EF4-FFF2-40B4-BE49-F238E27FC236}">
                <a16:creationId xmlns:a16="http://schemas.microsoft.com/office/drawing/2014/main" id="{907F61DE-61C0-08B6-D8C8-0799AE2C5348}"/>
              </a:ext>
            </a:extLst>
          </p:cNvPr>
          <p:cNvPicPr>
            <a:picLocks noChangeAspect="1"/>
          </p:cNvPicPr>
          <p:nvPr/>
        </p:nvPicPr>
        <p:blipFill>
          <a:blip r:embed="rId3"/>
          <a:stretch>
            <a:fillRect/>
          </a:stretch>
        </p:blipFill>
        <p:spPr bwMode="auto">
          <a:xfrm>
            <a:off x="4654354" y="1474469"/>
            <a:ext cx="4294535" cy="4019233"/>
          </a:xfrm>
          <a:prstGeom prst="rect">
            <a:avLst/>
          </a:prstGeom>
        </p:spPr>
      </p:pic>
    </p:spTree>
    <p:extLst>
      <p:ext uri="{BB962C8B-B14F-4D97-AF65-F5344CB8AC3E}">
        <p14:creationId xmlns:p14="http://schemas.microsoft.com/office/powerpoint/2010/main" val="11141336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5"/>
          <p:cNvSpPr>
            <a:spLocks noGrp="1"/>
          </p:cNvSpPr>
          <p:nvPr>
            <p:ph type="title"/>
          </p:nvPr>
        </p:nvSpPr>
        <p:spPr>
          <a:xfrm>
            <a:off x="5908430" y="0"/>
            <a:ext cx="2999933" cy="647114"/>
          </a:xfrm>
        </p:spPr>
        <p:txBody>
          <a:bodyPr/>
          <a:lstStyle/>
          <a:p>
            <a:r>
              <a:rPr lang="es-EC" i="0">
                <a:solidFill>
                  <a:srgbClr val="00B050"/>
                </a:solidFill>
                <a:latin typeface="Times New Roman" panose="02020603050405020304" pitchFamily="18" charset="0"/>
                <a:cs typeface="Times New Roman" panose="02020603050405020304" pitchFamily="18" charset="0"/>
              </a:rPr>
              <a:t>Introducción</a:t>
            </a:r>
          </a:p>
        </p:txBody>
      </p:sp>
      <p:sp>
        <p:nvSpPr>
          <p:cNvPr id="18" name="CuadroTexto 17"/>
          <p:cNvSpPr txBox="1"/>
          <p:nvPr/>
        </p:nvSpPr>
        <p:spPr>
          <a:xfrm>
            <a:off x="0" y="6493174"/>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BZ" sz="1800" b="0" i="0" u="none" strike="noStrike" kern="1200" cap="none" spc="0" normalizeH="0" baseline="0" noProof="0">
                <a:ln>
                  <a:noFill/>
                </a:ln>
                <a:solidFill>
                  <a:srgbClr val="000000"/>
                </a:solidFill>
                <a:effectLst/>
                <a:uLnTx/>
                <a:uFillTx/>
                <a:latin typeface="Arial" charset="0"/>
                <a:ea typeface="+mn-ea"/>
                <a:cs typeface="+mn-cs"/>
              </a:rPr>
              <a:t>1</a:t>
            </a:r>
            <a:endParaRPr kumimoji="0" lang="es-E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Título 1"/>
          <p:cNvSpPr txBox="1">
            <a:spLocks/>
          </p:cNvSpPr>
          <p:nvPr/>
        </p:nvSpPr>
        <p:spPr>
          <a:xfrm>
            <a:off x="93953" y="91010"/>
            <a:ext cx="2999933" cy="60370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a:ln>
                  <a:noFill/>
                </a:ln>
                <a:solidFill>
                  <a:srgbClr val="000000">
                    <a:lumMod val="85000"/>
                    <a:lumOff val="15000"/>
                  </a:srgbClr>
                </a:solidFill>
                <a:effectLst/>
                <a:uLnTx/>
                <a:uFillTx/>
                <a:ea typeface="+mj-ea"/>
                <a:cs typeface="+mj-cs"/>
              </a:rPr>
              <a:t>Antecedentes</a:t>
            </a:r>
            <a:endParaRPr kumimoji="0" lang="en-US" sz="1800" b="0" i="1" u="none" strike="noStrike" kern="1200" cap="none" spc="0" normalizeH="0" baseline="0" noProof="0" dirty="0">
              <a:ln>
                <a:noFill/>
              </a:ln>
              <a:solidFill>
                <a:srgbClr val="000000">
                  <a:lumMod val="85000"/>
                  <a:lumOff val="15000"/>
                </a:srgbClr>
              </a:solidFill>
              <a:effectLst/>
              <a:uLnTx/>
              <a:uFillTx/>
              <a:ea typeface="+mj-ea"/>
              <a:cs typeface="+mj-cs"/>
            </a:endParaRPr>
          </a:p>
        </p:txBody>
      </p:sp>
      <p:sp>
        <p:nvSpPr>
          <p:cNvPr id="16" name="TextBox 157">
            <a:extLst>
              <a:ext uri="{FF2B5EF4-FFF2-40B4-BE49-F238E27FC236}">
                <a16:creationId xmlns:a16="http://schemas.microsoft.com/office/drawing/2014/main" id="{5E543D2F-3D9D-C3D7-614A-72E786E7415E}"/>
              </a:ext>
            </a:extLst>
          </p:cNvPr>
          <p:cNvSpPr txBox="1">
            <a:spLocks noChangeArrowheads="1"/>
          </p:cNvSpPr>
          <p:nvPr/>
        </p:nvSpPr>
        <p:spPr bwMode="auto">
          <a:xfrm>
            <a:off x="235637" y="723897"/>
            <a:ext cx="8672726" cy="834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2" tIns="45711" rIns="91422" bIns="45711">
            <a:spAutoFit/>
          </a:bodyPr>
          <a:lstStyle>
            <a:lvl1pPr>
              <a:defRPr sz="3600">
                <a:solidFill>
                  <a:schemeClr val="tx1"/>
                </a:solidFill>
                <a:latin typeface="Lato Light" panose="020F0302020204030203" pitchFamily="34" charset="0"/>
                <a:ea typeface="MS PGothic" panose="020B0600070205080204" pitchFamily="34" charset="-128"/>
              </a:defRPr>
            </a:lvl1pPr>
            <a:lvl2pPr marL="742950" indent="-285750">
              <a:defRPr sz="3600">
                <a:solidFill>
                  <a:schemeClr val="tx1"/>
                </a:solidFill>
                <a:latin typeface="Lato Light" panose="020F0302020204030203" pitchFamily="34" charset="0"/>
                <a:ea typeface="MS PGothic" panose="020B0600070205080204" pitchFamily="34" charset="-128"/>
              </a:defRPr>
            </a:lvl2pPr>
            <a:lvl3pPr marL="1143000" indent="-228600">
              <a:defRPr sz="3600">
                <a:solidFill>
                  <a:schemeClr val="tx1"/>
                </a:solidFill>
                <a:latin typeface="Lato Light" panose="020F0302020204030203" pitchFamily="34" charset="0"/>
                <a:ea typeface="MS PGothic" panose="020B0600070205080204" pitchFamily="34" charset="-128"/>
              </a:defRPr>
            </a:lvl3pPr>
            <a:lvl4pPr marL="1600200" indent="-228600">
              <a:defRPr sz="3600">
                <a:solidFill>
                  <a:schemeClr val="tx1"/>
                </a:solidFill>
                <a:latin typeface="Lato Light" panose="020F0302020204030203" pitchFamily="34" charset="0"/>
                <a:ea typeface="MS PGothic" panose="020B0600070205080204" pitchFamily="34" charset="-128"/>
              </a:defRPr>
            </a:lvl4pPr>
            <a:lvl5pPr marL="2057400" indent="-228600">
              <a:defRPr sz="3600">
                <a:solidFill>
                  <a:schemeClr val="tx1"/>
                </a:solidFill>
                <a:latin typeface="Lato Light" panose="020F0302020204030203" pitchFamily="34" charset="0"/>
                <a:ea typeface="MS PGothic" panose="020B0600070205080204" pitchFamily="34" charset="-128"/>
              </a:defRPr>
            </a:lvl5pPr>
            <a:lvl6pPr marL="25146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6pPr>
            <a:lvl7pPr marL="29718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7pPr>
            <a:lvl8pPr marL="34290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8pPr>
            <a:lvl9pPr marL="3886200" indent="-228600" defTabSz="1827213" fontAlgn="base">
              <a:spcBef>
                <a:spcPct val="0"/>
              </a:spcBef>
              <a:spcAft>
                <a:spcPct val="0"/>
              </a:spcAft>
              <a:defRPr sz="3600">
                <a:solidFill>
                  <a:schemeClr val="tx1"/>
                </a:solidFill>
                <a:latin typeface="Lato Light" panose="020F0302020204030203" pitchFamily="34" charset="0"/>
                <a:ea typeface="MS PGothic" panose="020B0600070205080204" pitchFamily="34" charset="-128"/>
              </a:defRPr>
            </a:lvl9pPr>
          </a:lstStyle>
          <a:p>
            <a:pPr algn="ctr">
              <a:lnSpc>
                <a:spcPct val="110000"/>
              </a:lnSpc>
            </a:pPr>
            <a:r>
              <a:rPr lang="es-ES" sz="1500" dirty="0">
                <a:solidFill>
                  <a:srgbClr val="000000"/>
                </a:solidFill>
                <a:effectLst/>
                <a:latin typeface="Arial" panose="020B0604020202020204" pitchFamily="34" charset="0"/>
                <a:ea typeface="Calibri" panose="020F0502020204030204" pitchFamily="34" charset="0"/>
              </a:rPr>
              <a:t>El procesamiento de audio aplicado en la producción musical se encuentra en constante evolución y desarrollo mediante nuevas técnicas y herramientas que permiten realizar, de manera digital, tareas que antiguamente solo eran posibles con el uso de hardware analógico. </a:t>
            </a:r>
            <a:endParaRPr lang="en-US" altLang="es-MX" sz="1500" dirty="0">
              <a:latin typeface="+mn-lt"/>
              <a:cs typeface="Calibri Light" panose="020F0302020204030204" pitchFamily="34" charset="0"/>
            </a:endParaRPr>
          </a:p>
        </p:txBody>
      </p:sp>
      <p:pic>
        <p:nvPicPr>
          <p:cNvPr id="1026" name="Picture 2" descr="▷ En que fijarse a la hora de comprar un amplificador de guitarra">
            <a:extLst>
              <a:ext uri="{FF2B5EF4-FFF2-40B4-BE49-F238E27FC236}">
                <a16:creationId xmlns:a16="http://schemas.microsoft.com/office/drawing/2014/main" id="{AD514336-328D-8EDB-6E0F-0ED1ABDE83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1615" y="2014361"/>
            <a:ext cx="3946748" cy="26243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mplificadores modelados para Guitarra – t.blog">
            <a:extLst>
              <a:ext uri="{FF2B5EF4-FFF2-40B4-BE49-F238E27FC236}">
                <a16:creationId xmlns:a16="http://schemas.microsoft.com/office/drawing/2014/main" id="{B4D0A44E-9EA2-2DEF-BAD9-1FDC4A9190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637" y="2014361"/>
            <a:ext cx="4754640" cy="2624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3169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28</a:t>
            </a:r>
          </a:p>
        </p:txBody>
      </p:sp>
      <p:sp>
        <p:nvSpPr>
          <p:cNvPr id="4" name="Título 5"/>
          <p:cNvSpPr>
            <a:spLocks noGrp="1"/>
          </p:cNvSpPr>
          <p:nvPr>
            <p:ph type="title"/>
          </p:nvPr>
        </p:nvSpPr>
        <p:spPr>
          <a:xfrm>
            <a:off x="539552" y="28978"/>
            <a:ext cx="8229600" cy="1143000"/>
          </a:xfrm>
        </p:spPr>
        <p:txBody>
          <a:bodyPr/>
          <a:lstStyle/>
          <a:p>
            <a:r>
              <a:rPr lang="es-EC" i="0" dirty="0" err="1">
                <a:solidFill>
                  <a:srgbClr val="00B050"/>
                </a:solidFill>
                <a:latin typeface="Times New Roman" panose="02020603050405020304" pitchFamily="18" charset="0"/>
                <a:cs typeface="Times New Roman" panose="02020603050405020304" pitchFamily="18" charset="0"/>
              </a:rPr>
              <a:t>An</a:t>
            </a:r>
            <a:r>
              <a:rPr lang="es-ES" i="0" dirty="0" err="1">
                <a:solidFill>
                  <a:srgbClr val="00B050"/>
                </a:solidFill>
                <a:latin typeface="Times New Roman" panose="02020603050405020304" pitchFamily="18" charset="0"/>
                <a:cs typeface="Times New Roman" panose="02020603050405020304" pitchFamily="18" charset="0"/>
              </a:rPr>
              <a:t>álisis</a:t>
            </a:r>
            <a:r>
              <a:rPr lang="es-ES" i="0" dirty="0">
                <a:solidFill>
                  <a:srgbClr val="00B050"/>
                </a:solidFill>
                <a:latin typeface="Times New Roman" panose="02020603050405020304" pitchFamily="18" charset="0"/>
                <a:cs typeface="Times New Roman" panose="02020603050405020304" pitchFamily="18" charset="0"/>
              </a:rPr>
              <a:t> de resultados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2" name="Rectángulo: esquina doblada 1">
            <a:extLst>
              <a:ext uri="{FF2B5EF4-FFF2-40B4-BE49-F238E27FC236}">
                <a16:creationId xmlns:a16="http://schemas.microsoft.com/office/drawing/2014/main" id="{E1D8FFE3-41D0-CE75-9FA9-E0B9F17A261E}"/>
              </a:ext>
            </a:extLst>
          </p:cNvPr>
          <p:cNvSpPr/>
          <p:nvPr/>
        </p:nvSpPr>
        <p:spPr>
          <a:xfrm>
            <a:off x="705967" y="802646"/>
            <a:ext cx="2819674" cy="369332"/>
          </a:xfrm>
          <a:prstGeom prst="foldedCorner">
            <a:avLst/>
          </a:prstGeom>
          <a:ln>
            <a:solidFill>
              <a:srgbClr val="00B050"/>
            </a:solidFill>
          </a:ln>
          <a:effectLst>
            <a:reflection blurRad="6350" stA="52000" endA="300" endPos="350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419" sz="1700" dirty="0"/>
              <a:t>Pedal </a:t>
            </a:r>
            <a:r>
              <a:rPr lang="es-419" sz="1700" dirty="0" err="1"/>
              <a:t>Ibanez</a:t>
            </a:r>
            <a:endParaRPr lang="es-EC" sz="1700" dirty="0"/>
          </a:p>
        </p:txBody>
      </p:sp>
      <p:sp>
        <p:nvSpPr>
          <p:cNvPr id="8" name="Rectángulo: esquina doblada 7">
            <a:extLst>
              <a:ext uri="{FF2B5EF4-FFF2-40B4-BE49-F238E27FC236}">
                <a16:creationId xmlns:a16="http://schemas.microsoft.com/office/drawing/2014/main" id="{5BB3FD87-0159-A78F-E39D-961D5DE52AB7}"/>
              </a:ext>
            </a:extLst>
          </p:cNvPr>
          <p:cNvSpPr/>
          <p:nvPr/>
        </p:nvSpPr>
        <p:spPr>
          <a:xfrm>
            <a:off x="705967" y="221671"/>
            <a:ext cx="2819674" cy="369332"/>
          </a:xfrm>
          <a:prstGeom prst="foldedCorner">
            <a:avLst/>
          </a:prstGeom>
          <a:ln>
            <a:solidFill>
              <a:srgbClr val="00B050"/>
            </a:solidFill>
          </a:ln>
          <a:effectLst>
            <a:reflection blurRad="6350" stA="52000" endA="300" endPos="350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419" sz="1700" dirty="0"/>
              <a:t>Modelos RNN obtenidos</a:t>
            </a:r>
            <a:endParaRPr lang="es-EC" sz="1700" dirty="0"/>
          </a:p>
        </p:txBody>
      </p:sp>
      <p:pic>
        <p:nvPicPr>
          <p:cNvPr id="5" name="Imagen 4">
            <a:extLst>
              <a:ext uri="{FF2B5EF4-FFF2-40B4-BE49-F238E27FC236}">
                <a16:creationId xmlns:a16="http://schemas.microsoft.com/office/drawing/2014/main" id="{97D663CD-2709-84B7-773A-D45E3971B857}"/>
              </a:ext>
            </a:extLst>
          </p:cNvPr>
          <p:cNvPicPr>
            <a:picLocks noChangeAspect="1"/>
          </p:cNvPicPr>
          <p:nvPr/>
        </p:nvPicPr>
        <p:blipFill>
          <a:blip r:embed="rId2"/>
          <a:stretch>
            <a:fillRect/>
          </a:stretch>
        </p:blipFill>
        <p:spPr bwMode="auto">
          <a:xfrm>
            <a:off x="88473" y="1413480"/>
            <a:ext cx="4608698" cy="4313555"/>
          </a:xfrm>
          <a:prstGeom prst="rect">
            <a:avLst/>
          </a:prstGeom>
        </p:spPr>
      </p:pic>
      <p:pic>
        <p:nvPicPr>
          <p:cNvPr id="7" name="Imagen 6">
            <a:extLst>
              <a:ext uri="{FF2B5EF4-FFF2-40B4-BE49-F238E27FC236}">
                <a16:creationId xmlns:a16="http://schemas.microsoft.com/office/drawing/2014/main" id="{3936E146-6239-B3CA-5BAE-DEC46F312AA1}"/>
              </a:ext>
            </a:extLst>
          </p:cNvPr>
          <p:cNvPicPr>
            <a:picLocks noChangeAspect="1"/>
          </p:cNvPicPr>
          <p:nvPr/>
        </p:nvPicPr>
        <p:blipFill>
          <a:blip r:embed="rId3"/>
          <a:stretch>
            <a:fillRect/>
          </a:stretch>
        </p:blipFill>
        <p:spPr bwMode="auto">
          <a:xfrm>
            <a:off x="4697171" y="1594138"/>
            <a:ext cx="4222785" cy="3952240"/>
          </a:xfrm>
          <a:prstGeom prst="rect">
            <a:avLst/>
          </a:prstGeom>
        </p:spPr>
      </p:pic>
    </p:spTree>
    <p:extLst>
      <p:ext uri="{BB962C8B-B14F-4D97-AF65-F5344CB8AC3E}">
        <p14:creationId xmlns:p14="http://schemas.microsoft.com/office/powerpoint/2010/main" val="26745489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29</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4" name="Título 5"/>
          <p:cNvSpPr>
            <a:spLocks noGrp="1"/>
          </p:cNvSpPr>
          <p:nvPr>
            <p:ph type="title"/>
          </p:nvPr>
        </p:nvSpPr>
        <p:spPr>
          <a:xfrm>
            <a:off x="539552" y="28978"/>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An</a:t>
            </a:r>
            <a:r>
              <a:rPr lang="es-ES" i="0" dirty="0">
                <a:solidFill>
                  <a:srgbClr val="00B050"/>
                </a:solidFill>
                <a:latin typeface="Times New Roman" panose="02020603050405020304" pitchFamily="18" charset="0"/>
                <a:cs typeface="Times New Roman" panose="02020603050405020304" pitchFamily="18" charset="0"/>
              </a:rPr>
              <a:t>álisis de resultados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1C6DB1EE-C8F8-513B-6D0B-8FC06489E55B}"/>
              </a:ext>
            </a:extLst>
          </p:cNvPr>
          <p:cNvSpPr/>
          <p:nvPr/>
        </p:nvSpPr>
        <p:spPr>
          <a:xfrm>
            <a:off x="210144" y="28978"/>
            <a:ext cx="3799148" cy="646331"/>
          </a:xfrm>
          <a:prstGeom prst="rect">
            <a:avLst/>
          </a:prstGeom>
        </p:spPr>
        <p:txBody>
          <a:bodyPr wrap="square" lIns="91440" tIns="45720" rIns="91440" bIns="4572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a:ln>
                  <a:noFill/>
                </a:ln>
                <a:solidFill>
                  <a:srgbClr val="000000"/>
                </a:solidFill>
                <a:effectLst/>
                <a:uLnTx/>
                <a:uFillTx/>
                <a:latin typeface="Arial"/>
                <a:ea typeface="+mn-ea"/>
                <a:cs typeface="Arial"/>
              </a:rPr>
              <a:t>Comparación equipo real vs modelos de redes neuronales</a:t>
            </a:r>
          </a:p>
        </p:txBody>
      </p:sp>
      <p:pic>
        <p:nvPicPr>
          <p:cNvPr id="5" name="Imagen 4">
            <a:extLst>
              <a:ext uri="{FF2B5EF4-FFF2-40B4-BE49-F238E27FC236}">
                <a16:creationId xmlns:a16="http://schemas.microsoft.com/office/drawing/2014/main" id="{72D4AF06-77FA-AB9C-13C3-478C1DBB2D5C}"/>
              </a:ext>
            </a:extLst>
          </p:cNvPr>
          <p:cNvPicPr>
            <a:picLocks noChangeAspect="1"/>
          </p:cNvPicPr>
          <p:nvPr/>
        </p:nvPicPr>
        <p:blipFill>
          <a:blip r:embed="rId2"/>
          <a:stretch>
            <a:fillRect/>
          </a:stretch>
        </p:blipFill>
        <p:spPr bwMode="auto">
          <a:xfrm>
            <a:off x="461019" y="895551"/>
            <a:ext cx="3297397" cy="5066897"/>
          </a:xfrm>
          <a:prstGeom prst="rect">
            <a:avLst/>
          </a:prstGeom>
        </p:spPr>
      </p:pic>
      <p:pic>
        <p:nvPicPr>
          <p:cNvPr id="7" name="Imagen 6">
            <a:extLst>
              <a:ext uri="{FF2B5EF4-FFF2-40B4-BE49-F238E27FC236}">
                <a16:creationId xmlns:a16="http://schemas.microsoft.com/office/drawing/2014/main" id="{29602D28-CFDF-7539-3E10-CA02BB9F5310}"/>
              </a:ext>
            </a:extLst>
          </p:cNvPr>
          <p:cNvPicPr>
            <a:picLocks noChangeAspect="1"/>
          </p:cNvPicPr>
          <p:nvPr/>
        </p:nvPicPr>
        <p:blipFill>
          <a:blip r:embed="rId3"/>
          <a:stretch>
            <a:fillRect/>
          </a:stretch>
        </p:blipFill>
        <p:spPr bwMode="auto">
          <a:xfrm>
            <a:off x="4009292" y="1292480"/>
            <a:ext cx="4805123" cy="4549466"/>
          </a:xfrm>
          <a:prstGeom prst="rect">
            <a:avLst/>
          </a:prstGeom>
        </p:spPr>
      </p:pic>
      <p:sp>
        <p:nvSpPr>
          <p:cNvPr id="8" name="Rectángulo: esquina doblada 7">
            <a:extLst>
              <a:ext uri="{FF2B5EF4-FFF2-40B4-BE49-F238E27FC236}">
                <a16:creationId xmlns:a16="http://schemas.microsoft.com/office/drawing/2014/main" id="{DC025188-92F8-B0AA-9346-BA0DCB692B76}"/>
              </a:ext>
            </a:extLst>
          </p:cNvPr>
          <p:cNvSpPr/>
          <p:nvPr/>
        </p:nvSpPr>
        <p:spPr>
          <a:xfrm>
            <a:off x="4087824" y="716532"/>
            <a:ext cx="2819674" cy="369332"/>
          </a:xfrm>
          <a:prstGeom prst="foldedCorner">
            <a:avLst/>
          </a:prstGeom>
          <a:ln>
            <a:solidFill>
              <a:srgbClr val="00B050"/>
            </a:solidFill>
          </a:ln>
          <a:effectLst>
            <a:reflection blurRad="6350" stA="52000" endA="300" endPos="350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419" sz="1700" dirty="0"/>
              <a:t>Amplificador Mesa</a:t>
            </a:r>
            <a:endParaRPr lang="es-EC" sz="1700" dirty="0"/>
          </a:p>
        </p:txBody>
      </p:sp>
    </p:spTree>
    <p:extLst>
      <p:ext uri="{BB962C8B-B14F-4D97-AF65-F5344CB8AC3E}">
        <p14:creationId xmlns:p14="http://schemas.microsoft.com/office/powerpoint/2010/main" val="16250200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30</a:t>
            </a:r>
          </a:p>
        </p:txBody>
      </p:sp>
      <p:sp>
        <p:nvSpPr>
          <p:cNvPr id="4" name="Título 5"/>
          <p:cNvSpPr>
            <a:spLocks noGrp="1"/>
          </p:cNvSpPr>
          <p:nvPr>
            <p:ph type="title"/>
          </p:nvPr>
        </p:nvSpPr>
        <p:spPr>
          <a:xfrm>
            <a:off x="539552" y="28978"/>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An</a:t>
            </a:r>
            <a:r>
              <a:rPr lang="es-ES" i="0" dirty="0">
                <a:solidFill>
                  <a:srgbClr val="00B050"/>
                </a:solidFill>
                <a:latin typeface="Times New Roman" panose="02020603050405020304" pitchFamily="18" charset="0"/>
                <a:cs typeface="Times New Roman" panose="02020603050405020304" pitchFamily="18" charset="0"/>
              </a:rPr>
              <a:t>álisis de resultados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1C6DB1EE-C8F8-513B-6D0B-8FC06489E55B}"/>
              </a:ext>
            </a:extLst>
          </p:cNvPr>
          <p:cNvSpPr/>
          <p:nvPr/>
        </p:nvSpPr>
        <p:spPr>
          <a:xfrm>
            <a:off x="210144" y="28978"/>
            <a:ext cx="3799148" cy="646331"/>
          </a:xfrm>
          <a:prstGeom prst="rect">
            <a:avLst/>
          </a:prstGeom>
        </p:spPr>
        <p:txBody>
          <a:bodyPr wrap="square" lIns="91440" tIns="45720" rIns="91440" bIns="4572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a:ln>
                  <a:noFill/>
                </a:ln>
                <a:solidFill>
                  <a:srgbClr val="000000"/>
                </a:solidFill>
                <a:effectLst/>
                <a:uLnTx/>
                <a:uFillTx/>
                <a:latin typeface="Arial"/>
                <a:ea typeface="+mn-ea"/>
                <a:cs typeface="Arial"/>
              </a:rPr>
              <a:t>Comparación equipo real vs modelos de redes neuronales</a:t>
            </a:r>
          </a:p>
        </p:txBody>
      </p:sp>
      <p:sp>
        <p:nvSpPr>
          <p:cNvPr id="8" name="Rectángulo: esquina doblada 7">
            <a:extLst>
              <a:ext uri="{FF2B5EF4-FFF2-40B4-BE49-F238E27FC236}">
                <a16:creationId xmlns:a16="http://schemas.microsoft.com/office/drawing/2014/main" id="{DC025188-92F8-B0AA-9346-BA0DCB692B76}"/>
              </a:ext>
            </a:extLst>
          </p:cNvPr>
          <p:cNvSpPr/>
          <p:nvPr/>
        </p:nvSpPr>
        <p:spPr>
          <a:xfrm>
            <a:off x="1247344" y="743747"/>
            <a:ext cx="2016874" cy="359793"/>
          </a:xfrm>
          <a:prstGeom prst="foldedCorner">
            <a:avLst/>
          </a:prstGeom>
          <a:ln>
            <a:solidFill>
              <a:srgbClr val="00B050"/>
            </a:solidFill>
          </a:ln>
          <a:effectLst>
            <a:reflection blurRad="6350" stA="52000" endA="300" endPos="350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419" sz="1700" dirty="0"/>
              <a:t>Amplificador Mesa</a:t>
            </a:r>
            <a:endParaRPr lang="es-EC" sz="1700" dirty="0"/>
          </a:p>
        </p:txBody>
      </p:sp>
      <p:pic>
        <p:nvPicPr>
          <p:cNvPr id="2" name="Imagen 1">
            <a:extLst>
              <a:ext uri="{FF2B5EF4-FFF2-40B4-BE49-F238E27FC236}">
                <a16:creationId xmlns:a16="http://schemas.microsoft.com/office/drawing/2014/main" id="{63977D04-362F-3010-B25F-6DAABC9B063F}"/>
              </a:ext>
            </a:extLst>
          </p:cNvPr>
          <p:cNvPicPr>
            <a:picLocks noChangeAspect="1"/>
          </p:cNvPicPr>
          <p:nvPr/>
        </p:nvPicPr>
        <p:blipFill>
          <a:blip r:embed="rId2"/>
          <a:stretch>
            <a:fillRect/>
          </a:stretch>
        </p:blipFill>
        <p:spPr bwMode="auto">
          <a:xfrm>
            <a:off x="85841" y="1171979"/>
            <a:ext cx="4486160" cy="2073526"/>
          </a:xfrm>
          <a:prstGeom prst="rect">
            <a:avLst/>
          </a:prstGeom>
        </p:spPr>
      </p:pic>
      <p:pic>
        <p:nvPicPr>
          <p:cNvPr id="9" name="Imagen 8">
            <a:extLst>
              <a:ext uri="{FF2B5EF4-FFF2-40B4-BE49-F238E27FC236}">
                <a16:creationId xmlns:a16="http://schemas.microsoft.com/office/drawing/2014/main" id="{298F1DBA-1E85-992E-514A-201510D13D0D}"/>
              </a:ext>
            </a:extLst>
          </p:cNvPr>
          <p:cNvPicPr>
            <a:picLocks noChangeAspect="1"/>
          </p:cNvPicPr>
          <p:nvPr/>
        </p:nvPicPr>
        <p:blipFill>
          <a:blip r:embed="rId3"/>
          <a:stretch>
            <a:fillRect/>
          </a:stretch>
        </p:blipFill>
        <p:spPr bwMode="auto">
          <a:xfrm>
            <a:off x="4773891" y="1241668"/>
            <a:ext cx="4324669" cy="1998768"/>
          </a:xfrm>
          <a:prstGeom prst="rect">
            <a:avLst/>
          </a:prstGeom>
        </p:spPr>
      </p:pic>
      <p:pic>
        <p:nvPicPr>
          <p:cNvPr id="10" name="Imagen 9">
            <a:extLst>
              <a:ext uri="{FF2B5EF4-FFF2-40B4-BE49-F238E27FC236}">
                <a16:creationId xmlns:a16="http://schemas.microsoft.com/office/drawing/2014/main" id="{D35F59D4-7FDB-7229-6405-6625FCF65D38}"/>
              </a:ext>
            </a:extLst>
          </p:cNvPr>
          <p:cNvPicPr>
            <a:picLocks noChangeAspect="1"/>
          </p:cNvPicPr>
          <p:nvPr/>
        </p:nvPicPr>
        <p:blipFill>
          <a:blip r:embed="rId4"/>
          <a:stretch>
            <a:fillRect/>
          </a:stretch>
        </p:blipFill>
        <p:spPr bwMode="auto">
          <a:xfrm>
            <a:off x="2109718" y="3728055"/>
            <a:ext cx="4626536" cy="2138149"/>
          </a:xfrm>
          <a:prstGeom prst="rect">
            <a:avLst/>
          </a:prstGeom>
        </p:spPr>
      </p:pic>
      <p:sp>
        <p:nvSpPr>
          <p:cNvPr id="11" name="Rectángulo: esquina doblada 10">
            <a:extLst>
              <a:ext uri="{FF2B5EF4-FFF2-40B4-BE49-F238E27FC236}">
                <a16:creationId xmlns:a16="http://schemas.microsoft.com/office/drawing/2014/main" id="{0A63D1CB-0093-6E0C-3A15-C588E6B0F849}"/>
              </a:ext>
            </a:extLst>
          </p:cNvPr>
          <p:cNvSpPr/>
          <p:nvPr/>
        </p:nvSpPr>
        <p:spPr>
          <a:xfrm>
            <a:off x="5927788" y="743746"/>
            <a:ext cx="2016874" cy="359793"/>
          </a:xfrm>
          <a:prstGeom prst="foldedCorner">
            <a:avLst/>
          </a:prstGeom>
          <a:ln>
            <a:solidFill>
              <a:srgbClr val="00B050"/>
            </a:solidFill>
          </a:ln>
          <a:effectLst>
            <a:reflection blurRad="6350" stA="52000" endA="300" endPos="350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419" sz="1700" dirty="0"/>
              <a:t>Modelo CNN</a:t>
            </a:r>
            <a:endParaRPr lang="es-EC" sz="1700" dirty="0"/>
          </a:p>
        </p:txBody>
      </p:sp>
      <p:sp>
        <p:nvSpPr>
          <p:cNvPr id="12" name="Rectángulo: esquina doblada 11">
            <a:extLst>
              <a:ext uri="{FF2B5EF4-FFF2-40B4-BE49-F238E27FC236}">
                <a16:creationId xmlns:a16="http://schemas.microsoft.com/office/drawing/2014/main" id="{1D8C6776-6BC0-C68A-1C98-6B00987985F2}"/>
              </a:ext>
            </a:extLst>
          </p:cNvPr>
          <p:cNvSpPr/>
          <p:nvPr/>
        </p:nvSpPr>
        <p:spPr>
          <a:xfrm>
            <a:off x="3414549" y="3298571"/>
            <a:ext cx="2016874" cy="359793"/>
          </a:xfrm>
          <a:prstGeom prst="foldedCorner">
            <a:avLst/>
          </a:prstGeom>
          <a:ln>
            <a:solidFill>
              <a:srgbClr val="00B050"/>
            </a:solidFill>
          </a:ln>
          <a:effectLst>
            <a:reflection blurRad="6350" stA="52000" endA="300" endPos="350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419" sz="1700" dirty="0"/>
              <a:t>Modelo RNN</a:t>
            </a:r>
            <a:endParaRPr lang="es-EC" sz="1700" dirty="0"/>
          </a:p>
        </p:txBody>
      </p:sp>
    </p:spTree>
    <p:extLst>
      <p:ext uri="{BB962C8B-B14F-4D97-AF65-F5344CB8AC3E}">
        <p14:creationId xmlns:p14="http://schemas.microsoft.com/office/powerpoint/2010/main" val="74344197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31</a:t>
            </a:r>
          </a:p>
        </p:txBody>
      </p:sp>
      <p:sp>
        <p:nvSpPr>
          <p:cNvPr id="4" name="Título 5"/>
          <p:cNvSpPr>
            <a:spLocks noGrp="1"/>
          </p:cNvSpPr>
          <p:nvPr>
            <p:ph type="title"/>
          </p:nvPr>
        </p:nvSpPr>
        <p:spPr>
          <a:xfrm>
            <a:off x="539552" y="28978"/>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An</a:t>
            </a:r>
            <a:r>
              <a:rPr lang="es-ES" i="0" dirty="0">
                <a:solidFill>
                  <a:srgbClr val="00B050"/>
                </a:solidFill>
                <a:latin typeface="Times New Roman" panose="02020603050405020304" pitchFamily="18" charset="0"/>
                <a:cs typeface="Times New Roman" panose="02020603050405020304" pitchFamily="18" charset="0"/>
              </a:rPr>
              <a:t>álisis de resultados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1C6DB1EE-C8F8-513B-6D0B-8FC06489E55B}"/>
              </a:ext>
            </a:extLst>
          </p:cNvPr>
          <p:cNvSpPr/>
          <p:nvPr/>
        </p:nvSpPr>
        <p:spPr>
          <a:xfrm>
            <a:off x="210144" y="28978"/>
            <a:ext cx="3799148" cy="646331"/>
          </a:xfrm>
          <a:prstGeom prst="rect">
            <a:avLst/>
          </a:prstGeom>
        </p:spPr>
        <p:txBody>
          <a:bodyPr wrap="square" lIns="91440" tIns="45720" rIns="91440" bIns="4572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a:ln>
                  <a:noFill/>
                </a:ln>
                <a:solidFill>
                  <a:srgbClr val="000000"/>
                </a:solidFill>
                <a:effectLst/>
                <a:uLnTx/>
                <a:uFillTx/>
                <a:latin typeface="Arial"/>
                <a:ea typeface="+mn-ea"/>
                <a:cs typeface="Arial"/>
              </a:rPr>
              <a:t>Comparación equipo real vs modelos de redes neuronales</a:t>
            </a:r>
          </a:p>
        </p:txBody>
      </p:sp>
      <p:sp>
        <p:nvSpPr>
          <p:cNvPr id="8" name="Rectángulo: esquina doblada 7">
            <a:extLst>
              <a:ext uri="{FF2B5EF4-FFF2-40B4-BE49-F238E27FC236}">
                <a16:creationId xmlns:a16="http://schemas.microsoft.com/office/drawing/2014/main" id="{DC025188-92F8-B0AA-9346-BA0DCB692B76}"/>
              </a:ext>
            </a:extLst>
          </p:cNvPr>
          <p:cNvSpPr/>
          <p:nvPr/>
        </p:nvSpPr>
        <p:spPr>
          <a:xfrm>
            <a:off x="4087824" y="716532"/>
            <a:ext cx="2819674" cy="369332"/>
          </a:xfrm>
          <a:prstGeom prst="foldedCorner">
            <a:avLst/>
          </a:prstGeom>
          <a:ln>
            <a:solidFill>
              <a:srgbClr val="00B050"/>
            </a:solidFill>
          </a:ln>
          <a:effectLst>
            <a:reflection blurRad="6350" stA="52000" endA="300" endPos="350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419" sz="1700" dirty="0"/>
              <a:t>Pedal </a:t>
            </a:r>
            <a:r>
              <a:rPr lang="es-419" sz="1700" dirty="0" err="1"/>
              <a:t>Ibanez</a:t>
            </a:r>
            <a:endParaRPr lang="es-EC" sz="1700" dirty="0"/>
          </a:p>
        </p:txBody>
      </p:sp>
      <p:pic>
        <p:nvPicPr>
          <p:cNvPr id="2" name="Imagen 1">
            <a:extLst>
              <a:ext uri="{FF2B5EF4-FFF2-40B4-BE49-F238E27FC236}">
                <a16:creationId xmlns:a16="http://schemas.microsoft.com/office/drawing/2014/main" id="{ACB56506-B942-2292-5126-DC6A035C4DD4}"/>
              </a:ext>
            </a:extLst>
          </p:cNvPr>
          <p:cNvPicPr>
            <a:picLocks noChangeAspect="1"/>
          </p:cNvPicPr>
          <p:nvPr/>
        </p:nvPicPr>
        <p:blipFill>
          <a:blip r:embed="rId2"/>
          <a:stretch>
            <a:fillRect/>
          </a:stretch>
        </p:blipFill>
        <p:spPr bwMode="auto">
          <a:xfrm>
            <a:off x="374848" y="716532"/>
            <a:ext cx="3384027" cy="5200247"/>
          </a:xfrm>
          <a:prstGeom prst="rect">
            <a:avLst/>
          </a:prstGeom>
        </p:spPr>
      </p:pic>
      <p:pic>
        <p:nvPicPr>
          <p:cNvPr id="9" name="Imagen 8">
            <a:extLst>
              <a:ext uri="{FF2B5EF4-FFF2-40B4-BE49-F238E27FC236}">
                <a16:creationId xmlns:a16="http://schemas.microsoft.com/office/drawing/2014/main" id="{846A0440-C4F8-FE37-7C8C-2093AFA48167}"/>
              </a:ext>
            </a:extLst>
          </p:cNvPr>
          <p:cNvPicPr>
            <a:picLocks noChangeAspect="1"/>
          </p:cNvPicPr>
          <p:nvPr/>
        </p:nvPicPr>
        <p:blipFill>
          <a:blip r:embed="rId3"/>
          <a:stretch>
            <a:fillRect/>
          </a:stretch>
        </p:blipFill>
        <p:spPr bwMode="auto">
          <a:xfrm>
            <a:off x="4572000" y="1295407"/>
            <a:ext cx="4533583" cy="4267186"/>
          </a:xfrm>
          <a:prstGeom prst="rect">
            <a:avLst/>
          </a:prstGeom>
        </p:spPr>
      </p:pic>
    </p:spTree>
    <p:extLst>
      <p:ext uri="{BB962C8B-B14F-4D97-AF65-F5344CB8AC3E}">
        <p14:creationId xmlns:p14="http://schemas.microsoft.com/office/powerpoint/2010/main" val="22987814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32</a:t>
            </a:r>
          </a:p>
        </p:txBody>
      </p:sp>
      <p:sp>
        <p:nvSpPr>
          <p:cNvPr id="4" name="Título 5"/>
          <p:cNvSpPr>
            <a:spLocks noGrp="1"/>
          </p:cNvSpPr>
          <p:nvPr>
            <p:ph type="title"/>
          </p:nvPr>
        </p:nvSpPr>
        <p:spPr>
          <a:xfrm>
            <a:off x="539552" y="28978"/>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An</a:t>
            </a:r>
            <a:r>
              <a:rPr lang="es-ES" i="0" dirty="0">
                <a:solidFill>
                  <a:srgbClr val="00B050"/>
                </a:solidFill>
                <a:latin typeface="Times New Roman" panose="02020603050405020304" pitchFamily="18" charset="0"/>
                <a:cs typeface="Times New Roman" panose="02020603050405020304" pitchFamily="18" charset="0"/>
              </a:rPr>
              <a:t>álisis de resultados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1C6DB1EE-C8F8-513B-6D0B-8FC06489E55B}"/>
              </a:ext>
            </a:extLst>
          </p:cNvPr>
          <p:cNvSpPr/>
          <p:nvPr/>
        </p:nvSpPr>
        <p:spPr>
          <a:xfrm>
            <a:off x="210144" y="28978"/>
            <a:ext cx="3799148" cy="646331"/>
          </a:xfrm>
          <a:prstGeom prst="rect">
            <a:avLst/>
          </a:prstGeom>
        </p:spPr>
        <p:txBody>
          <a:bodyPr wrap="square" lIns="91440" tIns="45720" rIns="91440" bIns="4572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a:ln>
                  <a:noFill/>
                </a:ln>
                <a:solidFill>
                  <a:srgbClr val="000000"/>
                </a:solidFill>
                <a:effectLst/>
                <a:uLnTx/>
                <a:uFillTx/>
                <a:latin typeface="Arial"/>
                <a:ea typeface="+mn-ea"/>
                <a:cs typeface="Arial"/>
              </a:rPr>
              <a:t>Comparación equipo real vs modelos de redes neuronales</a:t>
            </a:r>
          </a:p>
        </p:txBody>
      </p:sp>
      <p:sp>
        <p:nvSpPr>
          <p:cNvPr id="8" name="Rectángulo: esquina doblada 7">
            <a:extLst>
              <a:ext uri="{FF2B5EF4-FFF2-40B4-BE49-F238E27FC236}">
                <a16:creationId xmlns:a16="http://schemas.microsoft.com/office/drawing/2014/main" id="{DC025188-92F8-B0AA-9346-BA0DCB692B76}"/>
              </a:ext>
            </a:extLst>
          </p:cNvPr>
          <p:cNvSpPr/>
          <p:nvPr/>
        </p:nvSpPr>
        <p:spPr>
          <a:xfrm>
            <a:off x="1247344" y="743747"/>
            <a:ext cx="2016874" cy="359793"/>
          </a:xfrm>
          <a:prstGeom prst="foldedCorner">
            <a:avLst/>
          </a:prstGeom>
          <a:ln>
            <a:solidFill>
              <a:srgbClr val="00B050"/>
            </a:solidFill>
          </a:ln>
          <a:effectLst>
            <a:reflection blurRad="6350" stA="52000" endA="300" endPos="350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419" sz="1700" dirty="0"/>
              <a:t>Pedal </a:t>
            </a:r>
            <a:r>
              <a:rPr lang="es-419" sz="1700" dirty="0" err="1"/>
              <a:t>Ibanez</a:t>
            </a:r>
            <a:endParaRPr lang="es-EC" sz="1700" dirty="0"/>
          </a:p>
        </p:txBody>
      </p:sp>
      <p:sp>
        <p:nvSpPr>
          <p:cNvPr id="11" name="Rectángulo: esquina doblada 10">
            <a:extLst>
              <a:ext uri="{FF2B5EF4-FFF2-40B4-BE49-F238E27FC236}">
                <a16:creationId xmlns:a16="http://schemas.microsoft.com/office/drawing/2014/main" id="{0A63D1CB-0093-6E0C-3A15-C588E6B0F849}"/>
              </a:ext>
            </a:extLst>
          </p:cNvPr>
          <p:cNvSpPr/>
          <p:nvPr/>
        </p:nvSpPr>
        <p:spPr>
          <a:xfrm>
            <a:off x="5927788" y="743746"/>
            <a:ext cx="2016874" cy="359793"/>
          </a:xfrm>
          <a:prstGeom prst="foldedCorner">
            <a:avLst/>
          </a:prstGeom>
          <a:ln>
            <a:solidFill>
              <a:srgbClr val="00B050"/>
            </a:solidFill>
          </a:ln>
          <a:effectLst>
            <a:reflection blurRad="6350" stA="52000" endA="300" endPos="350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419" sz="1700" dirty="0"/>
              <a:t>Modelo CNN</a:t>
            </a:r>
            <a:endParaRPr lang="es-EC" sz="1700" dirty="0"/>
          </a:p>
        </p:txBody>
      </p:sp>
      <p:sp>
        <p:nvSpPr>
          <p:cNvPr id="12" name="Rectángulo: esquina doblada 11">
            <a:extLst>
              <a:ext uri="{FF2B5EF4-FFF2-40B4-BE49-F238E27FC236}">
                <a16:creationId xmlns:a16="http://schemas.microsoft.com/office/drawing/2014/main" id="{1D8C6776-6BC0-C68A-1C98-6B00987985F2}"/>
              </a:ext>
            </a:extLst>
          </p:cNvPr>
          <p:cNvSpPr/>
          <p:nvPr/>
        </p:nvSpPr>
        <p:spPr>
          <a:xfrm>
            <a:off x="3414549" y="3298571"/>
            <a:ext cx="2016874" cy="359793"/>
          </a:xfrm>
          <a:prstGeom prst="foldedCorner">
            <a:avLst/>
          </a:prstGeom>
          <a:ln>
            <a:solidFill>
              <a:srgbClr val="00B050"/>
            </a:solidFill>
          </a:ln>
          <a:effectLst>
            <a:reflection blurRad="6350" stA="52000" endA="300" endPos="35000" dir="5400000" sy="-100000" algn="bl" rotWithShape="0"/>
          </a:effectLst>
        </p:spPr>
        <p:style>
          <a:lnRef idx="2">
            <a:schemeClr val="accent2"/>
          </a:lnRef>
          <a:fillRef idx="1">
            <a:schemeClr val="lt1"/>
          </a:fillRef>
          <a:effectRef idx="0">
            <a:schemeClr val="accent2"/>
          </a:effectRef>
          <a:fontRef idx="minor">
            <a:schemeClr val="dk1"/>
          </a:fontRef>
        </p:style>
        <p:txBody>
          <a:bodyPr rtlCol="0" anchor="ctr"/>
          <a:lstStyle/>
          <a:p>
            <a:pPr algn="ctr"/>
            <a:r>
              <a:rPr lang="es-419" sz="1700" dirty="0"/>
              <a:t>Modelo RNN</a:t>
            </a:r>
            <a:endParaRPr lang="es-EC" sz="1700" dirty="0"/>
          </a:p>
        </p:txBody>
      </p:sp>
      <p:pic>
        <p:nvPicPr>
          <p:cNvPr id="5" name="Imagen 4">
            <a:extLst>
              <a:ext uri="{FF2B5EF4-FFF2-40B4-BE49-F238E27FC236}">
                <a16:creationId xmlns:a16="http://schemas.microsoft.com/office/drawing/2014/main" id="{36CFA014-18DB-9D94-4780-C36ED27B5BC6}"/>
              </a:ext>
            </a:extLst>
          </p:cNvPr>
          <p:cNvPicPr>
            <a:picLocks noChangeAspect="1"/>
          </p:cNvPicPr>
          <p:nvPr/>
        </p:nvPicPr>
        <p:blipFill>
          <a:blip r:embed="rId2"/>
          <a:stretch>
            <a:fillRect/>
          </a:stretch>
        </p:blipFill>
        <p:spPr bwMode="auto">
          <a:xfrm>
            <a:off x="197762" y="1199577"/>
            <a:ext cx="4317266" cy="1994992"/>
          </a:xfrm>
          <a:prstGeom prst="rect">
            <a:avLst/>
          </a:prstGeom>
        </p:spPr>
      </p:pic>
      <p:pic>
        <p:nvPicPr>
          <p:cNvPr id="7" name="Imagen 6">
            <a:extLst>
              <a:ext uri="{FF2B5EF4-FFF2-40B4-BE49-F238E27FC236}">
                <a16:creationId xmlns:a16="http://schemas.microsoft.com/office/drawing/2014/main" id="{5062242F-8C14-635A-4D0C-4B00E7A09A28}"/>
              </a:ext>
            </a:extLst>
          </p:cNvPr>
          <p:cNvPicPr>
            <a:picLocks noChangeAspect="1"/>
          </p:cNvPicPr>
          <p:nvPr/>
        </p:nvPicPr>
        <p:blipFill>
          <a:blip r:embed="rId3"/>
          <a:stretch>
            <a:fillRect/>
          </a:stretch>
        </p:blipFill>
        <p:spPr bwMode="auto">
          <a:xfrm>
            <a:off x="4783634" y="1239834"/>
            <a:ext cx="4162604" cy="1923647"/>
          </a:xfrm>
          <a:prstGeom prst="rect">
            <a:avLst/>
          </a:prstGeom>
        </p:spPr>
      </p:pic>
      <p:pic>
        <p:nvPicPr>
          <p:cNvPr id="13" name="Imagen 12">
            <a:extLst>
              <a:ext uri="{FF2B5EF4-FFF2-40B4-BE49-F238E27FC236}">
                <a16:creationId xmlns:a16="http://schemas.microsoft.com/office/drawing/2014/main" id="{E29B69C4-E386-9EB1-B18C-F6652BA8549B}"/>
              </a:ext>
            </a:extLst>
          </p:cNvPr>
          <p:cNvPicPr>
            <a:picLocks noChangeAspect="1"/>
          </p:cNvPicPr>
          <p:nvPr/>
        </p:nvPicPr>
        <p:blipFill>
          <a:blip r:embed="rId4"/>
          <a:stretch>
            <a:fillRect/>
          </a:stretch>
        </p:blipFill>
        <p:spPr bwMode="auto">
          <a:xfrm>
            <a:off x="2454771" y="3718837"/>
            <a:ext cx="4657725" cy="2152705"/>
          </a:xfrm>
          <a:prstGeom prst="rect">
            <a:avLst/>
          </a:prstGeom>
        </p:spPr>
      </p:pic>
    </p:spTree>
    <p:extLst>
      <p:ext uri="{BB962C8B-B14F-4D97-AF65-F5344CB8AC3E}">
        <p14:creationId xmlns:p14="http://schemas.microsoft.com/office/powerpoint/2010/main" val="38675815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33</a:t>
            </a:r>
          </a:p>
        </p:txBody>
      </p:sp>
      <p:sp>
        <p:nvSpPr>
          <p:cNvPr id="4" name="Título 5"/>
          <p:cNvSpPr>
            <a:spLocks noGrp="1"/>
          </p:cNvSpPr>
          <p:nvPr>
            <p:ph type="title"/>
          </p:nvPr>
        </p:nvSpPr>
        <p:spPr>
          <a:xfrm>
            <a:off x="539552" y="28978"/>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An</a:t>
            </a:r>
            <a:r>
              <a:rPr lang="es-ES" i="0" dirty="0">
                <a:solidFill>
                  <a:srgbClr val="00B050"/>
                </a:solidFill>
                <a:latin typeface="Times New Roman" panose="02020603050405020304" pitchFamily="18" charset="0"/>
                <a:cs typeface="Times New Roman" panose="02020603050405020304" pitchFamily="18" charset="0"/>
              </a:rPr>
              <a:t>álisis de resultados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1C6DB1EE-C8F8-513B-6D0B-8FC06489E55B}"/>
              </a:ext>
            </a:extLst>
          </p:cNvPr>
          <p:cNvSpPr/>
          <p:nvPr/>
        </p:nvSpPr>
        <p:spPr>
          <a:xfrm>
            <a:off x="210143" y="28978"/>
            <a:ext cx="4052367" cy="369332"/>
          </a:xfrm>
          <a:prstGeom prst="rect">
            <a:avLst/>
          </a:prstGeom>
        </p:spPr>
        <p:txBody>
          <a:bodyPr wrap="square" lIns="91440" tIns="45720" rIns="91440" bIns="4572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s-EC" sz="1800" i="1" kern="1200" dirty="0">
                <a:ea typeface="+mn-ea"/>
              </a:rPr>
              <a:t>Resumen Objetivo de los modelos</a:t>
            </a:r>
            <a:endParaRPr kumimoji="0" lang="es-EC" sz="1800" b="0" i="1" u="none" strike="noStrike" kern="1200" cap="none" spc="0" normalizeH="0" baseline="0" noProof="0" dirty="0">
              <a:ln>
                <a:noFill/>
              </a:ln>
              <a:solidFill>
                <a:srgbClr val="000000"/>
              </a:solidFill>
              <a:effectLst/>
              <a:uLnTx/>
              <a:uFillTx/>
              <a:latin typeface="Arial"/>
              <a:ea typeface="+mn-ea"/>
              <a:cs typeface="Arial"/>
            </a:endParaRPr>
          </a:p>
        </p:txBody>
      </p:sp>
      <p:graphicFrame>
        <p:nvGraphicFramePr>
          <p:cNvPr id="2" name="Tabla 1">
            <a:extLst>
              <a:ext uri="{FF2B5EF4-FFF2-40B4-BE49-F238E27FC236}">
                <a16:creationId xmlns:a16="http://schemas.microsoft.com/office/drawing/2014/main" id="{87A989E3-47FC-A51E-D80E-E0160DD669F8}"/>
              </a:ext>
            </a:extLst>
          </p:cNvPr>
          <p:cNvGraphicFramePr>
            <a:graphicFrameLocks noGrp="1"/>
          </p:cNvGraphicFramePr>
          <p:nvPr>
            <p:extLst>
              <p:ext uri="{D42A27DB-BD31-4B8C-83A1-F6EECF244321}">
                <p14:modId xmlns:p14="http://schemas.microsoft.com/office/powerpoint/2010/main" val="1451768249"/>
              </p:ext>
            </p:extLst>
          </p:nvPr>
        </p:nvGraphicFramePr>
        <p:xfrm>
          <a:off x="885896" y="1056162"/>
          <a:ext cx="7353229" cy="4182586"/>
        </p:xfrm>
        <a:graphic>
          <a:graphicData uri="http://schemas.openxmlformats.org/drawingml/2006/table">
            <a:tbl>
              <a:tblPr firstRow="1" firstCol="1" bandRow="1">
                <a:tableStyleId>{C4B1156A-380E-4F78-BDF5-A606A8083BF9}</a:tableStyleId>
              </a:tblPr>
              <a:tblGrid>
                <a:gridCol w="1624026">
                  <a:extLst>
                    <a:ext uri="{9D8B030D-6E8A-4147-A177-3AD203B41FA5}">
                      <a16:colId xmlns:a16="http://schemas.microsoft.com/office/drawing/2014/main" val="252525880"/>
                    </a:ext>
                  </a:extLst>
                </a:gridCol>
                <a:gridCol w="728350">
                  <a:extLst>
                    <a:ext uri="{9D8B030D-6E8A-4147-A177-3AD203B41FA5}">
                      <a16:colId xmlns:a16="http://schemas.microsoft.com/office/drawing/2014/main" val="3653454261"/>
                    </a:ext>
                  </a:extLst>
                </a:gridCol>
                <a:gridCol w="1396006">
                  <a:extLst>
                    <a:ext uri="{9D8B030D-6E8A-4147-A177-3AD203B41FA5}">
                      <a16:colId xmlns:a16="http://schemas.microsoft.com/office/drawing/2014/main" val="837726378"/>
                    </a:ext>
                  </a:extLst>
                </a:gridCol>
                <a:gridCol w="1628127">
                  <a:extLst>
                    <a:ext uri="{9D8B030D-6E8A-4147-A177-3AD203B41FA5}">
                      <a16:colId xmlns:a16="http://schemas.microsoft.com/office/drawing/2014/main" val="369630480"/>
                    </a:ext>
                  </a:extLst>
                </a:gridCol>
                <a:gridCol w="1976720">
                  <a:extLst>
                    <a:ext uri="{9D8B030D-6E8A-4147-A177-3AD203B41FA5}">
                      <a16:colId xmlns:a16="http://schemas.microsoft.com/office/drawing/2014/main" val="3103607488"/>
                    </a:ext>
                  </a:extLst>
                </a:gridCol>
              </a:tblGrid>
              <a:tr h="937496">
                <a:tc>
                  <a:txBody>
                    <a:bodyPr/>
                    <a:lstStyle/>
                    <a:p>
                      <a:pPr>
                        <a:lnSpc>
                          <a:spcPct val="200000"/>
                        </a:lnSpc>
                        <a:spcAft>
                          <a:spcPts val="800"/>
                        </a:spcAft>
                      </a:pPr>
                      <a:r>
                        <a:rPr lang="es-EC" sz="1100">
                          <a:effectLst/>
                        </a:rPr>
                        <a:t> </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a:effectLst/>
                        </a:rPr>
                        <a:t>ESR</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a:effectLst/>
                        </a:rPr>
                        <a:t>Error ABS pico</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a:effectLst/>
                        </a:rPr>
                        <a:t>Error ABS medio</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a:effectLst/>
                        </a:rPr>
                        <a:t>Ejecución tiempo real</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690517482"/>
                  </a:ext>
                </a:extLst>
              </a:tr>
              <a:tr h="937496">
                <a:tc>
                  <a:txBody>
                    <a:bodyPr/>
                    <a:lstStyle/>
                    <a:p>
                      <a:pPr>
                        <a:lnSpc>
                          <a:spcPct val="200000"/>
                        </a:lnSpc>
                        <a:spcAft>
                          <a:spcPts val="800"/>
                        </a:spcAft>
                      </a:pPr>
                      <a:r>
                        <a:rPr lang="es-EC" sz="1100">
                          <a:effectLst/>
                        </a:rPr>
                        <a:t>CNN amplificador</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a:effectLst/>
                        </a:rPr>
                        <a:t>0.0451</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a:effectLst/>
                        </a:rPr>
                        <a:t>0.175</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a:effectLst/>
                        </a:rPr>
                        <a:t>0.075</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a:effectLst/>
                        </a:rPr>
                        <a:t>Si</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099134847"/>
                  </a:ext>
                </a:extLst>
              </a:tr>
              <a:tr h="937496">
                <a:tc>
                  <a:txBody>
                    <a:bodyPr/>
                    <a:lstStyle/>
                    <a:p>
                      <a:pPr>
                        <a:lnSpc>
                          <a:spcPct val="200000"/>
                        </a:lnSpc>
                        <a:spcAft>
                          <a:spcPts val="800"/>
                        </a:spcAft>
                      </a:pPr>
                      <a:r>
                        <a:rPr lang="es-EC" sz="1100">
                          <a:effectLst/>
                        </a:rPr>
                        <a:t>RNN amplificador</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a:effectLst/>
                        </a:rPr>
                        <a:t>0.1097</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a:effectLst/>
                        </a:rPr>
                        <a:t>0.20</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a:effectLst/>
                        </a:rPr>
                        <a:t>0.10</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dirty="0">
                          <a:effectLst/>
                        </a:rPr>
                        <a:t>Si</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940980110"/>
                  </a:ext>
                </a:extLst>
              </a:tr>
              <a:tr h="937496">
                <a:tc>
                  <a:txBody>
                    <a:bodyPr/>
                    <a:lstStyle/>
                    <a:p>
                      <a:pPr>
                        <a:lnSpc>
                          <a:spcPct val="200000"/>
                        </a:lnSpc>
                        <a:spcAft>
                          <a:spcPts val="800"/>
                        </a:spcAft>
                      </a:pPr>
                      <a:r>
                        <a:rPr lang="es-EC" sz="1100">
                          <a:effectLst/>
                        </a:rPr>
                        <a:t>CNN pedal</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a:effectLst/>
                        </a:rPr>
                        <a:t>0.0057</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a:effectLst/>
                        </a:rPr>
                        <a:t>0.3</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a:effectLst/>
                        </a:rPr>
                        <a:t>0.05</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dirty="0">
                          <a:effectLst/>
                        </a:rPr>
                        <a:t>Si</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721256171"/>
                  </a:ext>
                </a:extLst>
              </a:tr>
              <a:tr h="432602">
                <a:tc>
                  <a:txBody>
                    <a:bodyPr/>
                    <a:lstStyle/>
                    <a:p>
                      <a:pPr>
                        <a:lnSpc>
                          <a:spcPct val="200000"/>
                        </a:lnSpc>
                        <a:spcAft>
                          <a:spcPts val="800"/>
                        </a:spcAft>
                      </a:pPr>
                      <a:r>
                        <a:rPr lang="es-EC" sz="1100">
                          <a:effectLst/>
                        </a:rPr>
                        <a:t>RNN pedal</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a:effectLst/>
                        </a:rPr>
                        <a:t>0.022</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a:effectLst/>
                        </a:rPr>
                        <a:t>0.32</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a:effectLst/>
                        </a:rPr>
                        <a:t>0.1</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dirty="0">
                          <a:effectLst/>
                        </a:rPr>
                        <a:t>Si</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047498071"/>
                  </a:ext>
                </a:extLst>
              </a:tr>
            </a:tbl>
          </a:graphicData>
        </a:graphic>
      </p:graphicFrame>
    </p:spTree>
    <p:extLst>
      <p:ext uri="{BB962C8B-B14F-4D97-AF65-F5344CB8AC3E}">
        <p14:creationId xmlns:p14="http://schemas.microsoft.com/office/powerpoint/2010/main" val="10812083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34</a:t>
            </a:r>
          </a:p>
        </p:txBody>
      </p:sp>
      <p:sp>
        <p:nvSpPr>
          <p:cNvPr id="4" name="Título 5"/>
          <p:cNvSpPr>
            <a:spLocks noGrp="1"/>
          </p:cNvSpPr>
          <p:nvPr>
            <p:ph type="title"/>
          </p:nvPr>
        </p:nvSpPr>
        <p:spPr>
          <a:xfrm>
            <a:off x="539552" y="28978"/>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An</a:t>
            </a:r>
            <a:r>
              <a:rPr lang="es-ES" i="0" dirty="0">
                <a:solidFill>
                  <a:srgbClr val="00B050"/>
                </a:solidFill>
                <a:latin typeface="Times New Roman" panose="02020603050405020304" pitchFamily="18" charset="0"/>
                <a:cs typeface="Times New Roman" panose="02020603050405020304" pitchFamily="18" charset="0"/>
              </a:rPr>
              <a:t>álisis de resultados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1C6DB1EE-C8F8-513B-6D0B-8FC06489E55B}"/>
              </a:ext>
            </a:extLst>
          </p:cNvPr>
          <p:cNvSpPr/>
          <p:nvPr/>
        </p:nvSpPr>
        <p:spPr>
          <a:xfrm>
            <a:off x="210143" y="28978"/>
            <a:ext cx="4052367" cy="369332"/>
          </a:xfrm>
          <a:prstGeom prst="rect">
            <a:avLst/>
          </a:prstGeom>
        </p:spPr>
        <p:txBody>
          <a:bodyPr wrap="square" lIns="91440" tIns="45720" rIns="91440" bIns="4572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s-EC" sz="1800" i="1" kern="1200" dirty="0">
                <a:ea typeface="+mn-ea"/>
              </a:rPr>
              <a:t>Análisis subjetivo de los modelos</a:t>
            </a:r>
            <a:endParaRPr kumimoji="0" lang="es-EC" sz="1800" b="0" i="1" u="none" strike="noStrike" kern="1200" cap="none" spc="0" normalizeH="0" baseline="0" noProof="0" dirty="0">
              <a:ln>
                <a:noFill/>
              </a:ln>
              <a:solidFill>
                <a:srgbClr val="000000"/>
              </a:solidFill>
              <a:effectLst/>
              <a:uLnTx/>
              <a:uFillTx/>
              <a:latin typeface="Arial"/>
              <a:ea typeface="+mn-ea"/>
              <a:cs typeface="Arial"/>
            </a:endParaRPr>
          </a:p>
        </p:txBody>
      </p:sp>
      <p:graphicFrame>
        <p:nvGraphicFramePr>
          <p:cNvPr id="5" name="Tabla 4">
            <a:extLst>
              <a:ext uri="{FF2B5EF4-FFF2-40B4-BE49-F238E27FC236}">
                <a16:creationId xmlns:a16="http://schemas.microsoft.com/office/drawing/2014/main" id="{517FF565-B830-9D43-3304-06D09AEE7789}"/>
              </a:ext>
            </a:extLst>
          </p:cNvPr>
          <p:cNvGraphicFramePr>
            <a:graphicFrameLocks noGrp="1"/>
          </p:cNvGraphicFramePr>
          <p:nvPr>
            <p:extLst>
              <p:ext uri="{D42A27DB-BD31-4B8C-83A1-F6EECF244321}">
                <p14:modId xmlns:p14="http://schemas.microsoft.com/office/powerpoint/2010/main" val="2097245730"/>
              </p:ext>
            </p:extLst>
          </p:nvPr>
        </p:nvGraphicFramePr>
        <p:xfrm>
          <a:off x="6229192" y="1978936"/>
          <a:ext cx="2843053" cy="2729484"/>
        </p:xfrm>
        <a:graphic>
          <a:graphicData uri="http://schemas.openxmlformats.org/drawingml/2006/table">
            <a:tbl>
              <a:tblPr firstRow="1" firstCol="1" bandRow="1">
                <a:tableStyleId>{C4B1156A-380E-4F78-BDF5-A606A8083BF9}</a:tableStyleId>
              </a:tblPr>
              <a:tblGrid>
                <a:gridCol w="660967">
                  <a:extLst>
                    <a:ext uri="{9D8B030D-6E8A-4147-A177-3AD203B41FA5}">
                      <a16:colId xmlns:a16="http://schemas.microsoft.com/office/drawing/2014/main" val="4170781932"/>
                    </a:ext>
                  </a:extLst>
                </a:gridCol>
                <a:gridCol w="2182086">
                  <a:extLst>
                    <a:ext uri="{9D8B030D-6E8A-4147-A177-3AD203B41FA5}">
                      <a16:colId xmlns:a16="http://schemas.microsoft.com/office/drawing/2014/main" val="466462248"/>
                    </a:ext>
                  </a:extLst>
                </a:gridCol>
              </a:tblGrid>
              <a:tr h="618353">
                <a:tc>
                  <a:txBody>
                    <a:bodyPr/>
                    <a:lstStyle/>
                    <a:p>
                      <a:pPr>
                        <a:lnSpc>
                          <a:spcPct val="200000"/>
                        </a:lnSpc>
                        <a:spcAft>
                          <a:spcPts val="800"/>
                        </a:spcAft>
                      </a:pPr>
                      <a:r>
                        <a:rPr lang="es-EC" sz="1100">
                          <a:effectLst/>
                        </a:rPr>
                        <a:t>Audio 1</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a:effectLst/>
                        </a:rPr>
                        <a:t>Emulación del amplificador RNN</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935601224"/>
                  </a:ext>
                </a:extLst>
              </a:tr>
              <a:tr h="285336">
                <a:tc>
                  <a:txBody>
                    <a:bodyPr/>
                    <a:lstStyle/>
                    <a:p>
                      <a:pPr>
                        <a:lnSpc>
                          <a:spcPct val="200000"/>
                        </a:lnSpc>
                        <a:spcAft>
                          <a:spcPts val="800"/>
                        </a:spcAft>
                      </a:pPr>
                      <a:r>
                        <a:rPr lang="es-EC" sz="1100" dirty="0">
                          <a:effectLst/>
                        </a:rPr>
                        <a:t>Audio 2</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a:effectLst/>
                        </a:rPr>
                        <a:t>Emulación del amplificador CNN</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814466388"/>
                  </a:ext>
                </a:extLst>
              </a:tr>
              <a:tr h="618353">
                <a:tc>
                  <a:txBody>
                    <a:bodyPr/>
                    <a:lstStyle/>
                    <a:p>
                      <a:pPr>
                        <a:lnSpc>
                          <a:spcPct val="200000"/>
                        </a:lnSpc>
                        <a:spcAft>
                          <a:spcPts val="800"/>
                        </a:spcAft>
                      </a:pPr>
                      <a:r>
                        <a:rPr lang="es-EC" sz="1100">
                          <a:effectLst/>
                        </a:rPr>
                        <a:t>Audio 3</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dirty="0">
                          <a:effectLst/>
                        </a:rPr>
                        <a:t>Emulación del pedal de distorsión RNN</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949655178"/>
                  </a:ext>
                </a:extLst>
              </a:tr>
              <a:tr h="618353">
                <a:tc>
                  <a:txBody>
                    <a:bodyPr/>
                    <a:lstStyle/>
                    <a:p>
                      <a:pPr>
                        <a:lnSpc>
                          <a:spcPct val="200000"/>
                        </a:lnSpc>
                        <a:spcAft>
                          <a:spcPts val="800"/>
                        </a:spcAft>
                      </a:pPr>
                      <a:r>
                        <a:rPr lang="es-EC" sz="1100">
                          <a:effectLst/>
                        </a:rPr>
                        <a:t>Audio 4</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dirty="0">
                          <a:effectLst/>
                        </a:rPr>
                        <a:t>Emulación del pedal de distorsión CNN</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244919126"/>
                  </a:ext>
                </a:extLst>
              </a:tr>
              <a:tr h="285336">
                <a:tc>
                  <a:txBody>
                    <a:bodyPr/>
                    <a:lstStyle/>
                    <a:p>
                      <a:pPr>
                        <a:lnSpc>
                          <a:spcPct val="200000"/>
                        </a:lnSpc>
                        <a:spcAft>
                          <a:spcPts val="800"/>
                        </a:spcAft>
                      </a:pPr>
                      <a:r>
                        <a:rPr lang="es-EC" sz="1100">
                          <a:effectLst/>
                        </a:rPr>
                        <a:t>Audio 5</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a:effectLst/>
                        </a:rPr>
                        <a:t>Amplificador real</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429733092"/>
                  </a:ext>
                </a:extLst>
              </a:tr>
              <a:tr h="285336">
                <a:tc>
                  <a:txBody>
                    <a:bodyPr/>
                    <a:lstStyle/>
                    <a:p>
                      <a:pPr>
                        <a:lnSpc>
                          <a:spcPct val="200000"/>
                        </a:lnSpc>
                        <a:spcAft>
                          <a:spcPts val="800"/>
                        </a:spcAft>
                      </a:pPr>
                      <a:r>
                        <a:rPr lang="es-EC" sz="1100">
                          <a:effectLst/>
                        </a:rPr>
                        <a:t>Audio 6</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dirty="0">
                          <a:effectLst/>
                        </a:rPr>
                        <a:t>Pedal de distorsión real</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968844158"/>
                  </a:ext>
                </a:extLst>
              </a:tr>
            </a:tbl>
          </a:graphicData>
        </a:graphic>
      </p:graphicFrame>
      <p:pic>
        <p:nvPicPr>
          <p:cNvPr id="7" name="Imagen 6">
            <a:extLst>
              <a:ext uri="{FF2B5EF4-FFF2-40B4-BE49-F238E27FC236}">
                <a16:creationId xmlns:a16="http://schemas.microsoft.com/office/drawing/2014/main" id="{4E2E708D-12DA-0139-8DD1-337819EBE307}"/>
              </a:ext>
            </a:extLst>
          </p:cNvPr>
          <p:cNvPicPr>
            <a:picLocks noChangeAspect="1"/>
          </p:cNvPicPr>
          <p:nvPr/>
        </p:nvPicPr>
        <p:blipFill>
          <a:blip r:embed="rId2"/>
          <a:stretch>
            <a:fillRect/>
          </a:stretch>
        </p:blipFill>
        <p:spPr bwMode="auto">
          <a:xfrm>
            <a:off x="164703" y="805460"/>
            <a:ext cx="6034971" cy="2737840"/>
          </a:xfrm>
          <a:prstGeom prst="rect">
            <a:avLst/>
          </a:prstGeom>
        </p:spPr>
      </p:pic>
      <p:pic>
        <p:nvPicPr>
          <p:cNvPr id="8" name="Imagen 7">
            <a:extLst>
              <a:ext uri="{FF2B5EF4-FFF2-40B4-BE49-F238E27FC236}">
                <a16:creationId xmlns:a16="http://schemas.microsoft.com/office/drawing/2014/main" id="{BDBE8D2A-C127-C101-B1CE-133117E0BDBF}"/>
              </a:ext>
            </a:extLst>
          </p:cNvPr>
          <p:cNvPicPr>
            <a:picLocks noChangeAspect="1"/>
          </p:cNvPicPr>
          <p:nvPr/>
        </p:nvPicPr>
        <p:blipFill>
          <a:blip r:embed="rId3"/>
          <a:stretch>
            <a:fillRect/>
          </a:stretch>
        </p:blipFill>
        <p:spPr bwMode="auto">
          <a:xfrm>
            <a:off x="71755" y="3343678"/>
            <a:ext cx="5971540" cy="2708910"/>
          </a:xfrm>
          <a:prstGeom prst="rect">
            <a:avLst/>
          </a:prstGeom>
        </p:spPr>
      </p:pic>
    </p:spTree>
    <p:extLst>
      <p:ext uri="{BB962C8B-B14F-4D97-AF65-F5344CB8AC3E}">
        <p14:creationId xmlns:p14="http://schemas.microsoft.com/office/powerpoint/2010/main" val="25941236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35</a:t>
            </a:r>
          </a:p>
        </p:txBody>
      </p:sp>
      <p:sp>
        <p:nvSpPr>
          <p:cNvPr id="4" name="Título 5"/>
          <p:cNvSpPr>
            <a:spLocks noGrp="1"/>
          </p:cNvSpPr>
          <p:nvPr>
            <p:ph type="title"/>
          </p:nvPr>
        </p:nvSpPr>
        <p:spPr>
          <a:xfrm>
            <a:off x="539552" y="28978"/>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An</a:t>
            </a:r>
            <a:r>
              <a:rPr lang="es-ES" i="0" dirty="0">
                <a:solidFill>
                  <a:srgbClr val="00B050"/>
                </a:solidFill>
                <a:latin typeface="Times New Roman" panose="02020603050405020304" pitchFamily="18" charset="0"/>
                <a:cs typeface="Times New Roman" panose="02020603050405020304" pitchFamily="18" charset="0"/>
              </a:rPr>
              <a:t>álisis de resultados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1C6DB1EE-C8F8-513B-6D0B-8FC06489E55B}"/>
              </a:ext>
            </a:extLst>
          </p:cNvPr>
          <p:cNvSpPr/>
          <p:nvPr/>
        </p:nvSpPr>
        <p:spPr>
          <a:xfrm>
            <a:off x="210143" y="28978"/>
            <a:ext cx="4052367" cy="369332"/>
          </a:xfrm>
          <a:prstGeom prst="rect">
            <a:avLst/>
          </a:prstGeom>
        </p:spPr>
        <p:txBody>
          <a:bodyPr wrap="square" lIns="91440" tIns="45720" rIns="91440" bIns="4572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s-EC" sz="1800" i="1" kern="1200" dirty="0">
                <a:ea typeface="+mn-ea"/>
              </a:rPr>
              <a:t>Análisis subjetivo de los modelos</a:t>
            </a:r>
            <a:endParaRPr kumimoji="0" lang="es-EC" sz="1800" b="0" i="1" u="none" strike="noStrike" kern="1200" cap="none" spc="0" normalizeH="0" baseline="0" noProof="0" dirty="0">
              <a:ln>
                <a:noFill/>
              </a:ln>
              <a:solidFill>
                <a:srgbClr val="000000"/>
              </a:solidFill>
              <a:effectLst/>
              <a:uLnTx/>
              <a:uFillTx/>
              <a:latin typeface="Arial"/>
              <a:ea typeface="+mn-ea"/>
              <a:cs typeface="Arial"/>
            </a:endParaRPr>
          </a:p>
        </p:txBody>
      </p:sp>
      <p:graphicFrame>
        <p:nvGraphicFramePr>
          <p:cNvPr id="5" name="Tabla 4">
            <a:extLst>
              <a:ext uri="{FF2B5EF4-FFF2-40B4-BE49-F238E27FC236}">
                <a16:creationId xmlns:a16="http://schemas.microsoft.com/office/drawing/2014/main" id="{517FF565-B830-9D43-3304-06D09AEE7789}"/>
              </a:ext>
            </a:extLst>
          </p:cNvPr>
          <p:cNvGraphicFramePr>
            <a:graphicFrameLocks noGrp="1"/>
          </p:cNvGraphicFramePr>
          <p:nvPr/>
        </p:nvGraphicFramePr>
        <p:xfrm>
          <a:off x="6229192" y="1978936"/>
          <a:ext cx="2843053" cy="2729484"/>
        </p:xfrm>
        <a:graphic>
          <a:graphicData uri="http://schemas.openxmlformats.org/drawingml/2006/table">
            <a:tbl>
              <a:tblPr firstRow="1" firstCol="1" bandRow="1">
                <a:tableStyleId>{C4B1156A-380E-4F78-BDF5-A606A8083BF9}</a:tableStyleId>
              </a:tblPr>
              <a:tblGrid>
                <a:gridCol w="660967">
                  <a:extLst>
                    <a:ext uri="{9D8B030D-6E8A-4147-A177-3AD203B41FA5}">
                      <a16:colId xmlns:a16="http://schemas.microsoft.com/office/drawing/2014/main" val="4170781932"/>
                    </a:ext>
                  </a:extLst>
                </a:gridCol>
                <a:gridCol w="2182086">
                  <a:extLst>
                    <a:ext uri="{9D8B030D-6E8A-4147-A177-3AD203B41FA5}">
                      <a16:colId xmlns:a16="http://schemas.microsoft.com/office/drawing/2014/main" val="466462248"/>
                    </a:ext>
                  </a:extLst>
                </a:gridCol>
              </a:tblGrid>
              <a:tr h="618353">
                <a:tc>
                  <a:txBody>
                    <a:bodyPr/>
                    <a:lstStyle/>
                    <a:p>
                      <a:pPr>
                        <a:lnSpc>
                          <a:spcPct val="200000"/>
                        </a:lnSpc>
                        <a:spcAft>
                          <a:spcPts val="800"/>
                        </a:spcAft>
                      </a:pPr>
                      <a:r>
                        <a:rPr lang="es-EC" sz="1100">
                          <a:effectLst/>
                        </a:rPr>
                        <a:t>Audio 1</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a:effectLst/>
                        </a:rPr>
                        <a:t>Emulación del amplificador RNN</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935601224"/>
                  </a:ext>
                </a:extLst>
              </a:tr>
              <a:tr h="285336">
                <a:tc>
                  <a:txBody>
                    <a:bodyPr/>
                    <a:lstStyle/>
                    <a:p>
                      <a:pPr>
                        <a:lnSpc>
                          <a:spcPct val="200000"/>
                        </a:lnSpc>
                        <a:spcAft>
                          <a:spcPts val="800"/>
                        </a:spcAft>
                      </a:pPr>
                      <a:r>
                        <a:rPr lang="es-EC" sz="1100" dirty="0">
                          <a:effectLst/>
                        </a:rPr>
                        <a:t>Audio 2</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a:effectLst/>
                        </a:rPr>
                        <a:t>Emulación del amplificador CNN</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814466388"/>
                  </a:ext>
                </a:extLst>
              </a:tr>
              <a:tr h="618353">
                <a:tc>
                  <a:txBody>
                    <a:bodyPr/>
                    <a:lstStyle/>
                    <a:p>
                      <a:pPr>
                        <a:lnSpc>
                          <a:spcPct val="200000"/>
                        </a:lnSpc>
                        <a:spcAft>
                          <a:spcPts val="800"/>
                        </a:spcAft>
                      </a:pPr>
                      <a:r>
                        <a:rPr lang="es-EC" sz="1100">
                          <a:effectLst/>
                        </a:rPr>
                        <a:t>Audio 3</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dirty="0">
                          <a:effectLst/>
                        </a:rPr>
                        <a:t>Emulación del pedal de distorsión RNN</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949655178"/>
                  </a:ext>
                </a:extLst>
              </a:tr>
              <a:tr h="618353">
                <a:tc>
                  <a:txBody>
                    <a:bodyPr/>
                    <a:lstStyle/>
                    <a:p>
                      <a:pPr>
                        <a:lnSpc>
                          <a:spcPct val="200000"/>
                        </a:lnSpc>
                        <a:spcAft>
                          <a:spcPts val="800"/>
                        </a:spcAft>
                      </a:pPr>
                      <a:r>
                        <a:rPr lang="es-EC" sz="1100">
                          <a:effectLst/>
                        </a:rPr>
                        <a:t>Audio 4</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dirty="0">
                          <a:effectLst/>
                        </a:rPr>
                        <a:t>Emulación del pedal de distorsión CNN</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244919126"/>
                  </a:ext>
                </a:extLst>
              </a:tr>
              <a:tr h="285336">
                <a:tc>
                  <a:txBody>
                    <a:bodyPr/>
                    <a:lstStyle/>
                    <a:p>
                      <a:pPr>
                        <a:lnSpc>
                          <a:spcPct val="200000"/>
                        </a:lnSpc>
                        <a:spcAft>
                          <a:spcPts val="800"/>
                        </a:spcAft>
                      </a:pPr>
                      <a:r>
                        <a:rPr lang="es-EC" sz="1100">
                          <a:effectLst/>
                        </a:rPr>
                        <a:t>Audio 5</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a:effectLst/>
                        </a:rPr>
                        <a:t>Amplificador real</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429733092"/>
                  </a:ext>
                </a:extLst>
              </a:tr>
              <a:tr h="285336">
                <a:tc>
                  <a:txBody>
                    <a:bodyPr/>
                    <a:lstStyle/>
                    <a:p>
                      <a:pPr>
                        <a:lnSpc>
                          <a:spcPct val="200000"/>
                        </a:lnSpc>
                        <a:spcAft>
                          <a:spcPts val="800"/>
                        </a:spcAft>
                      </a:pPr>
                      <a:r>
                        <a:rPr lang="es-EC" sz="1100">
                          <a:effectLst/>
                        </a:rPr>
                        <a:t>Audio 6</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dirty="0">
                          <a:effectLst/>
                        </a:rPr>
                        <a:t>Pedal de distorsión real</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968844158"/>
                  </a:ext>
                </a:extLst>
              </a:tr>
            </a:tbl>
          </a:graphicData>
        </a:graphic>
      </p:graphicFrame>
      <p:pic>
        <p:nvPicPr>
          <p:cNvPr id="2" name="Imagen 1">
            <a:extLst>
              <a:ext uri="{FF2B5EF4-FFF2-40B4-BE49-F238E27FC236}">
                <a16:creationId xmlns:a16="http://schemas.microsoft.com/office/drawing/2014/main" id="{757BDF2A-0AAE-7693-ADC0-4B1BCE8EC8C9}"/>
              </a:ext>
            </a:extLst>
          </p:cNvPr>
          <p:cNvPicPr>
            <a:picLocks noChangeAspect="1"/>
          </p:cNvPicPr>
          <p:nvPr/>
        </p:nvPicPr>
        <p:blipFill>
          <a:blip r:embed="rId2"/>
          <a:stretch>
            <a:fillRect/>
          </a:stretch>
        </p:blipFill>
        <p:spPr bwMode="auto">
          <a:xfrm>
            <a:off x="243553" y="834390"/>
            <a:ext cx="5228590" cy="2371725"/>
          </a:xfrm>
          <a:prstGeom prst="rect">
            <a:avLst/>
          </a:prstGeom>
        </p:spPr>
      </p:pic>
      <p:pic>
        <p:nvPicPr>
          <p:cNvPr id="9" name="Imagen 8">
            <a:extLst>
              <a:ext uri="{FF2B5EF4-FFF2-40B4-BE49-F238E27FC236}">
                <a16:creationId xmlns:a16="http://schemas.microsoft.com/office/drawing/2014/main" id="{2EBE5F21-E4F5-C786-FFF6-0BCA1D7148B1}"/>
              </a:ext>
            </a:extLst>
          </p:cNvPr>
          <p:cNvPicPr>
            <a:picLocks noChangeAspect="1"/>
          </p:cNvPicPr>
          <p:nvPr/>
        </p:nvPicPr>
        <p:blipFill>
          <a:blip r:embed="rId3"/>
          <a:stretch>
            <a:fillRect/>
          </a:stretch>
        </p:blipFill>
        <p:spPr bwMode="auto">
          <a:xfrm>
            <a:off x="243553" y="3478127"/>
            <a:ext cx="5302250" cy="2405380"/>
          </a:xfrm>
          <a:prstGeom prst="rect">
            <a:avLst/>
          </a:prstGeom>
        </p:spPr>
      </p:pic>
    </p:spTree>
    <p:extLst>
      <p:ext uri="{BB962C8B-B14F-4D97-AF65-F5344CB8AC3E}">
        <p14:creationId xmlns:p14="http://schemas.microsoft.com/office/powerpoint/2010/main" val="14196620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36</a:t>
            </a:r>
          </a:p>
        </p:txBody>
      </p:sp>
      <p:sp>
        <p:nvSpPr>
          <p:cNvPr id="4" name="Título 5"/>
          <p:cNvSpPr>
            <a:spLocks noGrp="1"/>
          </p:cNvSpPr>
          <p:nvPr>
            <p:ph type="title"/>
          </p:nvPr>
        </p:nvSpPr>
        <p:spPr>
          <a:xfrm>
            <a:off x="539552" y="28978"/>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An</a:t>
            </a:r>
            <a:r>
              <a:rPr lang="es-ES" i="0" dirty="0">
                <a:solidFill>
                  <a:srgbClr val="00B050"/>
                </a:solidFill>
                <a:latin typeface="Times New Roman" panose="02020603050405020304" pitchFamily="18" charset="0"/>
                <a:cs typeface="Times New Roman" panose="02020603050405020304" pitchFamily="18" charset="0"/>
              </a:rPr>
              <a:t>álisis de resultados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
        <p:nvSpPr>
          <p:cNvPr id="6" name="Rectángulo 5">
            <a:extLst>
              <a:ext uri="{FF2B5EF4-FFF2-40B4-BE49-F238E27FC236}">
                <a16:creationId xmlns:a16="http://schemas.microsoft.com/office/drawing/2014/main" id="{1C6DB1EE-C8F8-513B-6D0B-8FC06489E55B}"/>
              </a:ext>
            </a:extLst>
          </p:cNvPr>
          <p:cNvSpPr/>
          <p:nvPr/>
        </p:nvSpPr>
        <p:spPr>
          <a:xfrm>
            <a:off x="210143" y="28978"/>
            <a:ext cx="4052367" cy="369332"/>
          </a:xfrm>
          <a:prstGeom prst="rect">
            <a:avLst/>
          </a:prstGeom>
        </p:spPr>
        <p:txBody>
          <a:bodyPr wrap="square" lIns="91440" tIns="45720" rIns="91440" bIns="45720" anchor="t">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s-EC" sz="1800" i="1" kern="1200" dirty="0">
                <a:ea typeface="+mn-ea"/>
              </a:rPr>
              <a:t>Análisis subjetivo de los modelos</a:t>
            </a:r>
            <a:endParaRPr kumimoji="0" lang="es-EC" sz="1800" b="0" i="1" u="none" strike="noStrike" kern="1200" cap="none" spc="0" normalizeH="0" baseline="0" noProof="0" dirty="0">
              <a:ln>
                <a:noFill/>
              </a:ln>
              <a:solidFill>
                <a:srgbClr val="000000"/>
              </a:solidFill>
              <a:effectLst/>
              <a:uLnTx/>
              <a:uFillTx/>
              <a:latin typeface="Arial"/>
              <a:ea typeface="+mn-ea"/>
              <a:cs typeface="Arial"/>
            </a:endParaRPr>
          </a:p>
        </p:txBody>
      </p:sp>
      <p:graphicFrame>
        <p:nvGraphicFramePr>
          <p:cNvPr id="5" name="Tabla 4">
            <a:extLst>
              <a:ext uri="{FF2B5EF4-FFF2-40B4-BE49-F238E27FC236}">
                <a16:creationId xmlns:a16="http://schemas.microsoft.com/office/drawing/2014/main" id="{517FF565-B830-9D43-3304-06D09AEE7789}"/>
              </a:ext>
            </a:extLst>
          </p:cNvPr>
          <p:cNvGraphicFramePr>
            <a:graphicFrameLocks noGrp="1"/>
          </p:cNvGraphicFramePr>
          <p:nvPr>
            <p:extLst>
              <p:ext uri="{D42A27DB-BD31-4B8C-83A1-F6EECF244321}">
                <p14:modId xmlns:p14="http://schemas.microsoft.com/office/powerpoint/2010/main" val="374109688"/>
              </p:ext>
            </p:extLst>
          </p:nvPr>
        </p:nvGraphicFramePr>
        <p:xfrm>
          <a:off x="4958888" y="3343812"/>
          <a:ext cx="3883667" cy="2426430"/>
        </p:xfrm>
        <a:graphic>
          <a:graphicData uri="http://schemas.openxmlformats.org/drawingml/2006/table">
            <a:tbl>
              <a:tblPr firstRow="1" firstCol="1" bandRow="1">
                <a:tableStyleId>{C4B1156A-380E-4F78-BDF5-A606A8083BF9}</a:tableStyleId>
              </a:tblPr>
              <a:tblGrid>
                <a:gridCol w="902894">
                  <a:extLst>
                    <a:ext uri="{9D8B030D-6E8A-4147-A177-3AD203B41FA5}">
                      <a16:colId xmlns:a16="http://schemas.microsoft.com/office/drawing/2014/main" val="4170781932"/>
                    </a:ext>
                  </a:extLst>
                </a:gridCol>
                <a:gridCol w="2980773">
                  <a:extLst>
                    <a:ext uri="{9D8B030D-6E8A-4147-A177-3AD203B41FA5}">
                      <a16:colId xmlns:a16="http://schemas.microsoft.com/office/drawing/2014/main" val="466462248"/>
                    </a:ext>
                  </a:extLst>
                </a:gridCol>
              </a:tblGrid>
              <a:tr h="521536">
                <a:tc>
                  <a:txBody>
                    <a:bodyPr/>
                    <a:lstStyle/>
                    <a:p>
                      <a:pPr>
                        <a:lnSpc>
                          <a:spcPct val="200000"/>
                        </a:lnSpc>
                        <a:spcAft>
                          <a:spcPts val="800"/>
                        </a:spcAft>
                      </a:pPr>
                      <a:r>
                        <a:rPr lang="es-EC" sz="1100">
                          <a:effectLst/>
                        </a:rPr>
                        <a:t>Audio 1</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dirty="0">
                          <a:effectLst/>
                        </a:rPr>
                        <a:t>Emulación del amplificador RNN</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935601224"/>
                  </a:ext>
                </a:extLst>
              </a:tr>
              <a:tr h="242295">
                <a:tc>
                  <a:txBody>
                    <a:bodyPr/>
                    <a:lstStyle/>
                    <a:p>
                      <a:pPr>
                        <a:lnSpc>
                          <a:spcPct val="200000"/>
                        </a:lnSpc>
                        <a:spcAft>
                          <a:spcPts val="800"/>
                        </a:spcAft>
                      </a:pPr>
                      <a:r>
                        <a:rPr lang="es-EC" sz="1100" dirty="0">
                          <a:effectLst/>
                        </a:rPr>
                        <a:t>Audio 2</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dirty="0">
                          <a:effectLst/>
                        </a:rPr>
                        <a:t>Emulación del amplificador CNN</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814466388"/>
                  </a:ext>
                </a:extLst>
              </a:tr>
              <a:tr h="521536">
                <a:tc>
                  <a:txBody>
                    <a:bodyPr/>
                    <a:lstStyle/>
                    <a:p>
                      <a:pPr>
                        <a:lnSpc>
                          <a:spcPct val="200000"/>
                        </a:lnSpc>
                        <a:spcAft>
                          <a:spcPts val="800"/>
                        </a:spcAft>
                      </a:pPr>
                      <a:r>
                        <a:rPr lang="es-EC" sz="1100">
                          <a:effectLst/>
                        </a:rPr>
                        <a:t>Audio 3</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dirty="0">
                          <a:effectLst/>
                        </a:rPr>
                        <a:t>Emulación del pedal de distorsión RNN</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949655178"/>
                  </a:ext>
                </a:extLst>
              </a:tr>
              <a:tr h="521536">
                <a:tc>
                  <a:txBody>
                    <a:bodyPr/>
                    <a:lstStyle/>
                    <a:p>
                      <a:pPr>
                        <a:lnSpc>
                          <a:spcPct val="200000"/>
                        </a:lnSpc>
                        <a:spcAft>
                          <a:spcPts val="800"/>
                        </a:spcAft>
                      </a:pPr>
                      <a:r>
                        <a:rPr lang="es-EC" sz="1100">
                          <a:effectLst/>
                        </a:rPr>
                        <a:t>Audio 4</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dirty="0">
                          <a:effectLst/>
                        </a:rPr>
                        <a:t>Emulación del pedal de distorsión CNN</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244919126"/>
                  </a:ext>
                </a:extLst>
              </a:tr>
              <a:tr h="242295">
                <a:tc>
                  <a:txBody>
                    <a:bodyPr/>
                    <a:lstStyle/>
                    <a:p>
                      <a:pPr>
                        <a:lnSpc>
                          <a:spcPct val="200000"/>
                        </a:lnSpc>
                        <a:spcAft>
                          <a:spcPts val="800"/>
                        </a:spcAft>
                      </a:pPr>
                      <a:r>
                        <a:rPr lang="es-EC" sz="1100">
                          <a:effectLst/>
                        </a:rPr>
                        <a:t>Audio 5</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a:effectLst/>
                        </a:rPr>
                        <a:t>Amplificador real</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1429733092"/>
                  </a:ext>
                </a:extLst>
              </a:tr>
              <a:tr h="242295">
                <a:tc>
                  <a:txBody>
                    <a:bodyPr/>
                    <a:lstStyle/>
                    <a:p>
                      <a:pPr>
                        <a:lnSpc>
                          <a:spcPct val="200000"/>
                        </a:lnSpc>
                        <a:spcAft>
                          <a:spcPts val="800"/>
                        </a:spcAft>
                      </a:pPr>
                      <a:r>
                        <a:rPr lang="es-EC" sz="1100">
                          <a:effectLst/>
                        </a:rPr>
                        <a:t>Audio 6</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dirty="0">
                          <a:effectLst/>
                        </a:rPr>
                        <a:t>Pedal de distorsión real</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968844158"/>
                  </a:ext>
                </a:extLst>
              </a:tr>
            </a:tbl>
          </a:graphicData>
        </a:graphic>
      </p:graphicFrame>
      <p:pic>
        <p:nvPicPr>
          <p:cNvPr id="7" name="Imagen 6">
            <a:extLst>
              <a:ext uri="{FF2B5EF4-FFF2-40B4-BE49-F238E27FC236}">
                <a16:creationId xmlns:a16="http://schemas.microsoft.com/office/drawing/2014/main" id="{3A2E9CBA-49CE-5A43-C124-55B5C284C3DC}"/>
              </a:ext>
            </a:extLst>
          </p:cNvPr>
          <p:cNvPicPr>
            <a:picLocks noChangeAspect="1"/>
          </p:cNvPicPr>
          <p:nvPr/>
        </p:nvPicPr>
        <p:blipFill>
          <a:blip r:embed="rId2"/>
          <a:stretch>
            <a:fillRect/>
          </a:stretch>
        </p:blipFill>
        <p:spPr bwMode="auto">
          <a:xfrm>
            <a:off x="1243064" y="600478"/>
            <a:ext cx="7276856" cy="2631772"/>
          </a:xfrm>
          <a:prstGeom prst="rect">
            <a:avLst/>
          </a:prstGeom>
        </p:spPr>
      </p:pic>
      <p:graphicFrame>
        <p:nvGraphicFramePr>
          <p:cNvPr id="8" name="Tabla 7">
            <a:extLst>
              <a:ext uri="{FF2B5EF4-FFF2-40B4-BE49-F238E27FC236}">
                <a16:creationId xmlns:a16="http://schemas.microsoft.com/office/drawing/2014/main" id="{8CC4C8B3-1222-D149-F03B-AD95B16705D9}"/>
              </a:ext>
            </a:extLst>
          </p:cNvPr>
          <p:cNvGraphicFramePr>
            <a:graphicFrameLocks noGrp="1"/>
          </p:cNvGraphicFramePr>
          <p:nvPr>
            <p:extLst>
              <p:ext uri="{D42A27DB-BD31-4B8C-83A1-F6EECF244321}">
                <p14:modId xmlns:p14="http://schemas.microsoft.com/office/powerpoint/2010/main" val="4255258417"/>
              </p:ext>
            </p:extLst>
          </p:nvPr>
        </p:nvGraphicFramePr>
        <p:xfrm>
          <a:off x="1090685" y="2930919"/>
          <a:ext cx="3171825" cy="3016758"/>
        </p:xfrm>
        <a:graphic>
          <a:graphicData uri="http://schemas.openxmlformats.org/drawingml/2006/table">
            <a:tbl>
              <a:tblPr firstRow="1" firstCol="1" bandRow="1">
                <a:tableStyleId>{C4B1156A-380E-4F78-BDF5-A606A8083BF9}</a:tableStyleId>
              </a:tblPr>
              <a:tblGrid>
                <a:gridCol w="2032426">
                  <a:extLst>
                    <a:ext uri="{9D8B030D-6E8A-4147-A177-3AD203B41FA5}">
                      <a16:colId xmlns:a16="http://schemas.microsoft.com/office/drawing/2014/main" val="4222929445"/>
                    </a:ext>
                  </a:extLst>
                </a:gridCol>
                <a:gridCol w="1139399">
                  <a:extLst>
                    <a:ext uri="{9D8B030D-6E8A-4147-A177-3AD203B41FA5}">
                      <a16:colId xmlns:a16="http://schemas.microsoft.com/office/drawing/2014/main" val="2964455993"/>
                    </a:ext>
                  </a:extLst>
                </a:gridCol>
              </a:tblGrid>
              <a:tr h="500731">
                <a:tc>
                  <a:txBody>
                    <a:bodyPr/>
                    <a:lstStyle/>
                    <a:p>
                      <a:pPr>
                        <a:lnSpc>
                          <a:spcPct val="200000"/>
                        </a:lnSpc>
                        <a:spcAft>
                          <a:spcPts val="800"/>
                        </a:spcAft>
                      </a:pPr>
                      <a:r>
                        <a:rPr lang="es-EC" sz="1100" dirty="0">
                          <a:effectLst/>
                        </a:rPr>
                        <a:t> </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nSpc>
                          <a:spcPct val="200000"/>
                        </a:lnSpc>
                        <a:spcAft>
                          <a:spcPts val="800"/>
                        </a:spcAft>
                      </a:pPr>
                      <a:r>
                        <a:rPr lang="es-EC" sz="1100" dirty="0">
                          <a:effectLst/>
                        </a:rPr>
                        <a:t>Calidad subjetiva</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535679326"/>
                  </a:ext>
                </a:extLst>
              </a:tr>
              <a:tr h="231059">
                <a:tc>
                  <a:txBody>
                    <a:bodyPr/>
                    <a:lstStyle/>
                    <a:p>
                      <a:pPr>
                        <a:lnSpc>
                          <a:spcPct val="200000"/>
                        </a:lnSpc>
                        <a:spcAft>
                          <a:spcPts val="800"/>
                        </a:spcAft>
                      </a:pPr>
                      <a:r>
                        <a:rPr lang="es-EC" sz="1100">
                          <a:effectLst/>
                        </a:rPr>
                        <a:t>Amplificador real</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a:effectLst/>
                        </a:rPr>
                        <a:t>4.1</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90059154"/>
                  </a:ext>
                </a:extLst>
              </a:tr>
              <a:tr h="500731">
                <a:tc>
                  <a:txBody>
                    <a:bodyPr/>
                    <a:lstStyle/>
                    <a:p>
                      <a:pPr>
                        <a:lnSpc>
                          <a:spcPct val="200000"/>
                        </a:lnSpc>
                        <a:spcAft>
                          <a:spcPts val="800"/>
                        </a:spcAft>
                      </a:pPr>
                      <a:r>
                        <a:rPr lang="es-EC" sz="1100">
                          <a:effectLst/>
                        </a:rPr>
                        <a:t>Emulación CNN del amplificador</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a:effectLst/>
                        </a:rPr>
                        <a:t>3.73</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143095058"/>
                  </a:ext>
                </a:extLst>
              </a:tr>
              <a:tr h="500731">
                <a:tc>
                  <a:txBody>
                    <a:bodyPr/>
                    <a:lstStyle/>
                    <a:p>
                      <a:pPr>
                        <a:lnSpc>
                          <a:spcPct val="200000"/>
                        </a:lnSpc>
                        <a:spcAft>
                          <a:spcPts val="800"/>
                        </a:spcAft>
                      </a:pPr>
                      <a:r>
                        <a:rPr lang="es-EC" sz="1100">
                          <a:effectLst/>
                        </a:rPr>
                        <a:t>Emulación RNN del amplificador</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dirty="0">
                          <a:effectLst/>
                        </a:rPr>
                        <a:t>3.63</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967071298"/>
                  </a:ext>
                </a:extLst>
              </a:tr>
              <a:tr h="231059">
                <a:tc>
                  <a:txBody>
                    <a:bodyPr/>
                    <a:lstStyle/>
                    <a:p>
                      <a:pPr>
                        <a:lnSpc>
                          <a:spcPct val="200000"/>
                        </a:lnSpc>
                        <a:spcAft>
                          <a:spcPts val="800"/>
                        </a:spcAft>
                      </a:pPr>
                      <a:r>
                        <a:rPr lang="es-EC" sz="1100">
                          <a:effectLst/>
                        </a:rPr>
                        <a:t>Pedal Real</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a:effectLst/>
                        </a:rPr>
                        <a:t>3.8</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2093440657"/>
                  </a:ext>
                </a:extLst>
              </a:tr>
              <a:tr h="231059">
                <a:tc>
                  <a:txBody>
                    <a:bodyPr/>
                    <a:lstStyle/>
                    <a:p>
                      <a:pPr>
                        <a:lnSpc>
                          <a:spcPct val="200000"/>
                        </a:lnSpc>
                        <a:spcAft>
                          <a:spcPts val="800"/>
                        </a:spcAft>
                      </a:pPr>
                      <a:r>
                        <a:rPr lang="es-EC" sz="1100">
                          <a:effectLst/>
                        </a:rPr>
                        <a:t>Emulación CNN del pedal</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a:effectLst/>
                        </a:rPr>
                        <a:t> 4.1</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494661544"/>
                  </a:ext>
                </a:extLst>
              </a:tr>
              <a:tr h="231059">
                <a:tc>
                  <a:txBody>
                    <a:bodyPr/>
                    <a:lstStyle/>
                    <a:p>
                      <a:pPr>
                        <a:lnSpc>
                          <a:spcPct val="200000"/>
                        </a:lnSpc>
                        <a:spcAft>
                          <a:spcPts val="800"/>
                        </a:spcAft>
                      </a:pPr>
                      <a:r>
                        <a:rPr lang="es-EC" sz="1100">
                          <a:effectLst/>
                        </a:rPr>
                        <a:t>Emulación RNN del pedal</a:t>
                      </a:r>
                      <a:endParaRPr lang="es-ES" sz="110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tc>
                  <a:txBody>
                    <a:bodyPr/>
                    <a:lstStyle/>
                    <a:p>
                      <a:pPr algn="ctr">
                        <a:lnSpc>
                          <a:spcPct val="200000"/>
                        </a:lnSpc>
                        <a:spcAft>
                          <a:spcPts val="800"/>
                        </a:spcAft>
                      </a:pPr>
                      <a:r>
                        <a:rPr lang="es-EC" sz="1100" dirty="0">
                          <a:effectLst/>
                        </a:rPr>
                        <a:t>3.97</a:t>
                      </a:r>
                      <a:endParaRPr lang="es-ES" sz="1100"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tc>
                <a:extLst>
                  <a:ext uri="{0D108BD9-81ED-4DB2-BD59-A6C34878D82A}">
                    <a16:rowId xmlns:a16="http://schemas.microsoft.com/office/drawing/2014/main" val="3458429471"/>
                  </a:ext>
                </a:extLst>
              </a:tr>
            </a:tbl>
          </a:graphicData>
        </a:graphic>
      </p:graphicFrame>
    </p:spTree>
    <p:extLst>
      <p:ext uri="{BB962C8B-B14F-4D97-AF65-F5344CB8AC3E}">
        <p14:creationId xmlns:p14="http://schemas.microsoft.com/office/powerpoint/2010/main" val="25154642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576064"/>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0" cap="none" spc="0" normalizeH="0" baseline="0" noProof="0">
                <a:ln>
                  <a:noFill/>
                </a:ln>
                <a:solidFill>
                  <a:srgbClr val="00B05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Conclusiones</a:t>
            </a:r>
          </a:p>
        </p:txBody>
      </p:sp>
      <p:sp>
        <p:nvSpPr>
          <p:cNvPr id="7" name="CuadroTexto 6"/>
          <p:cNvSpPr txBox="1"/>
          <p:nvPr/>
        </p:nvSpPr>
        <p:spPr>
          <a:xfrm>
            <a:off x="0" y="6488668"/>
            <a:ext cx="705967" cy="923330"/>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BZ" sz="1800" kern="1200" dirty="0">
                <a:ea typeface="+mn-ea"/>
              </a:rPr>
              <a:t>37</a:t>
            </a:r>
            <a:endParaRPr kumimoji="0" lang="en-BZ" sz="18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BZ" sz="18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CuadroTexto 1">
            <a:extLst>
              <a:ext uri="{FF2B5EF4-FFF2-40B4-BE49-F238E27FC236}">
                <a16:creationId xmlns:a16="http://schemas.microsoft.com/office/drawing/2014/main" id="{5D5649E4-4A88-03B7-2676-DE1C048470F6}"/>
              </a:ext>
            </a:extLst>
          </p:cNvPr>
          <p:cNvSpPr txBox="1"/>
          <p:nvPr/>
        </p:nvSpPr>
        <p:spPr>
          <a:xfrm>
            <a:off x="0" y="548680"/>
            <a:ext cx="9143999" cy="5231689"/>
          </a:xfrm>
          <a:prstGeom prst="rect">
            <a:avLst/>
          </a:prstGeom>
          <a:noFill/>
        </p:spPr>
        <p:txBody>
          <a:bodyPr wrap="square" rtlCol="0">
            <a:spAutoFit/>
          </a:bodyPr>
          <a:lstStyle/>
          <a:p>
            <a:pPr marL="171450" indent="-171450">
              <a:lnSpc>
                <a:spcPct val="200000"/>
              </a:lnSpc>
              <a:buFont typeface="Arial" panose="020B0604020202020204" pitchFamily="34" charset="0"/>
              <a:buChar char="•"/>
            </a:pPr>
            <a:r>
              <a:rPr lang="es-ES" sz="1200" dirty="0">
                <a:effectLst/>
                <a:latin typeface="Arial" panose="020B0604020202020204" pitchFamily="34" charset="0"/>
                <a:ea typeface="Calibri" panose="020F0502020204030204" pitchFamily="34" charset="0"/>
                <a:cs typeface="Times New Roman" panose="02020603050405020304" pitchFamily="18" charset="0"/>
              </a:rPr>
              <a:t>Las redes neuronales recurrentes, así como las convolucionales pueden tener una gran utilidad en el campo del procesamiento digital de señales. En el caso específico de este trabajo, en señales de audio, ya que como se pudo observar en el apartado de análisis objetivo como subjetivo de los modelos presentados, ambas redes neuronales cumplen la función de una emulación bastante cercana a los dispositivos reales ya que los errores presentados por ambos tipos de modelos no superan el 0.1097 llegando incluso a ESR de 0.0057.</a:t>
            </a:r>
          </a:p>
          <a:p>
            <a:pPr marL="171450" indent="-171450">
              <a:lnSpc>
                <a:spcPct val="200000"/>
              </a:lnSpc>
              <a:buFont typeface="Arial" panose="020B0604020202020204" pitchFamily="34" charset="0"/>
              <a:buChar char="•"/>
            </a:pPr>
            <a:r>
              <a:rPr lang="es-ES" sz="1200" dirty="0">
                <a:effectLst/>
                <a:latin typeface="Arial" panose="020B0604020202020204" pitchFamily="34" charset="0"/>
                <a:ea typeface="Calibri" panose="020F0502020204030204" pitchFamily="34" charset="0"/>
                <a:cs typeface="Times New Roman" panose="02020603050405020304" pitchFamily="18" charset="0"/>
              </a:rPr>
              <a:t>Existe mayor diferencia de las emulaciones respecto de los dispositivos originales cuando la señal de entrada tiene mayor amplitud, esto se debe al comportamiento no lineal de los dispositivos analógicos. Esa no linealidad representa una gran dificultad en el campo del modelado, de todas maneras, el error nunca es apreciablemente grande lo que demuestra que las emulaciones con redes neuronales pueden emular de manera bastante cercana las características no lineales de los dispositivos.</a:t>
            </a:r>
          </a:p>
          <a:p>
            <a:pPr marL="171450" indent="-171450">
              <a:lnSpc>
                <a:spcPct val="200000"/>
              </a:lnSpc>
              <a:buFont typeface="Arial" panose="020B0604020202020204" pitchFamily="34" charset="0"/>
              <a:buChar char="•"/>
            </a:pPr>
            <a:r>
              <a:rPr lang="es-ES" sz="1200" dirty="0">
                <a:effectLst/>
                <a:latin typeface="Arial" panose="020B0604020202020204" pitchFamily="34" charset="0"/>
                <a:ea typeface="Calibri" panose="020F0502020204030204" pitchFamily="34" charset="0"/>
                <a:cs typeface="Times New Roman" panose="02020603050405020304" pitchFamily="18" charset="0"/>
              </a:rPr>
              <a:t>Los modelos con mayor error son los que pretenden emular al amplificador Mesa </a:t>
            </a:r>
            <a:r>
              <a:rPr lang="es-ES" sz="1200" dirty="0" err="1">
                <a:effectLst/>
                <a:latin typeface="Arial" panose="020B0604020202020204" pitchFamily="34" charset="0"/>
                <a:ea typeface="Calibri" panose="020F0502020204030204" pitchFamily="34" charset="0"/>
                <a:cs typeface="Times New Roman" panose="02020603050405020304" pitchFamily="18" charset="0"/>
              </a:rPr>
              <a:t>Boogie</a:t>
            </a:r>
            <a:r>
              <a:rPr lang="es-ES" sz="1200" dirty="0">
                <a:effectLst/>
                <a:latin typeface="Arial" panose="020B0604020202020204" pitchFamily="34" charset="0"/>
                <a:ea typeface="Calibri" panose="020F0502020204030204" pitchFamily="34" charset="0"/>
                <a:cs typeface="Times New Roman" panose="02020603050405020304" pitchFamily="18" charset="0"/>
              </a:rPr>
              <a:t> Dual </a:t>
            </a:r>
            <a:r>
              <a:rPr lang="es-ES" sz="1200" dirty="0" err="1">
                <a:effectLst/>
                <a:latin typeface="Arial" panose="020B0604020202020204" pitchFamily="34" charset="0"/>
                <a:ea typeface="Calibri" panose="020F0502020204030204" pitchFamily="34" charset="0"/>
                <a:cs typeface="Times New Roman" panose="02020603050405020304" pitchFamily="18" charset="0"/>
              </a:rPr>
              <a:t>Rectifier</a:t>
            </a:r>
            <a:r>
              <a:rPr lang="es-ES" sz="1200" dirty="0">
                <a:effectLst/>
                <a:latin typeface="Arial" panose="020B0604020202020204" pitchFamily="34" charset="0"/>
                <a:ea typeface="Calibri" panose="020F0502020204030204" pitchFamily="34" charset="0"/>
                <a:cs typeface="Times New Roman" panose="02020603050405020304" pitchFamily="18" charset="0"/>
              </a:rPr>
              <a:t> con ESR de 0.0451 para el modelo convolucional y un 0.1097 para el modelo recurrente, esto se debe a que la emulación de este dispositivo tiene mayor complejidad ya que es un modelo compuesto que pretende emular tanto el amplificador mencionado, conectado a un Gabinete y su señal es grabada a través de un micrófono lo cual hace que también sea susceptible al comportamiento de estos dispositivos.</a:t>
            </a:r>
          </a:p>
          <a:p>
            <a:pPr marL="171450" indent="-171450">
              <a:lnSpc>
                <a:spcPct val="200000"/>
              </a:lnSpc>
              <a:buFont typeface="Arial" panose="020B0604020202020204" pitchFamily="34" charset="0"/>
              <a:buChar char="•"/>
            </a:pPr>
            <a:endParaRPr lang="es-EC" sz="13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50238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ítulo 5"/>
          <p:cNvSpPr>
            <a:spLocks noGrp="1"/>
          </p:cNvSpPr>
          <p:nvPr>
            <p:ph type="title"/>
          </p:nvPr>
        </p:nvSpPr>
        <p:spPr>
          <a:xfrm>
            <a:off x="5908430" y="0"/>
            <a:ext cx="2999933" cy="647114"/>
          </a:xfrm>
        </p:spPr>
        <p:txBody>
          <a:bodyPr/>
          <a:lstStyle/>
          <a:p>
            <a:r>
              <a:rPr lang="es-EC" i="0">
                <a:solidFill>
                  <a:srgbClr val="00B050"/>
                </a:solidFill>
                <a:latin typeface="Times New Roman" panose="02020603050405020304" pitchFamily="18" charset="0"/>
                <a:cs typeface="Times New Roman" panose="02020603050405020304" pitchFamily="18" charset="0"/>
              </a:rPr>
              <a:t>Introducción</a:t>
            </a:r>
          </a:p>
        </p:txBody>
      </p:sp>
      <p:sp>
        <p:nvSpPr>
          <p:cNvPr id="18" name="CuadroTexto 17"/>
          <p:cNvSpPr txBox="1"/>
          <p:nvPr/>
        </p:nvSpPr>
        <p:spPr>
          <a:xfrm>
            <a:off x="0" y="6493174"/>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BZ" sz="1800" kern="1200">
                <a:latin typeface="Arial" charset="0"/>
                <a:ea typeface="+mn-ea"/>
                <a:cs typeface="+mn-cs"/>
              </a:rPr>
              <a:t>2</a:t>
            </a:r>
            <a:endParaRPr kumimoji="0" lang="es-E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Título 1"/>
          <p:cNvSpPr txBox="1">
            <a:spLocks/>
          </p:cNvSpPr>
          <p:nvPr/>
        </p:nvSpPr>
        <p:spPr>
          <a:xfrm>
            <a:off x="0" y="120193"/>
            <a:ext cx="2999933" cy="60370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a:ln>
                  <a:noFill/>
                </a:ln>
                <a:solidFill>
                  <a:srgbClr val="000000">
                    <a:lumMod val="85000"/>
                    <a:lumOff val="15000"/>
                  </a:srgbClr>
                </a:solidFill>
                <a:effectLst/>
                <a:uLnTx/>
                <a:uFillTx/>
                <a:ea typeface="+mj-ea"/>
                <a:cs typeface="+mj-cs"/>
              </a:rPr>
              <a:t>Antecedentes</a:t>
            </a:r>
            <a:endParaRPr kumimoji="0" lang="en-US" sz="1800" b="0" i="1" u="none" strike="noStrike" kern="1200" cap="none" spc="0" normalizeH="0" baseline="0" noProof="0" dirty="0">
              <a:ln>
                <a:noFill/>
              </a:ln>
              <a:solidFill>
                <a:srgbClr val="000000">
                  <a:lumMod val="85000"/>
                  <a:lumOff val="15000"/>
                </a:srgbClr>
              </a:solidFill>
              <a:effectLst/>
              <a:uLnTx/>
              <a:uFillTx/>
              <a:ea typeface="+mj-ea"/>
              <a:cs typeface="+mj-cs"/>
            </a:endParaRPr>
          </a:p>
        </p:txBody>
      </p:sp>
      <p:graphicFrame>
        <p:nvGraphicFramePr>
          <p:cNvPr id="5" name="Diagrama 4">
            <a:extLst>
              <a:ext uri="{FF2B5EF4-FFF2-40B4-BE49-F238E27FC236}">
                <a16:creationId xmlns:a16="http://schemas.microsoft.com/office/drawing/2014/main" id="{96AA858B-DB9F-DADE-FE6C-76D115CD1C3D}"/>
              </a:ext>
            </a:extLst>
          </p:cNvPr>
          <p:cNvGraphicFramePr/>
          <p:nvPr>
            <p:extLst>
              <p:ext uri="{D42A27DB-BD31-4B8C-83A1-F6EECF244321}">
                <p14:modId xmlns:p14="http://schemas.microsoft.com/office/powerpoint/2010/main" val="3830875013"/>
              </p:ext>
            </p:extLst>
          </p:nvPr>
        </p:nvGraphicFramePr>
        <p:xfrm>
          <a:off x="225083" y="647115"/>
          <a:ext cx="8683280" cy="52613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305557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576064"/>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0" cap="none" spc="0" normalizeH="0" baseline="0" noProof="0">
                <a:ln>
                  <a:noFill/>
                </a:ln>
                <a:solidFill>
                  <a:srgbClr val="00B05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Conclusiones</a:t>
            </a:r>
          </a:p>
        </p:txBody>
      </p:sp>
      <p:sp>
        <p:nvSpPr>
          <p:cNvPr id="7" name="CuadroTexto 6"/>
          <p:cNvSpPr txBox="1"/>
          <p:nvPr/>
        </p:nvSpPr>
        <p:spPr>
          <a:xfrm>
            <a:off x="0" y="6488668"/>
            <a:ext cx="705967" cy="923330"/>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BZ" sz="1800" kern="1200" dirty="0">
                <a:ea typeface="+mn-ea"/>
              </a:rPr>
              <a:t>38</a:t>
            </a:r>
            <a:endParaRPr kumimoji="0" lang="en-BZ" sz="18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BZ" sz="18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CuadroTexto 1">
            <a:extLst>
              <a:ext uri="{FF2B5EF4-FFF2-40B4-BE49-F238E27FC236}">
                <a16:creationId xmlns:a16="http://schemas.microsoft.com/office/drawing/2014/main" id="{5D5649E4-4A88-03B7-2676-DE1C048470F6}"/>
              </a:ext>
            </a:extLst>
          </p:cNvPr>
          <p:cNvSpPr txBox="1"/>
          <p:nvPr/>
        </p:nvSpPr>
        <p:spPr>
          <a:xfrm>
            <a:off x="0" y="548680"/>
            <a:ext cx="9143999" cy="4031360"/>
          </a:xfrm>
          <a:prstGeom prst="rect">
            <a:avLst/>
          </a:prstGeom>
          <a:noFill/>
        </p:spPr>
        <p:txBody>
          <a:bodyPr wrap="square" rtlCol="0">
            <a:spAutoFit/>
          </a:bodyPr>
          <a:lstStyle/>
          <a:p>
            <a:pPr marL="171450" indent="-171450">
              <a:lnSpc>
                <a:spcPct val="200000"/>
              </a:lnSpc>
              <a:buFont typeface="Arial" panose="020B0604020202020204" pitchFamily="34" charset="0"/>
              <a:buChar char="•"/>
            </a:pPr>
            <a:r>
              <a:rPr lang="es-ES" sz="1300" dirty="0">
                <a:effectLst/>
                <a:latin typeface="Arial" panose="020B0604020202020204" pitchFamily="34" charset="0"/>
                <a:ea typeface="Calibri" panose="020F0502020204030204" pitchFamily="34" charset="0"/>
                <a:cs typeface="Times New Roman" panose="02020603050405020304" pitchFamily="18" charset="0"/>
              </a:rPr>
              <a:t>Los modelos con menor error fueron los que pretenden emular el pedal de distorsión </a:t>
            </a:r>
            <a:r>
              <a:rPr lang="es-ES" sz="1300" dirty="0" err="1">
                <a:effectLst/>
                <a:latin typeface="Arial" panose="020B0604020202020204" pitchFamily="34" charset="0"/>
                <a:ea typeface="Calibri" panose="020F0502020204030204" pitchFamily="34" charset="0"/>
                <a:cs typeface="Times New Roman" panose="02020603050405020304" pitchFamily="18" charset="0"/>
              </a:rPr>
              <a:t>Ibanez</a:t>
            </a:r>
            <a:r>
              <a:rPr lang="es-ES" sz="1300" dirty="0">
                <a:effectLst/>
                <a:latin typeface="Arial" panose="020B0604020202020204" pitchFamily="34" charset="0"/>
                <a:ea typeface="Calibri" panose="020F0502020204030204" pitchFamily="34" charset="0"/>
                <a:cs typeface="Times New Roman" panose="02020603050405020304" pitchFamily="18" charset="0"/>
              </a:rPr>
              <a:t> </a:t>
            </a:r>
            <a:r>
              <a:rPr lang="es-ES" sz="1300" dirty="0" err="1">
                <a:effectLst/>
                <a:latin typeface="Arial" panose="020B0604020202020204" pitchFamily="34" charset="0"/>
                <a:ea typeface="Calibri" panose="020F0502020204030204" pitchFamily="34" charset="0"/>
                <a:cs typeface="Times New Roman" panose="02020603050405020304" pitchFamily="18" charset="0"/>
              </a:rPr>
              <a:t>Tube</a:t>
            </a:r>
            <a:r>
              <a:rPr lang="es-ES" sz="1300" dirty="0">
                <a:effectLst/>
                <a:latin typeface="Arial" panose="020B0604020202020204" pitchFamily="34" charset="0"/>
                <a:ea typeface="Calibri" panose="020F0502020204030204" pitchFamily="34" charset="0"/>
                <a:cs typeface="Times New Roman" panose="02020603050405020304" pitchFamily="18" charset="0"/>
              </a:rPr>
              <a:t> </a:t>
            </a:r>
            <a:r>
              <a:rPr lang="es-ES" sz="1300" dirty="0" err="1">
                <a:effectLst/>
                <a:latin typeface="Arial" panose="020B0604020202020204" pitchFamily="34" charset="0"/>
                <a:ea typeface="Calibri" panose="020F0502020204030204" pitchFamily="34" charset="0"/>
                <a:cs typeface="Times New Roman" panose="02020603050405020304" pitchFamily="18" charset="0"/>
              </a:rPr>
              <a:t>Screamer</a:t>
            </a:r>
            <a:r>
              <a:rPr lang="es-ES" sz="1300" dirty="0">
                <a:effectLst/>
                <a:latin typeface="Arial" panose="020B0604020202020204" pitchFamily="34" charset="0"/>
                <a:ea typeface="Calibri" panose="020F0502020204030204" pitchFamily="34" charset="0"/>
                <a:cs typeface="Times New Roman" panose="02020603050405020304" pitchFamily="18" charset="0"/>
              </a:rPr>
              <a:t> con errores para el modelo convolucional de 0.0057 y para el modelo recurrente de 0.022 son realmente valores muy bajos. Esto se debe principalmente a que la complejidad en la emulación de este dispositivo es menor que la del amplificador, ya que este pedal con los parámetros con los que fue configurado no realiza una distorsión tan marcada como es el caso del amplificador, además que en este caso para emular este pedal la señal va directamente del pedal hacia la interfaz sin pasar por algún otro dispositivo intermedio que permita captar sus características.</a:t>
            </a:r>
          </a:p>
          <a:p>
            <a:pPr marL="171450" indent="-171450">
              <a:lnSpc>
                <a:spcPct val="200000"/>
              </a:lnSpc>
              <a:buFont typeface="Arial" panose="020B0604020202020204" pitchFamily="34" charset="0"/>
              <a:buChar char="•"/>
            </a:pPr>
            <a:r>
              <a:rPr lang="es-ES" sz="1300" dirty="0">
                <a:effectLst/>
                <a:latin typeface="Arial" panose="020B0604020202020204" pitchFamily="34" charset="0"/>
                <a:ea typeface="Calibri" panose="020F0502020204030204" pitchFamily="34" charset="0"/>
                <a:cs typeface="Times New Roman" panose="02020603050405020304" pitchFamily="18" charset="0"/>
              </a:rPr>
              <a:t>La carga computacional requerida para ejecutar estos modelos es relativamente baja para los CPU actuales, ya que permite correr todos los modelos en tiempo real sin ningún tipo de problema.</a:t>
            </a:r>
          </a:p>
          <a:p>
            <a:pPr marL="171450" indent="-171450">
              <a:lnSpc>
                <a:spcPct val="200000"/>
              </a:lnSpc>
              <a:buFont typeface="Arial" panose="020B0604020202020204" pitchFamily="34" charset="0"/>
              <a:buChar char="•"/>
            </a:pPr>
            <a:endParaRPr lang="es-ES" sz="1300" dirty="0">
              <a:effectLst/>
              <a:latin typeface="Arial" panose="020B0604020202020204" pitchFamily="34" charset="0"/>
              <a:ea typeface="Calibri" panose="020F0502020204030204" pitchFamily="34" charset="0"/>
              <a:cs typeface="Times New Roman" panose="02020603050405020304" pitchFamily="18" charset="0"/>
            </a:endParaRPr>
          </a:p>
          <a:p>
            <a:pPr marL="171450" indent="-171450">
              <a:lnSpc>
                <a:spcPct val="200000"/>
              </a:lnSpc>
              <a:buFont typeface="Arial" panose="020B0604020202020204" pitchFamily="34" charset="0"/>
              <a:buChar char="•"/>
            </a:pPr>
            <a:endParaRPr lang="es-EC" sz="13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17404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576064"/>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0" cap="none" spc="0" normalizeH="0" baseline="0" noProof="0">
                <a:ln>
                  <a:noFill/>
                </a:ln>
                <a:solidFill>
                  <a:srgbClr val="00B05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Conclusiones</a:t>
            </a:r>
          </a:p>
        </p:txBody>
      </p:sp>
      <p:sp>
        <p:nvSpPr>
          <p:cNvPr id="7" name="CuadroTexto 6"/>
          <p:cNvSpPr txBox="1"/>
          <p:nvPr/>
        </p:nvSpPr>
        <p:spPr>
          <a:xfrm>
            <a:off x="0" y="6488668"/>
            <a:ext cx="705967" cy="923330"/>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BZ" sz="1800" kern="1200" dirty="0">
                <a:ea typeface="+mn-ea"/>
              </a:rPr>
              <a:t>3</a:t>
            </a:r>
            <a:r>
              <a:rPr kumimoji="0" lang="en-BZ" sz="1800" b="0" i="0" u="none" strike="noStrike" kern="1200" cap="none" spc="0" normalizeH="0" baseline="0" noProof="0" dirty="0">
                <a:ln>
                  <a:noFill/>
                </a:ln>
                <a:solidFill>
                  <a:srgbClr val="000000"/>
                </a:solidFill>
                <a:effectLst/>
                <a:uLnTx/>
                <a:uFillTx/>
                <a:latin typeface="Arial"/>
                <a:ea typeface="+mn-ea"/>
                <a:cs typeface="Arial"/>
              </a:rPr>
              <a:t>9</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BZ" sz="18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CuadroTexto 1">
            <a:extLst>
              <a:ext uri="{FF2B5EF4-FFF2-40B4-BE49-F238E27FC236}">
                <a16:creationId xmlns:a16="http://schemas.microsoft.com/office/drawing/2014/main" id="{5D5649E4-4A88-03B7-2676-DE1C048470F6}"/>
              </a:ext>
            </a:extLst>
          </p:cNvPr>
          <p:cNvSpPr txBox="1"/>
          <p:nvPr/>
        </p:nvSpPr>
        <p:spPr>
          <a:xfrm>
            <a:off x="0" y="548680"/>
            <a:ext cx="9143999" cy="4431470"/>
          </a:xfrm>
          <a:prstGeom prst="rect">
            <a:avLst/>
          </a:prstGeom>
          <a:noFill/>
        </p:spPr>
        <p:txBody>
          <a:bodyPr wrap="square" rtlCol="0">
            <a:spAutoFit/>
          </a:bodyPr>
          <a:lstStyle/>
          <a:p>
            <a:pPr marL="171450" indent="-171450">
              <a:lnSpc>
                <a:spcPct val="200000"/>
              </a:lnSpc>
              <a:buFont typeface="Arial" panose="020B0604020202020204" pitchFamily="34" charset="0"/>
              <a:buChar char="•"/>
            </a:pPr>
            <a:r>
              <a:rPr lang="es-ES" sz="1300" dirty="0">
                <a:effectLst/>
                <a:latin typeface="Arial" panose="020B0604020202020204" pitchFamily="34" charset="0"/>
                <a:ea typeface="Calibri" panose="020F0502020204030204" pitchFamily="34" charset="0"/>
                <a:cs typeface="Times New Roman" panose="02020603050405020304" pitchFamily="18" charset="0"/>
              </a:rPr>
              <a:t>La mayoría de diferencias de los modelos emulados con los dispositivos reales se presentan en las frecuencias bajas, esto se debe propiamente a la señal de entrada, ya que la señal de entrada original de la guitarra ya presenta varias componentes en las frecuencias graves y al aplicar efectos sobre la misma estos efectos actúan también en esa sección del espectro sin embargo algunas de esas frecuencias bajas no son audibles y no representan las características audibles que realmente le dan carácter a estos dispositivos, ya que las frecuencias más importantes se encuentran en la parte media del espectro donde se pudo verificar que el comportamiento de las emulaciones funciona de manera muy cercana. Por lo tanto, este inconveniente en las señales puede ser resuelto con la aplicación de filtros que eliminen las frecuencias no audibles pudiendo así obtener modelos con un menor error objetivo.</a:t>
            </a:r>
          </a:p>
          <a:p>
            <a:pPr marL="171450" indent="-171450">
              <a:lnSpc>
                <a:spcPct val="200000"/>
              </a:lnSpc>
              <a:buFont typeface="Arial" panose="020B0604020202020204" pitchFamily="34" charset="0"/>
              <a:buChar char="•"/>
            </a:pPr>
            <a:endParaRPr lang="es-ES" sz="1300" dirty="0">
              <a:effectLst/>
              <a:latin typeface="Arial" panose="020B0604020202020204" pitchFamily="34" charset="0"/>
              <a:ea typeface="Calibri" panose="020F0502020204030204" pitchFamily="34" charset="0"/>
              <a:cs typeface="Times New Roman" panose="02020603050405020304" pitchFamily="18" charset="0"/>
            </a:endParaRPr>
          </a:p>
          <a:p>
            <a:pPr marL="171450" indent="-171450">
              <a:lnSpc>
                <a:spcPct val="200000"/>
              </a:lnSpc>
              <a:buFont typeface="Arial" panose="020B0604020202020204" pitchFamily="34" charset="0"/>
              <a:buChar char="•"/>
            </a:pPr>
            <a:endParaRPr lang="es-ES" sz="1300" dirty="0">
              <a:effectLst/>
              <a:latin typeface="Arial" panose="020B0604020202020204" pitchFamily="34" charset="0"/>
              <a:ea typeface="Calibri" panose="020F0502020204030204" pitchFamily="34" charset="0"/>
              <a:cs typeface="Times New Roman" panose="02020603050405020304" pitchFamily="18" charset="0"/>
            </a:endParaRPr>
          </a:p>
          <a:p>
            <a:pPr marL="171450" indent="-171450">
              <a:lnSpc>
                <a:spcPct val="200000"/>
              </a:lnSpc>
              <a:buFont typeface="Arial" panose="020B0604020202020204" pitchFamily="34" charset="0"/>
              <a:buChar char="•"/>
            </a:pPr>
            <a:endParaRPr lang="es-EC" sz="13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525718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576064"/>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0" cap="none" spc="0" normalizeH="0" baseline="0" noProof="0">
                <a:ln>
                  <a:noFill/>
                </a:ln>
                <a:solidFill>
                  <a:srgbClr val="00B05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Conclusiones</a:t>
            </a:r>
          </a:p>
        </p:txBody>
      </p:sp>
      <p:sp>
        <p:nvSpPr>
          <p:cNvPr id="7" name="CuadroTexto 6"/>
          <p:cNvSpPr txBox="1"/>
          <p:nvPr/>
        </p:nvSpPr>
        <p:spPr>
          <a:xfrm>
            <a:off x="0" y="6488668"/>
            <a:ext cx="705967" cy="923330"/>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BZ" sz="1800" kern="1200" dirty="0">
                <a:ea typeface="+mn-ea"/>
              </a:rPr>
              <a:t>40</a:t>
            </a:r>
            <a:endParaRPr kumimoji="0" lang="en-BZ" sz="18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BZ" sz="18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CuadroTexto 1">
            <a:extLst>
              <a:ext uri="{FF2B5EF4-FFF2-40B4-BE49-F238E27FC236}">
                <a16:creationId xmlns:a16="http://schemas.microsoft.com/office/drawing/2014/main" id="{5D5649E4-4A88-03B7-2676-DE1C048470F6}"/>
              </a:ext>
            </a:extLst>
          </p:cNvPr>
          <p:cNvSpPr txBox="1"/>
          <p:nvPr/>
        </p:nvSpPr>
        <p:spPr>
          <a:xfrm>
            <a:off x="45160" y="548680"/>
            <a:ext cx="9143999" cy="6832127"/>
          </a:xfrm>
          <a:prstGeom prst="rect">
            <a:avLst/>
          </a:prstGeom>
          <a:noFill/>
        </p:spPr>
        <p:txBody>
          <a:bodyPr wrap="square" rtlCol="0">
            <a:spAutoFit/>
          </a:bodyPr>
          <a:lstStyle/>
          <a:p>
            <a:pPr marL="171450" indent="-171450">
              <a:lnSpc>
                <a:spcPct val="200000"/>
              </a:lnSpc>
              <a:buFont typeface="Arial" panose="020B0604020202020204" pitchFamily="34" charset="0"/>
              <a:buChar char="•"/>
            </a:pPr>
            <a:r>
              <a:rPr lang="es-ES" sz="1300" dirty="0">
                <a:effectLst/>
                <a:latin typeface="Arial" panose="020B0604020202020204" pitchFamily="34" charset="0"/>
                <a:ea typeface="Calibri" panose="020F0502020204030204" pitchFamily="34" charset="0"/>
                <a:cs typeface="Times New Roman" panose="02020603050405020304" pitchFamily="18" charset="0"/>
              </a:rPr>
              <a:t>En el campo del sonido, sobre todo el sonido orientado a la música y al arte en general, lo que realmente importa es lo que nuestros oídos pueden percibir. Del análisis subjetivo de estas emulaciones presentadas en el capítulo IV, se puede concluir en concordancia con el análisis objetivo, que la emulación convolucional del pedal de distorsión tuvo un puntaje de 4.1/5 en calidad percibida el cual es el puntaje mayor de las emulaciones, el resto de audios de las emulaciones oscilan entre 3.63/5 y 4.1/5 en promedio. Lo cual indica que la calidad de audio que se puede percibir de las emulaciones es bastante buena llegando casi a excelente, además se puede ver que, para las emulaciones del pedal de distorsión, los encuestados en general no pueden percibir diferencias notables en los audios de las emulaciones, respecto del dispositivo real. Mientras que, para el caso de las emulaciones del amplificador, alrededor de la mitad de encuestados pudo percibir una diferencia notable. Esto muestra nuevamente en concordancia con la conclusión de la parte subjetiva que se podría deber a la complejidad en la emulación de cada dispositivo.</a:t>
            </a:r>
          </a:p>
          <a:p>
            <a:pPr marL="171450" indent="-171450">
              <a:lnSpc>
                <a:spcPct val="200000"/>
              </a:lnSpc>
              <a:buFont typeface="Arial" panose="020B0604020202020204" pitchFamily="34" charset="0"/>
              <a:buChar char="•"/>
            </a:pPr>
            <a:r>
              <a:rPr lang="es-ES" sz="1300" dirty="0">
                <a:effectLst/>
                <a:latin typeface="Arial" panose="020B0604020202020204" pitchFamily="34" charset="0"/>
                <a:ea typeface="Calibri" panose="020F0502020204030204" pitchFamily="34" charset="0"/>
                <a:cs typeface="Times New Roman" panose="02020603050405020304" pitchFamily="18" charset="0"/>
              </a:rPr>
              <a:t>Finalmente se puede concluir que el audio digital puede resultar una manera muy conveniente de procesar las señales, ya que ofrecen muchas ventajas a comparación de los equipos analógicos como podrían ser el tema de costos, mantenimiento, espacio, versatilidad, entre otros. Además de ofrecer resultados bastante similares a los del hardware real, sin que la diferencia sea demasiado notoria.</a:t>
            </a:r>
          </a:p>
          <a:p>
            <a:pPr marL="171450" indent="-171450">
              <a:lnSpc>
                <a:spcPct val="200000"/>
              </a:lnSpc>
              <a:buFont typeface="Arial" panose="020B0604020202020204" pitchFamily="34" charset="0"/>
              <a:buChar char="•"/>
            </a:pPr>
            <a:endParaRPr lang="es-ES" sz="130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200000"/>
              </a:lnSpc>
            </a:pPr>
            <a:endParaRPr lang="es-ES" sz="1300" dirty="0">
              <a:effectLst/>
              <a:latin typeface="Arial" panose="020B0604020202020204" pitchFamily="34" charset="0"/>
              <a:ea typeface="Calibri" panose="020F0502020204030204" pitchFamily="34" charset="0"/>
              <a:cs typeface="Times New Roman" panose="02020603050405020304" pitchFamily="18" charset="0"/>
            </a:endParaRPr>
          </a:p>
          <a:p>
            <a:pPr marL="171450" indent="-171450">
              <a:lnSpc>
                <a:spcPct val="200000"/>
              </a:lnSpc>
              <a:buFont typeface="Arial" panose="020B0604020202020204" pitchFamily="34" charset="0"/>
              <a:buChar char="•"/>
            </a:pPr>
            <a:endParaRPr lang="es-EC" sz="13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233017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576064"/>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0" cap="none" spc="0" normalizeH="0" baseline="0" noProof="0">
                <a:ln>
                  <a:noFill/>
                </a:ln>
                <a:solidFill>
                  <a:srgbClr val="00B05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Conclusiones</a:t>
            </a:r>
          </a:p>
        </p:txBody>
      </p:sp>
      <p:sp>
        <p:nvSpPr>
          <p:cNvPr id="7" name="CuadroTexto 6"/>
          <p:cNvSpPr txBox="1"/>
          <p:nvPr/>
        </p:nvSpPr>
        <p:spPr>
          <a:xfrm>
            <a:off x="0" y="6488668"/>
            <a:ext cx="705967" cy="923330"/>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BZ" sz="1800" kern="1200" dirty="0">
                <a:ea typeface="+mn-ea"/>
              </a:rPr>
              <a:t>41</a:t>
            </a:r>
            <a:endParaRPr kumimoji="0" lang="en-BZ" sz="18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BZ" sz="18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CuadroTexto 1">
            <a:extLst>
              <a:ext uri="{FF2B5EF4-FFF2-40B4-BE49-F238E27FC236}">
                <a16:creationId xmlns:a16="http://schemas.microsoft.com/office/drawing/2014/main" id="{5D5649E4-4A88-03B7-2676-DE1C048470F6}"/>
              </a:ext>
            </a:extLst>
          </p:cNvPr>
          <p:cNvSpPr txBox="1"/>
          <p:nvPr/>
        </p:nvSpPr>
        <p:spPr>
          <a:xfrm>
            <a:off x="1" y="453430"/>
            <a:ext cx="9143999" cy="6832127"/>
          </a:xfrm>
          <a:prstGeom prst="rect">
            <a:avLst/>
          </a:prstGeom>
          <a:noFill/>
        </p:spPr>
        <p:txBody>
          <a:bodyPr wrap="square" rtlCol="0">
            <a:spAutoFit/>
          </a:bodyPr>
          <a:lstStyle/>
          <a:p>
            <a:pPr marL="171450" indent="-171450">
              <a:lnSpc>
                <a:spcPct val="200000"/>
              </a:lnSpc>
              <a:buFont typeface="Arial" panose="020B0604020202020204" pitchFamily="34" charset="0"/>
              <a:buChar char="•"/>
            </a:pPr>
            <a:r>
              <a:rPr lang="es-ES" sz="1300" dirty="0">
                <a:effectLst/>
                <a:latin typeface="Arial" panose="020B0604020202020204" pitchFamily="34" charset="0"/>
                <a:ea typeface="Calibri" panose="020F0502020204030204" pitchFamily="34" charset="0"/>
                <a:cs typeface="Times New Roman" panose="02020603050405020304" pitchFamily="18" charset="0"/>
              </a:rPr>
              <a:t>En el campo del sonido, sobre todo el sonido orientado a la música y al arte en general, lo que realmente importa es lo que nuestros oídos pueden percibir. Del análisis subjetivo de estas emulaciones presentadas en el capítulo IV, se puede concluir en concordancia con el análisis objetivo, que la emulación convolucional del pedal de distorsión tuvo un puntaje de 4.1/5 en calidad percibida el cual es el puntaje mayor de las emulaciones, el resto de audios de las emulaciones oscilan entre 3.63/5 y 4.1/5 en promedio. Lo cual indica que la calidad de audio que se puede percibir de las emulaciones es bastante buena llegando casi a excelente, además se puede ver que, para las emulaciones del pedal de distorsión, los encuestados en general no pueden percibir diferencias notables en los audios de las emulaciones, respecto del dispositivo real. Mientras que, para el caso de las emulaciones del amplificador, alrededor de la mitad de encuestados pudo percibir una diferencia notable. Esto muestra nuevamente en concordancia con la conclusión de la parte subjetiva que se podría deber a la complejidad en la emulación de cada dispositivo.</a:t>
            </a:r>
          </a:p>
          <a:p>
            <a:pPr marL="171450" indent="-171450">
              <a:lnSpc>
                <a:spcPct val="200000"/>
              </a:lnSpc>
              <a:buFont typeface="Arial" panose="020B0604020202020204" pitchFamily="34" charset="0"/>
              <a:buChar char="•"/>
            </a:pPr>
            <a:r>
              <a:rPr lang="es-ES" sz="1300" dirty="0">
                <a:effectLst/>
                <a:latin typeface="Arial" panose="020B0604020202020204" pitchFamily="34" charset="0"/>
                <a:ea typeface="Calibri" panose="020F0502020204030204" pitchFamily="34" charset="0"/>
                <a:cs typeface="Times New Roman" panose="02020603050405020304" pitchFamily="18" charset="0"/>
              </a:rPr>
              <a:t>Finalmente se puede concluir que el audio digital puede resultar una manera muy conveniente de procesar las señales, ya que ofrecen muchas ventajas a comparación de los equipos analógicos como podrían ser el tema de costos, mantenimiento, espacio, versatilidad, entre otros. Además de ofrecer resultados bastante similares a los del hardware real, sin que la diferencia sea demasiado notoria.</a:t>
            </a:r>
          </a:p>
          <a:p>
            <a:pPr marL="171450" indent="-171450">
              <a:lnSpc>
                <a:spcPct val="200000"/>
              </a:lnSpc>
              <a:buFont typeface="Arial" panose="020B0604020202020204" pitchFamily="34" charset="0"/>
              <a:buChar char="•"/>
            </a:pPr>
            <a:endParaRPr lang="es-ES" sz="1300" dirty="0">
              <a:effectLst/>
              <a:latin typeface="Arial" panose="020B0604020202020204" pitchFamily="34" charset="0"/>
              <a:ea typeface="Calibri" panose="020F0502020204030204" pitchFamily="34" charset="0"/>
              <a:cs typeface="Times New Roman" panose="02020603050405020304" pitchFamily="18" charset="0"/>
            </a:endParaRPr>
          </a:p>
          <a:p>
            <a:pPr marL="171450" indent="-171450">
              <a:lnSpc>
                <a:spcPct val="200000"/>
              </a:lnSpc>
              <a:buFont typeface="Arial" panose="020B0604020202020204" pitchFamily="34" charset="0"/>
              <a:buChar char="•"/>
            </a:pPr>
            <a:endParaRPr lang="es-ES" sz="1300" dirty="0">
              <a:effectLst/>
              <a:latin typeface="Arial" panose="020B0604020202020204" pitchFamily="34" charset="0"/>
              <a:ea typeface="Calibri" panose="020F0502020204030204" pitchFamily="34" charset="0"/>
              <a:cs typeface="Times New Roman" panose="02020603050405020304" pitchFamily="18" charset="0"/>
            </a:endParaRPr>
          </a:p>
          <a:p>
            <a:pPr marL="171450" indent="-171450">
              <a:lnSpc>
                <a:spcPct val="200000"/>
              </a:lnSpc>
              <a:buFont typeface="Arial" panose="020B0604020202020204" pitchFamily="34" charset="0"/>
              <a:buChar char="•"/>
            </a:pPr>
            <a:endParaRPr lang="es-EC" sz="13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33558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576064"/>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s-EC" i="0" dirty="0">
                <a:solidFill>
                  <a:srgbClr val="00B050"/>
                </a:solidFill>
                <a:latin typeface="Times New Roman" panose="02020603050405020304" pitchFamily="18" charset="0"/>
                <a:cs typeface="Times New Roman" panose="02020603050405020304" pitchFamily="18" charset="0"/>
              </a:rPr>
              <a:t>Recomendaciones</a:t>
            </a:r>
            <a:endParaRPr kumimoji="0" lang="es-EC" sz="3200" b="1" i="0" u="none" strike="noStrike" kern="0" cap="none" spc="0" normalizeH="0" baseline="0" noProof="0" dirty="0">
              <a:ln>
                <a:noFill/>
              </a:ln>
              <a:solidFill>
                <a:srgbClr val="00B05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endParaRPr>
          </a:p>
        </p:txBody>
      </p:sp>
      <p:sp>
        <p:nvSpPr>
          <p:cNvPr id="7" name="CuadroTexto 6"/>
          <p:cNvSpPr txBox="1"/>
          <p:nvPr/>
        </p:nvSpPr>
        <p:spPr>
          <a:xfrm>
            <a:off x="0" y="6488668"/>
            <a:ext cx="705967" cy="923330"/>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BZ" sz="1800" kern="1200" dirty="0">
                <a:ea typeface="+mn-ea"/>
              </a:rPr>
              <a:t>42</a:t>
            </a:r>
            <a:endParaRPr kumimoji="0" lang="en-BZ" sz="18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BZ" sz="18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CuadroTexto 1">
            <a:extLst>
              <a:ext uri="{FF2B5EF4-FFF2-40B4-BE49-F238E27FC236}">
                <a16:creationId xmlns:a16="http://schemas.microsoft.com/office/drawing/2014/main" id="{5D5649E4-4A88-03B7-2676-DE1C048470F6}"/>
              </a:ext>
            </a:extLst>
          </p:cNvPr>
          <p:cNvSpPr txBox="1"/>
          <p:nvPr/>
        </p:nvSpPr>
        <p:spPr>
          <a:xfrm>
            <a:off x="0" y="414176"/>
            <a:ext cx="9143999" cy="6832127"/>
          </a:xfrm>
          <a:prstGeom prst="rect">
            <a:avLst/>
          </a:prstGeom>
          <a:noFill/>
        </p:spPr>
        <p:txBody>
          <a:bodyPr wrap="square" rtlCol="0">
            <a:spAutoFit/>
          </a:bodyPr>
          <a:lstStyle/>
          <a:p>
            <a:pPr marL="171450" indent="-171450">
              <a:lnSpc>
                <a:spcPct val="200000"/>
              </a:lnSpc>
              <a:buFont typeface="Arial" panose="020B0604020202020204" pitchFamily="34" charset="0"/>
              <a:buChar char="•"/>
            </a:pPr>
            <a:r>
              <a:rPr lang="es-ES" sz="1300" dirty="0">
                <a:effectLst/>
                <a:latin typeface="Arial" panose="020B0604020202020204" pitchFamily="34" charset="0"/>
                <a:ea typeface="Calibri" panose="020F0502020204030204" pitchFamily="34" charset="0"/>
                <a:cs typeface="Times New Roman" panose="02020603050405020304" pitchFamily="18" charset="0"/>
              </a:rPr>
              <a:t>Para trabajar con redes neuronales es muy importante el set de datos que se utiliza para el entrenamiento tanto como el modelo y otros parámetros. Por lo tanto, se deben obtener los datos más representativos para los modelos que se quieran entrenar. Esto aplica no solo para las aplicaciones de procesamiento de señales de audio, sino para cualquier tipo de aplicación de redes neuronales ya sea esta de modelos regresivos, de clasificación o de cualquier tipo. </a:t>
            </a:r>
          </a:p>
          <a:p>
            <a:pPr marL="171450" indent="-171450">
              <a:lnSpc>
                <a:spcPct val="200000"/>
              </a:lnSpc>
              <a:buFont typeface="Arial" panose="020B0604020202020204" pitchFamily="34" charset="0"/>
              <a:buChar char="•"/>
            </a:pPr>
            <a:r>
              <a:rPr lang="es-ES" sz="1300" dirty="0">
                <a:effectLst/>
                <a:latin typeface="Arial" panose="020B0604020202020204" pitchFamily="34" charset="0"/>
                <a:ea typeface="Calibri" panose="020F0502020204030204" pitchFamily="34" charset="0"/>
                <a:cs typeface="Times New Roman" panose="02020603050405020304" pitchFamily="18" charset="0"/>
              </a:rPr>
              <a:t>	Es importante el preprocesamiento de las señales a ingresar en las redes. En el caso de señales de audio, dependiendo si es un problema de clasificación o regresión se puede utilizar múltiples técnicas, por ejemplo, en problemas de clasificación resulta conveniente preprocesar las señales para convertirlas en espectrogramas y analizar su información en base a las imágenes correspondientes, mientras que en muchos casos de regresión de audio puede resultar conveniente trabajar directamente con las señales de audio en pequeñas muestras de tiempo de algunos ms.</a:t>
            </a:r>
          </a:p>
          <a:p>
            <a:pPr marL="171450" indent="-171450">
              <a:lnSpc>
                <a:spcPct val="200000"/>
              </a:lnSpc>
              <a:buFont typeface="Arial" panose="020B0604020202020204" pitchFamily="34" charset="0"/>
              <a:buChar char="•"/>
            </a:pPr>
            <a:r>
              <a:rPr lang="es-ES" sz="1300" dirty="0">
                <a:effectLst/>
                <a:latin typeface="Arial" panose="020B0604020202020204" pitchFamily="34" charset="0"/>
                <a:ea typeface="Calibri" panose="020F0502020204030204" pitchFamily="34" charset="0"/>
                <a:cs typeface="Times New Roman" panose="02020603050405020304" pitchFamily="18" charset="0"/>
              </a:rPr>
              <a:t> Para el entrenamiento, así como para la validación, es importante utilizar métricas que estén acorde con el problema que se pretende solventar. En caso de audio resulta conveniente utilizar filtros de pre-énfasis en las frecuencias medias y agudas para los cálculos del error en la etapa de validación debido a que la cantidad de frecuencias graves pueden enmascarar algunas frecuencias del espectro que contienen información importante sobre la señal, otro método sería filtrar las frecuencias graves.</a:t>
            </a:r>
          </a:p>
          <a:p>
            <a:pPr marL="171450" indent="-171450">
              <a:lnSpc>
                <a:spcPct val="200000"/>
              </a:lnSpc>
              <a:buFont typeface="Arial" panose="020B0604020202020204" pitchFamily="34" charset="0"/>
              <a:buChar char="•"/>
            </a:pPr>
            <a:endParaRPr lang="es-ES" sz="1300" dirty="0">
              <a:effectLst/>
              <a:latin typeface="Arial" panose="020B0604020202020204" pitchFamily="34" charset="0"/>
              <a:ea typeface="Calibri" panose="020F0502020204030204" pitchFamily="34" charset="0"/>
              <a:cs typeface="Times New Roman" panose="02020603050405020304" pitchFamily="18" charset="0"/>
            </a:endParaRPr>
          </a:p>
          <a:p>
            <a:pPr marL="171450" indent="-171450">
              <a:lnSpc>
                <a:spcPct val="200000"/>
              </a:lnSpc>
              <a:buFont typeface="Arial" panose="020B0604020202020204" pitchFamily="34" charset="0"/>
              <a:buChar char="•"/>
            </a:pPr>
            <a:endParaRPr lang="es-ES" sz="1300" dirty="0">
              <a:effectLst/>
              <a:latin typeface="Arial" panose="020B0604020202020204" pitchFamily="34" charset="0"/>
              <a:ea typeface="Calibri" panose="020F0502020204030204" pitchFamily="34" charset="0"/>
              <a:cs typeface="Times New Roman" panose="02020603050405020304" pitchFamily="18" charset="0"/>
            </a:endParaRPr>
          </a:p>
          <a:p>
            <a:pPr marL="171450" indent="-171450">
              <a:lnSpc>
                <a:spcPct val="200000"/>
              </a:lnSpc>
              <a:buFont typeface="Arial" panose="020B0604020202020204" pitchFamily="34" charset="0"/>
              <a:buChar char="•"/>
            </a:pPr>
            <a:endParaRPr lang="es-EC" sz="13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5300685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p:cNvSpPr txBox="1">
            <a:spLocks/>
          </p:cNvSpPr>
          <p:nvPr/>
        </p:nvSpPr>
        <p:spPr>
          <a:xfrm>
            <a:off x="869240" y="-27384"/>
            <a:ext cx="8229600" cy="576064"/>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lang="es-EC" i="0" dirty="0">
                <a:solidFill>
                  <a:srgbClr val="00B050"/>
                </a:solidFill>
                <a:latin typeface="Times New Roman" panose="02020603050405020304" pitchFamily="18" charset="0"/>
                <a:cs typeface="Times New Roman" panose="02020603050405020304" pitchFamily="18" charset="0"/>
              </a:rPr>
              <a:t>Recomendaciones</a:t>
            </a:r>
            <a:endParaRPr kumimoji="0" lang="es-EC" sz="3200" b="1" i="0" u="none" strike="noStrike" kern="0" cap="none" spc="0" normalizeH="0" baseline="0" noProof="0" dirty="0">
              <a:ln>
                <a:noFill/>
              </a:ln>
              <a:solidFill>
                <a:srgbClr val="00B05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endParaRPr>
          </a:p>
        </p:txBody>
      </p:sp>
      <p:sp>
        <p:nvSpPr>
          <p:cNvPr id="7" name="CuadroTexto 6"/>
          <p:cNvSpPr txBox="1"/>
          <p:nvPr/>
        </p:nvSpPr>
        <p:spPr>
          <a:xfrm>
            <a:off x="0" y="6488668"/>
            <a:ext cx="705967" cy="923330"/>
          </a:xfrm>
          <a:prstGeom prst="rect">
            <a:avLst/>
          </a:prstGeom>
          <a:noFill/>
        </p:spPr>
        <p:txBody>
          <a:bodyPr wrap="square" lIns="91440" tIns="45720" rIns="91440" bIns="45720"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BZ" sz="1800" kern="1200" dirty="0">
                <a:ea typeface="+mn-ea"/>
              </a:rPr>
              <a:t>43</a:t>
            </a:r>
            <a:endParaRPr kumimoji="0" lang="en-BZ" sz="1800" b="0" i="0" u="none" strike="noStrike" kern="1200" cap="none" spc="0" normalizeH="0" baseline="0" noProof="0" dirty="0">
              <a:ln>
                <a:noFill/>
              </a:ln>
              <a:solidFill>
                <a:srgbClr val="000000"/>
              </a:solidFill>
              <a:effectLst/>
              <a:uLnTx/>
              <a:uFillTx/>
              <a:latin typeface="Arial"/>
              <a:ea typeface="+mn-ea"/>
              <a:cs typeface="Arial"/>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BZ" sz="1800" b="0" i="0" u="none" strike="noStrike" kern="1200" cap="none" spc="0" normalizeH="0" baseline="0" noProof="0" dirty="0">
              <a:ln>
                <a:noFill/>
              </a:ln>
              <a:solidFill>
                <a:srgbClr val="000000"/>
              </a:solidFill>
              <a:effectLst/>
              <a:uLnTx/>
              <a:uFillTx/>
              <a:latin typeface="Arial"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CuadroTexto 1">
            <a:extLst>
              <a:ext uri="{FF2B5EF4-FFF2-40B4-BE49-F238E27FC236}">
                <a16:creationId xmlns:a16="http://schemas.microsoft.com/office/drawing/2014/main" id="{5D5649E4-4A88-03B7-2676-DE1C048470F6}"/>
              </a:ext>
            </a:extLst>
          </p:cNvPr>
          <p:cNvSpPr txBox="1"/>
          <p:nvPr/>
        </p:nvSpPr>
        <p:spPr>
          <a:xfrm>
            <a:off x="0" y="548680"/>
            <a:ext cx="9143999" cy="4031360"/>
          </a:xfrm>
          <a:prstGeom prst="rect">
            <a:avLst/>
          </a:prstGeom>
          <a:noFill/>
        </p:spPr>
        <p:txBody>
          <a:bodyPr wrap="square" rtlCol="0">
            <a:spAutoFit/>
          </a:bodyPr>
          <a:lstStyle/>
          <a:p>
            <a:pPr marL="171450" indent="-171450">
              <a:lnSpc>
                <a:spcPct val="200000"/>
              </a:lnSpc>
              <a:buFont typeface="Arial" panose="020B0604020202020204" pitchFamily="34" charset="0"/>
              <a:buChar char="•"/>
            </a:pPr>
            <a:r>
              <a:rPr lang="es-ES" sz="1300" dirty="0">
                <a:effectLst/>
                <a:latin typeface="Arial" panose="020B0604020202020204" pitchFamily="34" charset="0"/>
                <a:ea typeface="Calibri" panose="020F0502020204030204" pitchFamily="34" charset="0"/>
                <a:cs typeface="Times New Roman" panose="02020603050405020304" pitchFamily="18" charset="0"/>
              </a:rPr>
              <a:t>Para elegir un tipo de red neuronal es importante conocer el tipo de problema que se pretende resolver, por lo general pueden ser problemas de regresión y clasificación para lo cual existen varios tipos de redes neuronales con distintas arquitecturas que pueden ser más eficientes para ciertas labores, además de eso hay que tener en cuenta el tipo de datos que van a ingresar a la red para elegir de manera correcta la red a utilizar.</a:t>
            </a:r>
          </a:p>
          <a:p>
            <a:pPr marL="171450" indent="-171450">
              <a:lnSpc>
                <a:spcPct val="200000"/>
              </a:lnSpc>
              <a:buFont typeface="Arial" panose="020B0604020202020204" pitchFamily="34" charset="0"/>
              <a:buChar char="•"/>
            </a:pPr>
            <a:r>
              <a:rPr lang="es-ES" sz="1300" dirty="0">
                <a:effectLst/>
                <a:latin typeface="Arial" panose="020B0604020202020204" pitchFamily="34" charset="0"/>
                <a:ea typeface="Calibri" panose="020F0502020204030204" pitchFamily="34" charset="0"/>
                <a:cs typeface="Times New Roman" panose="02020603050405020304" pitchFamily="18" charset="0"/>
              </a:rPr>
              <a:t>Es importante realizar test con diferentes parámetros para determinar cuáles van a ser los parámetros que mejor se adapten a las necesidades del problema a resolver, teniendo en cuenta además factores como la velocidad de procesamiento, eficiencia y otras limitantes según sea el caso.</a:t>
            </a:r>
          </a:p>
          <a:p>
            <a:pPr marL="171450" indent="-171450">
              <a:lnSpc>
                <a:spcPct val="200000"/>
              </a:lnSpc>
              <a:buFont typeface="Arial" panose="020B0604020202020204" pitchFamily="34" charset="0"/>
              <a:buChar char="•"/>
            </a:pPr>
            <a:endParaRPr lang="es-ES" sz="1300" dirty="0">
              <a:effectLst/>
              <a:latin typeface="Arial" panose="020B0604020202020204" pitchFamily="34" charset="0"/>
              <a:ea typeface="Calibri" panose="020F0502020204030204" pitchFamily="34" charset="0"/>
              <a:cs typeface="Times New Roman" panose="02020603050405020304" pitchFamily="18" charset="0"/>
            </a:endParaRPr>
          </a:p>
          <a:p>
            <a:pPr marL="171450" indent="-171450">
              <a:lnSpc>
                <a:spcPct val="200000"/>
              </a:lnSpc>
              <a:buFont typeface="Arial" panose="020B0604020202020204" pitchFamily="34" charset="0"/>
              <a:buChar char="•"/>
            </a:pPr>
            <a:endParaRPr lang="es-ES" sz="1300" dirty="0">
              <a:effectLst/>
              <a:latin typeface="Arial" panose="020B0604020202020204" pitchFamily="34" charset="0"/>
              <a:ea typeface="Calibri" panose="020F0502020204030204" pitchFamily="34" charset="0"/>
              <a:cs typeface="Times New Roman" panose="02020603050405020304" pitchFamily="18" charset="0"/>
            </a:endParaRPr>
          </a:p>
          <a:p>
            <a:pPr marL="171450" indent="-171450">
              <a:lnSpc>
                <a:spcPct val="200000"/>
              </a:lnSpc>
              <a:buFont typeface="Arial" panose="020B0604020202020204" pitchFamily="34" charset="0"/>
              <a:buChar char="•"/>
            </a:pPr>
            <a:endParaRPr lang="es-EC" sz="13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146990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8" descr="Fondo ecológico stock de ilustración. Ilustración de licencia - 11916534">
            <a:extLst>
              <a:ext uri="{FF2B5EF4-FFF2-40B4-BE49-F238E27FC236}">
                <a16:creationId xmlns:a16="http://schemas.microsoft.com/office/drawing/2014/main" id="{355D0FBD-9230-7216-1695-B4A365DB1825}"/>
              </a:ext>
            </a:extLst>
          </p:cNvPr>
          <p:cNvPicPr>
            <a:picLocks noChangeAspect="1" noChangeArrowheads="1"/>
          </p:cNvPicPr>
          <p:nvPr/>
        </p:nvPicPr>
        <p:blipFill>
          <a:blip r:embed="rId2">
            <a:alphaModFix amt="20000"/>
            <a:extLst>
              <a:ext uri="{28A0092B-C50C-407E-A947-70E740481C1C}">
                <a14:useLocalDpi xmlns:a14="http://schemas.microsoft.com/office/drawing/2010/main" val="0"/>
              </a:ext>
            </a:extLst>
          </a:blip>
          <a:srcRect/>
          <a:stretch>
            <a:fillRect/>
          </a:stretch>
        </p:blipFill>
        <p:spPr bwMode="auto">
          <a:xfrm>
            <a:off x="3635969" y="978972"/>
            <a:ext cx="4128868" cy="3096651"/>
          </a:xfrm>
          <a:prstGeom prst="rect">
            <a:avLst/>
          </a:prstGeom>
          <a:noFill/>
          <a:extLst>
            <a:ext uri="{909E8E84-426E-40DD-AFC4-6F175D3DCCD1}">
              <a14:hiddenFill xmlns:a14="http://schemas.microsoft.com/office/drawing/2010/main">
                <a:solidFill>
                  <a:srgbClr val="FFFFFF"/>
                </a:solidFill>
              </a14:hiddenFill>
            </a:ext>
          </a:extLst>
        </p:spPr>
      </p:pic>
      <p:sp>
        <p:nvSpPr>
          <p:cNvPr id="15" name="Título 5"/>
          <p:cNvSpPr>
            <a:spLocks noGrp="1"/>
          </p:cNvSpPr>
          <p:nvPr>
            <p:ph type="title"/>
          </p:nvPr>
        </p:nvSpPr>
        <p:spPr>
          <a:xfrm>
            <a:off x="678764" y="0"/>
            <a:ext cx="8229600" cy="1143000"/>
          </a:xfrm>
        </p:spPr>
        <p:txBody>
          <a:bodyPr/>
          <a:lstStyle/>
          <a:p>
            <a:r>
              <a:rPr lang="es-EC" i="0">
                <a:solidFill>
                  <a:srgbClr val="00B050"/>
                </a:solidFill>
                <a:latin typeface="Times New Roman" panose="02020603050405020304" pitchFamily="18" charset="0"/>
                <a:cs typeface="Times New Roman" panose="02020603050405020304" pitchFamily="18" charset="0"/>
              </a:rPr>
              <a:t>Introducción</a:t>
            </a:r>
          </a:p>
        </p:txBody>
      </p:sp>
      <p:sp>
        <p:nvSpPr>
          <p:cNvPr id="18" name="CuadroTexto 17"/>
          <p:cNvSpPr txBox="1"/>
          <p:nvPr/>
        </p:nvSpPr>
        <p:spPr>
          <a:xfrm>
            <a:off x="0" y="6493174"/>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a:latin typeface="Arial" charset="0"/>
                <a:ea typeface="+mn-ea"/>
                <a:cs typeface="+mn-cs"/>
              </a:rPr>
              <a:t>3</a:t>
            </a:r>
            <a:endParaRPr kumimoji="0" lang="es-E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9" name="Título 1"/>
          <p:cNvSpPr txBox="1">
            <a:spLocks/>
          </p:cNvSpPr>
          <p:nvPr/>
        </p:nvSpPr>
        <p:spPr>
          <a:xfrm>
            <a:off x="-3322" y="43410"/>
            <a:ext cx="4448714" cy="538034"/>
          </a:xfrm>
          <a:prstGeom prst="rect">
            <a:avLst/>
          </a:prstGeom>
        </p:spPr>
        <p:txBody>
          <a:bodyPr vert="horz" lIns="91440" tIns="45720" rIns="91440" bIns="45720" rtlCol="0" anchor="t">
            <a:normAutofit/>
          </a:bodyPr>
          <a:lst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a:ln>
                  <a:noFill/>
                </a:ln>
                <a:solidFill>
                  <a:srgbClr val="000000">
                    <a:lumMod val="85000"/>
                    <a:lumOff val="15000"/>
                  </a:srgbClr>
                </a:solidFill>
                <a:effectLst/>
                <a:uLnTx/>
                <a:uFillTx/>
                <a:ea typeface="+mj-ea"/>
                <a:cs typeface="+mj-cs"/>
              </a:rPr>
              <a:t>Justificación e Importancia</a:t>
            </a:r>
            <a:endParaRPr kumimoji="0" lang="en-US" sz="1800" b="0" i="1" u="none" strike="noStrike" kern="1200" cap="none" spc="0" normalizeH="0" baseline="0" noProof="0" dirty="0">
              <a:ln>
                <a:noFill/>
              </a:ln>
              <a:solidFill>
                <a:srgbClr val="000000">
                  <a:lumMod val="85000"/>
                  <a:lumOff val="15000"/>
                </a:srgbClr>
              </a:solidFill>
              <a:effectLst/>
              <a:uLnTx/>
              <a:uFillTx/>
              <a:ea typeface="+mj-ea"/>
              <a:cs typeface="+mj-cs"/>
            </a:endParaRPr>
          </a:p>
        </p:txBody>
      </p:sp>
      <p:graphicFrame>
        <p:nvGraphicFramePr>
          <p:cNvPr id="11" name="Diagrama 10">
            <a:extLst>
              <a:ext uri="{FF2B5EF4-FFF2-40B4-BE49-F238E27FC236}">
                <a16:creationId xmlns:a16="http://schemas.microsoft.com/office/drawing/2014/main" id="{087466C3-DEAE-0C51-BFB4-3606DBC94C53}"/>
              </a:ext>
            </a:extLst>
          </p:cNvPr>
          <p:cNvGraphicFramePr/>
          <p:nvPr>
            <p:extLst>
              <p:ext uri="{D42A27DB-BD31-4B8C-83A1-F6EECF244321}">
                <p14:modId xmlns:p14="http://schemas.microsoft.com/office/powerpoint/2010/main" val="1118339628"/>
              </p:ext>
            </p:extLst>
          </p:nvPr>
        </p:nvGraphicFramePr>
        <p:xfrm>
          <a:off x="246926" y="749300"/>
          <a:ext cx="8661438" cy="4984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21884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contenido 4"/>
          <p:cNvSpPr>
            <a:spLocks noGrp="1"/>
          </p:cNvSpPr>
          <p:nvPr>
            <p:ph sz="half" idx="1"/>
          </p:nvPr>
        </p:nvSpPr>
        <p:spPr>
          <a:xfrm>
            <a:off x="210144" y="567892"/>
            <a:ext cx="8394304" cy="5597244"/>
          </a:xfrm>
        </p:spPr>
        <p:txBody>
          <a:bodyPr/>
          <a:lstStyle/>
          <a:p>
            <a:pPr marL="0" indent="0" algn="just">
              <a:buNone/>
            </a:pPr>
            <a:r>
              <a:rPr lang="es-EC" sz="2400" b="1" dirty="0">
                <a:solidFill>
                  <a:srgbClr val="336600"/>
                </a:solidFill>
                <a:latin typeface="Times New Roman" panose="02020603050405020304" pitchFamily="18" charset="0"/>
                <a:cs typeface="Times New Roman" panose="02020603050405020304" pitchFamily="18" charset="0"/>
              </a:rPr>
              <a:t>Objetivo General</a:t>
            </a:r>
            <a:endParaRPr lang="es-EC" sz="1400" dirty="0">
              <a:solidFill>
                <a:srgbClr val="336600"/>
              </a:solidFill>
            </a:endParaRPr>
          </a:p>
          <a:p>
            <a:pPr marL="0" indent="0" algn="just">
              <a:lnSpc>
                <a:spcPct val="150000"/>
              </a:lnSpc>
              <a:buNone/>
            </a:pPr>
            <a:r>
              <a:rPr lang="es-ES" sz="1200" dirty="0">
                <a:solidFill>
                  <a:schemeClr val="tx1"/>
                </a:solidFill>
                <a:latin typeface="Arial" panose="020B0604020202020204" pitchFamily="34" charset="0"/>
                <a:cs typeface="Arial" panose="020B0604020202020204" pitchFamily="34" charset="0"/>
              </a:rPr>
              <a:t>Modelar un amplificador y un pedal de distorsión de guitarra eléctrica en base al uso de redes neuronales recurrentes y redes neuronales convolucionales.</a:t>
            </a:r>
          </a:p>
          <a:p>
            <a:pPr marL="0" indent="0" algn="just">
              <a:lnSpc>
                <a:spcPct val="150000"/>
              </a:lnSpc>
              <a:buNone/>
            </a:pPr>
            <a:r>
              <a:rPr lang="es-EC" sz="2400" b="1" dirty="0">
                <a:solidFill>
                  <a:srgbClr val="336600"/>
                </a:solidFill>
                <a:latin typeface="Times New Roman" panose="02020603050405020304" pitchFamily="18" charset="0"/>
                <a:cs typeface="Times New Roman" panose="02020603050405020304" pitchFamily="18" charset="0"/>
              </a:rPr>
              <a:t>Objetivos Específicos</a:t>
            </a:r>
          </a:p>
          <a:p>
            <a:pPr algn="just">
              <a:lnSpc>
                <a:spcPct val="150000"/>
              </a:lnSpc>
            </a:pPr>
            <a:r>
              <a:rPr lang="es-ES" sz="1200" dirty="0">
                <a:solidFill>
                  <a:schemeClr val="tx1"/>
                </a:solidFill>
                <a:latin typeface="Arial" panose="020B0604020202020204" pitchFamily="34" charset="0"/>
                <a:cs typeface="Arial" panose="020B0604020202020204" pitchFamily="34" charset="0"/>
              </a:rPr>
              <a:t>Estudiar el estado del arte y los conceptos básicos correspondientes a las redes neuronales y su uso en el procesamiento de señales de audio.</a:t>
            </a:r>
          </a:p>
          <a:p>
            <a:pPr algn="just">
              <a:lnSpc>
                <a:spcPct val="150000"/>
              </a:lnSpc>
            </a:pPr>
            <a:r>
              <a:rPr lang="es-ES" sz="1200" dirty="0">
                <a:solidFill>
                  <a:schemeClr val="tx1"/>
                </a:solidFill>
                <a:latin typeface="Arial" panose="020B0604020202020204" pitchFamily="34" charset="0"/>
                <a:cs typeface="Arial" panose="020B0604020202020204" pitchFamily="34" charset="0"/>
              </a:rPr>
              <a:t>Implementar el modelado digital de un amplificador de guitarra eléctrica con redes neuronales recurrentes y redes neuronales convolucionales.</a:t>
            </a:r>
          </a:p>
          <a:p>
            <a:pPr algn="just">
              <a:lnSpc>
                <a:spcPct val="150000"/>
              </a:lnSpc>
            </a:pPr>
            <a:r>
              <a:rPr lang="es-ES" sz="1200" dirty="0">
                <a:solidFill>
                  <a:schemeClr val="tx1"/>
                </a:solidFill>
                <a:latin typeface="Arial" panose="020B0604020202020204" pitchFamily="34" charset="0"/>
                <a:cs typeface="Arial" panose="020B0604020202020204" pitchFamily="34" charset="0"/>
              </a:rPr>
              <a:t>Implementar el modelado digital de un pedal de distorsión de guitarra eléctrica con redes neuronales recurrentes y redes neuronales convolucionales.</a:t>
            </a:r>
          </a:p>
          <a:p>
            <a:pPr algn="just">
              <a:lnSpc>
                <a:spcPct val="150000"/>
              </a:lnSpc>
            </a:pPr>
            <a:r>
              <a:rPr lang="es-ES" sz="1200" dirty="0">
                <a:solidFill>
                  <a:schemeClr val="tx1"/>
                </a:solidFill>
                <a:latin typeface="Arial" panose="020B0604020202020204" pitchFamily="34" charset="0"/>
                <a:cs typeface="Arial" panose="020B0604020202020204" pitchFamily="34" charset="0"/>
              </a:rPr>
              <a:t>Comparar el desempeño del audio generado por el amplificador y distorsión real (hardware) con el amplificador y distorsión modelado con redes neuronales recurrentes y con el amplificador y efecto modelado con redes convolucionales.</a:t>
            </a:r>
          </a:p>
          <a:p>
            <a:pPr algn="just">
              <a:lnSpc>
                <a:spcPct val="150000"/>
              </a:lnSpc>
            </a:pPr>
            <a:endParaRPr lang="es-EC" sz="1200" dirty="0">
              <a:solidFill>
                <a:schemeClr val="tx1"/>
              </a:solidFill>
              <a:latin typeface="Arial" panose="020B0604020202020204" pitchFamily="34" charset="0"/>
              <a:cs typeface="Arial" panose="020B0604020202020204" pitchFamily="34" charset="0"/>
            </a:endParaRPr>
          </a:p>
          <a:p>
            <a:pPr algn="just">
              <a:lnSpc>
                <a:spcPct val="150000"/>
              </a:lnSpc>
            </a:pPr>
            <a:endParaRPr lang="es-ES" sz="1500" dirty="0">
              <a:solidFill>
                <a:schemeClr val="tx1"/>
              </a:solidFill>
              <a:latin typeface="Arial" panose="020B0604020202020204" pitchFamily="34" charset="0"/>
              <a:cs typeface="Arial" panose="020B0604020202020204" pitchFamily="34" charset="0"/>
            </a:endParaRPr>
          </a:p>
        </p:txBody>
      </p:sp>
      <p:sp>
        <p:nvSpPr>
          <p:cNvPr id="3" name="CuadroTexto 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4</a:t>
            </a:r>
          </a:p>
        </p:txBody>
      </p:sp>
      <p:sp>
        <p:nvSpPr>
          <p:cNvPr id="4" name="Título 5"/>
          <p:cNvSpPr>
            <a:spLocks noGrp="1"/>
          </p:cNvSpPr>
          <p:nvPr>
            <p:ph type="title"/>
          </p:nvPr>
        </p:nvSpPr>
        <p:spPr>
          <a:xfrm>
            <a:off x="539552" y="28978"/>
            <a:ext cx="8229600" cy="1143000"/>
          </a:xfrm>
        </p:spPr>
        <p:txBody>
          <a:bodyPr/>
          <a:lstStyle/>
          <a:p>
            <a:r>
              <a:rPr lang="es-EC" i="0" dirty="0">
                <a:solidFill>
                  <a:srgbClr val="00B050"/>
                </a:solidFill>
                <a:latin typeface="Times New Roman" panose="02020603050405020304" pitchFamily="18" charset="0"/>
                <a:cs typeface="Times New Roman" panose="02020603050405020304" pitchFamily="18" charset="0"/>
              </a:rPr>
              <a:t>Objetivos</a:t>
            </a:r>
            <a:br>
              <a:rPr lang="es-EC" i="0" dirty="0">
                <a:latin typeface="Times New Roman" panose="02020603050405020304" pitchFamily="18" charset="0"/>
                <a:cs typeface="Times New Roman" panose="02020603050405020304" pitchFamily="18" charset="0"/>
              </a:rPr>
            </a:br>
            <a:endParaRPr lang="es-EC" i="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72323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0" cap="none" spc="0" normalizeH="0" baseline="0" noProof="0">
                <a:ln>
                  <a:noFill/>
                </a:ln>
                <a:solidFill>
                  <a:srgbClr val="00B05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Fundamento Teórico</a:t>
            </a:r>
          </a:p>
        </p:txBody>
      </p:sp>
      <p:sp>
        <p:nvSpPr>
          <p:cNvPr id="33" name="CuadroTexto 3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5</a:t>
            </a:r>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Rectángulo 9">
            <a:extLst>
              <a:ext uri="{FF2B5EF4-FFF2-40B4-BE49-F238E27FC236}">
                <a16:creationId xmlns:a16="http://schemas.microsoft.com/office/drawing/2014/main" id="{B350F89F-7B1F-4189-8CDA-0F96C3DF8C3B}"/>
              </a:ext>
            </a:extLst>
          </p:cNvPr>
          <p:cNvSpPr/>
          <p:nvPr/>
        </p:nvSpPr>
        <p:spPr>
          <a:xfrm>
            <a:off x="2712532" y="987312"/>
            <a:ext cx="4774595" cy="369332"/>
          </a:xfrm>
          <a:prstGeom prst="rect">
            <a:avLst/>
          </a:prstGeom>
        </p:spPr>
        <p:txBody>
          <a:bodyPr wrap="square" lIns="91440" tIns="45720" rIns="91440" bIns="45720" anchor="t">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a:ln>
                  <a:noFill/>
                </a:ln>
                <a:solidFill>
                  <a:srgbClr val="000000"/>
                </a:solidFill>
                <a:effectLst/>
                <a:uLnTx/>
                <a:uFillTx/>
                <a:latin typeface="Arial"/>
                <a:ea typeface="+mn-ea"/>
                <a:cs typeface="Arial"/>
              </a:rPr>
              <a:t>Funcionamiento de la guitarra eléctrica</a:t>
            </a:r>
          </a:p>
        </p:txBody>
      </p:sp>
      <p:pic>
        <p:nvPicPr>
          <p:cNvPr id="4" name="Imagen 3">
            <a:extLst>
              <a:ext uri="{FF2B5EF4-FFF2-40B4-BE49-F238E27FC236}">
                <a16:creationId xmlns:a16="http://schemas.microsoft.com/office/drawing/2014/main" id="{5B1F5F9C-19F7-E4AC-0D2A-E3A139493187}"/>
              </a:ext>
            </a:extLst>
          </p:cNvPr>
          <p:cNvPicPr>
            <a:picLocks noChangeAspect="1"/>
          </p:cNvPicPr>
          <p:nvPr/>
        </p:nvPicPr>
        <p:blipFill>
          <a:blip r:embed="rId2"/>
          <a:stretch>
            <a:fillRect/>
          </a:stretch>
        </p:blipFill>
        <p:spPr bwMode="auto">
          <a:xfrm>
            <a:off x="4682087" y="2184076"/>
            <a:ext cx="4244883" cy="2664150"/>
          </a:xfrm>
          <a:prstGeom prst="rect">
            <a:avLst/>
          </a:prstGeom>
        </p:spPr>
      </p:pic>
      <p:pic>
        <p:nvPicPr>
          <p:cNvPr id="2050" name="Picture 2" descr="Guía Amplificadores de Guitarra">
            <a:extLst>
              <a:ext uri="{FF2B5EF4-FFF2-40B4-BE49-F238E27FC236}">
                <a16:creationId xmlns:a16="http://schemas.microsoft.com/office/drawing/2014/main" id="{168F7659-AC92-3FCF-E19D-742FC5B4EE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796" y="2111172"/>
            <a:ext cx="4342119" cy="28929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882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Fondo de concepto de tecnología futura d... | Premium Vector #Freepik  #vector #fond… | Tecnologia futurista, Concepto de tecnologia, Fondo de  pantalla de tecnología">
            <a:extLst>
              <a:ext uri="{FF2B5EF4-FFF2-40B4-BE49-F238E27FC236}">
                <a16:creationId xmlns:a16="http://schemas.microsoft.com/office/drawing/2014/main" id="{776F5B03-F066-D114-94E5-32F1076C6329}"/>
              </a:ext>
            </a:extLst>
          </p:cNvPr>
          <p:cNvPicPr>
            <a:picLocks noChangeAspect="1" noChangeArrowheads="1"/>
          </p:cNvPicPr>
          <p:nvPr/>
        </p:nvPicPr>
        <p:blipFill>
          <a:blip r:embed="rId2">
            <a:alphaModFix amt="20000"/>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22448" y="5437738"/>
            <a:ext cx="2565664" cy="1921575"/>
          </a:xfrm>
          <a:prstGeom prst="rect">
            <a:avLst/>
          </a:prstGeom>
          <a:noFill/>
          <a:extLst>
            <a:ext uri="{909E8E84-426E-40DD-AFC4-6F175D3DCCD1}">
              <a14:hiddenFill xmlns:a14="http://schemas.microsoft.com/office/drawing/2010/main">
                <a:solidFill>
                  <a:srgbClr val="FFFFFF"/>
                </a:solidFill>
              </a14:hiddenFill>
            </a:ext>
          </a:extLst>
        </p:spPr>
      </p:pic>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0" cap="none" spc="0" normalizeH="0" baseline="0" noProof="0">
                <a:ln>
                  <a:noFill/>
                </a:ln>
                <a:solidFill>
                  <a:srgbClr val="00B05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Fundamento Teórico</a:t>
            </a:r>
          </a:p>
        </p:txBody>
      </p:sp>
      <p:sp>
        <p:nvSpPr>
          <p:cNvPr id="33" name="CuadroTexto 3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s-ES" sz="1800" kern="1200" dirty="0">
                <a:latin typeface="Arial" charset="0"/>
                <a:ea typeface="+mn-ea"/>
                <a:cs typeface="+mn-cs"/>
              </a:rPr>
              <a:t>6</a:t>
            </a:r>
            <a:endParaRPr kumimoji="0" lang="es-E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Rectángulo 9">
            <a:extLst>
              <a:ext uri="{FF2B5EF4-FFF2-40B4-BE49-F238E27FC236}">
                <a16:creationId xmlns:a16="http://schemas.microsoft.com/office/drawing/2014/main" id="{B350F89F-7B1F-4189-8CDA-0F96C3DF8C3B}"/>
              </a:ext>
            </a:extLst>
          </p:cNvPr>
          <p:cNvSpPr/>
          <p:nvPr/>
        </p:nvSpPr>
        <p:spPr>
          <a:xfrm>
            <a:off x="216504" y="141738"/>
            <a:ext cx="4774595" cy="369332"/>
          </a:xfrm>
          <a:prstGeom prst="rect">
            <a:avLst/>
          </a:prstGeom>
        </p:spPr>
        <p:txBody>
          <a:bodyPr wrap="square" lIns="91440" tIns="45720" rIns="91440" bIns="45720" anchor="t">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s-EC" sz="1800" b="0" i="1" u="none" strike="noStrike" kern="1200" cap="none" spc="0" normalizeH="0" baseline="0" noProof="0" dirty="0">
                <a:ln>
                  <a:noFill/>
                </a:ln>
                <a:solidFill>
                  <a:srgbClr val="000000"/>
                </a:solidFill>
                <a:effectLst/>
                <a:uLnTx/>
                <a:uFillTx/>
                <a:latin typeface="Arial"/>
                <a:ea typeface="+mn-ea"/>
                <a:cs typeface="Arial"/>
              </a:rPr>
              <a:t>Amplificadores de guitarra</a:t>
            </a:r>
          </a:p>
        </p:txBody>
      </p:sp>
      <p:grpSp>
        <p:nvGrpSpPr>
          <p:cNvPr id="4" name="Grupo 3">
            <a:extLst>
              <a:ext uri="{FF2B5EF4-FFF2-40B4-BE49-F238E27FC236}">
                <a16:creationId xmlns:a16="http://schemas.microsoft.com/office/drawing/2014/main" id="{F393A216-2B7C-5134-64FE-9E537AC319AF}"/>
              </a:ext>
            </a:extLst>
          </p:cNvPr>
          <p:cNvGrpSpPr/>
          <p:nvPr/>
        </p:nvGrpSpPr>
        <p:grpSpPr>
          <a:xfrm>
            <a:off x="3805599" y="600478"/>
            <a:ext cx="2371000" cy="1346399"/>
            <a:chOff x="1117805" y="2072002"/>
            <a:chExt cx="2344053" cy="1733628"/>
          </a:xfrm>
        </p:grpSpPr>
        <p:sp>
          <p:nvSpPr>
            <p:cNvPr id="6" name="Rectángulo 5">
              <a:extLst>
                <a:ext uri="{FF2B5EF4-FFF2-40B4-BE49-F238E27FC236}">
                  <a16:creationId xmlns:a16="http://schemas.microsoft.com/office/drawing/2014/main" id="{56A9EE41-758E-AA04-AC6C-F26B6CE677E6}"/>
                </a:ext>
              </a:extLst>
            </p:cNvPr>
            <p:cNvSpPr/>
            <p:nvPr/>
          </p:nvSpPr>
          <p:spPr>
            <a:xfrm>
              <a:off x="1117805" y="2072002"/>
              <a:ext cx="2205136" cy="1274661"/>
            </a:xfrm>
            <a:prstGeom prst="rect">
              <a:avLst/>
            </a:prstGeom>
            <a:solidFill>
              <a:srgbClr val="A9BF94"/>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8" name="CuadroTexto 7">
              <a:extLst>
                <a:ext uri="{FF2B5EF4-FFF2-40B4-BE49-F238E27FC236}">
                  <a16:creationId xmlns:a16="http://schemas.microsoft.com/office/drawing/2014/main" id="{88C10C05-5334-B688-61E8-358E7C1B1F01}"/>
                </a:ext>
              </a:extLst>
            </p:cNvPr>
            <p:cNvSpPr txBox="1"/>
            <p:nvPr/>
          </p:nvSpPr>
          <p:spPr>
            <a:xfrm>
              <a:off x="1117805" y="2072002"/>
              <a:ext cx="2344053" cy="1733628"/>
            </a:xfrm>
            <a:prstGeom prst="rect">
              <a:avLst/>
            </a:prstGeom>
          </p:spPr>
          <p:style>
            <a:lnRef idx="1">
              <a:schemeClr val="accent1"/>
            </a:lnRef>
            <a:fillRef idx="3">
              <a:schemeClr val="accent1"/>
            </a:fillRef>
            <a:effectRef idx="2">
              <a:schemeClr val="accent1"/>
            </a:effectRef>
            <a:fontRef idx="minor">
              <a:schemeClr val="lt1"/>
            </a:fontRef>
          </p:style>
          <p:txBody>
            <a:bodyPr spcFirstLastPara="0" vert="horz" wrap="square" lIns="12065" tIns="12065" rIns="12065" bIns="12065" numCol="1" spcCol="1270" anchor="ctr" anchorCtr="0">
              <a:noAutofit/>
            </a:bodyPr>
            <a:lstStyle/>
            <a:p>
              <a:pPr marL="457200" algn="l">
                <a:lnSpc>
                  <a:spcPct val="200000"/>
                </a:lnSpc>
                <a:spcBef>
                  <a:spcPts val="1200"/>
                </a:spcBef>
                <a:spcAft>
                  <a:spcPts val="200"/>
                </a:spcAft>
              </a:pPr>
              <a:r>
                <a:rPr lang="es-EC" sz="1800" b="1" dirty="0">
                  <a:solidFill>
                    <a:srgbClr val="000000"/>
                  </a:solidFill>
                  <a:effectLst/>
                  <a:latin typeface="Arial" panose="020B0604020202020204" pitchFamily="34" charset="0"/>
                </a:rPr>
                <a:t>Transistores</a:t>
              </a:r>
            </a:p>
          </p:txBody>
        </p:sp>
      </p:grpSp>
      <p:grpSp>
        <p:nvGrpSpPr>
          <p:cNvPr id="9" name="Grupo 8">
            <a:extLst>
              <a:ext uri="{FF2B5EF4-FFF2-40B4-BE49-F238E27FC236}">
                <a16:creationId xmlns:a16="http://schemas.microsoft.com/office/drawing/2014/main" id="{4D33CB63-8F78-796A-CF94-6DB407653BB1}"/>
              </a:ext>
            </a:extLst>
          </p:cNvPr>
          <p:cNvGrpSpPr/>
          <p:nvPr/>
        </p:nvGrpSpPr>
        <p:grpSpPr>
          <a:xfrm>
            <a:off x="102930" y="622269"/>
            <a:ext cx="2799625" cy="1346399"/>
            <a:chOff x="1117805" y="2072002"/>
            <a:chExt cx="2344053" cy="1733628"/>
          </a:xfrm>
        </p:grpSpPr>
        <p:sp>
          <p:nvSpPr>
            <p:cNvPr id="11" name="Rectángulo 10">
              <a:extLst>
                <a:ext uri="{FF2B5EF4-FFF2-40B4-BE49-F238E27FC236}">
                  <a16:creationId xmlns:a16="http://schemas.microsoft.com/office/drawing/2014/main" id="{FE8290DF-260F-8788-6DB9-5D66659F3263}"/>
                </a:ext>
              </a:extLst>
            </p:cNvPr>
            <p:cNvSpPr/>
            <p:nvPr/>
          </p:nvSpPr>
          <p:spPr>
            <a:xfrm>
              <a:off x="1117805" y="2072002"/>
              <a:ext cx="2205136" cy="1274661"/>
            </a:xfrm>
            <a:prstGeom prst="rect">
              <a:avLst/>
            </a:prstGeom>
            <a:solidFill>
              <a:srgbClr val="A9BF94"/>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2" name="CuadroTexto 11">
              <a:extLst>
                <a:ext uri="{FF2B5EF4-FFF2-40B4-BE49-F238E27FC236}">
                  <a16:creationId xmlns:a16="http://schemas.microsoft.com/office/drawing/2014/main" id="{865EAD7F-3471-03EA-73CE-DDC3C4FD5CB7}"/>
                </a:ext>
              </a:extLst>
            </p:cNvPr>
            <p:cNvSpPr txBox="1"/>
            <p:nvPr/>
          </p:nvSpPr>
          <p:spPr>
            <a:xfrm>
              <a:off x="1117805" y="2072002"/>
              <a:ext cx="2344053" cy="1733628"/>
            </a:xfrm>
            <a:prstGeom prst="rect">
              <a:avLst/>
            </a:prstGeom>
          </p:spPr>
          <p:style>
            <a:lnRef idx="1">
              <a:schemeClr val="accent1"/>
            </a:lnRef>
            <a:fillRef idx="3">
              <a:schemeClr val="accent1"/>
            </a:fillRef>
            <a:effectRef idx="2">
              <a:schemeClr val="accent1"/>
            </a:effectRef>
            <a:fontRef idx="minor">
              <a:schemeClr val="lt1"/>
            </a:fontRef>
          </p:style>
          <p:txBody>
            <a:bodyPr spcFirstLastPara="0" vert="horz" wrap="square" lIns="12065" tIns="12065" rIns="12065" bIns="12065" numCol="1" spcCol="1270" anchor="ctr" anchorCtr="0">
              <a:noAutofit/>
            </a:bodyPr>
            <a:lstStyle/>
            <a:p>
              <a:pPr marL="457200" algn="l">
                <a:lnSpc>
                  <a:spcPct val="200000"/>
                </a:lnSpc>
                <a:spcBef>
                  <a:spcPts val="1200"/>
                </a:spcBef>
                <a:spcAft>
                  <a:spcPts val="200"/>
                </a:spcAft>
              </a:pPr>
              <a:r>
                <a:rPr lang="es-EC" sz="1800" b="1" dirty="0">
                  <a:solidFill>
                    <a:srgbClr val="000000"/>
                  </a:solidFill>
                  <a:latin typeface="Arial" panose="020B0604020202020204" pitchFamily="34" charset="0"/>
                </a:rPr>
                <a:t>Tubos o Válvulas</a:t>
              </a:r>
              <a:endParaRPr lang="es-EC" sz="1800" b="1" dirty="0">
                <a:solidFill>
                  <a:srgbClr val="000000"/>
                </a:solidFill>
                <a:effectLst/>
                <a:latin typeface="Arial" panose="020B0604020202020204" pitchFamily="34" charset="0"/>
              </a:endParaRPr>
            </a:p>
          </p:txBody>
        </p:sp>
      </p:grpSp>
      <p:grpSp>
        <p:nvGrpSpPr>
          <p:cNvPr id="13" name="Grupo 12">
            <a:extLst>
              <a:ext uri="{FF2B5EF4-FFF2-40B4-BE49-F238E27FC236}">
                <a16:creationId xmlns:a16="http://schemas.microsoft.com/office/drawing/2014/main" id="{561673DE-E521-B761-EAFE-C67AFCD3D258}"/>
              </a:ext>
            </a:extLst>
          </p:cNvPr>
          <p:cNvGrpSpPr/>
          <p:nvPr/>
        </p:nvGrpSpPr>
        <p:grpSpPr>
          <a:xfrm>
            <a:off x="7137234" y="622269"/>
            <a:ext cx="1959371" cy="1346399"/>
            <a:chOff x="1098404" y="2072002"/>
            <a:chExt cx="2344053" cy="1733628"/>
          </a:xfrm>
        </p:grpSpPr>
        <p:sp>
          <p:nvSpPr>
            <p:cNvPr id="15" name="Rectángulo 14">
              <a:extLst>
                <a:ext uri="{FF2B5EF4-FFF2-40B4-BE49-F238E27FC236}">
                  <a16:creationId xmlns:a16="http://schemas.microsoft.com/office/drawing/2014/main" id="{0648F51F-F85F-4B34-89A3-8AC40FBF6214}"/>
                </a:ext>
              </a:extLst>
            </p:cNvPr>
            <p:cNvSpPr/>
            <p:nvPr/>
          </p:nvSpPr>
          <p:spPr>
            <a:xfrm>
              <a:off x="1117805" y="2072002"/>
              <a:ext cx="2205136" cy="1274661"/>
            </a:xfrm>
            <a:prstGeom prst="rect">
              <a:avLst/>
            </a:prstGeom>
            <a:solidFill>
              <a:srgbClr val="A9BF94"/>
            </a:solidFill>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sp>
          <p:nvSpPr>
            <p:cNvPr id="16" name="CuadroTexto 15">
              <a:extLst>
                <a:ext uri="{FF2B5EF4-FFF2-40B4-BE49-F238E27FC236}">
                  <a16:creationId xmlns:a16="http://schemas.microsoft.com/office/drawing/2014/main" id="{C8E3E659-67E5-8A4A-CA20-C95B46C29CC2}"/>
                </a:ext>
              </a:extLst>
            </p:cNvPr>
            <p:cNvSpPr txBox="1"/>
            <p:nvPr/>
          </p:nvSpPr>
          <p:spPr>
            <a:xfrm>
              <a:off x="1098404" y="2072002"/>
              <a:ext cx="2344053" cy="1733628"/>
            </a:xfrm>
            <a:prstGeom prst="rect">
              <a:avLst/>
            </a:prstGeom>
          </p:spPr>
          <p:style>
            <a:lnRef idx="1">
              <a:schemeClr val="accent1"/>
            </a:lnRef>
            <a:fillRef idx="3">
              <a:schemeClr val="accent1"/>
            </a:fillRef>
            <a:effectRef idx="2">
              <a:schemeClr val="accent1"/>
            </a:effectRef>
            <a:fontRef idx="minor">
              <a:schemeClr val="lt1"/>
            </a:fontRef>
          </p:style>
          <p:txBody>
            <a:bodyPr spcFirstLastPara="0" vert="horz" wrap="square" lIns="12065" tIns="12065" rIns="12065" bIns="12065" numCol="1" spcCol="1270" anchor="ctr" anchorCtr="0">
              <a:noAutofit/>
            </a:bodyPr>
            <a:lstStyle/>
            <a:p>
              <a:pPr marL="457200" algn="l">
                <a:lnSpc>
                  <a:spcPct val="200000"/>
                </a:lnSpc>
                <a:spcBef>
                  <a:spcPts val="1200"/>
                </a:spcBef>
                <a:spcAft>
                  <a:spcPts val="200"/>
                </a:spcAft>
              </a:pPr>
              <a:r>
                <a:rPr lang="es-EC" sz="1800" b="1" dirty="0">
                  <a:solidFill>
                    <a:srgbClr val="000000"/>
                  </a:solidFill>
                  <a:effectLst/>
                  <a:latin typeface="Arial" panose="020B0604020202020204" pitchFamily="34" charset="0"/>
                </a:rPr>
                <a:t>Digitales</a:t>
              </a:r>
            </a:p>
          </p:txBody>
        </p:sp>
      </p:grpSp>
      <p:pic>
        <p:nvPicPr>
          <p:cNvPr id="3076" name="Picture 4" descr="Amazon.com: 12BH7 - Tubo de vacío para guitarra, tubo de vacío eléctrico,  equipo de audio : Instrumentos Musicales">
            <a:extLst>
              <a:ext uri="{FF2B5EF4-FFF2-40B4-BE49-F238E27FC236}">
                <a16:creationId xmlns:a16="http://schemas.microsoft.com/office/drawing/2014/main" id="{9B4B6EB5-DA06-9BED-260D-4ABC0D47FB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967" y="4215394"/>
            <a:ext cx="2000250" cy="200025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Fender Frontman 15G Review - Is It Worthy Of Its Price? | GuitarSquid">
            <a:extLst>
              <a:ext uri="{FF2B5EF4-FFF2-40B4-BE49-F238E27FC236}">
                <a16:creationId xmlns:a16="http://schemas.microsoft.com/office/drawing/2014/main" id="{6FEB5937-1E06-F77D-97EE-DFDD51FF81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37055" y="2066017"/>
            <a:ext cx="3108087" cy="1746680"/>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a:extLst>
              <a:ext uri="{FF2B5EF4-FFF2-40B4-BE49-F238E27FC236}">
                <a16:creationId xmlns:a16="http://schemas.microsoft.com/office/drawing/2014/main" id="{45FD6995-0B65-4BCA-2086-DF59F677375D}"/>
              </a:ext>
            </a:extLst>
          </p:cNvPr>
          <p:cNvPicPr>
            <a:picLocks noChangeAspect="1"/>
          </p:cNvPicPr>
          <p:nvPr/>
        </p:nvPicPr>
        <p:blipFill>
          <a:blip r:embed="rId5"/>
          <a:stretch>
            <a:fillRect/>
          </a:stretch>
        </p:blipFill>
        <p:spPr>
          <a:xfrm>
            <a:off x="4016803" y="4049521"/>
            <a:ext cx="2029138" cy="2071665"/>
          </a:xfrm>
          <a:prstGeom prst="rect">
            <a:avLst/>
          </a:prstGeom>
        </p:spPr>
      </p:pic>
      <p:pic>
        <p:nvPicPr>
          <p:cNvPr id="3080" name="Picture 8" descr="Neural DSP Quad Cortex Multiefectos para Guitarra - Overdrive.cl">
            <a:extLst>
              <a:ext uri="{FF2B5EF4-FFF2-40B4-BE49-F238E27FC236}">
                <a16:creationId xmlns:a16="http://schemas.microsoft.com/office/drawing/2014/main" id="{EB200E21-C499-1D80-1E0A-63E27B1757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443" y="2066017"/>
            <a:ext cx="2343283" cy="2343283"/>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6 puntos que debes tener en cuenta al elegir un DSP">
            <a:extLst>
              <a:ext uri="{FF2B5EF4-FFF2-40B4-BE49-F238E27FC236}">
                <a16:creationId xmlns:a16="http://schemas.microsoft.com/office/drawing/2014/main" id="{42A09460-0505-36AB-1140-F3CA2EC49AD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81432" y="4645008"/>
            <a:ext cx="2029138" cy="1141022"/>
          </a:xfrm>
          <a:prstGeom prst="rect">
            <a:avLst/>
          </a:prstGeom>
          <a:noFill/>
          <a:extLst>
            <a:ext uri="{909E8E84-426E-40DD-AFC4-6F175D3DCCD1}">
              <a14:hiddenFill xmlns:a14="http://schemas.microsoft.com/office/drawing/2010/main">
                <a:solidFill>
                  <a:srgbClr val="FFFFFF"/>
                </a:solidFill>
              </a14:hiddenFill>
            </a:ext>
          </a:extLst>
        </p:spPr>
      </p:pic>
      <p:pic>
        <p:nvPicPr>
          <p:cNvPr id="19" name="Imagen 18">
            <a:extLst>
              <a:ext uri="{FF2B5EF4-FFF2-40B4-BE49-F238E27FC236}">
                <a16:creationId xmlns:a16="http://schemas.microsoft.com/office/drawing/2014/main" id="{42C2FF13-F6EB-7A42-6CD2-54433A6FB546}"/>
              </a:ext>
            </a:extLst>
          </p:cNvPr>
          <p:cNvPicPr>
            <a:picLocks noChangeAspect="1"/>
          </p:cNvPicPr>
          <p:nvPr/>
        </p:nvPicPr>
        <p:blipFill>
          <a:blip r:embed="rId8"/>
          <a:stretch>
            <a:fillRect/>
          </a:stretch>
        </p:blipFill>
        <p:spPr bwMode="auto">
          <a:xfrm>
            <a:off x="161189" y="2183111"/>
            <a:ext cx="3163402" cy="1515121"/>
          </a:xfrm>
          <a:prstGeom prst="rect">
            <a:avLst/>
          </a:prstGeom>
        </p:spPr>
      </p:pic>
    </p:spTree>
    <p:extLst>
      <p:ext uri="{BB962C8B-B14F-4D97-AF65-F5344CB8AC3E}">
        <p14:creationId xmlns:p14="http://schemas.microsoft.com/office/powerpoint/2010/main" val="1677473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5"/>
          <p:cNvSpPr txBox="1">
            <a:spLocks/>
          </p:cNvSpPr>
          <p:nvPr/>
        </p:nvSpPr>
        <p:spPr>
          <a:xfrm>
            <a:off x="539552" y="28978"/>
            <a:ext cx="8229600" cy="1143000"/>
          </a:xfrm>
          <a:prstGeom prst="rect">
            <a:avLst/>
          </a:prstGeom>
        </p:spPr>
        <p:txBody>
          <a:bodyPr/>
          <a:lst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s-EC" sz="3200" b="1" i="0" u="none" strike="noStrike" kern="0" cap="none" spc="0" normalizeH="0" baseline="0" noProof="0">
                <a:ln>
                  <a:noFill/>
                </a:ln>
                <a:solidFill>
                  <a:srgbClr val="00B050"/>
                </a:solidFill>
                <a:effectLst>
                  <a:outerShdw blurRad="38100" dist="38100" dir="2700000" algn="tl">
                    <a:srgbClr val="C0C0C0"/>
                  </a:outerShdw>
                </a:effectLst>
                <a:uLnTx/>
                <a:uFillTx/>
                <a:latin typeface="Times New Roman" panose="02020603050405020304" pitchFamily="18" charset="0"/>
                <a:ea typeface="+mj-ea"/>
                <a:cs typeface="Times New Roman" panose="02020603050405020304" pitchFamily="18" charset="0"/>
              </a:rPr>
              <a:t>Fundamento Teórico</a:t>
            </a:r>
          </a:p>
        </p:txBody>
      </p:sp>
      <p:sp>
        <p:nvSpPr>
          <p:cNvPr id="33" name="CuadroTexto 32"/>
          <p:cNvSpPr txBox="1"/>
          <p:nvPr/>
        </p:nvSpPr>
        <p:spPr>
          <a:xfrm>
            <a:off x="0" y="6488668"/>
            <a:ext cx="705967"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charset="0"/>
                <a:ea typeface="+mn-ea"/>
                <a:cs typeface="+mn-cs"/>
              </a:rPr>
              <a:t>7</a:t>
            </a:r>
          </a:p>
        </p:txBody>
      </p:sp>
      <p:sp>
        <p:nvSpPr>
          <p:cNvPr id="2" name="Rectangle 2"/>
          <p:cNvSpPr>
            <a:spLocks noChangeArrowheads="1"/>
          </p:cNvSpPr>
          <p:nvPr/>
        </p:nvSpPr>
        <p:spPr bwMode="auto">
          <a:xfrm>
            <a:off x="1835696" y="83671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0" name="Rectángulo 9">
            <a:extLst>
              <a:ext uri="{FF2B5EF4-FFF2-40B4-BE49-F238E27FC236}">
                <a16:creationId xmlns:a16="http://schemas.microsoft.com/office/drawing/2014/main" id="{B350F89F-7B1F-4189-8CDA-0F96C3DF8C3B}"/>
              </a:ext>
            </a:extLst>
          </p:cNvPr>
          <p:cNvSpPr/>
          <p:nvPr/>
        </p:nvSpPr>
        <p:spPr>
          <a:xfrm>
            <a:off x="216504" y="141738"/>
            <a:ext cx="4774595" cy="369332"/>
          </a:xfrm>
          <a:prstGeom prst="rect">
            <a:avLst/>
          </a:prstGeom>
        </p:spPr>
        <p:txBody>
          <a:bodyPr wrap="square" lIns="91440" tIns="45720" rIns="91440" bIns="45720" anchor="t">
            <a:spAutoFit/>
          </a:bodyPr>
          <a:lstStyle/>
          <a:p>
            <a:pPr algn="just" fontAlgn="base">
              <a:spcBef>
                <a:spcPct val="0"/>
              </a:spcBef>
              <a:spcAft>
                <a:spcPct val="0"/>
              </a:spcAft>
              <a:buClrTx/>
              <a:defRPr/>
            </a:pPr>
            <a:r>
              <a:rPr lang="es-EC" sz="1800" i="1" kern="1200" dirty="0">
                <a:ea typeface="+mn-ea"/>
              </a:rPr>
              <a:t>Pedales de guitarra</a:t>
            </a:r>
            <a:endParaRPr lang="en-US" sz="1800" i="1" kern="1200" dirty="0">
              <a:ea typeface="+mn-ea"/>
            </a:endParaRPr>
          </a:p>
        </p:txBody>
      </p:sp>
      <p:sp>
        <p:nvSpPr>
          <p:cNvPr id="5" name="Rectángulo 4">
            <a:extLst>
              <a:ext uri="{FF2B5EF4-FFF2-40B4-BE49-F238E27FC236}">
                <a16:creationId xmlns:a16="http://schemas.microsoft.com/office/drawing/2014/main" id="{F15C7E15-18C9-D324-13B4-9BF96F6AE7BD}"/>
              </a:ext>
            </a:extLst>
          </p:cNvPr>
          <p:cNvSpPr/>
          <p:nvPr/>
        </p:nvSpPr>
        <p:spPr>
          <a:xfrm>
            <a:off x="352983" y="836712"/>
            <a:ext cx="2085417" cy="105875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dirty="0"/>
              <a:t>Distorsión </a:t>
            </a:r>
          </a:p>
        </p:txBody>
      </p:sp>
      <p:sp>
        <p:nvSpPr>
          <p:cNvPr id="6" name="Rectángulo 5">
            <a:extLst>
              <a:ext uri="{FF2B5EF4-FFF2-40B4-BE49-F238E27FC236}">
                <a16:creationId xmlns:a16="http://schemas.microsoft.com/office/drawing/2014/main" id="{B68CF864-F226-E59F-AB4D-12A9402AC7F9}"/>
              </a:ext>
            </a:extLst>
          </p:cNvPr>
          <p:cNvSpPr/>
          <p:nvPr/>
        </p:nvSpPr>
        <p:spPr>
          <a:xfrm>
            <a:off x="3529291" y="863193"/>
            <a:ext cx="2085417" cy="105875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dirty="0"/>
              <a:t>Modulación </a:t>
            </a:r>
          </a:p>
        </p:txBody>
      </p:sp>
      <p:sp>
        <p:nvSpPr>
          <p:cNvPr id="7" name="Rectángulo 6">
            <a:extLst>
              <a:ext uri="{FF2B5EF4-FFF2-40B4-BE49-F238E27FC236}">
                <a16:creationId xmlns:a16="http://schemas.microsoft.com/office/drawing/2014/main" id="{BACD7BEE-D43A-1C85-D6A1-286E7FAA1D4A}"/>
              </a:ext>
            </a:extLst>
          </p:cNvPr>
          <p:cNvSpPr/>
          <p:nvPr/>
        </p:nvSpPr>
        <p:spPr>
          <a:xfrm>
            <a:off x="6265595" y="810232"/>
            <a:ext cx="2085417" cy="105875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s-ES" dirty="0"/>
              <a:t>Tiempo </a:t>
            </a:r>
          </a:p>
        </p:txBody>
      </p:sp>
      <p:pic>
        <p:nvPicPr>
          <p:cNvPr id="8" name="Imagen 7" descr="TS808">
            <a:extLst>
              <a:ext uri="{FF2B5EF4-FFF2-40B4-BE49-F238E27FC236}">
                <a16:creationId xmlns:a16="http://schemas.microsoft.com/office/drawing/2014/main" id="{C4FA0301-7817-F7AA-29A2-5B2CD1262B10}"/>
              </a:ext>
            </a:extLst>
          </p:cNvPr>
          <p:cNvPicPr>
            <a:picLocks noChangeAspect="1"/>
          </p:cNvPicPr>
          <p:nvPr/>
        </p:nvPicPr>
        <p:blipFill>
          <a:blip r:embed="rId2"/>
          <a:stretch>
            <a:fillRect/>
          </a:stretch>
        </p:blipFill>
        <p:spPr bwMode="auto">
          <a:xfrm>
            <a:off x="491483" y="2049662"/>
            <a:ext cx="1650834" cy="2112763"/>
          </a:xfrm>
          <a:prstGeom prst="rect">
            <a:avLst/>
          </a:prstGeom>
        </p:spPr>
      </p:pic>
      <p:pic>
        <p:nvPicPr>
          <p:cNvPr id="4098" name="Picture 2" descr="Efectos de guitarra - Wikipedia, la enciclopedia libre">
            <a:extLst>
              <a:ext uri="{FF2B5EF4-FFF2-40B4-BE49-F238E27FC236}">
                <a16:creationId xmlns:a16="http://schemas.microsoft.com/office/drawing/2014/main" id="{D7998A5F-5403-9A29-50F6-A2316B782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50" y="4389893"/>
            <a:ext cx="2895600" cy="14287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ómo usar un pedal de chorus? | Guitarristas">
            <a:extLst>
              <a:ext uri="{FF2B5EF4-FFF2-40B4-BE49-F238E27FC236}">
                <a16:creationId xmlns:a16="http://schemas.microsoft.com/office/drawing/2014/main" id="{69BFAB2D-7C6B-E011-0736-9ABC7B6A11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5149" y="2266010"/>
            <a:ext cx="2783145" cy="165829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Efectos: flanger y chorus | Hispasonic">
            <a:extLst>
              <a:ext uri="{FF2B5EF4-FFF2-40B4-BE49-F238E27FC236}">
                <a16:creationId xmlns:a16="http://schemas.microsoft.com/office/drawing/2014/main" id="{5CB1A473-093D-9E45-84E3-28DEC62228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05149" y="4474135"/>
            <a:ext cx="3208019" cy="1058757"/>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ow to Choose the Best Reverb Pedal | GC Riffs">
            <a:extLst>
              <a:ext uri="{FF2B5EF4-FFF2-40B4-BE49-F238E27FC236}">
                <a16:creationId xmlns:a16="http://schemas.microsoft.com/office/drawing/2014/main" id="{6B8DAE47-42C5-C840-99A8-A3BE69AAA35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48375" y="2287979"/>
            <a:ext cx="2921769" cy="1528856"/>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n 10">
            <a:extLst>
              <a:ext uri="{FF2B5EF4-FFF2-40B4-BE49-F238E27FC236}">
                <a16:creationId xmlns:a16="http://schemas.microsoft.com/office/drawing/2014/main" id="{676C2020-CDC4-2441-BC9D-2E710FF5F732}"/>
              </a:ext>
            </a:extLst>
          </p:cNvPr>
          <p:cNvPicPr>
            <a:picLocks noChangeAspect="1"/>
          </p:cNvPicPr>
          <p:nvPr/>
        </p:nvPicPr>
        <p:blipFill>
          <a:blip r:embed="rId7"/>
          <a:stretch>
            <a:fillRect/>
          </a:stretch>
        </p:blipFill>
        <p:spPr>
          <a:xfrm>
            <a:off x="6427467" y="4506545"/>
            <a:ext cx="2603947" cy="1058747"/>
          </a:xfrm>
          <a:prstGeom prst="rect">
            <a:avLst/>
          </a:prstGeom>
        </p:spPr>
      </p:pic>
    </p:spTree>
    <p:extLst>
      <p:ext uri="{BB962C8B-B14F-4D97-AF65-F5344CB8AC3E}">
        <p14:creationId xmlns:p14="http://schemas.microsoft.com/office/powerpoint/2010/main" val="976578009"/>
      </p:ext>
    </p:extLst>
  </p:cSld>
  <p:clrMapOvr>
    <a:masterClrMapping/>
  </p:clrMapOvr>
</p:sld>
</file>

<file path=ppt/theme/theme1.xml><?xml version="1.0" encoding="utf-8"?>
<a:theme xmlns:a="http://schemas.openxmlformats.org/drawingml/2006/main" name="Diseño predeterminado">
  <a:themeElements>
    <a:clrScheme name="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3333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Cover and End Slide Master">
  <a:themeElements>
    <a:clrScheme name="Marquesina">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MAX-THEME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e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858</TotalTime>
  <Words>2678</Words>
  <Application>Microsoft Office PowerPoint</Application>
  <PresentationFormat>Presentación en pantalla (4:3)</PresentationFormat>
  <Paragraphs>425</Paragraphs>
  <Slides>45</Slides>
  <Notes>2</Notes>
  <HiddenSlides>0</HiddenSlides>
  <MMClips>0</MMClips>
  <ScaleCrop>false</ScaleCrop>
  <HeadingPairs>
    <vt:vector size="8" baseType="variant">
      <vt:variant>
        <vt:lpstr>Fuentes usadas</vt:lpstr>
      </vt:variant>
      <vt:variant>
        <vt:i4>4</vt:i4>
      </vt:variant>
      <vt:variant>
        <vt:lpstr>Tema</vt:lpstr>
      </vt:variant>
      <vt:variant>
        <vt:i4>3</vt:i4>
      </vt:variant>
      <vt:variant>
        <vt:lpstr>Servidores OLE incrustados</vt:lpstr>
      </vt:variant>
      <vt:variant>
        <vt:i4>1</vt:i4>
      </vt:variant>
      <vt:variant>
        <vt:lpstr>Títulos de diapositiva</vt:lpstr>
      </vt:variant>
      <vt:variant>
        <vt:i4>45</vt:i4>
      </vt:variant>
    </vt:vector>
  </HeadingPairs>
  <TitlesOfParts>
    <vt:vector size="53" baseType="lpstr">
      <vt:lpstr>Arial</vt:lpstr>
      <vt:lpstr>Calibri</vt:lpstr>
      <vt:lpstr>Georgia</vt:lpstr>
      <vt:lpstr>Times New Roman</vt:lpstr>
      <vt:lpstr>Diseño predeterminado</vt:lpstr>
      <vt:lpstr>1_Diseño predeterminado</vt:lpstr>
      <vt:lpstr>Cover and End Slide Master</vt:lpstr>
      <vt:lpstr>CorelDRAW</vt:lpstr>
      <vt:lpstr>Presentación de PowerPoint</vt:lpstr>
      <vt:lpstr>AGENDA</vt:lpstr>
      <vt:lpstr>Introducción</vt:lpstr>
      <vt:lpstr>Introducción</vt:lpstr>
      <vt:lpstr>Introducción</vt:lpstr>
      <vt:lpstr>Objetivos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Implementación de los sistemas </vt:lpstr>
      <vt:lpstr>Implementación de los sistemas </vt:lpstr>
      <vt:lpstr>Implementación de los sistemas </vt:lpstr>
      <vt:lpstr>Implementación de los sistemas </vt:lpstr>
      <vt:lpstr>Implementación de los sistemas </vt:lpstr>
      <vt:lpstr>Implementación de los sistemas </vt:lpstr>
      <vt:lpstr>Implementación de los sistemas </vt:lpstr>
      <vt:lpstr>Implementación de los sistemas </vt:lpstr>
      <vt:lpstr>Implementación de los sistemas </vt:lpstr>
      <vt:lpstr>Implementación de los sistemas </vt:lpstr>
      <vt:lpstr>Análisis de resultados </vt:lpstr>
      <vt:lpstr>Análisis de resultados </vt:lpstr>
      <vt:lpstr>Análisis de resultados </vt:lpstr>
      <vt:lpstr>Análisis de resultados </vt:lpstr>
      <vt:lpstr>Análisis de resultados </vt:lpstr>
      <vt:lpstr>Análisis de resultados </vt:lpstr>
      <vt:lpstr>Análisis de resultados </vt:lpstr>
      <vt:lpstr>Análisis de resultados </vt:lpstr>
      <vt:lpstr>Análisis de resultados </vt:lpstr>
      <vt:lpstr>Análisis de resultados </vt:lpstr>
      <vt:lpstr>Análisis de resultados </vt:lpstr>
      <vt:lpstr>Análisis de resultados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 Xavier Chango</dc:creator>
  <cp:lastModifiedBy>TE AMO</cp:lastModifiedBy>
  <cp:revision>58</cp:revision>
  <dcterms:modified xsi:type="dcterms:W3CDTF">2023-01-19T06:48:59Z</dcterms:modified>
</cp:coreProperties>
</file>