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0" r:id="rId2"/>
    <p:sldId id="300" r:id="rId3"/>
    <p:sldId id="373" r:id="rId4"/>
    <p:sldId id="488" r:id="rId5"/>
    <p:sldId id="489" r:id="rId6"/>
    <p:sldId id="485" r:id="rId7"/>
    <p:sldId id="484" r:id="rId8"/>
    <p:sldId id="304" r:id="rId9"/>
    <p:sldId id="478" r:id="rId10"/>
    <p:sldId id="479" r:id="rId11"/>
    <p:sldId id="418" r:id="rId12"/>
    <p:sldId id="470" r:id="rId13"/>
    <p:sldId id="486" r:id="rId14"/>
    <p:sldId id="480" r:id="rId15"/>
    <p:sldId id="487" r:id="rId16"/>
    <p:sldId id="496" r:id="rId17"/>
    <p:sldId id="497" r:id="rId18"/>
    <p:sldId id="492" r:id="rId19"/>
    <p:sldId id="493" r:id="rId20"/>
    <p:sldId id="490" r:id="rId21"/>
    <p:sldId id="491" r:id="rId22"/>
    <p:sldId id="456" r:id="rId23"/>
    <p:sldId id="495" r:id="rId24"/>
    <p:sldId id="494" r:id="rId25"/>
    <p:sldId id="510" r:id="rId26"/>
    <p:sldId id="511" r:id="rId27"/>
    <p:sldId id="513" r:id="rId28"/>
    <p:sldId id="514" r:id="rId29"/>
    <p:sldId id="512" r:id="rId30"/>
    <p:sldId id="515" r:id="rId31"/>
    <p:sldId id="516" r:id="rId32"/>
    <p:sldId id="507" r:id="rId33"/>
    <p:sldId id="508" r:id="rId34"/>
    <p:sldId id="509" r:id="rId35"/>
    <p:sldId id="498" r:id="rId36"/>
    <p:sldId id="517" r:id="rId37"/>
    <p:sldId id="518" r:id="rId38"/>
    <p:sldId id="519" r:id="rId39"/>
    <p:sldId id="506" r:id="rId40"/>
    <p:sldId id="476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C0066"/>
    <a:srgbClr val="FF9900"/>
    <a:srgbClr val="FF9966"/>
    <a:srgbClr val="66FF66"/>
    <a:srgbClr val="FFCC00"/>
    <a:srgbClr val="33CCFF"/>
    <a:srgbClr val="336600"/>
    <a:srgbClr val="BBE3B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6FA0F-7101-4A99-BBA3-0FEC8E23927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05450837-240E-4FFA-95F2-1A8EF6BE5AF3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700" dirty="0">
              <a:latin typeface="Georgia" panose="02040502050405020303" pitchFamily="18" charset="0"/>
            </a:rPr>
            <a:t>1.- INTRODUCCIÓN</a:t>
          </a:r>
        </a:p>
      </dgm:t>
    </dgm:pt>
    <dgm:pt modelId="{11CF7E89-1DC9-4E5F-A926-487080FAE350}" type="parTrans" cxnId="{17FEA757-92AC-4E80-B287-5C9508432AB8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578AEC27-F882-4355-B379-D1A32A3C8D05}" type="sibTrans" cxnId="{17FEA757-92AC-4E80-B287-5C9508432AB8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1DF938E1-278A-4FD6-A1CA-DE06BCD4899A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700" dirty="0">
              <a:latin typeface="Georgia" panose="02040502050405020303" pitchFamily="18" charset="0"/>
            </a:rPr>
            <a:t>2.- OBJETIVOS</a:t>
          </a:r>
        </a:p>
      </dgm:t>
    </dgm:pt>
    <dgm:pt modelId="{F4555CFF-EE8E-4C79-99F7-BBF0153CFD4E}" type="parTrans" cxnId="{A61C54B1-727C-4B91-A03B-66F4069026DC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33605C18-F691-4B41-A8FB-8494560D39C3}" type="sibTrans" cxnId="{A61C54B1-727C-4B91-A03B-66F4069026DC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1971F5CF-9B81-4658-B315-D3D9C9642D3B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700" dirty="0">
              <a:latin typeface="Georgia" panose="02040502050405020303" pitchFamily="18" charset="0"/>
            </a:rPr>
            <a:t>3.- DESARROLLO E IMPLEMENTACIÓN</a:t>
          </a:r>
        </a:p>
      </dgm:t>
    </dgm:pt>
    <dgm:pt modelId="{CA8C8FEC-A89C-449A-B58B-485E965BAFC4}" type="parTrans" cxnId="{87ADD404-27FB-4221-AE17-5BE882E45526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5977EB26-A2B4-413D-A60F-AE7970BD7830}" type="sibTrans" cxnId="{87ADD404-27FB-4221-AE17-5BE882E45526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BE66DF20-BF52-443D-A790-6773382F5A11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700" dirty="0">
              <a:latin typeface="Georgia" panose="02040502050405020303" pitchFamily="18" charset="0"/>
            </a:rPr>
            <a:t>4.- RESULTADOS</a:t>
          </a:r>
        </a:p>
      </dgm:t>
    </dgm:pt>
    <dgm:pt modelId="{F6E97B9A-5E44-4197-BF9F-1099D44E1C08}" type="parTrans" cxnId="{7B8DE10A-634C-40F3-9926-D9D30E5B8030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B413F0A3-657E-4361-9E5E-0B5C240964A9}" type="sibTrans" cxnId="{7B8DE10A-634C-40F3-9926-D9D30E5B8030}">
      <dgm:prSet/>
      <dgm:spPr/>
      <dgm:t>
        <a:bodyPr/>
        <a:lstStyle/>
        <a:p>
          <a:endParaRPr lang="es-EC" sz="1700">
            <a:latin typeface="Georgia" panose="02040502050405020303" pitchFamily="18" charset="0"/>
          </a:endParaRPr>
        </a:p>
      </dgm:t>
    </dgm:pt>
    <dgm:pt modelId="{BB4DEB91-3B9D-4F3A-8D54-166D8F265D97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700" dirty="0">
              <a:latin typeface="Georgia" panose="02040502050405020303" pitchFamily="18" charset="0"/>
            </a:rPr>
            <a:t>5.- CONCLUSIONES Y RECOMENDACIONES</a:t>
          </a:r>
        </a:p>
      </dgm:t>
    </dgm:pt>
    <dgm:pt modelId="{AE0966EC-2E86-4DDA-86BD-8C7805227F3E}" type="parTrans" cxnId="{93D3E2E3-EBED-492B-87C2-5A2F276D16CF}">
      <dgm:prSet/>
      <dgm:spPr/>
      <dgm:t>
        <a:bodyPr/>
        <a:lstStyle/>
        <a:p>
          <a:endParaRPr lang="es-ES"/>
        </a:p>
      </dgm:t>
    </dgm:pt>
    <dgm:pt modelId="{FF860B3C-E838-418C-ADBD-0BF33A3CDB2A}" type="sibTrans" cxnId="{93D3E2E3-EBED-492B-87C2-5A2F276D16CF}">
      <dgm:prSet/>
      <dgm:spPr/>
      <dgm:t>
        <a:bodyPr/>
        <a:lstStyle/>
        <a:p>
          <a:endParaRPr lang="es-ES"/>
        </a:p>
      </dgm:t>
    </dgm:pt>
    <dgm:pt modelId="{529ECAC0-007E-4783-865E-43A883F1E9AB}" type="pres">
      <dgm:prSet presAssocID="{87B6FA0F-7101-4A99-BBA3-0FEC8E239276}" presName="Name0" presStyleCnt="0">
        <dgm:presLayoutVars>
          <dgm:chMax val="7"/>
          <dgm:chPref val="7"/>
          <dgm:dir/>
        </dgm:presLayoutVars>
      </dgm:prSet>
      <dgm:spPr/>
    </dgm:pt>
    <dgm:pt modelId="{A1C334B8-2AB1-4DB3-B7EE-6C66AF4D25FE}" type="pres">
      <dgm:prSet presAssocID="{87B6FA0F-7101-4A99-BBA3-0FEC8E239276}" presName="Name1" presStyleCnt="0"/>
      <dgm:spPr/>
    </dgm:pt>
    <dgm:pt modelId="{F598F8BE-EB67-41EA-B6CC-A281E023158F}" type="pres">
      <dgm:prSet presAssocID="{87B6FA0F-7101-4A99-BBA3-0FEC8E239276}" presName="cycle" presStyleCnt="0"/>
      <dgm:spPr/>
    </dgm:pt>
    <dgm:pt modelId="{C586C594-44A9-4249-B2EF-681504A169B5}" type="pres">
      <dgm:prSet presAssocID="{87B6FA0F-7101-4A99-BBA3-0FEC8E239276}" presName="srcNode" presStyleLbl="node1" presStyleIdx="0" presStyleCnt="5"/>
      <dgm:spPr/>
    </dgm:pt>
    <dgm:pt modelId="{F8F0A8AF-4FD1-4698-A888-DCD17BAE2A6B}" type="pres">
      <dgm:prSet presAssocID="{87B6FA0F-7101-4A99-BBA3-0FEC8E239276}" presName="conn" presStyleLbl="parChTrans1D2" presStyleIdx="0" presStyleCnt="1"/>
      <dgm:spPr/>
    </dgm:pt>
    <dgm:pt modelId="{F0FD2DC8-AAFB-44FD-A73D-1544D499A604}" type="pres">
      <dgm:prSet presAssocID="{87B6FA0F-7101-4A99-BBA3-0FEC8E239276}" presName="extraNode" presStyleLbl="node1" presStyleIdx="0" presStyleCnt="5"/>
      <dgm:spPr/>
    </dgm:pt>
    <dgm:pt modelId="{CA3D052D-D31A-4B4B-8C9F-7C6D97FCB059}" type="pres">
      <dgm:prSet presAssocID="{87B6FA0F-7101-4A99-BBA3-0FEC8E239276}" presName="dstNode" presStyleLbl="node1" presStyleIdx="0" presStyleCnt="5"/>
      <dgm:spPr/>
    </dgm:pt>
    <dgm:pt modelId="{8E705C3F-00C9-4958-9A28-F996E63BE9F4}" type="pres">
      <dgm:prSet presAssocID="{05450837-240E-4FFA-95F2-1A8EF6BE5AF3}" presName="text_1" presStyleLbl="node1" presStyleIdx="0" presStyleCnt="5">
        <dgm:presLayoutVars>
          <dgm:bulletEnabled val="1"/>
        </dgm:presLayoutVars>
      </dgm:prSet>
      <dgm:spPr/>
    </dgm:pt>
    <dgm:pt modelId="{0DA6EFC1-C999-489F-80D6-E89B3548A6CE}" type="pres">
      <dgm:prSet presAssocID="{05450837-240E-4FFA-95F2-1A8EF6BE5AF3}" presName="accent_1" presStyleCnt="0"/>
      <dgm:spPr/>
    </dgm:pt>
    <dgm:pt modelId="{09009058-4714-4E62-8E3E-72D87B8E9DA6}" type="pres">
      <dgm:prSet presAssocID="{05450837-240E-4FFA-95F2-1A8EF6BE5AF3}" presName="accentRepeatNode" presStyleLbl="solidFgAcc1" presStyleIdx="0" presStyleCnt="5"/>
      <dgm:spPr>
        <a:ln>
          <a:solidFill>
            <a:srgbClr val="00B050"/>
          </a:solidFill>
        </a:ln>
      </dgm:spPr>
    </dgm:pt>
    <dgm:pt modelId="{49D932CB-DEB5-495F-B291-7661D8D46A94}" type="pres">
      <dgm:prSet presAssocID="{1DF938E1-278A-4FD6-A1CA-DE06BCD4899A}" presName="text_2" presStyleLbl="node1" presStyleIdx="1" presStyleCnt="5">
        <dgm:presLayoutVars>
          <dgm:bulletEnabled val="1"/>
        </dgm:presLayoutVars>
      </dgm:prSet>
      <dgm:spPr/>
    </dgm:pt>
    <dgm:pt modelId="{5FF3131C-A9F4-4341-887C-AAC6F8E80D36}" type="pres">
      <dgm:prSet presAssocID="{1DF938E1-278A-4FD6-A1CA-DE06BCD4899A}" presName="accent_2" presStyleCnt="0"/>
      <dgm:spPr/>
    </dgm:pt>
    <dgm:pt modelId="{44F3FC4D-A5DB-4D1C-BC00-BF55B727CE30}" type="pres">
      <dgm:prSet presAssocID="{1DF938E1-278A-4FD6-A1CA-DE06BCD4899A}" presName="accentRepeatNode" presStyleLbl="solidFgAcc1" presStyleIdx="1" presStyleCnt="5"/>
      <dgm:spPr>
        <a:ln>
          <a:solidFill>
            <a:srgbClr val="00B050"/>
          </a:solidFill>
        </a:ln>
      </dgm:spPr>
    </dgm:pt>
    <dgm:pt modelId="{13CEBF92-9A1E-46D9-8C72-0E5DF27EF804}" type="pres">
      <dgm:prSet presAssocID="{1971F5CF-9B81-4658-B315-D3D9C9642D3B}" presName="text_3" presStyleLbl="node1" presStyleIdx="2" presStyleCnt="5">
        <dgm:presLayoutVars>
          <dgm:bulletEnabled val="1"/>
        </dgm:presLayoutVars>
      </dgm:prSet>
      <dgm:spPr/>
    </dgm:pt>
    <dgm:pt modelId="{2DC20F88-AE35-48F4-AB52-CD347F57214F}" type="pres">
      <dgm:prSet presAssocID="{1971F5CF-9B81-4658-B315-D3D9C9642D3B}" presName="accent_3" presStyleCnt="0"/>
      <dgm:spPr/>
    </dgm:pt>
    <dgm:pt modelId="{6AEDB1B0-F5BC-4BC0-8DD8-5C81998B921E}" type="pres">
      <dgm:prSet presAssocID="{1971F5CF-9B81-4658-B315-D3D9C9642D3B}" presName="accentRepeatNode" presStyleLbl="solidFgAcc1" presStyleIdx="2" presStyleCnt="5"/>
      <dgm:spPr>
        <a:ln>
          <a:solidFill>
            <a:srgbClr val="00B050"/>
          </a:solidFill>
        </a:ln>
      </dgm:spPr>
    </dgm:pt>
    <dgm:pt modelId="{D4F2651C-8563-412B-8EF6-0D4AD3F0BB33}" type="pres">
      <dgm:prSet presAssocID="{BE66DF20-BF52-443D-A790-6773382F5A11}" presName="text_4" presStyleLbl="node1" presStyleIdx="3" presStyleCnt="5">
        <dgm:presLayoutVars>
          <dgm:bulletEnabled val="1"/>
        </dgm:presLayoutVars>
      </dgm:prSet>
      <dgm:spPr/>
    </dgm:pt>
    <dgm:pt modelId="{057A1809-5088-4AE8-BA2E-94ACFBF3BF80}" type="pres">
      <dgm:prSet presAssocID="{BE66DF20-BF52-443D-A790-6773382F5A11}" presName="accent_4" presStyleCnt="0"/>
      <dgm:spPr/>
    </dgm:pt>
    <dgm:pt modelId="{DBC4BEF0-E382-4331-A94E-5D279B34041E}" type="pres">
      <dgm:prSet presAssocID="{BE66DF20-BF52-443D-A790-6773382F5A11}" presName="accentRepeatNode" presStyleLbl="solidFgAcc1" presStyleIdx="3" presStyleCnt="5"/>
      <dgm:spPr>
        <a:ln>
          <a:solidFill>
            <a:srgbClr val="00B050"/>
          </a:solidFill>
        </a:ln>
      </dgm:spPr>
    </dgm:pt>
    <dgm:pt modelId="{D2798F5F-CDDF-4D5D-B2F2-A0F1ECE4D33A}" type="pres">
      <dgm:prSet presAssocID="{BB4DEB91-3B9D-4F3A-8D54-166D8F265D97}" presName="text_5" presStyleLbl="node1" presStyleIdx="4" presStyleCnt="5">
        <dgm:presLayoutVars>
          <dgm:bulletEnabled val="1"/>
        </dgm:presLayoutVars>
      </dgm:prSet>
      <dgm:spPr/>
    </dgm:pt>
    <dgm:pt modelId="{412EA352-0A0A-46F8-943A-D245D5F2BBAE}" type="pres">
      <dgm:prSet presAssocID="{BB4DEB91-3B9D-4F3A-8D54-166D8F265D97}" presName="accent_5" presStyleCnt="0"/>
      <dgm:spPr/>
    </dgm:pt>
    <dgm:pt modelId="{87AE36FE-0729-4B5D-B063-F9DD79FCECC5}" type="pres">
      <dgm:prSet presAssocID="{BB4DEB91-3B9D-4F3A-8D54-166D8F265D97}" presName="accentRepeatNode" presStyleLbl="solidFgAcc1" presStyleIdx="4" presStyleCnt="5" custScaleY="102654"/>
      <dgm:spPr>
        <a:ln>
          <a:solidFill>
            <a:srgbClr val="00B050"/>
          </a:solidFill>
        </a:ln>
      </dgm:spPr>
    </dgm:pt>
  </dgm:ptLst>
  <dgm:cxnLst>
    <dgm:cxn modelId="{87ADD404-27FB-4221-AE17-5BE882E45526}" srcId="{87B6FA0F-7101-4A99-BBA3-0FEC8E239276}" destId="{1971F5CF-9B81-4658-B315-D3D9C9642D3B}" srcOrd="2" destOrd="0" parTransId="{CA8C8FEC-A89C-449A-B58B-485E965BAFC4}" sibTransId="{5977EB26-A2B4-413D-A60F-AE7970BD7830}"/>
    <dgm:cxn modelId="{7B8DE10A-634C-40F3-9926-D9D30E5B8030}" srcId="{87B6FA0F-7101-4A99-BBA3-0FEC8E239276}" destId="{BE66DF20-BF52-443D-A790-6773382F5A11}" srcOrd="3" destOrd="0" parTransId="{F6E97B9A-5E44-4197-BF9F-1099D44E1C08}" sibTransId="{B413F0A3-657E-4361-9E5E-0B5C240964A9}"/>
    <dgm:cxn modelId="{1268DD16-2FA4-4689-9E96-7DA49AC25F5D}" type="presOf" srcId="{87B6FA0F-7101-4A99-BBA3-0FEC8E239276}" destId="{529ECAC0-007E-4783-865E-43A883F1E9AB}" srcOrd="0" destOrd="0" presId="urn:microsoft.com/office/officeart/2008/layout/VerticalCurvedList"/>
    <dgm:cxn modelId="{B0377267-F33D-450E-AF93-3800EFDE72D5}" type="presOf" srcId="{05450837-240E-4FFA-95F2-1A8EF6BE5AF3}" destId="{8E705C3F-00C9-4958-9A28-F996E63BE9F4}" srcOrd="0" destOrd="0" presId="urn:microsoft.com/office/officeart/2008/layout/VerticalCurvedList"/>
    <dgm:cxn modelId="{4A122F54-CD58-485C-B3EE-9079FECE795D}" type="presOf" srcId="{BE66DF20-BF52-443D-A790-6773382F5A11}" destId="{D4F2651C-8563-412B-8EF6-0D4AD3F0BB33}" srcOrd="0" destOrd="0" presId="urn:microsoft.com/office/officeart/2008/layout/VerticalCurvedList"/>
    <dgm:cxn modelId="{17FEA757-92AC-4E80-B287-5C9508432AB8}" srcId="{87B6FA0F-7101-4A99-BBA3-0FEC8E239276}" destId="{05450837-240E-4FFA-95F2-1A8EF6BE5AF3}" srcOrd="0" destOrd="0" parTransId="{11CF7E89-1DC9-4E5F-A926-487080FAE350}" sibTransId="{578AEC27-F882-4355-B379-D1A32A3C8D05}"/>
    <dgm:cxn modelId="{E7964658-D30D-4F5F-B0B3-BFD21EDEC2B6}" type="presOf" srcId="{578AEC27-F882-4355-B379-D1A32A3C8D05}" destId="{F8F0A8AF-4FD1-4698-A888-DCD17BAE2A6B}" srcOrd="0" destOrd="0" presId="urn:microsoft.com/office/officeart/2008/layout/VerticalCurvedList"/>
    <dgm:cxn modelId="{065246A9-7770-4D48-B438-8E359977D5D7}" type="presOf" srcId="{1DF938E1-278A-4FD6-A1CA-DE06BCD4899A}" destId="{49D932CB-DEB5-495F-B291-7661D8D46A94}" srcOrd="0" destOrd="0" presId="urn:microsoft.com/office/officeart/2008/layout/VerticalCurvedList"/>
    <dgm:cxn modelId="{A61C54B1-727C-4B91-A03B-66F4069026DC}" srcId="{87B6FA0F-7101-4A99-BBA3-0FEC8E239276}" destId="{1DF938E1-278A-4FD6-A1CA-DE06BCD4899A}" srcOrd="1" destOrd="0" parTransId="{F4555CFF-EE8E-4C79-99F7-BBF0153CFD4E}" sibTransId="{33605C18-F691-4B41-A8FB-8494560D39C3}"/>
    <dgm:cxn modelId="{3636F4C3-2DAD-4730-8897-DB45A5EE5DAB}" type="presOf" srcId="{BB4DEB91-3B9D-4F3A-8D54-166D8F265D97}" destId="{D2798F5F-CDDF-4D5D-B2F2-A0F1ECE4D33A}" srcOrd="0" destOrd="0" presId="urn:microsoft.com/office/officeart/2008/layout/VerticalCurvedList"/>
    <dgm:cxn modelId="{93D3E2E3-EBED-492B-87C2-5A2F276D16CF}" srcId="{87B6FA0F-7101-4A99-BBA3-0FEC8E239276}" destId="{BB4DEB91-3B9D-4F3A-8D54-166D8F265D97}" srcOrd="4" destOrd="0" parTransId="{AE0966EC-2E86-4DDA-86BD-8C7805227F3E}" sibTransId="{FF860B3C-E838-418C-ADBD-0BF33A3CDB2A}"/>
    <dgm:cxn modelId="{318FDFF8-E311-496C-B437-49EAEC2FE2FA}" type="presOf" srcId="{1971F5CF-9B81-4658-B315-D3D9C9642D3B}" destId="{13CEBF92-9A1E-46D9-8C72-0E5DF27EF804}" srcOrd="0" destOrd="0" presId="urn:microsoft.com/office/officeart/2008/layout/VerticalCurvedList"/>
    <dgm:cxn modelId="{1895E49C-1A26-45ED-9F06-7CE18DB5A847}" type="presParOf" srcId="{529ECAC0-007E-4783-865E-43A883F1E9AB}" destId="{A1C334B8-2AB1-4DB3-B7EE-6C66AF4D25FE}" srcOrd="0" destOrd="0" presId="urn:microsoft.com/office/officeart/2008/layout/VerticalCurvedList"/>
    <dgm:cxn modelId="{1B68DC3C-36D4-4CC6-9174-B50A3AF4A22D}" type="presParOf" srcId="{A1C334B8-2AB1-4DB3-B7EE-6C66AF4D25FE}" destId="{F598F8BE-EB67-41EA-B6CC-A281E023158F}" srcOrd="0" destOrd="0" presId="urn:microsoft.com/office/officeart/2008/layout/VerticalCurvedList"/>
    <dgm:cxn modelId="{CC87EBA8-2C42-4888-A619-852945849EA0}" type="presParOf" srcId="{F598F8BE-EB67-41EA-B6CC-A281E023158F}" destId="{C586C594-44A9-4249-B2EF-681504A169B5}" srcOrd="0" destOrd="0" presId="urn:microsoft.com/office/officeart/2008/layout/VerticalCurvedList"/>
    <dgm:cxn modelId="{F03B601E-1747-4D7F-AD0C-AFE2A28EAE16}" type="presParOf" srcId="{F598F8BE-EB67-41EA-B6CC-A281E023158F}" destId="{F8F0A8AF-4FD1-4698-A888-DCD17BAE2A6B}" srcOrd="1" destOrd="0" presId="urn:microsoft.com/office/officeart/2008/layout/VerticalCurvedList"/>
    <dgm:cxn modelId="{F4EEB7F7-412F-45A6-BF53-45F56FC857C1}" type="presParOf" srcId="{F598F8BE-EB67-41EA-B6CC-A281E023158F}" destId="{F0FD2DC8-AAFB-44FD-A73D-1544D499A604}" srcOrd="2" destOrd="0" presId="urn:microsoft.com/office/officeart/2008/layout/VerticalCurvedList"/>
    <dgm:cxn modelId="{55CFAB2D-1CC6-4ADA-94A7-51D99BD23079}" type="presParOf" srcId="{F598F8BE-EB67-41EA-B6CC-A281E023158F}" destId="{CA3D052D-D31A-4B4B-8C9F-7C6D97FCB059}" srcOrd="3" destOrd="0" presId="urn:microsoft.com/office/officeart/2008/layout/VerticalCurvedList"/>
    <dgm:cxn modelId="{F2D4E9DC-EB0B-49DB-BC72-9420B20193E6}" type="presParOf" srcId="{A1C334B8-2AB1-4DB3-B7EE-6C66AF4D25FE}" destId="{8E705C3F-00C9-4958-9A28-F996E63BE9F4}" srcOrd="1" destOrd="0" presId="urn:microsoft.com/office/officeart/2008/layout/VerticalCurvedList"/>
    <dgm:cxn modelId="{CE4CD52F-2959-4AA4-B002-CCB9D85E27F1}" type="presParOf" srcId="{A1C334B8-2AB1-4DB3-B7EE-6C66AF4D25FE}" destId="{0DA6EFC1-C999-489F-80D6-E89B3548A6CE}" srcOrd="2" destOrd="0" presId="urn:microsoft.com/office/officeart/2008/layout/VerticalCurvedList"/>
    <dgm:cxn modelId="{C7A487B8-7AEC-4D00-8E2E-02DF9CBA26F6}" type="presParOf" srcId="{0DA6EFC1-C999-489F-80D6-E89B3548A6CE}" destId="{09009058-4714-4E62-8E3E-72D87B8E9DA6}" srcOrd="0" destOrd="0" presId="urn:microsoft.com/office/officeart/2008/layout/VerticalCurvedList"/>
    <dgm:cxn modelId="{74B3DD86-5712-422E-8E27-2F6AD0218C5E}" type="presParOf" srcId="{A1C334B8-2AB1-4DB3-B7EE-6C66AF4D25FE}" destId="{49D932CB-DEB5-495F-B291-7661D8D46A94}" srcOrd="3" destOrd="0" presId="urn:microsoft.com/office/officeart/2008/layout/VerticalCurvedList"/>
    <dgm:cxn modelId="{BC342DC8-3CB1-4C37-95DC-2E8D53730F21}" type="presParOf" srcId="{A1C334B8-2AB1-4DB3-B7EE-6C66AF4D25FE}" destId="{5FF3131C-A9F4-4341-887C-AAC6F8E80D36}" srcOrd="4" destOrd="0" presId="urn:microsoft.com/office/officeart/2008/layout/VerticalCurvedList"/>
    <dgm:cxn modelId="{29B419BD-5DA5-4FFC-AD99-73A41B29A010}" type="presParOf" srcId="{5FF3131C-A9F4-4341-887C-AAC6F8E80D36}" destId="{44F3FC4D-A5DB-4D1C-BC00-BF55B727CE30}" srcOrd="0" destOrd="0" presId="urn:microsoft.com/office/officeart/2008/layout/VerticalCurvedList"/>
    <dgm:cxn modelId="{9BC2FCC0-7E61-4D1C-98E2-CF918C341B17}" type="presParOf" srcId="{A1C334B8-2AB1-4DB3-B7EE-6C66AF4D25FE}" destId="{13CEBF92-9A1E-46D9-8C72-0E5DF27EF804}" srcOrd="5" destOrd="0" presId="urn:microsoft.com/office/officeart/2008/layout/VerticalCurvedList"/>
    <dgm:cxn modelId="{E2BE8184-66ED-4E06-8D62-CF312628509F}" type="presParOf" srcId="{A1C334B8-2AB1-4DB3-B7EE-6C66AF4D25FE}" destId="{2DC20F88-AE35-48F4-AB52-CD347F57214F}" srcOrd="6" destOrd="0" presId="urn:microsoft.com/office/officeart/2008/layout/VerticalCurvedList"/>
    <dgm:cxn modelId="{182A9369-7766-4A58-9D18-BB7CCB4C0B11}" type="presParOf" srcId="{2DC20F88-AE35-48F4-AB52-CD347F57214F}" destId="{6AEDB1B0-F5BC-4BC0-8DD8-5C81998B921E}" srcOrd="0" destOrd="0" presId="urn:microsoft.com/office/officeart/2008/layout/VerticalCurvedList"/>
    <dgm:cxn modelId="{C1904EB9-A55E-4310-92ED-7AACE7AE4179}" type="presParOf" srcId="{A1C334B8-2AB1-4DB3-B7EE-6C66AF4D25FE}" destId="{D4F2651C-8563-412B-8EF6-0D4AD3F0BB33}" srcOrd="7" destOrd="0" presId="urn:microsoft.com/office/officeart/2008/layout/VerticalCurvedList"/>
    <dgm:cxn modelId="{4ECF7386-157F-4027-9108-24F2B3993DA9}" type="presParOf" srcId="{A1C334B8-2AB1-4DB3-B7EE-6C66AF4D25FE}" destId="{057A1809-5088-4AE8-BA2E-94ACFBF3BF80}" srcOrd="8" destOrd="0" presId="urn:microsoft.com/office/officeart/2008/layout/VerticalCurvedList"/>
    <dgm:cxn modelId="{5F4F97D3-97A3-4993-A3F7-C37939729844}" type="presParOf" srcId="{057A1809-5088-4AE8-BA2E-94ACFBF3BF80}" destId="{DBC4BEF0-E382-4331-A94E-5D279B34041E}" srcOrd="0" destOrd="0" presId="urn:microsoft.com/office/officeart/2008/layout/VerticalCurvedList"/>
    <dgm:cxn modelId="{0938CBBC-C1C3-4578-B395-84D76B3BBB56}" type="presParOf" srcId="{A1C334B8-2AB1-4DB3-B7EE-6C66AF4D25FE}" destId="{D2798F5F-CDDF-4D5D-B2F2-A0F1ECE4D33A}" srcOrd="9" destOrd="0" presId="urn:microsoft.com/office/officeart/2008/layout/VerticalCurvedList"/>
    <dgm:cxn modelId="{0408D6C9-B3E3-4C22-984B-0585714625DE}" type="presParOf" srcId="{A1C334B8-2AB1-4DB3-B7EE-6C66AF4D25FE}" destId="{412EA352-0A0A-46F8-943A-D245D5F2BBAE}" srcOrd="10" destOrd="0" presId="urn:microsoft.com/office/officeart/2008/layout/VerticalCurvedList"/>
    <dgm:cxn modelId="{BC6D5FEA-145E-4CFC-B5BE-3311A5F6BA3C}" type="presParOf" srcId="{412EA352-0A0A-46F8-943A-D245D5F2BBAE}" destId="{87AE36FE-0729-4B5D-B063-F9DD79FCECC5}" srcOrd="0" destOrd="0" presId="urn:microsoft.com/office/officeart/2008/layout/VerticalCurvedList"/>
  </dgm:cxnLst>
  <dgm:bg/>
  <dgm:whole>
    <a:ln>
      <a:solidFill>
        <a:schemeClr val="accent3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557E2B-7C71-43A5-BAD6-0446C8018FDF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2378907E-D61A-44FF-AFB2-11DDBEA38642}">
      <dgm:prSet phldrT="[Texto]"/>
      <dgm:spPr/>
      <dgm:t>
        <a:bodyPr/>
        <a:lstStyle/>
        <a:p>
          <a:r>
            <a:rPr lang="es-ES" dirty="0"/>
            <a:t>No existe ningún sistema que permite controlar el acceso de la infraestructura civil subterránea en la ciudad de Quito. </a:t>
          </a:r>
          <a:endParaRPr lang="es-EC" dirty="0"/>
        </a:p>
      </dgm:t>
    </dgm:pt>
    <dgm:pt modelId="{1000F59F-0A8F-43B3-A6BF-BB1EBD92E501}" type="parTrans" cxnId="{C4059845-35F9-4306-89FC-93C044232A6B}">
      <dgm:prSet/>
      <dgm:spPr/>
      <dgm:t>
        <a:bodyPr/>
        <a:lstStyle/>
        <a:p>
          <a:endParaRPr lang="es-EC"/>
        </a:p>
      </dgm:t>
    </dgm:pt>
    <dgm:pt modelId="{D019E749-46FC-4EEB-AAF8-6B7A5DE357ED}" type="sibTrans" cxnId="{C4059845-35F9-4306-89FC-93C044232A6B}">
      <dgm:prSet/>
      <dgm:spPr/>
      <dgm:t>
        <a:bodyPr/>
        <a:lstStyle/>
        <a:p>
          <a:endParaRPr lang="es-EC"/>
        </a:p>
      </dgm:t>
    </dgm:pt>
    <dgm:pt modelId="{E161515B-7A86-4FAB-B5BC-63C4684A59C6}">
      <dgm:prSet phldrT="[Texto]"/>
      <dgm:spPr/>
      <dgm:t>
        <a:bodyPr/>
        <a:lstStyle/>
        <a:p>
          <a:r>
            <a:rPr lang="es-ES" dirty="0"/>
            <a:t>Posible solución tecnología </a:t>
          </a:r>
          <a:r>
            <a:rPr lang="es-ES" dirty="0" err="1"/>
            <a:t>LoRa</a:t>
          </a:r>
          <a:r>
            <a:rPr lang="es-ES" dirty="0"/>
            <a:t> y </a:t>
          </a:r>
          <a:r>
            <a:rPr lang="es-ES" dirty="0" err="1"/>
            <a:t>WiFi</a:t>
          </a:r>
          <a:r>
            <a:rPr lang="es-ES" dirty="0"/>
            <a:t>.</a:t>
          </a:r>
          <a:endParaRPr lang="es-EC" dirty="0"/>
        </a:p>
      </dgm:t>
    </dgm:pt>
    <dgm:pt modelId="{85632F8B-7C2C-43A2-8EA8-EBF2371BB7C6}" type="parTrans" cxnId="{FAB12527-D61C-46A6-9D44-7414D51E9322}">
      <dgm:prSet/>
      <dgm:spPr/>
      <dgm:t>
        <a:bodyPr/>
        <a:lstStyle/>
        <a:p>
          <a:endParaRPr lang="es-EC"/>
        </a:p>
      </dgm:t>
    </dgm:pt>
    <dgm:pt modelId="{3687EE5F-EBD3-4E74-94BE-A3B3E21F2DB3}" type="sibTrans" cxnId="{FAB12527-D61C-46A6-9D44-7414D51E9322}">
      <dgm:prSet/>
      <dgm:spPr/>
      <dgm:t>
        <a:bodyPr/>
        <a:lstStyle/>
        <a:p>
          <a:endParaRPr lang="es-EC"/>
        </a:p>
      </dgm:t>
    </dgm:pt>
    <dgm:pt modelId="{522D1180-89DD-4F80-AF1D-60A90D0279B1}">
      <dgm:prSet phldrT="[Texto]"/>
      <dgm:spPr/>
      <dgm:t>
        <a:bodyPr/>
        <a:lstStyle/>
        <a:p>
          <a:r>
            <a:rPr lang="es-ES" dirty="0"/>
            <a:t>Se definió variables adecuadas para la correcta detección de una tapa.</a:t>
          </a:r>
          <a:endParaRPr lang="es-EC" dirty="0"/>
        </a:p>
      </dgm:t>
    </dgm:pt>
    <dgm:pt modelId="{B732D42D-57F0-47C3-A796-A0636B87621D}" type="parTrans" cxnId="{3D86581A-07B3-495D-B7EB-DD8D883EB2C0}">
      <dgm:prSet/>
      <dgm:spPr/>
      <dgm:t>
        <a:bodyPr/>
        <a:lstStyle/>
        <a:p>
          <a:endParaRPr lang="es-EC"/>
        </a:p>
      </dgm:t>
    </dgm:pt>
    <dgm:pt modelId="{70BE272A-CDD5-40A1-B0EB-ED19A6EB20BE}" type="sibTrans" cxnId="{3D86581A-07B3-495D-B7EB-DD8D883EB2C0}">
      <dgm:prSet/>
      <dgm:spPr/>
      <dgm:t>
        <a:bodyPr/>
        <a:lstStyle/>
        <a:p>
          <a:endParaRPr lang="es-EC"/>
        </a:p>
      </dgm:t>
    </dgm:pt>
    <dgm:pt modelId="{0886F24A-31CD-4CF4-9D92-8DF776232590}">
      <dgm:prSet phldrT="[Texto]"/>
      <dgm:spPr/>
      <dgm:t>
        <a:bodyPr/>
        <a:lstStyle/>
        <a:p>
          <a:r>
            <a:rPr lang="es-ES" dirty="0"/>
            <a:t>Proximidad e inclinación.</a:t>
          </a:r>
          <a:endParaRPr lang="es-EC" dirty="0"/>
        </a:p>
      </dgm:t>
    </dgm:pt>
    <dgm:pt modelId="{A89AF5B4-C12F-4692-8BE1-03B5171E89E9}" type="parTrans" cxnId="{9ADD8E98-FB14-4AB2-926B-3D705B5C24D9}">
      <dgm:prSet/>
      <dgm:spPr/>
      <dgm:t>
        <a:bodyPr/>
        <a:lstStyle/>
        <a:p>
          <a:endParaRPr lang="es-EC"/>
        </a:p>
      </dgm:t>
    </dgm:pt>
    <dgm:pt modelId="{48FD57BA-8E2B-4A52-8FF9-8BC6447C96FC}" type="sibTrans" cxnId="{9ADD8E98-FB14-4AB2-926B-3D705B5C24D9}">
      <dgm:prSet/>
      <dgm:spPr/>
      <dgm:t>
        <a:bodyPr/>
        <a:lstStyle/>
        <a:p>
          <a:endParaRPr lang="es-EC"/>
        </a:p>
      </dgm:t>
    </dgm:pt>
    <dgm:pt modelId="{297858D4-465B-4909-BFBE-72B1BD5F2B6B}">
      <dgm:prSet phldrT="[Texto]"/>
      <dgm:spPr/>
      <dgm:t>
        <a:bodyPr/>
        <a:lstStyle/>
        <a:p>
          <a:r>
            <a:rPr lang="es-ES" dirty="0" err="1"/>
            <a:t>LoRa</a:t>
          </a:r>
          <a:r>
            <a:rPr lang="es-ES" dirty="0"/>
            <a:t> – largas distancias y bajo consumo.</a:t>
          </a:r>
          <a:endParaRPr lang="es-EC" dirty="0"/>
        </a:p>
      </dgm:t>
    </dgm:pt>
    <dgm:pt modelId="{B39ABCFC-ADFB-4D04-A406-511A7E11A9D1}" type="parTrans" cxnId="{E8146DE9-8ED3-495B-B24B-DE6C0A53E5E6}">
      <dgm:prSet/>
      <dgm:spPr/>
      <dgm:t>
        <a:bodyPr/>
        <a:lstStyle/>
        <a:p>
          <a:endParaRPr lang="es-EC"/>
        </a:p>
      </dgm:t>
    </dgm:pt>
    <dgm:pt modelId="{449B484E-DDCF-4535-B31F-2F9765D590F2}" type="sibTrans" cxnId="{E8146DE9-8ED3-495B-B24B-DE6C0A53E5E6}">
      <dgm:prSet/>
      <dgm:spPr/>
      <dgm:t>
        <a:bodyPr/>
        <a:lstStyle/>
        <a:p>
          <a:endParaRPr lang="es-EC"/>
        </a:p>
      </dgm:t>
    </dgm:pt>
    <dgm:pt modelId="{605470B0-EE40-43BA-8CEF-0B51A71DA94C}">
      <dgm:prSet phldrT="[Texto]"/>
      <dgm:spPr/>
      <dgm:t>
        <a:bodyPr/>
        <a:lstStyle/>
        <a:p>
          <a:r>
            <a:rPr lang="es-ES" dirty="0" err="1"/>
            <a:t>WiFi</a:t>
          </a:r>
          <a:r>
            <a:rPr lang="es-ES" dirty="0"/>
            <a:t> – sistema desplegado en la ciudad.</a:t>
          </a:r>
          <a:endParaRPr lang="es-EC" dirty="0"/>
        </a:p>
      </dgm:t>
    </dgm:pt>
    <dgm:pt modelId="{C33C3F3E-4456-47D0-85B6-0371B9E2990B}" type="parTrans" cxnId="{36175933-DB06-4EF2-B7B0-9001CA9B9CEF}">
      <dgm:prSet/>
      <dgm:spPr/>
      <dgm:t>
        <a:bodyPr/>
        <a:lstStyle/>
        <a:p>
          <a:endParaRPr lang="es-EC"/>
        </a:p>
      </dgm:t>
    </dgm:pt>
    <dgm:pt modelId="{FA3214F1-4F98-49A3-A2AD-E66093697378}" type="sibTrans" cxnId="{36175933-DB06-4EF2-B7B0-9001CA9B9CEF}">
      <dgm:prSet/>
      <dgm:spPr/>
      <dgm:t>
        <a:bodyPr/>
        <a:lstStyle/>
        <a:p>
          <a:endParaRPr lang="es-EC"/>
        </a:p>
      </dgm:t>
    </dgm:pt>
    <dgm:pt modelId="{7B8E21DA-A3CD-4D87-9A06-33C26B7AD556}">
      <dgm:prSet phldrT="[Texto]"/>
      <dgm:spPr/>
      <dgm:t>
        <a:bodyPr/>
        <a:lstStyle/>
        <a:p>
          <a:r>
            <a:rPr lang="es-ES" dirty="0"/>
            <a:t>Dimensionamiento de dispositivos electrónicos para tecnología </a:t>
          </a:r>
          <a:r>
            <a:rPr lang="es-ES" dirty="0" err="1"/>
            <a:t>LoRa</a:t>
          </a:r>
          <a:r>
            <a:rPr lang="es-ES" dirty="0"/>
            <a:t> y </a:t>
          </a:r>
          <a:r>
            <a:rPr lang="es-ES" dirty="0" err="1"/>
            <a:t>WiFi</a:t>
          </a:r>
          <a:r>
            <a:rPr lang="es-ES" dirty="0"/>
            <a:t>.</a:t>
          </a:r>
          <a:endParaRPr lang="es-EC" dirty="0"/>
        </a:p>
      </dgm:t>
    </dgm:pt>
    <dgm:pt modelId="{3F5F73AB-D8C1-40AC-9C08-05609413EDE8}" type="parTrans" cxnId="{9BEFD488-84B3-44DB-B35C-0A5199AA12C9}">
      <dgm:prSet/>
      <dgm:spPr/>
      <dgm:t>
        <a:bodyPr/>
        <a:lstStyle/>
        <a:p>
          <a:endParaRPr lang="es-EC"/>
        </a:p>
      </dgm:t>
    </dgm:pt>
    <dgm:pt modelId="{15BEEA48-2D8E-4CAE-BFB4-D94FF2AAB076}" type="sibTrans" cxnId="{9BEFD488-84B3-44DB-B35C-0A5199AA12C9}">
      <dgm:prSet/>
      <dgm:spPr/>
      <dgm:t>
        <a:bodyPr/>
        <a:lstStyle/>
        <a:p>
          <a:endParaRPr lang="es-EC"/>
        </a:p>
      </dgm:t>
    </dgm:pt>
    <dgm:pt modelId="{498E61ED-2D6E-46AD-9A9B-ED43B98A5213}">
      <dgm:prSet phldrT="[Texto]"/>
      <dgm:spPr/>
      <dgm:t>
        <a:bodyPr/>
        <a:lstStyle/>
        <a:p>
          <a:r>
            <a:rPr lang="es-ES" dirty="0"/>
            <a:t>Sistema de energía autónomo.</a:t>
          </a:r>
          <a:endParaRPr lang="es-EC" dirty="0"/>
        </a:p>
      </dgm:t>
    </dgm:pt>
    <dgm:pt modelId="{7268BBD4-9AB8-4436-A930-4C41354B197C}" type="parTrans" cxnId="{4A3E85DA-ACBF-4511-85AC-459D457B57FB}">
      <dgm:prSet/>
      <dgm:spPr/>
      <dgm:t>
        <a:bodyPr/>
        <a:lstStyle/>
        <a:p>
          <a:endParaRPr lang="es-EC"/>
        </a:p>
      </dgm:t>
    </dgm:pt>
    <dgm:pt modelId="{DC68C3CE-2439-4895-86B8-54B05A49F08E}" type="sibTrans" cxnId="{4A3E85DA-ACBF-4511-85AC-459D457B57FB}">
      <dgm:prSet/>
      <dgm:spPr/>
      <dgm:t>
        <a:bodyPr/>
        <a:lstStyle/>
        <a:p>
          <a:endParaRPr lang="es-EC"/>
        </a:p>
      </dgm:t>
    </dgm:pt>
    <dgm:pt modelId="{2BEB4385-0134-427D-B621-97F8EE3FC84D}">
      <dgm:prSet phldrT="[Texto]"/>
      <dgm:spPr/>
      <dgm:t>
        <a:bodyPr/>
        <a:lstStyle/>
        <a:p>
          <a:r>
            <a:rPr lang="es-ES" dirty="0"/>
            <a:t>Se diseñó una red con tecnología </a:t>
          </a:r>
          <a:r>
            <a:rPr lang="es-ES" dirty="0" err="1"/>
            <a:t>LoRa</a:t>
          </a:r>
          <a:r>
            <a:rPr lang="es-ES" dirty="0"/>
            <a:t>.</a:t>
          </a:r>
          <a:endParaRPr lang="es-EC" dirty="0"/>
        </a:p>
      </dgm:t>
    </dgm:pt>
    <dgm:pt modelId="{A0494586-3AEA-4298-B2EC-F7960EA354FE}" type="parTrans" cxnId="{EE992C9E-65C2-41EA-89C0-B4AAAC5D493F}">
      <dgm:prSet/>
      <dgm:spPr/>
      <dgm:t>
        <a:bodyPr/>
        <a:lstStyle/>
        <a:p>
          <a:endParaRPr lang="es-EC"/>
        </a:p>
      </dgm:t>
    </dgm:pt>
    <dgm:pt modelId="{B4350BE4-88A8-4248-A1AF-680759AD4DBD}" type="sibTrans" cxnId="{EE992C9E-65C2-41EA-89C0-B4AAAC5D493F}">
      <dgm:prSet/>
      <dgm:spPr/>
      <dgm:t>
        <a:bodyPr/>
        <a:lstStyle/>
        <a:p>
          <a:endParaRPr lang="es-EC"/>
        </a:p>
      </dgm:t>
    </dgm:pt>
    <dgm:pt modelId="{4F1FFA07-796D-4468-8E17-79D94925EF43}">
      <dgm:prSet phldrT="[Texto]"/>
      <dgm:spPr/>
      <dgm:t>
        <a:bodyPr/>
        <a:lstStyle/>
        <a:p>
          <a:r>
            <a:rPr lang="es-ES" dirty="0" err="1"/>
            <a:t>Payload</a:t>
          </a:r>
          <a:r>
            <a:rPr lang="es-ES" dirty="0"/>
            <a:t> de 6 bytes.</a:t>
          </a:r>
          <a:endParaRPr lang="es-EC" dirty="0"/>
        </a:p>
      </dgm:t>
    </dgm:pt>
    <dgm:pt modelId="{A6E78CCD-FA00-427E-A9B0-6FEA6718811A}" type="parTrans" cxnId="{43233C9A-8452-4A21-8B8D-9915FE0242F4}">
      <dgm:prSet/>
      <dgm:spPr/>
      <dgm:t>
        <a:bodyPr/>
        <a:lstStyle/>
        <a:p>
          <a:endParaRPr lang="es-EC"/>
        </a:p>
      </dgm:t>
    </dgm:pt>
    <dgm:pt modelId="{031ADD73-3C39-4136-9919-8F4BDCAECDB6}" type="sibTrans" cxnId="{43233C9A-8452-4A21-8B8D-9915FE0242F4}">
      <dgm:prSet/>
      <dgm:spPr/>
      <dgm:t>
        <a:bodyPr/>
        <a:lstStyle/>
        <a:p>
          <a:endParaRPr lang="es-EC"/>
        </a:p>
      </dgm:t>
    </dgm:pt>
    <dgm:pt modelId="{6BE1892D-F03C-421F-B1BD-234F85776292}">
      <dgm:prSet phldrT="[Texto]"/>
      <dgm:spPr/>
      <dgm:t>
        <a:bodyPr/>
        <a:lstStyle/>
        <a:p>
          <a:r>
            <a:rPr lang="es-ES" dirty="0"/>
            <a:t>Gateway que permite administrar 255 nodos.</a:t>
          </a:r>
          <a:endParaRPr lang="es-EC" dirty="0"/>
        </a:p>
      </dgm:t>
    </dgm:pt>
    <dgm:pt modelId="{6A2EDF47-E417-4225-AF47-01CD8EBB1EC5}" type="parTrans" cxnId="{60D872BD-E457-4D35-89B0-9647643C6531}">
      <dgm:prSet/>
      <dgm:spPr/>
      <dgm:t>
        <a:bodyPr/>
        <a:lstStyle/>
        <a:p>
          <a:endParaRPr lang="es-EC"/>
        </a:p>
      </dgm:t>
    </dgm:pt>
    <dgm:pt modelId="{9E224C26-5070-4939-A14A-2C002B521B91}" type="sibTrans" cxnId="{60D872BD-E457-4D35-89B0-9647643C6531}">
      <dgm:prSet/>
      <dgm:spPr/>
      <dgm:t>
        <a:bodyPr/>
        <a:lstStyle/>
        <a:p>
          <a:endParaRPr lang="es-EC"/>
        </a:p>
      </dgm:t>
    </dgm:pt>
    <dgm:pt modelId="{1E1809E9-7AD6-49D5-98A7-6D8CA3F4D123}">
      <dgm:prSet phldrT="[Texto]"/>
      <dgm:spPr/>
      <dgm:t>
        <a:bodyPr/>
        <a:lstStyle/>
        <a:p>
          <a:r>
            <a:rPr lang="es-ES" dirty="0"/>
            <a:t>Diferente fabricante con chip SX1278/SX1276.</a:t>
          </a:r>
          <a:endParaRPr lang="es-EC" dirty="0"/>
        </a:p>
      </dgm:t>
    </dgm:pt>
    <dgm:pt modelId="{C86FD825-F32D-44F8-94D1-1FB7FB7F546D}" type="parTrans" cxnId="{6BDAAB23-04AA-4B38-BC8D-AAFE9FAF89B8}">
      <dgm:prSet/>
      <dgm:spPr/>
      <dgm:t>
        <a:bodyPr/>
        <a:lstStyle/>
        <a:p>
          <a:endParaRPr lang="es-EC"/>
        </a:p>
      </dgm:t>
    </dgm:pt>
    <dgm:pt modelId="{19147B1B-5268-409E-941E-9AFC41DB1AC9}" type="sibTrans" cxnId="{6BDAAB23-04AA-4B38-BC8D-AAFE9FAF89B8}">
      <dgm:prSet/>
      <dgm:spPr/>
      <dgm:t>
        <a:bodyPr/>
        <a:lstStyle/>
        <a:p>
          <a:endParaRPr lang="es-EC"/>
        </a:p>
      </dgm:t>
    </dgm:pt>
    <dgm:pt modelId="{C0CEC264-0DAD-43E6-BAE3-EB6C7100CFA6}">
      <dgm:prSet phldrT="[Texto]"/>
      <dgm:spPr/>
      <dgm:t>
        <a:bodyPr/>
        <a:lstStyle/>
        <a:p>
          <a:r>
            <a:rPr lang="es-ES" dirty="0"/>
            <a:t>Importancia de la antena del Gateway.</a:t>
          </a:r>
          <a:endParaRPr lang="es-EC" dirty="0"/>
        </a:p>
      </dgm:t>
    </dgm:pt>
    <dgm:pt modelId="{9F206421-74D5-4750-9CBF-8FD039DF79A7}" type="parTrans" cxnId="{38E812DB-2083-413F-AA99-4258003084C9}">
      <dgm:prSet/>
      <dgm:spPr/>
      <dgm:t>
        <a:bodyPr/>
        <a:lstStyle/>
        <a:p>
          <a:endParaRPr lang="es-EC"/>
        </a:p>
      </dgm:t>
    </dgm:pt>
    <dgm:pt modelId="{689CAF51-2B78-4CC7-9F3A-83521CA8D98E}" type="sibTrans" cxnId="{38E812DB-2083-413F-AA99-4258003084C9}">
      <dgm:prSet/>
      <dgm:spPr/>
      <dgm:t>
        <a:bodyPr/>
        <a:lstStyle/>
        <a:p>
          <a:endParaRPr lang="es-EC"/>
        </a:p>
      </dgm:t>
    </dgm:pt>
    <dgm:pt modelId="{2069076F-D886-4B82-B3BB-4B85159388B8}">
      <dgm:prSet phldrT="[Texto]"/>
      <dgm:spPr/>
      <dgm:t>
        <a:bodyPr/>
        <a:lstStyle/>
        <a:p>
          <a:r>
            <a:rPr lang="es-ES" dirty="0"/>
            <a:t>Se diseñó una red con tecnología </a:t>
          </a:r>
          <a:r>
            <a:rPr lang="es-ES" dirty="0" err="1"/>
            <a:t>WiFi</a:t>
          </a:r>
          <a:r>
            <a:rPr lang="es-ES" dirty="0"/>
            <a:t>.</a:t>
          </a:r>
          <a:endParaRPr lang="es-EC" dirty="0"/>
        </a:p>
      </dgm:t>
    </dgm:pt>
    <dgm:pt modelId="{63DB4495-877C-4952-AEC3-F4CAADE5F6B2}" type="parTrans" cxnId="{9E93CABB-FAF6-41A5-AE1B-D088F36DFCE2}">
      <dgm:prSet/>
      <dgm:spPr/>
      <dgm:t>
        <a:bodyPr/>
        <a:lstStyle/>
        <a:p>
          <a:endParaRPr lang="es-EC"/>
        </a:p>
      </dgm:t>
    </dgm:pt>
    <dgm:pt modelId="{5BF2CD2D-B795-489E-BAAF-46DC74F16F1B}" type="sibTrans" cxnId="{9E93CABB-FAF6-41A5-AE1B-D088F36DFCE2}">
      <dgm:prSet/>
      <dgm:spPr/>
      <dgm:t>
        <a:bodyPr/>
        <a:lstStyle/>
        <a:p>
          <a:endParaRPr lang="es-EC"/>
        </a:p>
      </dgm:t>
    </dgm:pt>
    <dgm:pt modelId="{E0373E12-D102-4A7B-884D-743CC81987F8}">
      <dgm:prSet phldrT="[Texto]"/>
      <dgm:spPr/>
      <dgm:t>
        <a:bodyPr/>
        <a:lstStyle/>
        <a:p>
          <a:r>
            <a:rPr lang="es-ES" dirty="0"/>
            <a:t>Alcance de 100 m con línea de vista</a:t>
          </a:r>
          <a:endParaRPr lang="es-EC" dirty="0"/>
        </a:p>
      </dgm:t>
    </dgm:pt>
    <dgm:pt modelId="{B7BECED8-6CB4-4B6D-8009-B40B4EA5C06A}" type="parTrans" cxnId="{30C337F0-749C-4DF7-A520-40D6A42CB789}">
      <dgm:prSet/>
      <dgm:spPr/>
      <dgm:t>
        <a:bodyPr/>
        <a:lstStyle/>
        <a:p>
          <a:endParaRPr lang="es-EC"/>
        </a:p>
      </dgm:t>
    </dgm:pt>
    <dgm:pt modelId="{0FC6FE7C-6527-4BA9-A263-E07BFE773ABF}" type="sibTrans" cxnId="{30C337F0-749C-4DF7-A520-40D6A42CB789}">
      <dgm:prSet/>
      <dgm:spPr/>
      <dgm:t>
        <a:bodyPr/>
        <a:lstStyle/>
        <a:p>
          <a:endParaRPr lang="es-EC"/>
        </a:p>
      </dgm:t>
    </dgm:pt>
    <dgm:pt modelId="{02F2BB52-E0F0-49BC-87BA-5FDBFDAA21D7}" type="pres">
      <dgm:prSet presAssocID="{3C557E2B-7C71-43A5-BAD6-0446C8018FDF}" presName="linear" presStyleCnt="0">
        <dgm:presLayoutVars>
          <dgm:animLvl val="lvl"/>
          <dgm:resizeHandles val="exact"/>
        </dgm:presLayoutVars>
      </dgm:prSet>
      <dgm:spPr/>
    </dgm:pt>
    <dgm:pt modelId="{3A4F4AAA-71DC-4C6D-9439-6961B93E95D2}" type="pres">
      <dgm:prSet presAssocID="{2378907E-D61A-44FF-AFB2-11DDBEA3864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4CB94D6-6B00-49C4-BBD0-03533520A284}" type="pres">
      <dgm:prSet presAssocID="{2378907E-D61A-44FF-AFB2-11DDBEA38642}" presName="childText" presStyleLbl="revTx" presStyleIdx="0" presStyleCnt="4">
        <dgm:presLayoutVars>
          <dgm:bulletEnabled val="1"/>
        </dgm:presLayoutVars>
      </dgm:prSet>
      <dgm:spPr/>
    </dgm:pt>
    <dgm:pt modelId="{894CF401-40CB-4482-A9EA-D2A64130D208}" type="pres">
      <dgm:prSet presAssocID="{522D1180-89DD-4F80-AF1D-60A90D0279B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C04C84E-956E-468A-9EF8-8E9EC538B23F}" type="pres">
      <dgm:prSet presAssocID="{522D1180-89DD-4F80-AF1D-60A90D0279B1}" presName="childText" presStyleLbl="revTx" presStyleIdx="1" presStyleCnt="4">
        <dgm:presLayoutVars>
          <dgm:bulletEnabled val="1"/>
        </dgm:presLayoutVars>
      </dgm:prSet>
      <dgm:spPr/>
    </dgm:pt>
    <dgm:pt modelId="{47CFEE04-3C5A-4400-B1D1-6C38108BF737}" type="pres">
      <dgm:prSet presAssocID="{2BEB4385-0134-427D-B621-97F8EE3FC8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B2A323-B5E1-478C-810B-9A9F5CC9B4FA}" type="pres">
      <dgm:prSet presAssocID="{2BEB4385-0134-427D-B621-97F8EE3FC84D}" presName="childText" presStyleLbl="revTx" presStyleIdx="2" presStyleCnt="4">
        <dgm:presLayoutVars>
          <dgm:bulletEnabled val="1"/>
        </dgm:presLayoutVars>
      </dgm:prSet>
      <dgm:spPr/>
    </dgm:pt>
    <dgm:pt modelId="{6EAC2BDA-D209-4C85-8966-644CF41CB0D8}" type="pres">
      <dgm:prSet presAssocID="{2069076F-D886-4B82-B3BB-4B85159388B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A68C32F-519D-4C3E-82D3-74E645F50D68}" type="pres">
      <dgm:prSet presAssocID="{2069076F-D886-4B82-B3BB-4B85159388B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BA9CF0C-403E-49A2-B6F0-666AB533F22A}" type="presOf" srcId="{297858D4-465B-4909-BFBE-72B1BD5F2B6B}" destId="{24CB94D6-6B00-49C4-BBD0-03533520A284}" srcOrd="0" destOrd="1" presId="urn:microsoft.com/office/officeart/2005/8/layout/vList2"/>
    <dgm:cxn modelId="{3D86581A-07B3-495D-B7EB-DD8D883EB2C0}" srcId="{3C557E2B-7C71-43A5-BAD6-0446C8018FDF}" destId="{522D1180-89DD-4F80-AF1D-60A90D0279B1}" srcOrd="1" destOrd="0" parTransId="{B732D42D-57F0-47C3-A796-A0636B87621D}" sibTransId="{70BE272A-CDD5-40A1-B0EB-ED19A6EB20BE}"/>
    <dgm:cxn modelId="{6BDAAB23-04AA-4B38-BC8D-AAFE9FAF89B8}" srcId="{2BEB4385-0134-427D-B621-97F8EE3FC84D}" destId="{1E1809E9-7AD6-49D5-98A7-6D8CA3F4D123}" srcOrd="2" destOrd="0" parTransId="{C86FD825-F32D-44F8-94D1-1FB7FB7F546D}" sibTransId="{19147B1B-5268-409E-941E-9AFC41DB1AC9}"/>
    <dgm:cxn modelId="{FAB12527-D61C-46A6-9D44-7414D51E9322}" srcId="{2378907E-D61A-44FF-AFB2-11DDBEA38642}" destId="{E161515B-7A86-4FAB-B5BC-63C4684A59C6}" srcOrd="0" destOrd="0" parTransId="{85632F8B-7C2C-43A2-8EA8-EBF2371BB7C6}" sibTransId="{3687EE5F-EBD3-4E74-94BE-A3B3E21F2DB3}"/>
    <dgm:cxn modelId="{36175933-DB06-4EF2-B7B0-9001CA9B9CEF}" srcId="{2378907E-D61A-44FF-AFB2-11DDBEA38642}" destId="{605470B0-EE40-43BA-8CEF-0B51A71DA94C}" srcOrd="2" destOrd="0" parTransId="{C33C3F3E-4456-47D0-85B6-0371B9E2990B}" sibTransId="{FA3214F1-4F98-49A3-A2AD-E66093697378}"/>
    <dgm:cxn modelId="{5E292E5E-3C15-456E-BD88-0AA89BE7F939}" type="presOf" srcId="{3C557E2B-7C71-43A5-BAD6-0446C8018FDF}" destId="{02F2BB52-E0F0-49BC-87BA-5FDBFDAA21D7}" srcOrd="0" destOrd="0" presId="urn:microsoft.com/office/officeart/2005/8/layout/vList2"/>
    <dgm:cxn modelId="{C4059845-35F9-4306-89FC-93C044232A6B}" srcId="{3C557E2B-7C71-43A5-BAD6-0446C8018FDF}" destId="{2378907E-D61A-44FF-AFB2-11DDBEA38642}" srcOrd="0" destOrd="0" parTransId="{1000F59F-0A8F-43B3-A6BF-BB1EBD92E501}" sibTransId="{D019E749-46FC-4EEB-AAF8-6B7A5DE357ED}"/>
    <dgm:cxn modelId="{F8C66850-69B8-4A18-8991-8A3368CE2E4F}" type="presOf" srcId="{2378907E-D61A-44FF-AFB2-11DDBEA38642}" destId="{3A4F4AAA-71DC-4C6D-9439-6961B93E95D2}" srcOrd="0" destOrd="0" presId="urn:microsoft.com/office/officeart/2005/8/layout/vList2"/>
    <dgm:cxn modelId="{65996A77-034E-4751-80C7-011561855023}" type="presOf" srcId="{522D1180-89DD-4F80-AF1D-60A90D0279B1}" destId="{894CF401-40CB-4482-A9EA-D2A64130D208}" srcOrd="0" destOrd="0" presId="urn:microsoft.com/office/officeart/2005/8/layout/vList2"/>
    <dgm:cxn modelId="{700B3179-9C22-4ABD-9B7B-3086B4432D1A}" type="presOf" srcId="{E161515B-7A86-4FAB-B5BC-63C4684A59C6}" destId="{24CB94D6-6B00-49C4-BBD0-03533520A284}" srcOrd="0" destOrd="0" presId="urn:microsoft.com/office/officeart/2005/8/layout/vList2"/>
    <dgm:cxn modelId="{C292C687-33BF-4D79-B917-2D83F11B5EC9}" type="presOf" srcId="{1E1809E9-7AD6-49D5-98A7-6D8CA3F4D123}" destId="{31B2A323-B5E1-478C-810B-9A9F5CC9B4FA}" srcOrd="0" destOrd="2" presId="urn:microsoft.com/office/officeart/2005/8/layout/vList2"/>
    <dgm:cxn modelId="{9BEFD488-84B3-44DB-B35C-0A5199AA12C9}" srcId="{522D1180-89DD-4F80-AF1D-60A90D0279B1}" destId="{7B8E21DA-A3CD-4D87-9A06-33C26B7AD556}" srcOrd="1" destOrd="0" parTransId="{3F5F73AB-D8C1-40AC-9C08-05609413EDE8}" sibTransId="{15BEEA48-2D8E-4CAE-BFB4-D94FF2AAB076}"/>
    <dgm:cxn modelId="{1C0FC297-76CC-426E-A496-E8E7EEDC1FB6}" type="presOf" srcId="{4F1FFA07-796D-4468-8E17-79D94925EF43}" destId="{31B2A323-B5E1-478C-810B-9A9F5CC9B4FA}" srcOrd="0" destOrd="0" presId="urn:microsoft.com/office/officeart/2005/8/layout/vList2"/>
    <dgm:cxn modelId="{9ADD8E98-FB14-4AB2-926B-3D705B5C24D9}" srcId="{522D1180-89DD-4F80-AF1D-60A90D0279B1}" destId="{0886F24A-31CD-4CF4-9D92-8DF776232590}" srcOrd="0" destOrd="0" parTransId="{A89AF5B4-C12F-4692-8BE1-03B5171E89E9}" sibTransId="{48FD57BA-8E2B-4A52-8FF9-8BC6447C96FC}"/>
    <dgm:cxn modelId="{43233C9A-8452-4A21-8B8D-9915FE0242F4}" srcId="{2BEB4385-0134-427D-B621-97F8EE3FC84D}" destId="{4F1FFA07-796D-4468-8E17-79D94925EF43}" srcOrd="0" destOrd="0" parTransId="{A6E78CCD-FA00-427E-A9B0-6FEA6718811A}" sibTransId="{031ADD73-3C39-4136-9919-8F4BDCAECDB6}"/>
    <dgm:cxn modelId="{EE992C9E-65C2-41EA-89C0-B4AAAC5D493F}" srcId="{3C557E2B-7C71-43A5-BAD6-0446C8018FDF}" destId="{2BEB4385-0134-427D-B621-97F8EE3FC84D}" srcOrd="2" destOrd="0" parTransId="{A0494586-3AEA-4298-B2EC-F7960EA354FE}" sibTransId="{B4350BE4-88A8-4248-A1AF-680759AD4DBD}"/>
    <dgm:cxn modelId="{8F8FB2A9-D378-47DC-9E31-C09C46DC7ADA}" type="presOf" srcId="{0886F24A-31CD-4CF4-9D92-8DF776232590}" destId="{9C04C84E-956E-468A-9EF8-8E9EC538B23F}" srcOrd="0" destOrd="0" presId="urn:microsoft.com/office/officeart/2005/8/layout/vList2"/>
    <dgm:cxn modelId="{34F28AB8-67E0-4DD0-8E31-6A67BCAF64D1}" type="presOf" srcId="{498E61ED-2D6E-46AD-9A9B-ED43B98A5213}" destId="{9C04C84E-956E-468A-9EF8-8E9EC538B23F}" srcOrd="0" destOrd="2" presId="urn:microsoft.com/office/officeart/2005/8/layout/vList2"/>
    <dgm:cxn modelId="{9E93CABB-FAF6-41A5-AE1B-D088F36DFCE2}" srcId="{3C557E2B-7C71-43A5-BAD6-0446C8018FDF}" destId="{2069076F-D886-4B82-B3BB-4B85159388B8}" srcOrd="3" destOrd="0" parTransId="{63DB4495-877C-4952-AEC3-F4CAADE5F6B2}" sibTransId="{5BF2CD2D-B795-489E-BAAF-46DC74F16F1B}"/>
    <dgm:cxn modelId="{60D872BD-E457-4D35-89B0-9647643C6531}" srcId="{2BEB4385-0134-427D-B621-97F8EE3FC84D}" destId="{6BE1892D-F03C-421F-B1BD-234F85776292}" srcOrd="1" destOrd="0" parTransId="{6A2EDF47-E417-4225-AF47-01CD8EBB1EC5}" sibTransId="{9E224C26-5070-4939-A14A-2C002B521B91}"/>
    <dgm:cxn modelId="{3AFE80C1-2238-46B5-A7E1-56DEB4FB1600}" type="presOf" srcId="{6BE1892D-F03C-421F-B1BD-234F85776292}" destId="{31B2A323-B5E1-478C-810B-9A9F5CC9B4FA}" srcOrd="0" destOrd="1" presId="urn:microsoft.com/office/officeart/2005/8/layout/vList2"/>
    <dgm:cxn modelId="{B7A50FC5-9190-4921-AE18-038F31316B19}" type="presOf" srcId="{2069076F-D886-4B82-B3BB-4B85159388B8}" destId="{6EAC2BDA-D209-4C85-8966-644CF41CB0D8}" srcOrd="0" destOrd="0" presId="urn:microsoft.com/office/officeart/2005/8/layout/vList2"/>
    <dgm:cxn modelId="{30D27CCA-BCE2-48D0-B622-AFCDB08CA4EF}" type="presOf" srcId="{C0CEC264-0DAD-43E6-BAE3-EB6C7100CFA6}" destId="{31B2A323-B5E1-478C-810B-9A9F5CC9B4FA}" srcOrd="0" destOrd="3" presId="urn:microsoft.com/office/officeart/2005/8/layout/vList2"/>
    <dgm:cxn modelId="{40AFAECF-44F4-4F44-A8DD-2317BA89A0C4}" type="presOf" srcId="{605470B0-EE40-43BA-8CEF-0B51A71DA94C}" destId="{24CB94D6-6B00-49C4-BBD0-03533520A284}" srcOrd="0" destOrd="2" presId="urn:microsoft.com/office/officeart/2005/8/layout/vList2"/>
    <dgm:cxn modelId="{452D0FD3-4776-439E-8C95-D51AB0E68B2B}" type="presOf" srcId="{E0373E12-D102-4A7B-884D-743CC81987F8}" destId="{8A68C32F-519D-4C3E-82D3-74E645F50D68}" srcOrd="0" destOrd="0" presId="urn:microsoft.com/office/officeart/2005/8/layout/vList2"/>
    <dgm:cxn modelId="{26D670D5-6F35-4AF0-8CF7-DA41501FC2F2}" type="presOf" srcId="{2BEB4385-0134-427D-B621-97F8EE3FC84D}" destId="{47CFEE04-3C5A-4400-B1D1-6C38108BF737}" srcOrd="0" destOrd="0" presId="urn:microsoft.com/office/officeart/2005/8/layout/vList2"/>
    <dgm:cxn modelId="{4A3E85DA-ACBF-4511-85AC-459D457B57FB}" srcId="{522D1180-89DD-4F80-AF1D-60A90D0279B1}" destId="{498E61ED-2D6E-46AD-9A9B-ED43B98A5213}" srcOrd="2" destOrd="0" parTransId="{7268BBD4-9AB8-4436-A930-4C41354B197C}" sibTransId="{DC68C3CE-2439-4895-86B8-54B05A49F08E}"/>
    <dgm:cxn modelId="{38E812DB-2083-413F-AA99-4258003084C9}" srcId="{2BEB4385-0134-427D-B621-97F8EE3FC84D}" destId="{C0CEC264-0DAD-43E6-BAE3-EB6C7100CFA6}" srcOrd="3" destOrd="0" parTransId="{9F206421-74D5-4750-9CBF-8FD039DF79A7}" sibTransId="{689CAF51-2B78-4CC7-9F3A-83521CA8D98E}"/>
    <dgm:cxn modelId="{B9EDD5DC-7AAB-4E8E-9BC4-21C1339E9700}" type="presOf" srcId="{7B8E21DA-A3CD-4D87-9A06-33C26B7AD556}" destId="{9C04C84E-956E-468A-9EF8-8E9EC538B23F}" srcOrd="0" destOrd="1" presId="urn:microsoft.com/office/officeart/2005/8/layout/vList2"/>
    <dgm:cxn modelId="{E8146DE9-8ED3-495B-B24B-DE6C0A53E5E6}" srcId="{2378907E-D61A-44FF-AFB2-11DDBEA38642}" destId="{297858D4-465B-4909-BFBE-72B1BD5F2B6B}" srcOrd="1" destOrd="0" parTransId="{B39ABCFC-ADFB-4D04-A406-511A7E11A9D1}" sibTransId="{449B484E-DDCF-4535-B31F-2F9765D590F2}"/>
    <dgm:cxn modelId="{30C337F0-749C-4DF7-A520-40D6A42CB789}" srcId="{2069076F-D886-4B82-B3BB-4B85159388B8}" destId="{E0373E12-D102-4A7B-884D-743CC81987F8}" srcOrd="0" destOrd="0" parTransId="{B7BECED8-6CB4-4B6D-8009-B40B4EA5C06A}" sibTransId="{0FC6FE7C-6527-4BA9-A263-E07BFE773ABF}"/>
    <dgm:cxn modelId="{C53A577D-2D72-4CAE-A77F-F67BBA5A328E}" type="presParOf" srcId="{02F2BB52-E0F0-49BC-87BA-5FDBFDAA21D7}" destId="{3A4F4AAA-71DC-4C6D-9439-6961B93E95D2}" srcOrd="0" destOrd="0" presId="urn:microsoft.com/office/officeart/2005/8/layout/vList2"/>
    <dgm:cxn modelId="{2830D6CD-F076-483D-92A6-EB8A3D7BC690}" type="presParOf" srcId="{02F2BB52-E0F0-49BC-87BA-5FDBFDAA21D7}" destId="{24CB94D6-6B00-49C4-BBD0-03533520A284}" srcOrd="1" destOrd="0" presId="urn:microsoft.com/office/officeart/2005/8/layout/vList2"/>
    <dgm:cxn modelId="{4229D85A-CD95-46E8-A3D6-8586BF5F8C35}" type="presParOf" srcId="{02F2BB52-E0F0-49BC-87BA-5FDBFDAA21D7}" destId="{894CF401-40CB-4482-A9EA-D2A64130D208}" srcOrd="2" destOrd="0" presId="urn:microsoft.com/office/officeart/2005/8/layout/vList2"/>
    <dgm:cxn modelId="{F9E13E40-E844-47CC-8DAA-D4FD2654631C}" type="presParOf" srcId="{02F2BB52-E0F0-49BC-87BA-5FDBFDAA21D7}" destId="{9C04C84E-956E-468A-9EF8-8E9EC538B23F}" srcOrd="3" destOrd="0" presId="urn:microsoft.com/office/officeart/2005/8/layout/vList2"/>
    <dgm:cxn modelId="{C39FA752-4CFD-4C7F-9E4D-981A740CA57A}" type="presParOf" srcId="{02F2BB52-E0F0-49BC-87BA-5FDBFDAA21D7}" destId="{47CFEE04-3C5A-4400-B1D1-6C38108BF737}" srcOrd="4" destOrd="0" presId="urn:microsoft.com/office/officeart/2005/8/layout/vList2"/>
    <dgm:cxn modelId="{98059F32-B93C-4EE8-A2A1-EFB3274A1DDE}" type="presParOf" srcId="{02F2BB52-E0F0-49BC-87BA-5FDBFDAA21D7}" destId="{31B2A323-B5E1-478C-810B-9A9F5CC9B4FA}" srcOrd="5" destOrd="0" presId="urn:microsoft.com/office/officeart/2005/8/layout/vList2"/>
    <dgm:cxn modelId="{EAAD8A00-C7AB-4109-8CED-CAF498624421}" type="presParOf" srcId="{02F2BB52-E0F0-49BC-87BA-5FDBFDAA21D7}" destId="{6EAC2BDA-D209-4C85-8966-644CF41CB0D8}" srcOrd="6" destOrd="0" presId="urn:microsoft.com/office/officeart/2005/8/layout/vList2"/>
    <dgm:cxn modelId="{C633F598-A942-4817-A8A4-E1230B419500}" type="presParOf" srcId="{02F2BB52-E0F0-49BC-87BA-5FDBFDAA21D7}" destId="{8A68C32F-519D-4C3E-82D3-74E645F50D6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557E2B-7C71-43A5-BAD6-0446C8018FDF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522D1180-89DD-4F80-AF1D-60A90D0279B1}">
      <dgm:prSet phldrT="[Texto]"/>
      <dgm:spPr/>
      <dgm:t>
        <a:bodyPr/>
        <a:lstStyle/>
        <a:p>
          <a:r>
            <a:rPr lang="es-ES" dirty="0"/>
            <a:t>El rendimiento se comprobó mediante el consumo energético, valores de RSSI y detección de señales.</a:t>
          </a:r>
          <a:endParaRPr lang="es-EC" dirty="0"/>
        </a:p>
      </dgm:t>
    </dgm:pt>
    <dgm:pt modelId="{B732D42D-57F0-47C3-A796-A0636B87621D}" type="parTrans" cxnId="{3D86581A-07B3-495D-B7EB-DD8D883EB2C0}">
      <dgm:prSet/>
      <dgm:spPr/>
      <dgm:t>
        <a:bodyPr/>
        <a:lstStyle/>
        <a:p>
          <a:endParaRPr lang="es-EC"/>
        </a:p>
      </dgm:t>
    </dgm:pt>
    <dgm:pt modelId="{70BE272A-CDD5-40A1-B0EB-ED19A6EB20BE}" type="sibTrans" cxnId="{3D86581A-07B3-495D-B7EB-DD8D883EB2C0}">
      <dgm:prSet/>
      <dgm:spPr/>
      <dgm:t>
        <a:bodyPr/>
        <a:lstStyle/>
        <a:p>
          <a:endParaRPr lang="es-EC"/>
        </a:p>
      </dgm:t>
    </dgm:pt>
    <dgm:pt modelId="{297858D4-465B-4909-BFBE-72B1BD5F2B6B}">
      <dgm:prSet phldrT="[Texto]"/>
      <dgm:spPr/>
      <dgm:t>
        <a:bodyPr/>
        <a:lstStyle/>
        <a:p>
          <a:r>
            <a:rPr lang="es-ES" dirty="0"/>
            <a:t>Enlace al </a:t>
          </a:r>
          <a:r>
            <a:rPr lang="es-ES" dirty="0" err="1"/>
            <a:t>dashboard</a:t>
          </a:r>
          <a:r>
            <a:rPr lang="es-ES" dirty="0"/>
            <a:t> a través de API Key.</a:t>
          </a:r>
          <a:endParaRPr lang="es-EC" dirty="0"/>
        </a:p>
      </dgm:t>
    </dgm:pt>
    <dgm:pt modelId="{B39ABCFC-ADFB-4D04-A406-511A7E11A9D1}" type="parTrans" cxnId="{E8146DE9-8ED3-495B-B24B-DE6C0A53E5E6}">
      <dgm:prSet/>
      <dgm:spPr/>
      <dgm:t>
        <a:bodyPr/>
        <a:lstStyle/>
        <a:p>
          <a:endParaRPr lang="es-EC"/>
        </a:p>
      </dgm:t>
    </dgm:pt>
    <dgm:pt modelId="{449B484E-DDCF-4535-B31F-2F9765D590F2}" type="sibTrans" cxnId="{E8146DE9-8ED3-495B-B24B-DE6C0A53E5E6}">
      <dgm:prSet/>
      <dgm:spPr/>
      <dgm:t>
        <a:bodyPr/>
        <a:lstStyle/>
        <a:p>
          <a:endParaRPr lang="es-EC"/>
        </a:p>
      </dgm:t>
    </dgm:pt>
    <dgm:pt modelId="{2BEB4385-0134-427D-B621-97F8EE3FC84D}">
      <dgm:prSet phldrT="[Texto]"/>
      <dgm:spPr/>
      <dgm:t>
        <a:bodyPr/>
        <a:lstStyle/>
        <a:p>
          <a:r>
            <a:rPr lang="es-ES" dirty="0"/>
            <a:t>Se realizó el análisis en base a resultados de la tecnología </a:t>
          </a:r>
          <a:r>
            <a:rPr lang="es-ES" dirty="0" err="1"/>
            <a:t>LoRa</a:t>
          </a:r>
          <a:r>
            <a:rPr lang="es-ES" dirty="0"/>
            <a:t> y </a:t>
          </a:r>
          <a:r>
            <a:rPr lang="es-ES" dirty="0" err="1"/>
            <a:t>WiFi</a:t>
          </a:r>
          <a:r>
            <a:rPr lang="es-ES" dirty="0"/>
            <a:t>.</a:t>
          </a:r>
          <a:endParaRPr lang="es-EC" dirty="0"/>
        </a:p>
      </dgm:t>
    </dgm:pt>
    <dgm:pt modelId="{A0494586-3AEA-4298-B2EC-F7960EA354FE}" type="parTrans" cxnId="{EE992C9E-65C2-41EA-89C0-B4AAAC5D493F}">
      <dgm:prSet/>
      <dgm:spPr/>
      <dgm:t>
        <a:bodyPr/>
        <a:lstStyle/>
        <a:p>
          <a:endParaRPr lang="es-EC"/>
        </a:p>
      </dgm:t>
    </dgm:pt>
    <dgm:pt modelId="{B4350BE4-88A8-4248-A1AF-680759AD4DBD}" type="sibTrans" cxnId="{EE992C9E-65C2-41EA-89C0-B4AAAC5D493F}">
      <dgm:prSet/>
      <dgm:spPr/>
      <dgm:t>
        <a:bodyPr/>
        <a:lstStyle/>
        <a:p>
          <a:endParaRPr lang="es-EC"/>
        </a:p>
      </dgm:t>
    </dgm:pt>
    <dgm:pt modelId="{4F1FFA07-796D-4468-8E17-79D94925EF43}">
      <dgm:prSet phldrT="[Texto]"/>
      <dgm:spPr/>
      <dgm:t>
        <a:bodyPr/>
        <a:lstStyle/>
        <a:p>
          <a:r>
            <a:rPr lang="es-ES" dirty="0"/>
            <a:t>Cobertura </a:t>
          </a:r>
          <a:r>
            <a:rPr lang="es-ES" dirty="0" err="1"/>
            <a:t>LoRa</a:t>
          </a:r>
          <a:r>
            <a:rPr lang="es-ES" dirty="0"/>
            <a:t>: zona rural </a:t>
          </a:r>
          <a:r>
            <a:rPr lang="es-ES" dirty="0">
              <a:sym typeface="Wingdings" panose="05000000000000000000" pitchFamily="2" charset="2"/>
            </a:rPr>
            <a:t> 12 km, zona urbana  1.2 km.</a:t>
          </a:r>
          <a:endParaRPr lang="es-EC" dirty="0"/>
        </a:p>
      </dgm:t>
    </dgm:pt>
    <dgm:pt modelId="{A6E78CCD-FA00-427E-A9B0-6FEA6718811A}" type="parTrans" cxnId="{43233C9A-8452-4A21-8B8D-9915FE0242F4}">
      <dgm:prSet/>
      <dgm:spPr/>
      <dgm:t>
        <a:bodyPr/>
        <a:lstStyle/>
        <a:p>
          <a:endParaRPr lang="es-EC"/>
        </a:p>
      </dgm:t>
    </dgm:pt>
    <dgm:pt modelId="{031ADD73-3C39-4136-9919-8F4BDCAECDB6}" type="sibTrans" cxnId="{43233C9A-8452-4A21-8B8D-9915FE0242F4}">
      <dgm:prSet/>
      <dgm:spPr/>
      <dgm:t>
        <a:bodyPr/>
        <a:lstStyle/>
        <a:p>
          <a:endParaRPr lang="es-EC"/>
        </a:p>
      </dgm:t>
    </dgm:pt>
    <dgm:pt modelId="{6BE1892D-F03C-421F-B1BD-234F85776292}">
      <dgm:prSet phldrT="[Texto]"/>
      <dgm:spPr/>
      <dgm:t>
        <a:bodyPr/>
        <a:lstStyle/>
        <a:p>
          <a:r>
            <a:rPr lang="es-ES" dirty="0"/>
            <a:t>Costos: </a:t>
          </a:r>
          <a:r>
            <a:rPr lang="es-ES" dirty="0" err="1"/>
            <a:t>LoRa</a:t>
          </a:r>
          <a:r>
            <a:rPr lang="es-ES" dirty="0"/>
            <a:t> </a:t>
          </a:r>
          <a:r>
            <a:rPr lang="es-ES" dirty="0">
              <a:sym typeface="Wingdings" panose="05000000000000000000" pitchFamily="2" charset="2"/>
            </a:rPr>
            <a:t> 479 </a:t>
          </a:r>
          <a:r>
            <a:rPr lang="es-ES" dirty="0" err="1">
              <a:sym typeface="Wingdings" panose="05000000000000000000" pitchFamily="2" charset="2"/>
            </a:rPr>
            <a:t>dólates</a:t>
          </a:r>
          <a:r>
            <a:rPr lang="es-ES" dirty="0">
              <a:sym typeface="Wingdings" panose="05000000000000000000" pitchFamily="2" charset="2"/>
            </a:rPr>
            <a:t>, </a:t>
          </a:r>
          <a:r>
            <a:rPr lang="es-ES" dirty="0" err="1">
              <a:sym typeface="Wingdings" panose="05000000000000000000" pitchFamily="2" charset="2"/>
            </a:rPr>
            <a:t>WiFi</a:t>
          </a:r>
          <a:r>
            <a:rPr lang="es-ES" dirty="0">
              <a:sym typeface="Wingdings" panose="05000000000000000000" pitchFamily="2" charset="2"/>
            </a:rPr>
            <a:t>  150 dólares. </a:t>
          </a:r>
          <a:endParaRPr lang="es-EC" dirty="0"/>
        </a:p>
      </dgm:t>
    </dgm:pt>
    <dgm:pt modelId="{6A2EDF47-E417-4225-AF47-01CD8EBB1EC5}" type="parTrans" cxnId="{60D872BD-E457-4D35-89B0-9647643C6531}">
      <dgm:prSet/>
      <dgm:spPr/>
      <dgm:t>
        <a:bodyPr/>
        <a:lstStyle/>
        <a:p>
          <a:endParaRPr lang="es-EC"/>
        </a:p>
      </dgm:t>
    </dgm:pt>
    <dgm:pt modelId="{9E224C26-5070-4939-A14A-2C002B521B91}" type="sibTrans" cxnId="{60D872BD-E457-4D35-89B0-9647643C6531}">
      <dgm:prSet/>
      <dgm:spPr/>
      <dgm:t>
        <a:bodyPr/>
        <a:lstStyle/>
        <a:p>
          <a:endParaRPr lang="es-EC"/>
        </a:p>
      </dgm:t>
    </dgm:pt>
    <dgm:pt modelId="{1E1809E9-7AD6-49D5-98A7-6D8CA3F4D123}">
      <dgm:prSet phldrT="[Texto]"/>
      <dgm:spPr/>
      <dgm:t>
        <a:bodyPr/>
        <a:lstStyle/>
        <a:p>
          <a:r>
            <a:rPr lang="es-ES" dirty="0"/>
            <a:t>Consumo energético: </a:t>
          </a:r>
          <a:r>
            <a:rPr lang="es-ES" dirty="0" err="1"/>
            <a:t>LoRa</a:t>
          </a:r>
          <a:r>
            <a:rPr lang="es-ES" dirty="0"/>
            <a:t> </a:t>
          </a:r>
          <a:r>
            <a:rPr lang="es-ES" dirty="0">
              <a:sym typeface="Wingdings" panose="05000000000000000000" pitchFamily="2" charset="2"/>
            </a:rPr>
            <a:t> 0,642 W, </a:t>
          </a:r>
          <a:r>
            <a:rPr lang="es-ES" dirty="0" err="1">
              <a:sym typeface="Wingdings" panose="05000000000000000000" pitchFamily="2" charset="2"/>
            </a:rPr>
            <a:t>WiFi</a:t>
          </a:r>
          <a:r>
            <a:rPr lang="es-ES" dirty="0">
              <a:sym typeface="Wingdings" panose="05000000000000000000" pitchFamily="2" charset="2"/>
            </a:rPr>
            <a:t>  0,776 W.</a:t>
          </a:r>
          <a:endParaRPr lang="es-EC" dirty="0"/>
        </a:p>
      </dgm:t>
    </dgm:pt>
    <dgm:pt modelId="{C86FD825-F32D-44F8-94D1-1FB7FB7F546D}" type="parTrans" cxnId="{6BDAAB23-04AA-4B38-BC8D-AAFE9FAF89B8}">
      <dgm:prSet/>
      <dgm:spPr/>
      <dgm:t>
        <a:bodyPr/>
        <a:lstStyle/>
        <a:p>
          <a:endParaRPr lang="es-EC"/>
        </a:p>
      </dgm:t>
    </dgm:pt>
    <dgm:pt modelId="{19147B1B-5268-409E-941E-9AFC41DB1AC9}" type="sibTrans" cxnId="{6BDAAB23-04AA-4B38-BC8D-AAFE9FAF89B8}">
      <dgm:prSet/>
      <dgm:spPr/>
      <dgm:t>
        <a:bodyPr/>
        <a:lstStyle/>
        <a:p>
          <a:endParaRPr lang="es-EC"/>
        </a:p>
      </dgm:t>
    </dgm:pt>
    <dgm:pt modelId="{2378907E-D61A-44FF-AFB2-11DDBEA38642}">
      <dgm:prSet phldrT="[Texto]"/>
      <dgm:spPr/>
      <dgm:t>
        <a:bodyPr/>
        <a:lstStyle/>
        <a:p>
          <a:r>
            <a:rPr lang="es-ES" dirty="0"/>
            <a:t>Se utilizó la plataforma </a:t>
          </a:r>
          <a:r>
            <a:rPr lang="es-ES" dirty="0" err="1"/>
            <a:t>ThingSpeak</a:t>
          </a:r>
          <a:r>
            <a:rPr lang="es-ES" dirty="0"/>
            <a:t> para visualizar los datos.</a:t>
          </a:r>
          <a:endParaRPr lang="es-EC" dirty="0"/>
        </a:p>
      </dgm:t>
    </dgm:pt>
    <dgm:pt modelId="{D019E749-46FC-4EEB-AAF8-6B7A5DE357ED}" type="sibTrans" cxnId="{C4059845-35F9-4306-89FC-93C044232A6B}">
      <dgm:prSet/>
      <dgm:spPr/>
      <dgm:t>
        <a:bodyPr/>
        <a:lstStyle/>
        <a:p>
          <a:endParaRPr lang="es-EC"/>
        </a:p>
      </dgm:t>
    </dgm:pt>
    <dgm:pt modelId="{1000F59F-0A8F-43B3-A6BF-BB1EBD92E501}" type="parTrans" cxnId="{C4059845-35F9-4306-89FC-93C044232A6B}">
      <dgm:prSet/>
      <dgm:spPr/>
      <dgm:t>
        <a:bodyPr/>
        <a:lstStyle/>
        <a:p>
          <a:endParaRPr lang="es-EC"/>
        </a:p>
      </dgm:t>
    </dgm:pt>
    <dgm:pt modelId="{50777DDE-88A3-4225-93BB-4407C9F0BC64}">
      <dgm:prSet phldrT="[Texto]"/>
      <dgm:spPr/>
      <dgm:t>
        <a:bodyPr/>
        <a:lstStyle/>
        <a:p>
          <a:r>
            <a:rPr lang="es-ES" dirty="0"/>
            <a:t>Amigable al usuario.</a:t>
          </a:r>
          <a:endParaRPr lang="es-EC" dirty="0"/>
        </a:p>
      </dgm:t>
    </dgm:pt>
    <dgm:pt modelId="{F0EF3B54-5B44-4B98-83BC-D4340D192014}" type="parTrans" cxnId="{E6CEBD1B-485C-4C07-87A5-5095291868BF}">
      <dgm:prSet/>
      <dgm:spPr/>
      <dgm:t>
        <a:bodyPr/>
        <a:lstStyle/>
        <a:p>
          <a:endParaRPr lang="es-EC"/>
        </a:p>
      </dgm:t>
    </dgm:pt>
    <dgm:pt modelId="{553FB4FE-007D-45EA-905C-9493D9D9C28B}" type="sibTrans" cxnId="{E6CEBD1B-485C-4C07-87A5-5095291868BF}">
      <dgm:prSet/>
      <dgm:spPr/>
      <dgm:t>
        <a:bodyPr/>
        <a:lstStyle/>
        <a:p>
          <a:endParaRPr lang="es-EC"/>
        </a:p>
      </dgm:t>
    </dgm:pt>
    <dgm:pt modelId="{B53EEDA3-BE08-4C1A-B2A5-966F8CF006F3}">
      <dgm:prSet phldrT="[Texto]"/>
      <dgm:spPr/>
      <dgm:t>
        <a:bodyPr/>
        <a:lstStyle/>
        <a:p>
          <a:r>
            <a:rPr lang="es-ES" dirty="0"/>
            <a:t>Duración de batería: </a:t>
          </a:r>
          <a:r>
            <a:rPr lang="es-ES" dirty="0" err="1"/>
            <a:t>WiFi</a:t>
          </a:r>
          <a:r>
            <a:rPr lang="es-ES" dirty="0"/>
            <a:t> </a:t>
          </a:r>
          <a:r>
            <a:rPr lang="es-ES" dirty="0">
              <a:sym typeface="Wingdings" panose="05000000000000000000" pitchFamily="2" charset="2"/>
            </a:rPr>
            <a:t> 23.84 horas</a:t>
          </a:r>
          <a:r>
            <a:rPr lang="es-ES" dirty="0"/>
            <a:t>. </a:t>
          </a:r>
          <a:r>
            <a:rPr lang="es-ES" dirty="0" err="1"/>
            <a:t>LoRa</a:t>
          </a:r>
          <a:r>
            <a:rPr lang="es-ES" dirty="0"/>
            <a:t> </a:t>
          </a:r>
          <a:r>
            <a:rPr lang="es-ES" dirty="0">
              <a:sym typeface="Wingdings" panose="05000000000000000000" pitchFamily="2" charset="2"/>
            </a:rPr>
            <a:t> 27.53 horas.</a:t>
          </a:r>
          <a:endParaRPr lang="es-EC" dirty="0"/>
        </a:p>
      </dgm:t>
    </dgm:pt>
    <dgm:pt modelId="{39A3B5F0-F645-492C-AAB9-B0CE2EE753EE}" type="parTrans" cxnId="{996E3915-8BF5-46B1-A46A-D0BB140F5988}">
      <dgm:prSet/>
      <dgm:spPr/>
      <dgm:t>
        <a:bodyPr/>
        <a:lstStyle/>
        <a:p>
          <a:endParaRPr lang="es-EC"/>
        </a:p>
      </dgm:t>
    </dgm:pt>
    <dgm:pt modelId="{B162D952-6C89-48F5-83E1-1B726D394C2B}" type="sibTrans" cxnId="{996E3915-8BF5-46B1-A46A-D0BB140F5988}">
      <dgm:prSet/>
      <dgm:spPr/>
      <dgm:t>
        <a:bodyPr/>
        <a:lstStyle/>
        <a:p>
          <a:endParaRPr lang="es-EC"/>
        </a:p>
      </dgm:t>
    </dgm:pt>
    <dgm:pt modelId="{DEB2AD39-BD56-4944-BDC1-1AD53C474823}">
      <dgm:prSet phldrT="[Texto]"/>
      <dgm:spPr/>
      <dgm:t>
        <a:bodyPr/>
        <a:lstStyle/>
        <a:p>
          <a:r>
            <a:rPr lang="es-ES" dirty="0"/>
            <a:t>RSSI </a:t>
          </a:r>
          <a:r>
            <a:rPr lang="es-ES" dirty="0" err="1"/>
            <a:t>LoRa</a:t>
          </a:r>
          <a:r>
            <a:rPr lang="es-ES" dirty="0"/>
            <a:t>: Zona rural </a:t>
          </a:r>
          <a:r>
            <a:rPr lang="es-ES" dirty="0">
              <a:sym typeface="Wingdings" panose="05000000000000000000" pitchFamily="2" charset="2"/>
            </a:rPr>
            <a:t> -92 dBm a -114 dBm, zona urbana  -85 dBm a -101 dBm, campus -79 dBm a -108 dBm.</a:t>
          </a:r>
          <a:endParaRPr lang="es-EC" dirty="0"/>
        </a:p>
      </dgm:t>
    </dgm:pt>
    <dgm:pt modelId="{45F39ABB-A494-4151-995F-203D469403A6}" type="parTrans" cxnId="{5820B70B-B997-4D1D-84B5-1BE17208A163}">
      <dgm:prSet/>
      <dgm:spPr/>
      <dgm:t>
        <a:bodyPr/>
        <a:lstStyle/>
        <a:p>
          <a:endParaRPr lang="es-EC"/>
        </a:p>
      </dgm:t>
    </dgm:pt>
    <dgm:pt modelId="{A3754614-9D28-4A1C-9E69-57585B02E7AE}" type="sibTrans" cxnId="{5820B70B-B997-4D1D-84B5-1BE17208A163}">
      <dgm:prSet/>
      <dgm:spPr/>
      <dgm:t>
        <a:bodyPr/>
        <a:lstStyle/>
        <a:p>
          <a:endParaRPr lang="es-EC"/>
        </a:p>
      </dgm:t>
    </dgm:pt>
    <dgm:pt modelId="{9F8A7958-8204-4625-94C1-BB62CF7BB4B2}">
      <dgm:prSet phldrT="[Texto]"/>
      <dgm:spPr/>
      <dgm:t>
        <a:bodyPr/>
        <a:lstStyle/>
        <a:p>
          <a:r>
            <a:rPr lang="es-ES" dirty="0"/>
            <a:t>RSSI </a:t>
          </a:r>
          <a:r>
            <a:rPr lang="es-ES" dirty="0" err="1"/>
            <a:t>WiFi</a:t>
          </a:r>
          <a:r>
            <a:rPr lang="es-ES" dirty="0"/>
            <a:t> </a:t>
          </a:r>
          <a:r>
            <a:rPr lang="es-ES" dirty="0">
              <a:sym typeface="Wingdings" panose="05000000000000000000" pitchFamily="2" charset="2"/>
            </a:rPr>
            <a:t> -71 dBm a -94 dBm.</a:t>
          </a:r>
          <a:endParaRPr lang="es-EC" dirty="0"/>
        </a:p>
      </dgm:t>
    </dgm:pt>
    <dgm:pt modelId="{09EDACC0-5851-46A9-8D2D-D65006CB835C}" type="parTrans" cxnId="{F7128252-0876-439D-87D1-D1CDDD62F954}">
      <dgm:prSet/>
      <dgm:spPr/>
      <dgm:t>
        <a:bodyPr/>
        <a:lstStyle/>
        <a:p>
          <a:endParaRPr lang="es-EC"/>
        </a:p>
      </dgm:t>
    </dgm:pt>
    <dgm:pt modelId="{3B4103B0-5550-4942-820F-5D0D2E60298C}" type="sibTrans" cxnId="{F7128252-0876-439D-87D1-D1CDDD62F954}">
      <dgm:prSet/>
      <dgm:spPr/>
      <dgm:t>
        <a:bodyPr/>
        <a:lstStyle/>
        <a:p>
          <a:endParaRPr lang="es-EC"/>
        </a:p>
      </dgm:t>
    </dgm:pt>
    <dgm:pt modelId="{F3D34821-83C4-4BD5-93EA-EFA47DF0BCEB}">
      <dgm:prSet phldrT="[Texto]"/>
      <dgm:spPr/>
      <dgm:t>
        <a:bodyPr/>
        <a:lstStyle/>
        <a:p>
          <a:r>
            <a:rPr lang="es-ES" dirty="0"/>
            <a:t>Correcta verificación de detección de señales mediante alertas en la plataforma </a:t>
          </a:r>
          <a:r>
            <a:rPr lang="es-ES" dirty="0" err="1"/>
            <a:t>IoT</a:t>
          </a:r>
          <a:r>
            <a:rPr lang="es-ES" dirty="0"/>
            <a:t>.</a:t>
          </a:r>
          <a:endParaRPr lang="es-EC" dirty="0"/>
        </a:p>
      </dgm:t>
    </dgm:pt>
    <dgm:pt modelId="{6151F793-A835-45B4-B4F4-5247B5BB01A7}" type="parTrans" cxnId="{003BA6F6-0A92-45B3-B3A6-CA505811F030}">
      <dgm:prSet/>
      <dgm:spPr/>
      <dgm:t>
        <a:bodyPr/>
        <a:lstStyle/>
        <a:p>
          <a:endParaRPr lang="es-EC"/>
        </a:p>
      </dgm:t>
    </dgm:pt>
    <dgm:pt modelId="{5E820001-DF1E-4AC7-886F-F5530A1BDD6E}" type="sibTrans" cxnId="{003BA6F6-0A92-45B3-B3A6-CA505811F030}">
      <dgm:prSet/>
      <dgm:spPr/>
      <dgm:t>
        <a:bodyPr/>
        <a:lstStyle/>
        <a:p>
          <a:endParaRPr lang="es-EC"/>
        </a:p>
      </dgm:t>
    </dgm:pt>
    <dgm:pt modelId="{0EC99996-5CB0-4521-9A96-333E4673EFCE}">
      <dgm:prSet phldrT="[Texto]"/>
      <dgm:spPr/>
      <dgm:t>
        <a:bodyPr/>
        <a:lstStyle/>
        <a:p>
          <a:r>
            <a:rPr lang="es-ES" dirty="0"/>
            <a:t>Cobertura </a:t>
          </a:r>
          <a:r>
            <a:rPr lang="es-ES" dirty="0" err="1"/>
            <a:t>WiFi</a:t>
          </a:r>
          <a:r>
            <a:rPr lang="es-ES" dirty="0"/>
            <a:t>: 100 m</a:t>
          </a:r>
          <a:endParaRPr lang="es-EC" dirty="0"/>
        </a:p>
      </dgm:t>
    </dgm:pt>
    <dgm:pt modelId="{E986FBB9-F5EA-4360-BB9D-B065E552A384}" type="parTrans" cxnId="{CB52CC45-DEAD-4531-915B-A80D7762A93A}">
      <dgm:prSet/>
      <dgm:spPr/>
      <dgm:t>
        <a:bodyPr/>
        <a:lstStyle/>
        <a:p>
          <a:endParaRPr lang="es-EC"/>
        </a:p>
      </dgm:t>
    </dgm:pt>
    <dgm:pt modelId="{67FCFAC2-E02A-4E25-B346-088A69C08F00}" type="sibTrans" cxnId="{CB52CC45-DEAD-4531-915B-A80D7762A93A}">
      <dgm:prSet/>
      <dgm:spPr/>
      <dgm:t>
        <a:bodyPr/>
        <a:lstStyle/>
        <a:p>
          <a:endParaRPr lang="es-EC"/>
        </a:p>
      </dgm:t>
    </dgm:pt>
    <dgm:pt modelId="{183AF5FF-E60A-4592-BF80-C49318795DAF}">
      <dgm:prSet phldrT="[Texto]"/>
      <dgm:spPr/>
      <dgm:t>
        <a:bodyPr/>
        <a:lstStyle/>
        <a:p>
          <a:r>
            <a:rPr lang="es-ES" dirty="0"/>
            <a:t>Unión de tecnologías para la monitorización de la infraestructura civil subterránea del DMQ.</a:t>
          </a:r>
          <a:endParaRPr lang="es-EC" dirty="0"/>
        </a:p>
      </dgm:t>
    </dgm:pt>
    <dgm:pt modelId="{1E2A3430-242D-404A-97F9-AAED2337405F}" type="parTrans" cxnId="{69EE74D6-AA23-4770-A8C9-F5D69CE669BE}">
      <dgm:prSet/>
      <dgm:spPr/>
      <dgm:t>
        <a:bodyPr/>
        <a:lstStyle/>
        <a:p>
          <a:endParaRPr lang="es-EC"/>
        </a:p>
      </dgm:t>
    </dgm:pt>
    <dgm:pt modelId="{BFABA777-522C-461E-9702-ACA88520B4B0}" type="sibTrans" cxnId="{69EE74D6-AA23-4770-A8C9-F5D69CE669BE}">
      <dgm:prSet/>
      <dgm:spPr/>
      <dgm:t>
        <a:bodyPr/>
        <a:lstStyle/>
        <a:p>
          <a:endParaRPr lang="es-EC"/>
        </a:p>
      </dgm:t>
    </dgm:pt>
    <dgm:pt modelId="{02F2BB52-E0F0-49BC-87BA-5FDBFDAA21D7}" type="pres">
      <dgm:prSet presAssocID="{3C557E2B-7C71-43A5-BAD6-0446C8018FDF}" presName="linear" presStyleCnt="0">
        <dgm:presLayoutVars>
          <dgm:animLvl val="lvl"/>
          <dgm:resizeHandles val="exact"/>
        </dgm:presLayoutVars>
      </dgm:prSet>
      <dgm:spPr/>
    </dgm:pt>
    <dgm:pt modelId="{3A4F4AAA-71DC-4C6D-9439-6961B93E95D2}" type="pres">
      <dgm:prSet presAssocID="{2378907E-D61A-44FF-AFB2-11DDBEA3864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4CB94D6-6B00-49C4-BBD0-03533520A284}" type="pres">
      <dgm:prSet presAssocID="{2378907E-D61A-44FF-AFB2-11DDBEA38642}" presName="childText" presStyleLbl="revTx" presStyleIdx="0" presStyleCnt="3">
        <dgm:presLayoutVars>
          <dgm:bulletEnabled val="1"/>
        </dgm:presLayoutVars>
      </dgm:prSet>
      <dgm:spPr/>
    </dgm:pt>
    <dgm:pt modelId="{894CF401-40CB-4482-A9EA-D2A64130D208}" type="pres">
      <dgm:prSet presAssocID="{522D1180-89DD-4F80-AF1D-60A90D0279B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26FE995-7081-4219-8208-4F9F5F51CF09}" type="pres">
      <dgm:prSet presAssocID="{522D1180-89DD-4F80-AF1D-60A90D0279B1}" presName="childText" presStyleLbl="revTx" presStyleIdx="1" presStyleCnt="3">
        <dgm:presLayoutVars>
          <dgm:bulletEnabled val="1"/>
        </dgm:presLayoutVars>
      </dgm:prSet>
      <dgm:spPr/>
    </dgm:pt>
    <dgm:pt modelId="{47CFEE04-3C5A-4400-B1D1-6C38108BF737}" type="pres">
      <dgm:prSet presAssocID="{2BEB4385-0134-427D-B621-97F8EE3FC8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B2A323-B5E1-478C-810B-9A9F5CC9B4FA}" type="pres">
      <dgm:prSet presAssocID="{2BEB4385-0134-427D-B621-97F8EE3FC84D}" presName="childText" presStyleLbl="revTx" presStyleIdx="2" presStyleCnt="3">
        <dgm:presLayoutVars>
          <dgm:bulletEnabled val="1"/>
        </dgm:presLayoutVars>
      </dgm:prSet>
      <dgm:spPr/>
    </dgm:pt>
    <dgm:pt modelId="{929CCB61-99AC-4F7D-8387-B7AE47677169}" type="pres">
      <dgm:prSet presAssocID="{183AF5FF-E60A-4592-BF80-C49318795DA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20B70B-B997-4D1D-84B5-1BE17208A163}" srcId="{522D1180-89DD-4F80-AF1D-60A90D0279B1}" destId="{DEB2AD39-BD56-4944-BDC1-1AD53C474823}" srcOrd="1" destOrd="0" parTransId="{45F39ABB-A494-4151-995F-203D469403A6}" sibTransId="{A3754614-9D28-4A1C-9E69-57585B02E7AE}"/>
    <dgm:cxn modelId="{8BA9CF0C-403E-49A2-B6F0-666AB533F22A}" type="presOf" srcId="{297858D4-465B-4909-BFBE-72B1BD5F2B6B}" destId="{24CB94D6-6B00-49C4-BBD0-03533520A284}" srcOrd="0" destOrd="0" presId="urn:microsoft.com/office/officeart/2005/8/layout/vList2"/>
    <dgm:cxn modelId="{996E3915-8BF5-46B1-A46A-D0BB140F5988}" srcId="{522D1180-89DD-4F80-AF1D-60A90D0279B1}" destId="{B53EEDA3-BE08-4C1A-B2A5-966F8CF006F3}" srcOrd="0" destOrd="0" parTransId="{39A3B5F0-F645-492C-AAB9-B0CE2EE753EE}" sibTransId="{B162D952-6C89-48F5-83E1-1B726D394C2B}"/>
    <dgm:cxn modelId="{3D86581A-07B3-495D-B7EB-DD8D883EB2C0}" srcId="{3C557E2B-7C71-43A5-BAD6-0446C8018FDF}" destId="{522D1180-89DD-4F80-AF1D-60A90D0279B1}" srcOrd="1" destOrd="0" parTransId="{B732D42D-57F0-47C3-A796-A0636B87621D}" sibTransId="{70BE272A-CDD5-40A1-B0EB-ED19A6EB20BE}"/>
    <dgm:cxn modelId="{E6CEBD1B-485C-4C07-87A5-5095291868BF}" srcId="{2378907E-D61A-44FF-AFB2-11DDBEA38642}" destId="{50777DDE-88A3-4225-93BB-4407C9F0BC64}" srcOrd="1" destOrd="0" parTransId="{F0EF3B54-5B44-4B98-83BC-D4340D192014}" sibTransId="{553FB4FE-007D-45EA-905C-9493D9D9C28B}"/>
    <dgm:cxn modelId="{6BDAAB23-04AA-4B38-BC8D-AAFE9FAF89B8}" srcId="{2BEB4385-0134-427D-B621-97F8EE3FC84D}" destId="{1E1809E9-7AD6-49D5-98A7-6D8CA3F4D123}" srcOrd="3" destOrd="0" parTransId="{C86FD825-F32D-44F8-94D1-1FB7FB7F546D}" sibTransId="{19147B1B-5268-409E-941E-9AFC41DB1AC9}"/>
    <dgm:cxn modelId="{45DED330-9787-41FF-A11E-E367C256E78F}" type="presOf" srcId="{9F8A7958-8204-4625-94C1-BB62CF7BB4B2}" destId="{C26FE995-7081-4219-8208-4F9F5F51CF09}" srcOrd="0" destOrd="2" presId="urn:microsoft.com/office/officeart/2005/8/layout/vList2"/>
    <dgm:cxn modelId="{EAFA455D-BDAF-46D3-874B-1EC34E978DD9}" type="presOf" srcId="{50777DDE-88A3-4225-93BB-4407C9F0BC64}" destId="{24CB94D6-6B00-49C4-BBD0-03533520A284}" srcOrd="0" destOrd="1" presId="urn:microsoft.com/office/officeart/2005/8/layout/vList2"/>
    <dgm:cxn modelId="{5E292E5E-3C15-456E-BD88-0AA89BE7F939}" type="presOf" srcId="{3C557E2B-7C71-43A5-BAD6-0446C8018FDF}" destId="{02F2BB52-E0F0-49BC-87BA-5FDBFDAA21D7}" srcOrd="0" destOrd="0" presId="urn:microsoft.com/office/officeart/2005/8/layout/vList2"/>
    <dgm:cxn modelId="{C4059845-35F9-4306-89FC-93C044232A6B}" srcId="{3C557E2B-7C71-43A5-BAD6-0446C8018FDF}" destId="{2378907E-D61A-44FF-AFB2-11DDBEA38642}" srcOrd="0" destOrd="0" parTransId="{1000F59F-0A8F-43B3-A6BF-BB1EBD92E501}" sibTransId="{D019E749-46FC-4EEB-AAF8-6B7A5DE357ED}"/>
    <dgm:cxn modelId="{CB52CC45-DEAD-4531-915B-A80D7762A93A}" srcId="{2BEB4385-0134-427D-B621-97F8EE3FC84D}" destId="{0EC99996-5CB0-4521-9A96-333E4673EFCE}" srcOrd="1" destOrd="0" parTransId="{E986FBB9-F5EA-4360-BB9D-B065E552A384}" sibTransId="{67FCFAC2-E02A-4E25-B346-088A69C08F00}"/>
    <dgm:cxn modelId="{F8C66850-69B8-4A18-8991-8A3368CE2E4F}" type="presOf" srcId="{2378907E-D61A-44FF-AFB2-11DDBEA38642}" destId="{3A4F4AAA-71DC-4C6D-9439-6961B93E95D2}" srcOrd="0" destOrd="0" presId="urn:microsoft.com/office/officeart/2005/8/layout/vList2"/>
    <dgm:cxn modelId="{F7128252-0876-439D-87D1-D1CDDD62F954}" srcId="{522D1180-89DD-4F80-AF1D-60A90D0279B1}" destId="{9F8A7958-8204-4625-94C1-BB62CF7BB4B2}" srcOrd="2" destOrd="0" parTransId="{09EDACC0-5851-46A9-8D2D-D65006CB835C}" sibTransId="{3B4103B0-5550-4942-820F-5D0D2E60298C}"/>
    <dgm:cxn modelId="{3626C055-B065-4710-A514-B5374DB6DB92}" type="presOf" srcId="{0EC99996-5CB0-4521-9A96-333E4673EFCE}" destId="{31B2A323-B5E1-478C-810B-9A9F5CC9B4FA}" srcOrd="0" destOrd="1" presId="urn:microsoft.com/office/officeart/2005/8/layout/vList2"/>
    <dgm:cxn modelId="{65996A77-034E-4751-80C7-011561855023}" type="presOf" srcId="{522D1180-89DD-4F80-AF1D-60A90D0279B1}" destId="{894CF401-40CB-4482-A9EA-D2A64130D208}" srcOrd="0" destOrd="0" presId="urn:microsoft.com/office/officeart/2005/8/layout/vList2"/>
    <dgm:cxn modelId="{C292C687-33BF-4D79-B917-2D83F11B5EC9}" type="presOf" srcId="{1E1809E9-7AD6-49D5-98A7-6D8CA3F4D123}" destId="{31B2A323-B5E1-478C-810B-9A9F5CC9B4FA}" srcOrd="0" destOrd="3" presId="urn:microsoft.com/office/officeart/2005/8/layout/vList2"/>
    <dgm:cxn modelId="{1C0FC297-76CC-426E-A496-E8E7EEDC1FB6}" type="presOf" srcId="{4F1FFA07-796D-4468-8E17-79D94925EF43}" destId="{31B2A323-B5E1-478C-810B-9A9F5CC9B4FA}" srcOrd="0" destOrd="0" presId="urn:microsoft.com/office/officeart/2005/8/layout/vList2"/>
    <dgm:cxn modelId="{43233C9A-8452-4A21-8B8D-9915FE0242F4}" srcId="{2BEB4385-0134-427D-B621-97F8EE3FC84D}" destId="{4F1FFA07-796D-4468-8E17-79D94925EF43}" srcOrd="0" destOrd="0" parTransId="{A6E78CCD-FA00-427E-A9B0-6FEA6718811A}" sibTransId="{031ADD73-3C39-4136-9919-8F4BDCAECDB6}"/>
    <dgm:cxn modelId="{EE992C9E-65C2-41EA-89C0-B4AAAC5D493F}" srcId="{3C557E2B-7C71-43A5-BAD6-0446C8018FDF}" destId="{2BEB4385-0134-427D-B621-97F8EE3FC84D}" srcOrd="2" destOrd="0" parTransId="{A0494586-3AEA-4298-B2EC-F7960EA354FE}" sibTransId="{B4350BE4-88A8-4248-A1AF-680759AD4DBD}"/>
    <dgm:cxn modelId="{60D872BD-E457-4D35-89B0-9647643C6531}" srcId="{2BEB4385-0134-427D-B621-97F8EE3FC84D}" destId="{6BE1892D-F03C-421F-B1BD-234F85776292}" srcOrd="2" destOrd="0" parTransId="{6A2EDF47-E417-4225-AF47-01CD8EBB1EC5}" sibTransId="{9E224C26-5070-4939-A14A-2C002B521B91}"/>
    <dgm:cxn modelId="{3AFE80C1-2238-46B5-A7E1-56DEB4FB1600}" type="presOf" srcId="{6BE1892D-F03C-421F-B1BD-234F85776292}" destId="{31B2A323-B5E1-478C-810B-9A9F5CC9B4FA}" srcOrd="0" destOrd="2" presId="urn:microsoft.com/office/officeart/2005/8/layout/vList2"/>
    <dgm:cxn modelId="{C75431CD-CEC5-43A4-9F38-DD41FEA20013}" type="presOf" srcId="{DEB2AD39-BD56-4944-BDC1-1AD53C474823}" destId="{C26FE995-7081-4219-8208-4F9F5F51CF09}" srcOrd="0" destOrd="1" presId="urn:microsoft.com/office/officeart/2005/8/layout/vList2"/>
    <dgm:cxn modelId="{CEF1EED1-4D09-4629-8E5B-53992C3B165F}" type="presOf" srcId="{183AF5FF-E60A-4592-BF80-C49318795DAF}" destId="{929CCB61-99AC-4F7D-8387-B7AE47677169}" srcOrd="0" destOrd="0" presId="urn:microsoft.com/office/officeart/2005/8/layout/vList2"/>
    <dgm:cxn modelId="{26D670D5-6F35-4AF0-8CF7-DA41501FC2F2}" type="presOf" srcId="{2BEB4385-0134-427D-B621-97F8EE3FC84D}" destId="{47CFEE04-3C5A-4400-B1D1-6C38108BF737}" srcOrd="0" destOrd="0" presId="urn:microsoft.com/office/officeart/2005/8/layout/vList2"/>
    <dgm:cxn modelId="{69EE74D6-AA23-4770-A8C9-F5D69CE669BE}" srcId="{3C557E2B-7C71-43A5-BAD6-0446C8018FDF}" destId="{183AF5FF-E60A-4592-BF80-C49318795DAF}" srcOrd="3" destOrd="0" parTransId="{1E2A3430-242D-404A-97F9-AAED2337405F}" sibTransId="{BFABA777-522C-461E-9702-ACA88520B4B0}"/>
    <dgm:cxn modelId="{E8146DE9-8ED3-495B-B24B-DE6C0A53E5E6}" srcId="{2378907E-D61A-44FF-AFB2-11DDBEA38642}" destId="{297858D4-465B-4909-BFBE-72B1BD5F2B6B}" srcOrd="0" destOrd="0" parTransId="{B39ABCFC-ADFB-4D04-A406-511A7E11A9D1}" sibTransId="{449B484E-DDCF-4535-B31F-2F9765D590F2}"/>
    <dgm:cxn modelId="{F4C838F1-C910-4656-9AE2-BD7782A60A53}" type="presOf" srcId="{F3D34821-83C4-4BD5-93EA-EFA47DF0BCEB}" destId="{C26FE995-7081-4219-8208-4F9F5F51CF09}" srcOrd="0" destOrd="3" presId="urn:microsoft.com/office/officeart/2005/8/layout/vList2"/>
    <dgm:cxn modelId="{099A45F2-5D13-40E5-9261-AB3EA863D175}" type="presOf" srcId="{B53EEDA3-BE08-4C1A-B2A5-966F8CF006F3}" destId="{C26FE995-7081-4219-8208-4F9F5F51CF09}" srcOrd="0" destOrd="0" presId="urn:microsoft.com/office/officeart/2005/8/layout/vList2"/>
    <dgm:cxn modelId="{003BA6F6-0A92-45B3-B3A6-CA505811F030}" srcId="{522D1180-89DD-4F80-AF1D-60A90D0279B1}" destId="{F3D34821-83C4-4BD5-93EA-EFA47DF0BCEB}" srcOrd="3" destOrd="0" parTransId="{6151F793-A835-45B4-B4F4-5247B5BB01A7}" sibTransId="{5E820001-DF1E-4AC7-886F-F5530A1BDD6E}"/>
    <dgm:cxn modelId="{C53A577D-2D72-4CAE-A77F-F67BBA5A328E}" type="presParOf" srcId="{02F2BB52-E0F0-49BC-87BA-5FDBFDAA21D7}" destId="{3A4F4AAA-71DC-4C6D-9439-6961B93E95D2}" srcOrd="0" destOrd="0" presId="urn:microsoft.com/office/officeart/2005/8/layout/vList2"/>
    <dgm:cxn modelId="{2830D6CD-F076-483D-92A6-EB8A3D7BC690}" type="presParOf" srcId="{02F2BB52-E0F0-49BC-87BA-5FDBFDAA21D7}" destId="{24CB94D6-6B00-49C4-BBD0-03533520A284}" srcOrd="1" destOrd="0" presId="urn:microsoft.com/office/officeart/2005/8/layout/vList2"/>
    <dgm:cxn modelId="{4229D85A-CD95-46E8-A3D6-8586BF5F8C35}" type="presParOf" srcId="{02F2BB52-E0F0-49BC-87BA-5FDBFDAA21D7}" destId="{894CF401-40CB-4482-A9EA-D2A64130D208}" srcOrd="2" destOrd="0" presId="urn:microsoft.com/office/officeart/2005/8/layout/vList2"/>
    <dgm:cxn modelId="{EC15F7EF-C8B4-4B2C-A3FC-9EF6CB7340DE}" type="presParOf" srcId="{02F2BB52-E0F0-49BC-87BA-5FDBFDAA21D7}" destId="{C26FE995-7081-4219-8208-4F9F5F51CF09}" srcOrd="3" destOrd="0" presId="urn:microsoft.com/office/officeart/2005/8/layout/vList2"/>
    <dgm:cxn modelId="{C39FA752-4CFD-4C7F-9E4D-981A740CA57A}" type="presParOf" srcId="{02F2BB52-E0F0-49BC-87BA-5FDBFDAA21D7}" destId="{47CFEE04-3C5A-4400-B1D1-6C38108BF737}" srcOrd="4" destOrd="0" presId="urn:microsoft.com/office/officeart/2005/8/layout/vList2"/>
    <dgm:cxn modelId="{98059F32-B93C-4EE8-A2A1-EFB3274A1DDE}" type="presParOf" srcId="{02F2BB52-E0F0-49BC-87BA-5FDBFDAA21D7}" destId="{31B2A323-B5E1-478C-810B-9A9F5CC9B4FA}" srcOrd="5" destOrd="0" presId="urn:microsoft.com/office/officeart/2005/8/layout/vList2"/>
    <dgm:cxn modelId="{687F28C5-D6A9-429C-AE4E-C26B1FCADB59}" type="presParOf" srcId="{02F2BB52-E0F0-49BC-87BA-5FDBFDAA21D7}" destId="{929CCB61-99AC-4F7D-8387-B7AE476771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58741B-B001-4772-AE87-BE6AD04389F6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488C7ADF-6060-49B4-8B44-5B880072898E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Colocar antenas en lugares altos.</a:t>
          </a:r>
          <a:endParaRPr lang="es-EC" dirty="0">
            <a:solidFill>
              <a:schemeClr val="tx1"/>
            </a:solidFill>
          </a:endParaRPr>
        </a:p>
      </dgm:t>
    </dgm:pt>
    <dgm:pt modelId="{BCA2FBE5-A364-45C1-8B31-838D23DA2C49}" type="parTrans" cxnId="{A9F4E492-80A9-4B6E-94EB-5B018D9533B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940DE0A-AEEC-4B43-898C-DEE7E7DC53BC}" type="sibTrans" cxnId="{A9F4E492-80A9-4B6E-94EB-5B018D9533B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6D46973-5D0F-4586-84C8-461BDE5940E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Asegurar los sensores en el pozo.</a:t>
          </a:r>
          <a:endParaRPr lang="es-EC" dirty="0">
            <a:solidFill>
              <a:schemeClr val="tx1"/>
            </a:solidFill>
          </a:endParaRPr>
        </a:p>
      </dgm:t>
    </dgm:pt>
    <dgm:pt modelId="{137EE3C2-F92E-4927-9798-5B7499BB3F7A}" type="parTrans" cxnId="{D47BADAC-5117-44FD-A709-ACA309564AF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D45A3E4-03C6-4F29-B519-6045528AAF44}" type="sibTrans" cxnId="{D47BADAC-5117-44FD-A709-ACA309564AF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A3D7855-90BA-4BF6-B3FD-DB290DC2505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Preservar el equipo con protección IP.</a:t>
          </a:r>
          <a:endParaRPr lang="es-EC" dirty="0">
            <a:solidFill>
              <a:schemeClr val="tx1"/>
            </a:solidFill>
          </a:endParaRPr>
        </a:p>
      </dgm:t>
    </dgm:pt>
    <dgm:pt modelId="{54F89240-FEDC-4A4D-A968-36949FBF7EF1}" type="parTrans" cxnId="{209685F2-3792-40CA-AB6A-C50B59FF5A5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3B01BC-FE09-4142-BF83-A4AF08669957}" type="sibTrans" cxnId="{209685F2-3792-40CA-AB6A-C50B59FF5A5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5C91B5-D5F3-4ED4-AE32-2A22C596396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Petición de equipos del exterior con tiempo.</a:t>
          </a:r>
          <a:endParaRPr lang="es-EC" dirty="0">
            <a:solidFill>
              <a:schemeClr val="tx1"/>
            </a:solidFill>
          </a:endParaRPr>
        </a:p>
      </dgm:t>
    </dgm:pt>
    <dgm:pt modelId="{5EAC6C29-C0D8-4D95-9D53-56D60F251E12}" type="parTrans" cxnId="{8378695D-B75D-4EE1-951C-191F228781A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0941CE8-11AC-4971-8EBC-8141892A5E58}" type="sibTrans" cxnId="{8378695D-B75D-4EE1-951C-191F228781A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7948AC3-EF54-4098-B6CD-5670C60E4F9E}" type="pres">
      <dgm:prSet presAssocID="{3E58741B-B001-4772-AE87-BE6AD04389F6}" presName="diagram" presStyleCnt="0">
        <dgm:presLayoutVars>
          <dgm:dir/>
          <dgm:resizeHandles val="exact"/>
        </dgm:presLayoutVars>
      </dgm:prSet>
      <dgm:spPr/>
    </dgm:pt>
    <dgm:pt modelId="{01DB3C1B-D3E5-43B9-BD81-AFE130F245D9}" type="pres">
      <dgm:prSet presAssocID="{488C7ADF-6060-49B4-8B44-5B880072898E}" presName="node" presStyleLbl="node1" presStyleIdx="0" presStyleCnt="4">
        <dgm:presLayoutVars>
          <dgm:bulletEnabled val="1"/>
        </dgm:presLayoutVars>
      </dgm:prSet>
      <dgm:spPr/>
    </dgm:pt>
    <dgm:pt modelId="{23C1A791-DEC4-4FEB-902F-D5BA730E4B4D}" type="pres">
      <dgm:prSet presAssocID="{E940DE0A-AEEC-4B43-898C-DEE7E7DC53BC}" presName="sibTrans" presStyleCnt="0"/>
      <dgm:spPr/>
    </dgm:pt>
    <dgm:pt modelId="{A41452D9-BCC7-4EE3-A7C6-E3293EA858EC}" type="pres">
      <dgm:prSet presAssocID="{A6D46973-5D0F-4586-84C8-461BDE5940EF}" presName="node" presStyleLbl="node1" presStyleIdx="1" presStyleCnt="4">
        <dgm:presLayoutVars>
          <dgm:bulletEnabled val="1"/>
        </dgm:presLayoutVars>
      </dgm:prSet>
      <dgm:spPr/>
    </dgm:pt>
    <dgm:pt modelId="{A053A863-F4CD-4F02-A88C-AEB16C69E356}" type="pres">
      <dgm:prSet presAssocID="{2D45A3E4-03C6-4F29-B519-6045528AAF44}" presName="sibTrans" presStyleCnt="0"/>
      <dgm:spPr/>
    </dgm:pt>
    <dgm:pt modelId="{A3A94746-1DC7-480E-9F20-601AE4092F22}" type="pres">
      <dgm:prSet presAssocID="{7A3D7855-90BA-4BF6-B3FD-DB290DC25059}" presName="node" presStyleLbl="node1" presStyleIdx="2" presStyleCnt="4">
        <dgm:presLayoutVars>
          <dgm:bulletEnabled val="1"/>
        </dgm:presLayoutVars>
      </dgm:prSet>
      <dgm:spPr/>
    </dgm:pt>
    <dgm:pt modelId="{691C8B04-41C6-4C39-8CE0-D16D9A35E345}" type="pres">
      <dgm:prSet presAssocID="{993B01BC-FE09-4142-BF83-A4AF08669957}" presName="sibTrans" presStyleCnt="0"/>
      <dgm:spPr/>
    </dgm:pt>
    <dgm:pt modelId="{13798B79-9906-41C5-8FD8-B164B4C0FB57}" type="pres">
      <dgm:prSet presAssocID="{FC5C91B5-D5F3-4ED4-AE32-2A22C5963965}" presName="node" presStyleLbl="node1" presStyleIdx="3" presStyleCnt="4">
        <dgm:presLayoutVars>
          <dgm:bulletEnabled val="1"/>
        </dgm:presLayoutVars>
      </dgm:prSet>
      <dgm:spPr/>
    </dgm:pt>
  </dgm:ptLst>
  <dgm:cxnLst>
    <dgm:cxn modelId="{FA66360D-DB43-4FCA-87B0-0B839D568443}" type="presOf" srcId="{7A3D7855-90BA-4BF6-B3FD-DB290DC25059}" destId="{A3A94746-1DC7-480E-9F20-601AE4092F22}" srcOrd="0" destOrd="0" presId="urn:microsoft.com/office/officeart/2005/8/layout/default"/>
    <dgm:cxn modelId="{1841F63A-7B94-48F9-9D6E-4D1371A7FD41}" type="presOf" srcId="{3E58741B-B001-4772-AE87-BE6AD04389F6}" destId="{97948AC3-EF54-4098-B6CD-5670C60E4F9E}" srcOrd="0" destOrd="0" presId="urn:microsoft.com/office/officeart/2005/8/layout/default"/>
    <dgm:cxn modelId="{8378695D-B75D-4EE1-951C-191F228781AB}" srcId="{3E58741B-B001-4772-AE87-BE6AD04389F6}" destId="{FC5C91B5-D5F3-4ED4-AE32-2A22C5963965}" srcOrd="3" destOrd="0" parTransId="{5EAC6C29-C0D8-4D95-9D53-56D60F251E12}" sibTransId="{50941CE8-11AC-4971-8EBC-8141892A5E58}"/>
    <dgm:cxn modelId="{A9F4E492-80A9-4B6E-94EB-5B018D9533B6}" srcId="{3E58741B-B001-4772-AE87-BE6AD04389F6}" destId="{488C7ADF-6060-49B4-8B44-5B880072898E}" srcOrd="0" destOrd="0" parTransId="{BCA2FBE5-A364-45C1-8B31-838D23DA2C49}" sibTransId="{E940DE0A-AEEC-4B43-898C-DEE7E7DC53BC}"/>
    <dgm:cxn modelId="{542BA6A9-6855-4A29-A410-066995C3EC22}" type="presOf" srcId="{488C7ADF-6060-49B4-8B44-5B880072898E}" destId="{01DB3C1B-D3E5-43B9-BD81-AFE130F245D9}" srcOrd="0" destOrd="0" presId="urn:microsoft.com/office/officeart/2005/8/layout/default"/>
    <dgm:cxn modelId="{D47BADAC-5117-44FD-A709-ACA309564AFD}" srcId="{3E58741B-B001-4772-AE87-BE6AD04389F6}" destId="{A6D46973-5D0F-4586-84C8-461BDE5940EF}" srcOrd="1" destOrd="0" parTransId="{137EE3C2-F92E-4927-9798-5B7499BB3F7A}" sibTransId="{2D45A3E4-03C6-4F29-B519-6045528AAF44}"/>
    <dgm:cxn modelId="{F4F4E8D0-CFC5-4D34-9905-AFCBA2861848}" type="presOf" srcId="{A6D46973-5D0F-4586-84C8-461BDE5940EF}" destId="{A41452D9-BCC7-4EE3-A7C6-E3293EA858EC}" srcOrd="0" destOrd="0" presId="urn:microsoft.com/office/officeart/2005/8/layout/default"/>
    <dgm:cxn modelId="{F94679E6-1BC9-4026-A185-C24BC27C1B7C}" type="presOf" srcId="{FC5C91B5-D5F3-4ED4-AE32-2A22C5963965}" destId="{13798B79-9906-41C5-8FD8-B164B4C0FB57}" srcOrd="0" destOrd="0" presId="urn:microsoft.com/office/officeart/2005/8/layout/default"/>
    <dgm:cxn modelId="{209685F2-3792-40CA-AB6A-C50B59FF5A5A}" srcId="{3E58741B-B001-4772-AE87-BE6AD04389F6}" destId="{7A3D7855-90BA-4BF6-B3FD-DB290DC25059}" srcOrd="2" destOrd="0" parTransId="{54F89240-FEDC-4A4D-A968-36949FBF7EF1}" sibTransId="{993B01BC-FE09-4142-BF83-A4AF08669957}"/>
    <dgm:cxn modelId="{0B4E229B-849B-45E5-8791-0D6496A05929}" type="presParOf" srcId="{97948AC3-EF54-4098-B6CD-5670C60E4F9E}" destId="{01DB3C1B-D3E5-43B9-BD81-AFE130F245D9}" srcOrd="0" destOrd="0" presId="urn:microsoft.com/office/officeart/2005/8/layout/default"/>
    <dgm:cxn modelId="{76FEDF35-C199-4B21-96C4-7DFB65BC2A8D}" type="presParOf" srcId="{97948AC3-EF54-4098-B6CD-5670C60E4F9E}" destId="{23C1A791-DEC4-4FEB-902F-D5BA730E4B4D}" srcOrd="1" destOrd="0" presId="urn:microsoft.com/office/officeart/2005/8/layout/default"/>
    <dgm:cxn modelId="{757B17C9-402E-448D-9D03-90A95CD728A6}" type="presParOf" srcId="{97948AC3-EF54-4098-B6CD-5670C60E4F9E}" destId="{A41452D9-BCC7-4EE3-A7C6-E3293EA858EC}" srcOrd="2" destOrd="0" presId="urn:microsoft.com/office/officeart/2005/8/layout/default"/>
    <dgm:cxn modelId="{923166E6-0EF9-461F-BB82-5EF680BA183E}" type="presParOf" srcId="{97948AC3-EF54-4098-B6CD-5670C60E4F9E}" destId="{A053A863-F4CD-4F02-A88C-AEB16C69E356}" srcOrd="3" destOrd="0" presId="urn:microsoft.com/office/officeart/2005/8/layout/default"/>
    <dgm:cxn modelId="{295CE789-DF84-4DD9-8B2B-A9FD6551BD18}" type="presParOf" srcId="{97948AC3-EF54-4098-B6CD-5670C60E4F9E}" destId="{A3A94746-1DC7-480E-9F20-601AE4092F22}" srcOrd="4" destOrd="0" presId="urn:microsoft.com/office/officeart/2005/8/layout/default"/>
    <dgm:cxn modelId="{04F7B89D-510C-458B-990E-7AF8C6313B74}" type="presParOf" srcId="{97948AC3-EF54-4098-B6CD-5670C60E4F9E}" destId="{691C8B04-41C6-4C39-8CE0-D16D9A35E345}" srcOrd="5" destOrd="0" presId="urn:microsoft.com/office/officeart/2005/8/layout/default"/>
    <dgm:cxn modelId="{4986CE98-3323-4DCD-ACC8-DF7FD4F3C108}" type="presParOf" srcId="{97948AC3-EF54-4098-B6CD-5670C60E4F9E}" destId="{13798B79-9906-41C5-8FD8-B164B4C0FB5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8006E1-A810-41B7-A1F6-8400FE27E23F}" type="doc">
      <dgm:prSet loTypeId="urn:microsoft.com/office/officeart/2005/8/layout/hList6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2C553F7-6FDB-43C1-951E-BF5DECA16FE2}">
      <dgm:prSet phldrT="[Texto]"/>
      <dgm:spPr/>
      <dgm:t>
        <a:bodyPr/>
        <a:lstStyle/>
        <a:p>
          <a:r>
            <a: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 sistema de gestión remota para dar autorización de acceso a los diferentes usuarios que deseen hacer uso de la infraestructura civil subterránea.</a:t>
          </a:r>
          <a:endParaRPr lang="es-EC" dirty="0"/>
        </a:p>
      </dgm:t>
    </dgm:pt>
    <dgm:pt modelId="{DAAB6D9E-FB87-4883-85C3-7FDEB83848E3}" type="parTrans" cxnId="{7DA91B4C-0980-4E10-907E-308BE47D72F3}">
      <dgm:prSet/>
      <dgm:spPr/>
      <dgm:t>
        <a:bodyPr/>
        <a:lstStyle/>
        <a:p>
          <a:endParaRPr lang="es-EC"/>
        </a:p>
      </dgm:t>
    </dgm:pt>
    <dgm:pt modelId="{CF8B5BC6-F999-4E3A-9D09-A84B0200E589}" type="sibTrans" cxnId="{7DA91B4C-0980-4E10-907E-308BE47D72F3}">
      <dgm:prSet/>
      <dgm:spPr/>
      <dgm:t>
        <a:bodyPr/>
        <a:lstStyle/>
        <a:p>
          <a:endParaRPr lang="es-EC"/>
        </a:p>
      </dgm:t>
    </dgm:pt>
    <dgm:pt modelId="{BFF0DBC2-D4FD-46D9-9EFE-FB8537421F0E}">
      <dgm:prSet phldrT="[Texto]"/>
      <dgm:spPr/>
      <dgm:t>
        <a:bodyPr/>
        <a:lstStyle/>
        <a:p>
          <a:r>
            <a: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control de acceso a los pozos de revisión tiene un alto grado de responsabilidad por ello es necesario implementar herramientas de ciberseguridad que identifiquen intrusos o ataques. </a:t>
          </a:r>
          <a:endParaRPr lang="es-EC" dirty="0"/>
        </a:p>
      </dgm:t>
    </dgm:pt>
    <dgm:pt modelId="{2824F5E8-0EF9-4E44-B793-0E8681609329}" type="parTrans" cxnId="{549E7862-0F5C-45CA-8C06-3D7A68DA55DD}">
      <dgm:prSet/>
      <dgm:spPr/>
      <dgm:t>
        <a:bodyPr/>
        <a:lstStyle/>
        <a:p>
          <a:endParaRPr lang="es-EC"/>
        </a:p>
      </dgm:t>
    </dgm:pt>
    <dgm:pt modelId="{50D8FF32-1E7B-4599-AE00-EBE8C7836355}" type="sibTrans" cxnId="{549E7862-0F5C-45CA-8C06-3D7A68DA55DD}">
      <dgm:prSet/>
      <dgm:spPr/>
      <dgm:t>
        <a:bodyPr/>
        <a:lstStyle/>
        <a:p>
          <a:endParaRPr lang="es-EC"/>
        </a:p>
      </dgm:t>
    </dgm:pt>
    <dgm:pt modelId="{ED60A073-498E-4D0E-B88C-ECA8AE0E99BB}">
      <dgm:prSet phldrT="[Texto]"/>
      <dgm:spPr/>
      <dgm:t>
        <a:bodyPr/>
        <a:lstStyle/>
        <a:p>
          <a:r>
            <a: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Crear una aplicación móvil para mejorar la monitorización del acceso a la infraestructura, además, que incluya notificaciones en tiempo real.</a:t>
          </a:r>
          <a:endParaRPr lang="es-EC" dirty="0"/>
        </a:p>
      </dgm:t>
    </dgm:pt>
    <dgm:pt modelId="{97E99DBF-5613-4DF3-BAAD-206BB9FCEC92}" type="parTrans" cxnId="{CA8D9731-E44C-4667-8AB4-D5DB9E99D906}">
      <dgm:prSet/>
      <dgm:spPr/>
      <dgm:t>
        <a:bodyPr/>
        <a:lstStyle/>
        <a:p>
          <a:endParaRPr lang="es-EC"/>
        </a:p>
      </dgm:t>
    </dgm:pt>
    <dgm:pt modelId="{D7311609-733E-4439-A6FA-305DAA082BA8}" type="sibTrans" cxnId="{CA8D9731-E44C-4667-8AB4-D5DB9E99D906}">
      <dgm:prSet/>
      <dgm:spPr/>
      <dgm:t>
        <a:bodyPr/>
        <a:lstStyle/>
        <a:p>
          <a:endParaRPr lang="es-EC"/>
        </a:p>
      </dgm:t>
    </dgm:pt>
    <dgm:pt modelId="{63AC31A3-98A2-4A96-92A7-70978D3C1B6C}">
      <dgm:prSet/>
      <dgm:spPr/>
      <dgm:t>
        <a:bodyPr/>
        <a:lstStyle/>
        <a:p>
          <a:r>
            <a:rPr lang="es-EC" dirty="0"/>
            <a:t>Implementar la tecnología </a:t>
          </a:r>
          <a:r>
            <a:rPr lang="es-EC" dirty="0" err="1"/>
            <a:t>LoRa</a:t>
          </a:r>
          <a:r>
            <a:rPr lang="es-EC" dirty="0"/>
            <a:t> en el ámbito de las Smart </a:t>
          </a:r>
          <a:r>
            <a:rPr lang="es-EC" dirty="0" err="1"/>
            <a:t>Cities</a:t>
          </a:r>
          <a:r>
            <a:rPr lang="es-EC" dirty="0"/>
            <a:t>, enfocándose en la seguridad de la ciudadanía a través de un botón de pánico.</a:t>
          </a:r>
        </a:p>
      </dgm:t>
    </dgm:pt>
    <dgm:pt modelId="{CF07D1C6-9FD5-4CD5-9B4A-F24D1D62FBC6}" type="parTrans" cxnId="{BEDA5EEC-7650-4957-9EF4-3CCCEC829BB6}">
      <dgm:prSet/>
      <dgm:spPr/>
      <dgm:t>
        <a:bodyPr/>
        <a:lstStyle/>
        <a:p>
          <a:endParaRPr lang="es-EC"/>
        </a:p>
      </dgm:t>
    </dgm:pt>
    <dgm:pt modelId="{83299ED7-31DA-4D68-A26A-DC09447D31D7}" type="sibTrans" cxnId="{BEDA5EEC-7650-4957-9EF4-3CCCEC829BB6}">
      <dgm:prSet/>
      <dgm:spPr/>
      <dgm:t>
        <a:bodyPr/>
        <a:lstStyle/>
        <a:p>
          <a:endParaRPr lang="es-EC"/>
        </a:p>
      </dgm:t>
    </dgm:pt>
    <dgm:pt modelId="{8511E6E7-E7AC-4C29-959E-1CBA349857D9}" type="pres">
      <dgm:prSet presAssocID="{2C8006E1-A810-41B7-A1F6-8400FE27E23F}" presName="Name0" presStyleCnt="0">
        <dgm:presLayoutVars>
          <dgm:dir/>
          <dgm:resizeHandles val="exact"/>
        </dgm:presLayoutVars>
      </dgm:prSet>
      <dgm:spPr/>
    </dgm:pt>
    <dgm:pt modelId="{1B839F71-79C2-4452-830A-ECFDAA7039AA}" type="pres">
      <dgm:prSet presAssocID="{B2C553F7-6FDB-43C1-951E-BF5DECA16FE2}" presName="node" presStyleLbl="node1" presStyleIdx="0" presStyleCnt="4">
        <dgm:presLayoutVars>
          <dgm:bulletEnabled val="1"/>
        </dgm:presLayoutVars>
      </dgm:prSet>
      <dgm:spPr/>
    </dgm:pt>
    <dgm:pt modelId="{1F727AE4-B157-4370-A4D3-C254072674D4}" type="pres">
      <dgm:prSet presAssocID="{CF8B5BC6-F999-4E3A-9D09-A84B0200E589}" presName="sibTrans" presStyleCnt="0"/>
      <dgm:spPr/>
    </dgm:pt>
    <dgm:pt modelId="{91126876-C1DB-450F-93E9-3B75C55BD415}" type="pres">
      <dgm:prSet presAssocID="{BFF0DBC2-D4FD-46D9-9EFE-FB8537421F0E}" presName="node" presStyleLbl="node1" presStyleIdx="1" presStyleCnt="4">
        <dgm:presLayoutVars>
          <dgm:bulletEnabled val="1"/>
        </dgm:presLayoutVars>
      </dgm:prSet>
      <dgm:spPr/>
    </dgm:pt>
    <dgm:pt modelId="{92D81DD0-537C-493F-8BC6-86E14959A84D}" type="pres">
      <dgm:prSet presAssocID="{50D8FF32-1E7B-4599-AE00-EBE8C7836355}" presName="sibTrans" presStyleCnt="0"/>
      <dgm:spPr/>
    </dgm:pt>
    <dgm:pt modelId="{CBC27330-33C0-42E0-BF9D-9D0EBB5F250B}" type="pres">
      <dgm:prSet presAssocID="{ED60A073-498E-4D0E-B88C-ECA8AE0E99BB}" presName="node" presStyleLbl="node1" presStyleIdx="2" presStyleCnt="4">
        <dgm:presLayoutVars>
          <dgm:bulletEnabled val="1"/>
        </dgm:presLayoutVars>
      </dgm:prSet>
      <dgm:spPr/>
    </dgm:pt>
    <dgm:pt modelId="{B6C5C902-3981-43E7-B5AE-5443DC0844DD}" type="pres">
      <dgm:prSet presAssocID="{D7311609-733E-4439-A6FA-305DAA082BA8}" presName="sibTrans" presStyleCnt="0"/>
      <dgm:spPr/>
    </dgm:pt>
    <dgm:pt modelId="{FA9BCA4E-5DB4-4E29-BED4-694BB9DCBE48}" type="pres">
      <dgm:prSet presAssocID="{63AC31A3-98A2-4A96-92A7-70978D3C1B6C}" presName="node" presStyleLbl="node1" presStyleIdx="3" presStyleCnt="4">
        <dgm:presLayoutVars>
          <dgm:bulletEnabled val="1"/>
        </dgm:presLayoutVars>
      </dgm:prSet>
      <dgm:spPr/>
    </dgm:pt>
  </dgm:ptLst>
  <dgm:cxnLst>
    <dgm:cxn modelId="{CA8D9731-E44C-4667-8AB4-D5DB9E99D906}" srcId="{2C8006E1-A810-41B7-A1F6-8400FE27E23F}" destId="{ED60A073-498E-4D0E-B88C-ECA8AE0E99BB}" srcOrd="2" destOrd="0" parTransId="{97E99DBF-5613-4DF3-BAAD-206BB9FCEC92}" sibTransId="{D7311609-733E-4439-A6FA-305DAA082BA8}"/>
    <dgm:cxn modelId="{506C3834-B3BF-400A-9F36-5C78D7644FB5}" type="presOf" srcId="{BFF0DBC2-D4FD-46D9-9EFE-FB8537421F0E}" destId="{91126876-C1DB-450F-93E9-3B75C55BD415}" srcOrd="0" destOrd="0" presId="urn:microsoft.com/office/officeart/2005/8/layout/hList6"/>
    <dgm:cxn modelId="{549E7862-0F5C-45CA-8C06-3D7A68DA55DD}" srcId="{2C8006E1-A810-41B7-A1F6-8400FE27E23F}" destId="{BFF0DBC2-D4FD-46D9-9EFE-FB8537421F0E}" srcOrd="1" destOrd="0" parTransId="{2824F5E8-0EF9-4E44-B793-0E8681609329}" sibTransId="{50D8FF32-1E7B-4599-AE00-EBE8C7836355}"/>
    <dgm:cxn modelId="{7DA91B4C-0980-4E10-907E-308BE47D72F3}" srcId="{2C8006E1-A810-41B7-A1F6-8400FE27E23F}" destId="{B2C553F7-6FDB-43C1-951E-BF5DECA16FE2}" srcOrd="0" destOrd="0" parTransId="{DAAB6D9E-FB87-4883-85C3-7FDEB83848E3}" sibTransId="{CF8B5BC6-F999-4E3A-9D09-A84B0200E589}"/>
    <dgm:cxn modelId="{C0E2406F-1EEF-4F73-894A-3FDA02A2DCDB}" type="presOf" srcId="{B2C553F7-6FDB-43C1-951E-BF5DECA16FE2}" destId="{1B839F71-79C2-4452-830A-ECFDAA7039AA}" srcOrd="0" destOrd="0" presId="urn:microsoft.com/office/officeart/2005/8/layout/hList6"/>
    <dgm:cxn modelId="{145A7E56-D363-4EFF-8875-8C77CA49BC54}" type="presOf" srcId="{2C8006E1-A810-41B7-A1F6-8400FE27E23F}" destId="{8511E6E7-E7AC-4C29-959E-1CBA349857D9}" srcOrd="0" destOrd="0" presId="urn:microsoft.com/office/officeart/2005/8/layout/hList6"/>
    <dgm:cxn modelId="{63501A86-FA0E-45D4-97E7-BEEA1F9B04C4}" type="presOf" srcId="{63AC31A3-98A2-4A96-92A7-70978D3C1B6C}" destId="{FA9BCA4E-5DB4-4E29-BED4-694BB9DCBE48}" srcOrd="0" destOrd="0" presId="urn:microsoft.com/office/officeart/2005/8/layout/hList6"/>
    <dgm:cxn modelId="{458672A1-E703-443F-9B50-1A426CCB4584}" type="presOf" srcId="{ED60A073-498E-4D0E-B88C-ECA8AE0E99BB}" destId="{CBC27330-33C0-42E0-BF9D-9D0EBB5F250B}" srcOrd="0" destOrd="0" presId="urn:microsoft.com/office/officeart/2005/8/layout/hList6"/>
    <dgm:cxn modelId="{BEDA5EEC-7650-4957-9EF4-3CCCEC829BB6}" srcId="{2C8006E1-A810-41B7-A1F6-8400FE27E23F}" destId="{63AC31A3-98A2-4A96-92A7-70978D3C1B6C}" srcOrd="3" destOrd="0" parTransId="{CF07D1C6-9FD5-4CD5-9B4A-F24D1D62FBC6}" sibTransId="{83299ED7-31DA-4D68-A26A-DC09447D31D7}"/>
    <dgm:cxn modelId="{B77A3DF5-3A3E-49A3-BB24-A931A64A0FB7}" type="presParOf" srcId="{8511E6E7-E7AC-4C29-959E-1CBA349857D9}" destId="{1B839F71-79C2-4452-830A-ECFDAA7039AA}" srcOrd="0" destOrd="0" presId="urn:microsoft.com/office/officeart/2005/8/layout/hList6"/>
    <dgm:cxn modelId="{E07C6B4E-83B1-4907-ABE9-361378897033}" type="presParOf" srcId="{8511E6E7-E7AC-4C29-959E-1CBA349857D9}" destId="{1F727AE4-B157-4370-A4D3-C254072674D4}" srcOrd="1" destOrd="0" presId="urn:microsoft.com/office/officeart/2005/8/layout/hList6"/>
    <dgm:cxn modelId="{D8F46418-C068-4AE7-92FA-F3912EF81401}" type="presParOf" srcId="{8511E6E7-E7AC-4C29-959E-1CBA349857D9}" destId="{91126876-C1DB-450F-93E9-3B75C55BD415}" srcOrd="2" destOrd="0" presId="urn:microsoft.com/office/officeart/2005/8/layout/hList6"/>
    <dgm:cxn modelId="{B3E54A26-439B-4EA2-8445-23392C8B54DE}" type="presParOf" srcId="{8511E6E7-E7AC-4C29-959E-1CBA349857D9}" destId="{92D81DD0-537C-493F-8BC6-86E14959A84D}" srcOrd="3" destOrd="0" presId="urn:microsoft.com/office/officeart/2005/8/layout/hList6"/>
    <dgm:cxn modelId="{5524BB55-CB9B-4B7C-899E-AFC19FA8260A}" type="presParOf" srcId="{8511E6E7-E7AC-4C29-959E-1CBA349857D9}" destId="{CBC27330-33C0-42E0-BF9D-9D0EBB5F250B}" srcOrd="4" destOrd="0" presId="urn:microsoft.com/office/officeart/2005/8/layout/hList6"/>
    <dgm:cxn modelId="{98866597-2156-4B2D-AE52-8ABC4BB9665D}" type="presParOf" srcId="{8511E6E7-E7AC-4C29-959E-1CBA349857D9}" destId="{B6C5C902-3981-43E7-B5AE-5443DC0844DD}" srcOrd="5" destOrd="0" presId="urn:microsoft.com/office/officeart/2005/8/layout/hList6"/>
    <dgm:cxn modelId="{ED70C824-E38E-46F3-9E9C-7AD8E5957F93}" type="presParOf" srcId="{8511E6E7-E7AC-4C29-959E-1CBA349857D9}" destId="{FA9BCA4E-5DB4-4E29-BED4-694BB9DCBE4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0A8AF-4FD1-4698-A888-DCD17BAE2A6B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05C3F-00C9-4958-9A28-F996E63BE9F4}">
      <dsp:nvSpPr>
        <dsp:cNvPr id="0" name=""/>
        <dsp:cNvSpPr/>
      </dsp:nvSpPr>
      <dsp:spPr>
        <a:xfrm>
          <a:off x="454816" y="301437"/>
          <a:ext cx="7470873" cy="6032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Georgia" panose="02040502050405020303" pitchFamily="18" charset="0"/>
            </a:rPr>
            <a:t>1.- INTRODUCCIÓN</a:t>
          </a:r>
        </a:p>
      </dsp:txBody>
      <dsp:txXfrm>
        <a:off x="454816" y="301437"/>
        <a:ext cx="7470873" cy="603259"/>
      </dsp:txXfrm>
    </dsp:sp>
    <dsp:sp modelId="{09009058-4714-4E62-8E3E-72D87B8E9DA6}">
      <dsp:nvSpPr>
        <dsp:cNvPr id="0" name=""/>
        <dsp:cNvSpPr/>
      </dsp:nvSpPr>
      <dsp:spPr>
        <a:xfrm>
          <a:off x="77778" y="226029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932CB-DEB5-495F-B291-7661D8D46A94}">
      <dsp:nvSpPr>
        <dsp:cNvPr id="0" name=""/>
        <dsp:cNvSpPr/>
      </dsp:nvSpPr>
      <dsp:spPr>
        <a:xfrm>
          <a:off x="887094" y="1206037"/>
          <a:ext cx="7038594" cy="6032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Georgia" panose="02040502050405020303" pitchFamily="18" charset="0"/>
            </a:rPr>
            <a:t>2.- OBJETIVOS</a:t>
          </a:r>
        </a:p>
      </dsp:txBody>
      <dsp:txXfrm>
        <a:off x="887094" y="1206037"/>
        <a:ext cx="7038594" cy="603259"/>
      </dsp:txXfrm>
    </dsp:sp>
    <dsp:sp modelId="{44F3FC4D-A5DB-4D1C-BC00-BF55B727CE30}">
      <dsp:nvSpPr>
        <dsp:cNvPr id="0" name=""/>
        <dsp:cNvSpPr/>
      </dsp:nvSpPr>
      <dsp:spPr>
        <a:xfrm>
          <a:off x="510057" y="11306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EBF92-9A1E-46D9-8C72-0E5DF27EF804}">
      <dsp:nvSpPr>
        <dsp:cNvPr id="0" name=""/>
        <dsp:cNvSpPr/>
      </dsp:nvSpPr>
      <dsp:spPr>
        <a:xfrm>
          <a:off x="1019769" y="2110638"/>
          <a:ext cx="6905920" cy="6032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Georgia" panose="02040502050405020303" pitchFamily="18" charset="0"/>
            </a:rPr>
            <a:t>3.- DESARROLLO E IMPLEMENTACIÓN</a:t>
          </a:r>
        </a:p>
      </dsp:txBody>
      <dsp:txXfrm>
        <a:off x="1019769" y="2110638"/>
        <a:ext cx="6905920" cy="603259"/>
      </dsp:txXfrm>
    </dsp:sp>
    <dsp:sp modelId="{6AEDB1B0-F5BC-4BC0-8DD8-5C81998B921E}">
      <dsp:nvSpPr>
        <dsp:cNvPr id="0" name=""/>
        <dsp:cNvSpPr/>
      </dsp:nvSpPr>
      <dsp:spPr>
        <a:xfrm>
          <a:off x="642732" y="20352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2651C-8563-412B-8EF6-0D4AD3F0BB33}">
      <dsp:nvSpPr>
        <dsp:cNvPr id="0" name=""/>
        <dsp:cNvSpPr/>
      </dsp:nvSpPr>
      <dsp:spPr>
        <a:xfrm>
          <a:off x="887094" y="3015238"/>
          <a:ext cx="7038594" cy="6032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Georgia" panose="02040502050405020303" pitchFamily="18" charset="0"/>
            </a:rPr>
            <a:t>4.- RESULTADOS</a:t>
          </a:r>
        </a:p>
      </dsp:txBody>
      <dsp:txXfrm>
        <a:off x="887094" y="3015238"/>
        <a:ext cx="7038594" cy="603259"/>
      </dsp:txXfrm>
    </dsp:sp>
    <dsp:sp modelId="{DBC4BEF0-E382-4331-A94E-5D279B34041E}">
      <dsp:nvSpPr>
        <dsp:cNvPr id="0" name=""/>
        <dsp:cNvSpPr/>
      </dsp:nvSpPr>
      <dsp:spPr>
        <a:xfrm>
          <a:off x="510057" y="29398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98F5F-CDDF-4D5D-B2F2-A0F1ECE4D33A}">
      <dsp:nvSpPr>
        <dsp:cNvPr id="0" name=""/>
        <dsp:cNvSpPr/>
      </dsp:nvSpPr>
      <dsp:spPr>
        <a:xfrm>
          <a:off x="454816" y="3919839"/>
          <a:ext cx="7470873" cy="6032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Georgia" panose="02040502050405020303" pitchFamily="18" charset="0"/>
            </a:rPr>
            <a:t>5.- CONCLUSIONES Y RECOMENDACIONES</a:t>
          </a:r>
        </a:p>
      </dsp:txBody>
      <dsp:txXfrm>
        <a:off x="454816" y="3919839"/>
        <a:ext cx="7470873" cy="603259"/>
      </dsp:txXfrm>
    </dsp:sp>
    <dsp:sp modelId="{87AE36FE-0729-4B5D-B063-F9DD79FCECC5}">
      <dsp:nvSpPr>
        <dsp:cNvPr id="0" name=""/>
        <dsp:cNvSpPr/>
      </dsp:nvSpPr>
      <dsp:spPr>
        <a:xfrm>
          <a:off x="77778" y="3834424"/>
          <a:ext cx="754074" cy="77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F4AAA-71DC-4C6D-9439-6961B93E95D2}">
      <dsp:nvSpPr>
        <dsp:cNvPr id="0" name=""/>
        <dsp:cNvSpPr/>
      </dsp:nvSpPr>
      <dsp:spPr>
        <a:xfrm>
          <a:off x="0" y="119092"/>
          <a:ext cx="8856984" cy="65637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No existe ningún sistema que permite controlar el acceso de la infraestructura civil subterránea en la ciudad de Quito. </a:t>
          </a:r>
          <a:endParaRPr lang="es-EC" sz="1700" kern="1200" dirty="0"/>
        </a:p>
      </dsp:txBody>
      <dsp:txXfrm>
        <a:off x="32041" y="151133"/>
        <a:ext cx="8792902" cy="592288"/>
      </dsp:txXfrm>
    </dsp:sp>
    <dsp:sp modelId="{24CB94D6-6B00-49C4-BBD0-03533520A284}">
      <dsp:nvSpPr>
        <dsp:cNvPr id="0" name=""/>
        <dsp:cNvSpPr/>
      </dsp:nvSpPr>
      <dsp:spPr>
        <a:xfrm>
          <a:off x="0" y="775462"/>
          <a:ext cx="8856984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Posible solución tecnología </a:t>
          </a:r>
          <a:r>
            <a:rPr lang="es-ES" sz="1300" kern="1200" dirty="0" err="1"/>
            <a:t>LoRa</a:t>
          </a:r>
          <a:r>
            <a:rPr lang="es-ES" sz="1300" kern="1200" dirty="0"/>
            <a:t> y </a:t>
          </a:r>
          <a:r>
            <a:rPr lang="es-ES" sz="1300" kern="1200" dirty="0" err="1"/>
            <a:t>WiFi</a:t>
          </a:r>
          <a:r>
            <a:rPr lang="es-ES" sz="1300" kern="1200" dirty="0"/>
            <a:t>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 err="1"/>
            <a:t>LoRa</a:t>
          </a:r>
          <a:r>
            <a:rPr lang="es-ES" sz="1300" kern="1200" dirty="0"/>
            <a:t> – largas distancias y bajo consumo.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 err="1"/>
            <a:t>WiFi</a:t>
          </a:r>
          <a:r>
            <a:rPr lang="es-ES" sz="1300" kern="1200" dirty="0"/>
            <a:t> – sistema desplegado en la ciudad.</a:t>
          </a:r>
          <a:endParaRPr lang="es-EC" sz="1300" kern="1200" dirty="0"/>
        </a:p>
      </dsp:txBody>
      <dsp:txXfrm>
        <a:off x="0" y="775462"/>
        <a:ext cx="8856984" cy="633420"/>
      </dsp:txXfrm>
    </dsp:sp>
    <dsp:sp modelId="{894CF401-40CB-4482-A9EA-D2A64130D208}">
      <dsp:nvSpPr>
        <dsp:cNvPr id="0" name=""/>
        <dsp:cNvSpPr/>
      </dsp:nvSpPr>
      <dsp:spPr>
        <a:xfrm>
          <a:off x="0" y="1408882"/>
          <a:ext cx="8856984" cy="656370"/>
        </a:xfrm>
        <a:prstGeom prst="roundRect">
          <a:avLst/>
        </a:prstGeom>
        <a:solidFill>
          <a:schemeClr val="accent2">
            <a:shade val="50000"/>
            <a:hueOff val="0"/>
            <a:satOff val="-16266"/>
            <a:lumOff val="263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 definió variables adecuadas para la correcta detección de una tapa.</a:t>
          </a:r>
          <a:endParaRPr lang="es-EC" sz="1700" kern="1200" dirty="0"/>
        </a:p>
      </dsp:txBody>
      <dsp:txXfrm>
        <a:off x="32041" y="1440923"/>
        <a:ext cx="8792902" cy="592288"/>
      </dsp:txXfrm>
    </dsp:sp>
    <dsp:sp modelId="{9C04C84E-956E-468A-9EF8-8E9EC538B23F}">
      <dsp:nvSpPr>
        <dsp:cNvPr id="0" name=""/>
        <dsp:cNvSpPr/>
      </dsp:nvSpPr>
      <dsp:spPr>
        <a:xfrm>
          <a:off x="0" y="2065252"/>
          <a:ext cx="8856984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Proximidad e inclinación.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Dimensionamiento de dispositivos electrónicos para tecnología </a:t>
          </a:r>
          <a:r>
            <a:rPr lang="es-ES" sz="1300" kern="1200" dirty="0" err="1"/>
            <a:t>LoRa</a:t>
          </a:r>
          <a:r>
            <a:rPr lang="es-ES" sz="1300" kern="1200" dirty="0"/>
            <a:t> y </a:t>
          </a:r>
          <a:r>
            <a:rPr lang="es-ES" sz="1300" kern="1200" dirty="0" err="1"/>
            <a:t>WiFi</a:t>
          </a:r>
          <a:r>
            <a:rPr lang="es-ES" sz="1300" kern="1200" dirty="0"/>
            <a:t>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Sistema de energía autónomo.</a:t>
          </a:r>
          <a:endParaRPr lang="es-EC" sz="1300" kern="1200" dirty="0"/>
        </a:p>
      </dsp:txBody>
      <dsp:txXfrm>
        <a:off x="0" y="2065252"/>
        <a:ext cx="8856984" cy="633420"/>
      </dsp:txXfrm>
    </dsp:sp>
    <dsp:sp modelId="{47CFEE04-3C5A-4400-B1D1-6C38108BF737}">
      <dsp:nvSpPr>
        <dsp:cNvPr id="0" name=""/>
        <dsp:cNvSpPr/>
      </dsp:nvSpPr>
      <dsp:spPr>
        <a:xfrm>
          <a:off x="0" y="2698672"/>
          <a:ext cx="8856984" cy="656370"/>
        </a:xfrm>
        <a:prstGeom prst="roundRect">
          <a:avLst/>
        </a:prstGeom>
        <a:solidFill>
          <a:schemeClr val="accent2">
            <a:shade val="50000"/>
            <a:hueOff val="0"/>
            <a:satOff val="-32532"/>
            <a:lumOff val="527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 diseñó una red con tecnología </a:t>
          </a:r>
          <a:r>
            <a:rPr lang="es-ES" sz="1700" kern="1200" dirty="0" err="1"/>
            <a:t>LoRa</a:t>
          </a:r>
          <a:r>
            <a:rPr lang="es-ES" sz="1700" kern="1200" dirty="0"/>
            <a:t>.</a:t>
          </a:r>
          <a:endParaRPr lang="es-EC" sz="1700" kern="1200" dirty="0"/>
        </a:p>
      </dsp:txBody>
      <dsp:txXfrm>
        <a:off x="32041" y="2730713"/>
        <a:ext cx="8792902" cy="592288"/>
      </dsp:txXfrm>
    </dsp:sp>
    <dsp:sp modelId="{31B2A323-B5E1-478C-810B-9A9F5CC9B4FA}">
      <dsp:nvSpPr>
        <dsp:cNvPr id="0" name=""/>
        <dsp:cNvSpPr/>
      </dsp:nvSpPr>
      <dsp:spPr>
        <a:xfrm>
          <a:off x="0" y="3355042"/>
          <a:ext cx="8856984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 err="1"/>
            <a:t>Payload</a:t>
          </a:r>
          <a:r>
            <a:rPr lang="es-ES" sz="1300" kern="1200" dirty="0"/>
            <a:t> de 6 bytes.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Gateway que permite administrar 255 nodos.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Diferente fabricante con chip SX1278/SX1276.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Importancia de la antena del Gateway.</a:t>
          </a:r>
          <a:endParaRPr lang="es-EC" sz="1300" kern="1200" dirty="0"/>
        </a:p>
      </dsp:txBody>
      <dsp:txXfrm>
        <a:off x="0" y="3355042"/>
        <a:ext cx="8856984" cy="844560"/>
      </dsp:txXfrm>
    </dsp:sp>
    <dsp:sp modelId="{6EAC2BDA-D209-4C85-8966-644CF41CB0D8}">
      <dsp:nvSpPr>
        <dsp:cNvPr id="0" name=""/>
        <dsp:cNvSpPr/>
      </dsp:nvSpPr>
      <dsp:spPr>
        <a:xfrm>
          <a:off x="0" y="4199602"/>
          <a:ext cx="8856984" cy="656370"/>
        </a:xfrm>
        <a:prstGeom prst="roundRect">
          <a:avLst/>
        </a:prstGeom>
        <a:solidFill>
          <a:schemeClr val="accent2">
            <a:shade val="50000"/>
            <a:hueOff val="0"/>
            <a:satOff val="-16266"/>
            <a:lumOff val="263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 diseñó una red con tecnología </a:t>
          </a:r>
          <a:r>
            <a:rPr lang="es-ES" sz="1700" kern="1200" dirty="0" err="1"/>
            <a:t>WiFi</a:t>
          </a:r>
          <a:r>
            <a:rPr lang="es-ES" sz="1700" kern="1200" dirty="0"/>
            <a:t>.</a:t>
          </a:r>
          <a:endParaRPr lang="es-EC" sz="1700" kern="1200" dirty="0"/>
        </a:p>
      </dsp:txBody>
      <dsp:txXfrm>
        <a:off x="32041" y="4231643"/>
        <a:ext cx="8792902" cy="592288"/>
      </dsp:txXfrm>
    </dsp:sp>
    <dsp:sp modelId="{8A68C32F-519D-4C3E-82D3-74E645F50D68}">
      <dsp:nvSpPr>
        <dsp:cNvPr id="0" name=""/>
        <dsp:cNvSpPr/>
      </dsp:nvSpPr>
      <dsp:spPr>
        <a:xfrm>
          <a:off x="0" y="4855972"/>
          <a:ext cx="8856984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 dirty="0"/>
            <a:t>Alcance de 100 m con línea de vista</a:t>
          </a:r>
          <a:endParaRPr lang="es-EC" sz="1300" kern="1200" dirty="0"/>
        </a:p>
      </dsp:txBody>
      <dsp:txXfrm>
        <a:off x="0" y="4855972"/>
        <a:ext cx="8856984" cy="281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F4AAA-71DC-4C6D-9439-6961B93E95D2}">
      <dsp:nvSpPr>
        <dsp:cNvPr id="0" name=""/>
        <dsp:cNvSpPr/>
      </dsp:nvSpPr>
      <dsp:spPr>
        <a:xfrm>
          <a:off x="0" y="25154"/>
          <a:ext cx="8856984" cy="68445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Se utilizó la plataforma </a:t>
          </a:r>
          <a:r>
            <a:rPr lang="es-ES" sz="1800" kern="1200" dirty="0" err="1"/>
            <a:t>ThingSpeak</a:t>
          </a:r>
          <a:r>
            <a:rPr lang="es-ES" sz="1800" kern="1200" dirty="0"/>
            <a:t> para visualizar los datos.</a:t>
          </a:r>
          <a:endParaRPr lang="es-EC" sz="1800" kern="1200" dirty="0"/>
        </a:p>
      </dsp:txBody>
      <dsp:txXfrm>
        <a:off x="33412" y="58566"/>
        <a:ext cx="8790160" cy="617626"/>
      </dsp:txXfrm>
    </dsp:sp>
    <dsp:sp modelId="{24CB94D6-6B00-49C4-BBD0-03533520A284}">
      <dsp:nvSpPr>
        <dsp:cNvPr id="0" name=""/>
        <dsp:cNvSpPr/>
      </dsp:nvSpPr>
      <dsp:spPr>
        <a:xfrm>
          <a:off x="0" y="709604"/>
          <a:ext cx="8856984" cy="456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Enlace al </a:t>
          </a:r>
          <a:r>
            <a:rPr lang="es-ES" sz="1400" kern="1200" dirty="0" err="1"/>
            <a:t>dashboard</a:t>
          </a:r>
          <a:r>
            <a:rPr lang="es-ES" sz="1400" kern="1200" dirty="0"/>
            <a:t> a través de API Key.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Amigable al usuario.</a:t>
          </a:r>
          <a:endParaRPr lang="es-EC" sz="1400" kern="1200" dirty="0"/>
        </a:p>
      </dsp:txBody>
      <dsp:txXfrm>
        <a:off x="0" y="709604"/>
        <a:ext cx="8856984" cy="456435"/>
      </dsp:txXfrm>
    </dsp:sp>
    <dsp:sp modelId="{894CF401-40CB-4482-A9EA-D2A64130D208}">
      <dsp:nvSpPr>
        <dsp:cNvPr id="0" name=""/>
        <dsp:cNvSpPr/>
      </dsp:nvSpPr>
      <dsp:spPr>
        <a:xfrm>
          <a:off x="0" y="1166039"/>
          <a:ext cx="8856984" cy="684450"/>
        </a:xfrm>
        <a:prstGeom prst="roundRect">
          <a:avLst/>
        </a:prstGeom>
        <a:solidFill>
          <a:schemeClr val="accent2">
            <a:shade val="50000"/>
            <a:hueOff val="0"/>
            <a:satOff val="-16266"/>
            <a:lumOff val="263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El rendimiento se comprobó mediante el consumo energético, valores de RSSI y detección de señales.</a:t>
          </a:r>
          <a:endParaRPr lang="es-EC" sz="1800" kern="1200" dirty="0"/>
        </a:p>
      </dsp:txBody>
      <dsp:txXfrm>
        <a:off x="33412" y="1199451"/>
        <a:ext cx="8790160" cy="617626"/>
      </dsp:txXfrm>
    </dsp:sp>
    <dsp:sp modelId="{C26FE995-7081-4219-8208-4F9F5F51CF09}">
      <dsp:nvSpPr>
        <dsp:cNvPr id="0" name=""/>
        <dsp:cNvSpPr/>
      </dsp:nvSpPr>
      <dsp:spPr>
        <a:xfrm>
          <a:off x="0" y="1850489"/>
          <a:ext cx="8856984" cy="109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Duración de batería: </a:t>
          </a:r>
          <a:r>
            <a:rPr lang="es-ES" sz="1400" kern="1200" dirty="0" err="1"/>
            <a:t>WiFi</a:t>
          </a:r>
          <a:r>
            <a:rPr lang="es-ES" sz="1400" kern="1200" dirty="0"/>
            <a:t> </a:t>
          </a:r>
          <a:r>
            <a:rPr lang="es-ES" sz="1400" kern="1200" dirty="0">
              <a:sym typeface="Wingdings" panose="05000000000000000000" pitchFamily="2" charset="2"/>
            </a:rPr>
            <a:t> 23.84 horas</a:t>
          </a:r>
          <a:r>
            <a:rPr lang="es-ES" sz="1400" kern="1200" dirty="0"/>
            <a:t>. </a:t>
          </a:r>
          <a:r>
            <a:rPr lang="es-ES" sz="1400" kern="1200" dirty="0" err="1"/>
            <a:t>LoRa</a:t>
          </a:r>
          <a:r>
            <a:rPr lang="es-ES" sz="1400" kern="1200" dirty="0"/>
            <a:t> </a:t>
          </a:r>
          <a:r>
            <a:rPr lang="es-ES" sz="1400" kern="1200" dirty="0">
              <a:sym typeface="Wingdings" panose="05000000000000000000" pitchFamily="2" charset="2"/>
            </a:rPr>
            <a:t> 27.53 horas.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RSSI </a:t>
          </a:r>
          <a:r>
            <a:rPr lang="es-ES" sz="1400" kern="1200" dirty="0" err="1"/>
            <a:t>LoRa</a:t>
          </a:r>
          <a:r>
            <a:rPr lang="es-ES" sz="1400" kern="1200" dirty="0"/>
            <a:t>: Zona rural </a:t>
          </a:r>
          <a:r>
            <a:rPr lang="es-ES" sz="1400" kern="1200" dirty="0">
              <a:sym typeface="Wingdings" panose="05000000000000000000" pitchFamily="2" charset="2"/>
            </a:rPr>
            <a:t> -92 dBm a -114 dBm, zona urbana  -85 dBm a -101 dBm, campus -79 dBm a -108 dBm.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RSSI </a:t>
          </a:r>
          <a:r>
            <a:rPr lang="es-ES" sz="1400" kern="1200" dirty="0" err="1"/>
            <a:t>WiFi</a:t>
          </a:r>
          <a:r>
            <a:rPr lang="es-ES" sz="1400" kern="1200" dirty="0"/>
            <a:t> </a:t>
          </a:r>
          <a:r>
            <a:rPr lang="es-ES" sz="1400" kern="1200" dirty="0">
              <a:sym typeface="Wingdings" panose="05000000000000000000" pitchFamily="2" charset="2"/>
            </a:rPr>
            <a:t> -71 dBm a -94 dBm.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Correcta verificación de detección de señales mediante alertas en la plataforma </a:t>
          </a:r>
          <a:r>
            <a:rPr lang="es-ES" sz="1400" kern="1200" dirty="0" err="1"/>
            <a:t>IoT</a:t>
          </a:r>
          <a:r>
            <a:rPr lang="es-ES" sz="1400" kern="1200" dirty="0"/>
            <a:t>.</a:t>
          </a:r>
          <a:endParaRPr lang="es-EC" sz="1400" kern="1200" dirty="0"/>
        </a:p>
      </dsp:txBody>
      <dsp:txXfrm>
        <a:off x="0" y="1850489"/>
        <a:ext cx="8856984" cy="1099170"/>
      </dsp:txXfrm>
    </dsp:sp>
    <dsp:sp modelId="{47CFEE04-3C5A-4400-B1D1-6C38108BF737}">
      <dsp:nvSpPr>
        <dsp:cNvPr id="0" name=""/>
        <dsp:cNvSpPr/>
      </dsp:nvSpPr>
      <dsp:spPr>
        <a:xfrm>
          <a:off x="0" y="2949659"/>
          <a:ext cx="8856984" cy="684450"/>
        </a:xfrm>
        <a:prstGeom prst="roundRect">
          <a:avLst/>
        </a:prstGeom>
        <a:solidFill>
          <a:schemeClr val="accent2">
            <a:shade val="50000"/>
            <a:hueOff val="0"/>
            <a:satOff val="-32532"/>
            <a:lumOff val="527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Se realizó el análisis en base a resultados de la tecnología </a:t>
          </a:r>
          <a:r>
            <a:rPr lang="es-ES" sz="1800" kern="1200" dirty="0" err="1"/>
            <a:t>LoRa</a:t>
          </a:r>
          <a:r>
            <a:rPr lang="es-ES" sz="1800" kern="1200" dirty="0"/>
            <a:t> y </a:t>
          </a:r>
          <a:r>
            <a:rPr lang="es-ES" sz="1800" kern="1200" dirty="0" err="1"/>
            <a:t>WiFi</a:t>
          </a:r>
          <a:r>
            <a:rPr lang="es-ES" sz="1800" kern="1200" dirty="0"/>
            <a:t>.</a:t>
          </a:r>
          <a:endParaRPr lang="es-EC" sz="1800" kern="1200" dirty="0"/>
        </a:p>
      </dsp:txBody>
      <dsp:txXfrm>
        <a:off x="33412" y="2983071"/>
        <a:ext cx="8790160" cy="617626"/>
      </dsp:txXfrm>
    </dsp:sp>
    <dsp:sp modelId="{31B2A323-B5E1-478C-810B-9A9F5CC9B4FA}">
      <dsp:nvSpPr>
        <dsp:cNvPr id="0" name=""/>
        <dsp:cNvSpPr/>
      </dsp:nvSpPr>
      <dsp:spPr>
        <a:xfrm>
          <a:off x="0" y="3634109"/>
          <a:ext cx="8856984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Cobertura </a:t>
          </a:r>
          <a:r>
            <a:rPr lang="es-ES" sz="1400" kern="1200" dirty="0" err="1"/>
            <a:t>LoRa</a:t>
          </a:r>
          <a:r>
            <a:rPr lang="es-ES" sz="1400" kern="1200" dirty="0"/>
            <a:t>: zona rural </a:t>
          </a:r>
          <a:r>
            <a:rPr lang="es-ES" sz="1400" kern="1200" dirty="0">
              <a:sym typeface="Wingdings" panose="05000000000000000000" pitchFamily="2" charset="2"/>
            </a:rPr>
            <a:t> 12 km, zona urbana  1.2 km.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Cobertura </a:t>
          </a:r>
          <a:r>
            <a:rPr lang="es-ES" sz="1400" kern="1200" dirty="0" err="1"/>
            <a:t>WiFi</a:t>
          </a:r>
          <a:r>
            <a:rPr lang="es-ES" sz="1400" kern="1200" dirty="0"/>
            <a:t>: 100 m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Costos: </a:t>
          </a:r>
          <a:r>
            <a:rPr lang="es-ES" sz="1400" kern="1200" dirty="0" err="1"/>
            <a:t>LoRa</a:t>
          </a:r>
          <a:r>
            <a:rPr lang="es-ES" sz="1400" kern="1200" dirty="0"/>
            <a:t> </a:t>
          </a:r>
          <a:r>
            <a:rPr lang="es-ES" sz="1400" kern="1200" dirty="0">
              <a:sym typeface="Wingdings" panose="05000000000000000000" pitchFamily="2" charset="2"/>
            </a:rPr>
            <a:t> 479 </a:t>
          </a:r>
          <a:r>
            <a:rPr lang="es-ES" sz="1400" kern="1200" dirty="0" err="1">
              <a:sym typeface="Wingdings" panose="05000000000000000000" pitchFamily="2" charset="2"/>
            </a:rPr>
            <a:t>dólates</a:t>
          </a:r>
          <a:r>
            <a:rPr lang="es-ES" sz="1400" kern="1200" dirty="0">
              <a:sym typeface="Wingdings" panose="05000000000000000000" pitchFamily="2" charset="2"/>
            </a:rPr>
            <a:t>, </a:t>
          </a:r>
          <a:r>
            <a:rPr lang="es-ES" sz="1400" kern="1200" dirty="0" err="1">
              <a:sym typeface="Wingdings" panose="05000000000000000000" pitchFamily="2" charset="2"/>
            </a:rPr>
            <a:t>WiFi</a:t>
          </a:r>
          <a:r>
            <a:rPr lang="es-ES" sz="1400" kern="1200" dirty="0">
              <a:sym typeface="Wingdings" panose="05000000000000000000" pitchFamily="2" charset="2"/>
            </a:rPr>
            <a:t>  150 dólares. 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Consumo energético: </a:t>
          </a:r>
          <a:r>
            <a:rPr lang="es-ES" sz="1400" kern="1200" dirty="0" err="1"/>
            <a:t>LoRa</a:t>
          </a:r>
          <a:r>
            <a:rPr lang="es-ES" sz="1400" kern="1200" dirty="0"/>
            <a:t> </a:t>
          </a:r>
          <a:r>
            <a:rPr lang="es-ES" sz="1400" kern="1200" dirty="0">
              <a:sym typeface="Wingdings" panose="05000000000000000000" pitchFamily="2" charset="2"/>
            </a:rPr>
            <a:t> 0,642 W, </a:t>
          </a:r>
          <a:r>
            <a:rPr lang="es-ES" sz="1400" kern="1200" dirty="0" err="1">
              <a:sym typeface="Wingdings" panose="05000000000000000000" pitchFamily="2" charset="2"/>
            </a:rPr>
            <a:t>WiFi</a:t>
          </a:r>
          <a:r>
            <a:rPr lang="es-ES" sz="1400" kern="1200" dirty="0">
              <a:sym typeface="Wingdings" panose="05000000000000000000" pitchFamily="2" charset="2"/>
            </a:rPr>
            <a:t>  0,776 W.</a:t>
          </a:r>
          <a:endParaRPr lang="es-EC" sz="1400" kern="1200" dirty="0"/>
        </a:p>
      </dsp:txBody>
      <dsp:txXfrm>
        <a:off x="0" y="3634109"/>
        <a:ext cx="8856984" cy="912870"/>
      </dsp:txXfrm>
    </dsp:sp>
    <dsp:sp modelId="{929CCB61-99AC-4F7D-8387-B7AE47677169}">
      <dsp:nvSpPr>
        <dsp:cNvPr id="0" name=""/>
        <dsp:cNvSpPr/>
      </dsp:nvSpPr>
      <dsp:spPr>
        <a:xfrm>
          <a:off x="0" y="4546979"/>
          <a:ext cx="8856984" cy="684450"/>
        </a:xfrm>
        <a:prstGeom prst="roundRect">
          <a:avLst/>
        </a:prstGeom>
        <a:solidFill>
          <a:schemeClr val="accent2">
            <a:shade val="50000"/>
            <a:hueOff val="0"/>
            <a:satOff val="-16266"/>
            <a:lumOff val="263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Unión de tecnologías para la monitorización de la infraestructura civil subterránea del DMQ.</a:t>
          </a:r>
          <a:endParaRPr lang="es-EC" sz="1800" kern="1200" dirty="0"/>
        </a:p>
      </dsp:txBody>
      <dsp:txXfrm>
        <a:off x="33412" y="4580391"/>
        <a:ext cx="8790160" cy="617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3C1B-D3E5-43B9-BD81-AFE130F245D9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</a:rPr>
            <a:t>Colocar antenas en lugares altos.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744" y="145603"/>
        <a:ext cx="2902148" cy="1741289"/>
      </dsp:txXfrm>
    </dsp:sp>
    <dsp:sp modelId="{A41452D9-BCC7-4EE3-A7C6-E3293EA858EC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shade val="50000"/>
            <a:hueOff val="8728"/>
            <a:satOff val="12317"/>
            <a:lumOff val="154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</a:rPr>
            <a:t>Asegurar los sensores en el pozo.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3193107" y="145603"/>
        <a:ext cx="2902148" cy="1741289"/>
      </dsp:txXfrm>
    </dsp:sp>
    <dsp:sp modelId="{A3A94746-1DC7-480E-9F20-601AE4092F22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1">
            <a:shade val="50000"/>
            <a:hueOff val="17456"/>
            <a:satOff val="24633"/>
            <a:lumOff val="30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</a:rPr>
            <a:t>Preservar el equipo con protección IP.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744" y="2177107"/>
        <a:ext cx="2902148" cy="1741289"/>
      </dsp:txXfrm>
    </dsp:sp>
    <dsp:sp modelId="{13798B79-9906-41C5-8FD8-B164B4C0FB57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1">
            <a:shade val="50000"/>
            <a:hueOff val="8728"/>
            <a:satOff val="12317"/>
            <a:lumOff val="154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</a:rPr>
            <a:t>Petición de equipos del exterior con tiempo.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3193107" y="2177107"/>
        <a:ext cx="2902148" cy="1741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39F71-79C2-4452-830A-ECFDAA7039AA}">
      <dsp:nvSpPr>
        <dsp:cNvPr id="0" name=""/>
        <dsp:cNvSpPr/>
      </dsp:nvSpPr>
      <dsp:spPr>
        <a:xfrm rot="16200000">
          <a:off x="-1535087" y="1537091"/>
          <a:ext cx="5040560" cy="1966377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78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 sistema de gestión remota para dar autorización de acceso a los diferentes usuarios que deseen hacer uso de la infraestructura civil subterránea.</a:t>
          </a:r>
          <a:endParaRPr lang="es-EC" sz="1600" kern="1200" dirty="0"/>
        </a:p>
      </dsp:txBody>
      <dsp:txXfrm rot="5400000">
        <a:off x="2004" y="1008112"/>
        <a:ext cx="1966377" cy="3024336"/>
      </dsp:txXfrm>
    </dsp:sp>
    <dsp:sp modelId="{91126876-C1DB-450F-93E9-3B75C55BD415}">
      <dsp:nvSpPr>
        <dsp:cNvPr id="0" name=""/>
        <dsp:cNvSpPr/>
      </dsp:nvSpPr>
      <dsp:spPr>
        <a:xfrm rot="16200000">
          <a:off x="578768" y="1537091"/>
          <a:ext cx="5040560" cy="1966377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78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control de acceso a los pozos de revisión tiene un alto grado de responsabilidad por ello es necesario implementar herramientas de ciberseguridad que identifiquen intrusos o ataques. </a:t>
          </a:r>
          <a:endParaRPr lang="es-EC" sz="1600" kern="1200" dirty="0"/>
        </a:p>
      </dsp:txBody>
      <dsp:txXfrm rot="5400000">
        <a:off x="2115859" y="1008112"/>
        <a:ext cx="1966377" cy="3024336"/>
      </dsp:txXfrm>
    </dsp:sp>
    <dsp:sp modelId="{CBC27330-33C0-42E0-BF9D-9D0EBB5F250B}">
      <dsp:nvSpPr>
        <dsp:cNvPr id="0" name=""/>
        <dsp:cNvSpPr/>
      </dsp:nvSpPr>
      <dsp:spPr>
        <a:xfrm rot="16200000">
          <a:off x="2692623" y="1537091"/>
          <a:ext cx="5040560" cy="1966377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78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Crear una aplicación móvil para mejorar la monitorización del acceso a la infraestructura, además, que incluya notificaciones en tiempo real.</a:t>
          </a:r>
          <a:endParaRPr lang="es-EC" sz="1600" kern="1200" dirty="0"/>
        </a:p>
      </dsp:txBody>
      <dsp:txXfrm rot="5400000">
        <a:off x="4229714" y="1008112"/>
        <a:ext cx="1966377" cy="3024336"/>
      </dsp:txXfrm>
    </dsp:sp>
    <dsp:sp modelId="{FA9BCA4E-5DB4-4E29-BED4-694BB9DCBE48}">
      <dsp:nvSpPr>
        <dsp:cNvPr id="0" name=""/>
        <dsp:cNvSpPr/>
      </dsp:nvSpPr>
      <dsp:spPr>
        <a:xfrm rot="16200000">
          <a:off x="4806479" y="1537091"/>
          <a:ext cx="5040560" cy="1966377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78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Implementar la tecnología </a:t>
          </a:r>
          <a:r>
            <a:rPr lang="es-EC" sz="1600" kern="1200" dirty="0" err="1"/>
            <a:t>LoRa</a:t>
          </a:r>
          <a:r>
            <a:rPr lang="es-EC" sz="1600" kern="1200" dirty="0"/>
            <a:t> en el ámbito de las Smart </a:t>
          </a:r>
          <a:r>
            <a:rPr lang="es-EC" sz="1600" kern="1200" dirty="0" err="1"/>
            <a:t>Cities</a:t>
          </a:r>
          <a:r>
            <a:rPr lang="es-EC" sz="1600" kern="1200" dirty="0"/>
            <a:t>, enfocándose en la seguridad de la ciudadanía a través de un botón de pánico.</a:t>
          </a:r>
        </a:p>
      </dsp:txBody>
      <dsp:txXfrm rot="5400000">
        <a:off x="6343570" y="1008112"/>
        <a:ext cx="1966377" cy="3024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948F3-A8F2-4611-A8EB-E6CBDB6CF0E8}" type="datetimeFigureOut">
              <a:rPr lang="es-ES" smtClean="0"/>
              <a:t>10/02/2023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4C32B-DFBD-46E7-85DC-877CA91F65A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2158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57EB9-B3BF-4635-8998-B082D25EFA99}" type="datetimeFigureOut">
              <a:rPr lang="es-EC" smtClean="0"/>
              <a:t>10/2/2023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265F6-9BB1-4E58-AF9C-D8DEB8C6AF8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499885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Coordenadas: latitud -0.3413 y longitud -78.4882.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Altura: 8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Tipo de acceso a internet: cableado.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65F6-9BB1-4E58-AF9C-D8DEB8C6AF81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2232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748626" imgH="4759452" progId="">
                  <p:embed/>
                </p:oleObj>
              </mc:Choice>
              <mc:Fallback>
                <p:oleObj name="CorelDRAW" r:id="rId2" imgW="7748626" imgH="4759452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6" y="91278"/>
            <a:ext cx="2879874" cy="889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63" y="5884292"/>
            <a:ext cx="2352675" cy="726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980728"/>
            <a:ext cx="87841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ELÉCTRICA, ELECTRÓNICA Y TELECOMUNICACIONES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488019" y="4285740"/>
            <a:ext cx="6743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Jiménez González Brenda Silvana</a:t>
            </a:r>
          </a:p>
          <a:p>
            <a:pPr algn="ctr">
              <a:defRPr/>
            </a:pP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Moposita Zavala Christian Xavier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835692" y="2132856"/>
            <a:ext cx="6048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Electrónica y Telecomunicaciones</a:t>
            </a:r>
            <a:endParaRPr lang="en-US" sz="24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1043608" y="5055567"/>
            <a:ext cx="6743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Luis Hernán Montoya</a:t>
            </a:r>
            <a:endParaRPr lang="es-ES" sz="24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99195" y="314125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Diseño de un prototipo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para la monitorización de la infraestructura civil subterránea</a:t>
            </a:r>
            <a:endParaRPr lang="es-ES" sz="2400" b="1" dirty="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C042BBC1-A9DB-552B-21FE-CF493933417A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79706A-7A0E-2246-B923-2B6027763B69}"/>
              </a:ext>
            </a:extLst>
          </p:cNvPr>
          <p:cNvSpPr/>
          <p:nvPr/>
        </p:nvSpPr>
        <p:spPr>
          <a:xfrm>
            <a:off x="1043608" y="3544563"/>
            <a:ext cx="2720480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Módulo RFID MFRC522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1164B4-327F-B2BF-43E9-13E08F654953}"/>
              </a:ext>
            </a:extLst>
          </p:cNvPr>
          <p:cNvSpPr/>
          <p:nvPr/>
        </p:nvSpPr>
        <p:spPr>
          <a:xfrm>
            <a:off x="5157788" y="692696"/>
            <a:ext cx="21505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Sensor ultrasónico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6766AC0-5B56-CADF-4226-EF088F2339D0}"/>
              </a:ext>
            </a:extLst>
          </p:cNvPr>
          <p:cNvSpPr/>
          <p:nvPr/>
        </p:nvSpPr>
        <p:spPr>
          <a:xfrm>
            <a:off x="1356021" y="716643"/>
            <a:ext cx="2095654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Sensor inclinación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7F6DF4-F0EC-E7CD-8516-2D84B1F1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0" y="4408659"/>
            <a:ext cx="2915816" cy="15170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4EB165-6F34-96D5-FE60-BA3563E5A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424" y="1771545"/>
            <a:ext cx="1976120" cy="11874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81C874-4F99-5ED1-F8A2-7B678586B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034" y="1699155"/>
            <a:ext cx="1521460" cy="125984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ACF1784-A00B-D68C-98B4-43852BFD6746}"/>
              </a:ext>
            </a:extLst>
          </p:cNvPr>
          <p:cNvSpPr/>
          <p:nvPr/>
        </p:nvSpPr>
        <p:spPr>
          <a:xfrm>
            <a:off x="5250804" y="3544563"/>
            <a:ext cx="19442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Plataforma </a:t>
            </a:r>
            <a:r>
              <a:rPr lang="es-ES" dirty="0" err="1"/>
              <a:t>IoT</a:t>
            </a:r>
            <a:endParaRPr lang="es-EC" dirty="0"/>
          </a:p>
        </p:txBody>
      </p:sp>
      <p:pic>
        <p:nvPicPr>
          <p:cNvPr id="1026" name="Picture 2" descr="Blog Search Result:">
            <a:extLst>
              <a:ext uri="{FF2B5EF4-FFF2-40B4-BE49-F238E27FC236}">
                <a16:creationId xmlns:a16="http://schemas.microsoft.com/office/drawing/2014/main" id="{F57DC2F2-EBF2-E2D3-C1C5-9BE0B4A3C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62900"/>
            <a:ext cx="2867022" cy="17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A91AD4-3B78-EE10-24D5-5C4F906AD3D1}"/>
              </a:ext>
            </a:extLst>
          </p:cNvPr>
          <p:cNvSpPr txBox="1"/>
          <p:nvPr/>
        </p:nvSpPr>
        <p:spPr>
          <a:xfrm>
            <a:off x="5794432" y="117197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15 mA</a:t>
            </a:r>
            <a:endParaRPr lang="es-EC" sz="15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9B878A-6F63-BE64-4883-E4F449639D3E}"/>
              </a:ext>
            </a:extLst>
          </p:cNvPr>
          <p:cNvSpPr txBox="1"/>
          <p:nvPr/>
        </p:nvSpPr>
        <p:spPr>
          <a:xfrm>
            <a:off x="2048218" y="4024330"/>
            <a:ext cx="7508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26 mA</a:t>
            </a:r>
            <a:endParaRPr lang="es-EC" sz="15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1E7922-C33D-2006-AC95-F854BA53CA0E}"/>
              </a:ext>
            </a:extLst>
          </p:cNvPr>
          <p:cNvSpPr txBox="1"/>
          <p:nvPr/>
        </p:nvSpPr>
        <p:spPr>
          <a:xfrm>
            <a:off x="2035034" y="1188905"/>
            <a:ext cx="763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25 mA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376748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/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</a:t>
            </a:r>
          </a:p>
        </p:txBody>
      </p:sp>
      <p:sp>
        <p:nvSpPr>
          <p:cNvPr id="4" name="Título 5"/>
          <p:cNvSpPr txBox="1">
            <a:spLocks/>
          </p:cNvSpPr>
          <p:nvPr/>
        </p:nvSpPr>
        <p:spPr>
          <a:xfrm>
            <a:off x="240298" y="692696"/>
            <a:ext cx="7416824" cy="479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000" b="1" dirty="0">
                <a:latin typeface="Georgia" panose="02040502050405020303" pitchFamily="18" charset="0"/>
              </a:rPr>
              <a:t>P</a:t>
            </a:r>
            <a:r>
              <a:rPr lang="es-EC" sz="2000" b="1" dirty="0" err="1">
                <a:latin typeface="Georgia" panose="02040502050405020303" pitchFamily="18" charset="0"/>
              </a:rPr>
              <a:t>rototipo</a:t>
            </a:r>
            <a:r>
              <a:rPr lang="es-EC" sz="2000" b="1" dirty="0">
                <a:latin typeface="Georgia" panose="02040502050405020303" pitchFamily="18" charset="0"/>
              </a:rPr>
              <a:t> </a:t>
            </a:r>
            <a:r>
              <a:rPr lang="es-EC" sz="2000" b="1" dirty="0" err="1">
                <a:latin typeface="Georgia" panose="02040502050405020303" pitchFamily="18" charset="0"/>
              </a:rPr>
              <a:t>LoRa</a:t>
            </a:r>
            <a:endParaRPr lang="es-EC" sz="2000" b="1" dirty="0">
              <a:latin typeface="Georgia" panose="02040502050405020303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0" y="6488668"/>
            <a:ext cx="70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dirty="0"/>
              <a:t>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A46283-286A-056C-6E9F-F745E1043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752" y="1171978"/>
            <a:ext cx="6278496" cy="251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639A4E-4329-D56E-0A77-7690D1FD6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37323"/>
            <a:ext cx="8773738" cy="21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3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 txBox="1">
            <a:spLocks/>
          </p:cNvSpPr>
          <p:nvPr/>
        </p:nvSpPr>
        <p:spPr>
          <a:xfrm>
            <a:off x="-1" y="904742"/>
            <a:ext cx="5044041" cy="267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C" sz="2000" b="1" dirty="0">
                <a:latin typeface="Georgia" panose="02040502050405020303" pitchFamily="18" charset="0"/>
              </a:rPr>
              <a:t>Definición del payload de Lora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0" y="6488668"/>
            <a:ext cx="70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dirty="0"/>
              <a:t>12</a:t>
            </a:r>
            <a:endParaRPr lang="es-ES" dirty="0"/>
          </a:p>
        </p:txBody>
      </p:sp>
      <p:sp>
        <p:nvSpPr>
          <p:cNvPr id="14" name="Título 5"/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A76457-2E12-8C52-E381-EB4FB5BA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905"/>
            <a:ext cx="9144000" cy="26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3D6724EB-62E1-AF2D-1504-B4DD8EBAACE8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9ACB95-5AE7-D626-7AC2-DC559792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1978"/>
            <a:ext cx="6366964" cy="47184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98B57D-93C5-FB2A-D9EE-81435DEE6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9336" y="2469550"/>
            <a:ext cx="4718435" cy="2123296"/>
          </a:xfrm>
          <a:prstGeom prst="rect">
            <a:avLst/>
          </a:prstGeom>
        </p:spPr>
      </p:pic>
      <p:sp>
        <p:nvSpPr>
          <p:cNvPr id="10" name="Título 5">
            <a:extLst>
              <a:ext uri="{FF2B5EF4-FFF2-40B4-BE49-F238E27FC236}">
                <a16:creationId xmlns:a16="http://schemas.microsoft.com/office/drawing/2014/main" id="{B1136FAE-8A25-A8DA-C9DD-4CFBBCC51982}"/>
              </a:ext>
            </a:extLst>
          </p:cNvPr>
          <p:cNvSpPr txBox="1">
            <a:spLocks/>
          </p:cNvSpPr>
          <p:nvPr/>
        </p:nvSpPr>
        <p:spPr>
          <a:xfrm>
            <a:off x="2267744" y="600478"/>
            <a:ext cx="230425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Nodo Final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11" name="Título 5">
            <a:extLst>
              <a:ext uri="{FF2B5EF4-FFF2-40B4-BE49-F238E27FC236}">
                <a16:creationId xmlns:a16="http://schemas.microsoft.com/office/drawing/2014/main" id="{92545752-905C-DA60-3BE8-B9B14929A814}"/>
              </a:ext>
            </a:extLst>
          </p:cNvPr>
          <p:cNvSpPr txBox="1">
            <a:spLocks/>
          </p:cNvSpPr>
          <p:nvPr/>
        </p:nvSpPr>
        <p:spPr>
          <a:xfrm>
            <a:off x="7281084" y="600478"/>
            <a:ext cx="136396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Gateway</a:t>
            </a:r>
            <a:endParaRPr lang="es-EC" sz="19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0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95D13E93-569E-1BEC-737C-3A871E872EFD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E205A3-680D-263B-5131-E3D8B49DA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8" y="2132856"/>
            <a:ext cx="8706484" cy="2592288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B14FD67E-0CA0-1230-B267-64421F72E94D}"/>
              </a:ext>
            </a:extLst>
          </p:cNvPr>
          <p:cNvSpPr txBox="1">
            <a:spLocks/>
          </p:cNvSpPr>
          <p:nvPr/>
        </p:nvSpPr>
        <p:spPr>
          <a:xfrm>
            <a:off x="218758" y="1203492"/>
            <a:ext cx="7416824" cy="479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000" b="1" dirty="0">
                <a:latin typeface="Georgia" panose="02040502050405020303" pitchFamily="18" charset="0"/>
              </a:rPr>
              <a:t>P</a:t>
            </a:r>
            <a:r>
              <a:rPr lang="es-EC" sz="2000" b="1" dirty="0" err="1">
                <a:latin typeface="Georgia" panose="02040502050405020303" pitchFamily="18" charset="0"/>
              </a:rPr>
              <a:t>rototipo</a:t>
            </a:r>
            <a:r>
              <a:rPr lang="es-EC" sz="2000" b="1" dirty="0">
                <a:latin typeface="Georgia" panose="02040502050405020303" pitchFamily="18" charset="0"/>
              </a:rPr>
              <a:t> </a:t>
            </a:r>
            <a:r>
              <a:rPr lang="es-EC" sz="2000" b="1" dirty="0" err="1">
                <a:latin typeface="Georgia" panose="02040502050405020303" pitchFamily="18" charset="0"/>
              </a:rPr>
              <a:t>WiFi</a:t>
            </a:r>
            <a:endParaRPr lang="es-EC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0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B38687AB-752E-2B0E-7C6E-F3F943022496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E4E833-3757-AE0F-9D25-1ED2715A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" y="1258774"/>
            <a:ext cx="8301388" cy="4340451"/>
          </a:xfrm>
          <a:prstGeom prst="rect">
            <a:avLst/>
          </a:prstGeom>
        </p:spPr>
      </p:pic>
      <p:sp>
        <p:nvSpPr>
          <p:cNvPr id="7" name="Título 5">
            <a:extLst>
              <a:ext uri="{FF2B5EF4-FFF2-40B4-BE49-F238E27FC236}">
                <a16:creationId xmlns:a16="http://schemas.microsoft.com/office/drawing/2014/main" id="{9FD0B44B-CADF-1C59-3628-BA1ED7C4BC10}"/>
              </a:ext>
            </a:extLst>
          </p:cNvPr>
          <p:cNvSpPr txBox="1">
            <a:spLocks/>
          </p:cNvSpPr>
          <p:nvPr/>
        </p:nvSpPr>
        <p:spPr>
          <a:xfrm>
            <a:off x="3635896" y="600478"/>
            <a:ext cx="2304256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Nodo Final </a:t>
            </a:r>
            <a:r>
              <a:rPr lang="es-ES" sz="1900" b="1" dirty="0" err="1">
                <a:latin typeface="Georgia" panose="02040502050405020303" pitchFamily="18" charset="0"/>
              </a:rPr>
              <a:t>WiFi</a:t>
            </a:r>
            <a:endParaRPr lang="es-EC" sz="19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D0BF4D69-B5F1-55F6-27EA-D878EC85574A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8550B4-A367-85F9-7C56-DEFA0245E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" y="1319824"/>
            <a:ext cx="8013576" cy="4509640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28EF20A4-1A11-3F7D-BEAB-FDB4142F8772}"/>
              </a:ext>
            </a:extLst>
          </p:cNvPr>
          <p:cNvSpPr txBox="1">
            <a:spLocks/>
          </p:cNvSpPr>
          <p:nvPr/>
        </p:nvSpPr>
        <p:spPr>
          <a:xfrm>
            <a:off x="374848" y="629816"/>
            <a:ext cx="5061248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</a:rPr>
              <a:t>Polígono Ruta Viva – Zona rural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C3B166AB-4F5A-EE6C-284A-1618D82E700B}"/>
              </a:ext>
            </a:extLst>
          </p:cNvPr>
          <p:cNvSpPr txBox="1">
            <a:spLocks/>
          </p:cNvSpPr>
          <p:nvPr/>
        </p:nvSpPr>
        <p:spPr>
          <a:xfrm>
            <a:off x="374848" y="21292"/>
            <a:ext cx="5061248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Escenarios de prueba -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7EB8C1-48F2-4398-994E-6D4A7F9C92D1}"/>
              </a:ext>
            </a:extLst>
          </p:cNvPr>
          <p:cNvSpPr txBox="1"/>
          <p:nvPr/>
        </p:nvSpPr>
        <p:spPr>
          <a:xfrm>
            <a:off x="5436096" y="79508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304 tapas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473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D0BF4D69-B5F1-55F6-27EA-D878EC85574A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3BA833-5920-A9B9-4D8C-C2E08382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412776"/>
            <a:ext cx="8013576" cy="4509391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FDA1EF6F-73E3-B49F-2B20-2742C993F157}"/>
              </a:ext>
            </a:extLst>
          </p:cNvPr>
          <p:cNvSpPr txBox="1">
            <a:spLocks/>
          </p:cNvSpPr>
          <p:nvPr/>
        </p:nvSpPr>
        <p:spPr>
          <a:xfrm>
            <a:off x="179512" y="472108"/>
            <a:ext cx="8784976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</a:rPr>
              <a:t>Polígonos República del Salvador y Naciones Unidas – Zona urbana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AEFC9316-4AE3-1DC6-EEF6-4AD2CBC1A87C}"/>
              </a:ext>
            </a:extLst>
          </p:cNvPr>
          <p:cNvSpPr txBox="1">
            <a:spLocks/>
          </p:cNvSpPr>
          <p:nvPr/>
        </p:nvSpPr>
        <p:spPr>
          <a:xfrm>
            <a:off x="179512" y="-45793"/>
            <a:ext cx="5061248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Escenarios de prueba -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6841B5-927D-7608-D720-050176C09214}"/>
              </a:ext>
            </a:extLst>
          </p:cNvPr>
          <p:cNvSpPr txBox="1"/>
          <p:nvPr/>
        </p:nvSpPr>
        <p:spPr>
          <a:xfrm>
            <a:off x="2051720" y="9807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250 tapas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BF3DCD-71F9-F8F1-A4CB-EC35450A14BF}"/>
              </a:ext>
            </a:extLst>
          </p:cNvPr>
          <p:cNvSpPr txBox="1"/>
          <p:nvPr/>
        </p:nvSpPr>
        <p:spPr>
          <a:xfrm>
            <a:off x="4572000" y="9807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29 tapas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445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1FDAB2E2-8EDF-29DC-341C-1FC5F28DDBFD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D3C3ED-13A0-89EE-1E25-A0B8A9763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00348"/>
            <a:ext cx="8158174" cy="4620044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A45C4240-47F3-7DA0-8638-37D9E22A45FB}"/>
              </a:ext>
            </a:extLst>
          </p:cNvPr>
          <p:cNvSpPr txBox="1">
            <a:spLocks/>
          </p:cNvSpPr>
          <p:nvPr/>
        </p:nvSpPr>
        <p:spPr>
          <a:xfrm>
            <a:off x="374848" y="0"/>
            <a:ext cx="4917233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Escenario de pruebas -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78922A51-4906-8272-0A75-2AD92D7535EC}"/>
              </a:ext>
            </a:extLst>
          </p:cNvPr>
          <p:cNvSpPr txBox="1">
            <a:spLocks/>
          </p:cNvSpPr>
          <p:nvPr/>
        </p:nvSpPr>
        <p:spPr>
          <a:xfrm>
            <a:off x="374848" y="600478"/>
            <a:ext cx="4633744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</a:rPr>
              <a:t>Campus Sangolquí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9A3C06-0BF6-D61F-1B55-CAF11F804C4A}"/>
              </a:ext>
            </a:extLst>
          </p:cNvPr>
          <p:cNvSpPr txBox="1"/>
          <p:nvPr/>
        </p:nvSpPr>
        <p:spPr>
          <a:xfrm>
            <a:off x="4654352" y="7657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 tapas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013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695B45-120A-9E08-3C4F-13970400E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5" y="1268760"/>
            <a:ext cx="8105697" cy="4561278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AACC4404-C31E-A80F-9163-D4A82E019834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DFFE3B19-4CB2-66C4-7877-D109EA759501}"/>
              </a:ext>
            </a:extLst>
          </p:cNvPr>
          <p:cNvSpPr txBox="1">
            <a:spLocks/>
          </p:cNvSpPr>
          <p:nvPr/>
        </p:nvSpPr>
        <p:spPr>
          <a:xfrm>
            <a:off x="370304" y="600478"/>
            <a:ext cx="4633744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</a:rPr>
              <a:t>Campus Sangolquí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9F7009F0-DB39-8A74-2F21-BF3450CABC3D}"/>
              </a:ext>
            </a:extLst>
          </p:cNvPr>
          <p:cNvSpPr txBox="1">
            <a:spLocks/>
          </p:cNvSpPr>
          <p:nvPr/>
        </p:nvSpPr>
        <p:spPr>
          <a:xfrm>
            <a:off x="374848" y="0"/>
            <a:ext cx="4917233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Escenario de pruebas - </a:t>
            </a:r>
            <a:r>
              <a:rPr lang="es-ES" sz="1900" b="1" dirty="0" err="1">
                <a:latin typeface="Georgia" panose="02040502050405020303" pitchFamily="18" charset="0"/>
              </a:rPr>
              <a:t>WiFi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CEE8DA-D746-BB7F-0932-FC91671242B3}"/>
              </a:ext>
            </a:extLst>
          </p:cNvPr>
          <p:cNvSpPr txBox="1"/>
          <p:nvPr/>
        </p:nvSpPr>
        <p:spPr>
          <a:xfrm>
            <a:off x="4654352" y="7657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 tapas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889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3071"/>
            <a:ext cx="7772400" cy="136207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28610734"/>
              </p:ext>
            </p:extLst>
          </p:nvPr>
        </p:nvGraphicFramePr>
        <p:xfrm>
          <a:off x="683568" y="980728"/>
          <a:ext cx="799288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437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D000C8-B2EB-14C8-4643-A4A62D899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/>
          <a:stretch/>
        </p:blipFill>
        <p:spPr bwMode="auto">
          <a:xfrm>
            <a:off x="1718310" y="764704"/>
            <a:ext cx="285369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F1C5B4-6C0D-98FF-720B-33F6A8A0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71978"/>
            <a:ext cx="4029075" cy="4695825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EA86BED0-D3A1-B398-90DF-B5BE7DC0AC65}"/>
              </a:ext>
            </a:extLst>
          </p:cNvPr>
          <p:cNvSpPr txBox="1">
            <a:spLocks/>
          </p:cNvSpPr>
          <p:nvPr/>
        </p:nvSpPr>
        <p:spPr>
          <a:xfrm>
            <a:off x="96766" y="2948390"/>
            <a:ext cx="1611610" cy="156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Nodo Final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endParaRPr lang="es-ES" sz="1900" b="1" dirty="0"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</a:pPr>
            <a:endParaRPr lang="es-ES" sz="1900" b="1" dirty="0"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s-EC" sz="1900" b="1" dirty="0">
                <a:latin typeface="Georgia" panose="02040502050405020303" pitchFamily="18" charset="0"/>
              </a:rPr>
              <a:t>N1 Bar</a:t>
            </a: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A7847739-A06E-B930-905C-E45F2F8FBABE}"/>
              </a:ext>
            </a:extLst>
          </p:cNvPr>
          <p:cNvSpPr txBox="1">
            <a:spLocks/>
          </p:cNvSpPr>
          <p:nvPr/>
        </p:nvSpPr>
        <p:spPr>
          <a:xfrm>
            <a:off x="5241188" y="692696"/>
            <a:ext cx="3363260" cy="479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Gateway – Edificio Central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13ACC58-44CC-04C5-1044-CE4BB70A3257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627352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B0E5D9-3E5E-063A-0BD6-6E460A12C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28" y="764704"/>
            <a:ext cx="2788172" cy="5924866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C3DDFF48-951C-E427-FA3E-36164F757BF6}"/>
              </a:ext>
            </a:extLst>
          </p:cNvPr>
          <p:cNvSpPr txBox="1">
            <a:spLocks/>
          </p:cNvSpPr>
          <p:nvPr/>
        </p:nvSpPr>
        <p:spPr>
          <a:xfrm>
            <a:off x="294876" y="2996952"/>
            <a:ext cx="319700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Nodo Final </a:t>
            </a:r>
            <a:r>
              <a:rPr lang="es-ES" sz="1900" b="1" dirty="0" err="1">
                <a:latin typeface="Georgia" panose="02040502050405020303" pitchFamily="18" charset="0"/>
              </a:rPr>
              <a:t>WiFi</a:t>
            </a:r>
            <a:endParaRPr lang="es-ES" sz="1900" b="1" dirty="0"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</a:pPr>
            <a:endParaRPr lang="es-ES" sz="1900" b="1" dirty="0"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N5 Ed. Administrativo</a:t>
            </a:r>
            <a:endParaRPr lang="es-EC" sz="1900" b="1" dirty="0">
              <a:latin typeface="Georgia" panose="02040502050405020303" pitchFamily="18" charset="0"/>
            </a:endParaRPr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48C85F2C-F7A9-86AF-432D-40A38F243346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9184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/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6488668"/>
            <a:ext cx="70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dirty="0"/>
              <a:t>26</a:t>
            </a:r>
          </a:p>
          <a:p>
            <a:endParaRPr lang="en-BZ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AEC088-D5D7-D647-0903-ABC4A1430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12245"/>
          <a:stretch/>
        </p:blipFill>
        <p:spPr bwMode="auto">
          <a:xfrm>
            <a:off x="201253" y="980728"/>
            <a:ext cx="8741493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26AB6A2F-C667-D230-3BAA-DB885E8366D6}"/>
              </a:ext>
            </a:extLst>
          </p:cNvPr>
          <p:cNvSpPr txBox="1">
            <a:spLocks/>
          </p:cNvSpPr>
          <p:nvPr/>
        </p:nvSpPr>
        <p:spPr>
          <a:xfrm>
            <a:off x="211735" y="29151"/>
            <a:ext cx="4792313" cy="6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400" b="1" dirty="0">
                <a:latin typeface="Georgia" panose="02040502050405020303" pitchFamily="18" charset="0"/>
              </a:rPr>
              <a:t>Pruebas de funcionamiento</a:t>
            </a:r>
            <a:endParaRPr lang="es-EC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8FE61A-6A59-1121-7D1F-18641CA4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587692"/>
            <a:ext cx="6362339" cy="6081668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8016732A-5B11-2898-8369-316880501E72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636600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B698FA-30AC-42C0-85BF-DFF69B9EF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920880" cy="2524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CC1947-3537-E0BC-24B1-34A864B8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8886"/>
            <a:ext cx="7920880" cy="2544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FDAA93D8-7BF8-64E5-1C5D-C17220251348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381693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D8D50F-C923-5ACC-6584-6AD0406B4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8"/>
          <a:stretch/>
        </p:blipFill>
        <p:spPr bwMode="auto">
          <a:xfrm>
            <a:off x="178159" y="1772816"/>
            <a:ext cx="8787681" cy="3690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2F83340E-A9E5-9E82-A276-ADAD628F5D11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223C6E-B5C4-3B6D-9393-AAAF4A6A9259}"/>
              </a:ext>
            </a:extLst>
          </p:cNvPr>
          <p:cNvSpPr txBox="1"/>
          <p:nvPr/>
        </p:nvSpPr>
        <p:spPr>
          <a:xfrm>
            <a:off x="149312" y="814305"/>
            <a:ext cx="5383835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del Gateway </a:t>
            </a:r>
            <a:r>
              <a:rPr lang="es-EC" sz="19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 rural</a:t>
            </a:r>
            <a:endParaRPr lang="es-EC" sz="19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6F9C2A-49CB-38F3-E593-B9C49BFD740F}"/>
              </a:ext>
            </a:extLst>
          </p:cNvPr>
          <p:cNvSpPr txBox="1"/>
          <p:nvPr/>
        </p:nvSpPr>
        <p:spPr>
          <a:xfrm>
            <a:off x="5545861" y="10323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0°12’52.67’’S y 78°27’17.93’’O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499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id="{2F83340E-A9E5-9E82-A276-ADAD628F5D11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833D0C-3643-0D77-83E8-215A1066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3" y="1268760"/>
            <a:ext cx="8175155" cy="46003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DF0CFC-440C-2624-1F60-14B284972D24}"/>
              </a:ext>
            </a:extLst>
          </p:cNvPr>
          <p:cNvSpPr txBox="1"/>
          <p:nvPr/>
        </p:nvSpPr>
        <p:spPr>
          <a:xfrm>
            <a:off x="374848" y="34854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</a:t>
            </a:r>
            <a:r>
              <a:rPr lang="es-EC" sz="19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Zona rural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0E1C00-71B2-73B6-D845-7C7DA422EE57}"/>
              </a:ext>
            </a:extLst>
          </p:cNvPr>
          <p:cNvSpPr txBox="1"/>
          <p:nvPr/>
        </p:nvSpPr>
        <p:spPr>
          <a:xfrm>
            <a:off x="401778" y="567782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S" sz="1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EC" sz="19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ateway</a:t>
            </a:r>
            <a:r>
              <a:rPr lang="es-EC" sz="1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– 12 km</a:t>
            </a:r>
            <a:endParaRPr lang="es-EC" sz="19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26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id="{2F83340E-A9E5-9E82-A276-ADAD628F5D11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DF0CFC-440C-2624-1F60-14B284972D24}"/>
              </a:ext>
            </a:extLst>
          </p:cNvPr>
          <p:cNvSpPr txBox="1"/>
          <p:nvPr/>
        </p:nvSpPr>
        <p:spPr>
          <a:xfrm>
            <a:off x="374848" y="34854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</a:t>
            </a:r>
            <a:r>
              <a:rPr lang="es-EC" sz="19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Zona rural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0E1C00-71B2-73B6-D845-7C7DA422EE57}"/>
              </a:ext>
            </a:extLst>
          </p:cNvPr>
          <p:cNvSpPr txBox="1"/>
          <p:nvPr/>
        </p:nvSpPr>
        <p:spPr>
          <a:xfrm>
            <a:off x="401778" y="567782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S" sz="1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EC" sz="19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ateway</a:t>
            </a:r>
            <a:r>
              <a:rPr lang="es-EC" sz="1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12 km</a:t>
            </a:r>
            <a:endParaRPr lang="es-EC" sz="19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91D72A-1D19-9E32-3F2F-0F0D34AD5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45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3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id="{2F83340E-A9E5-9E82-A276-ADAD628F5D11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549A4F-0F4B-A107-EB7F-9994394E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14698" r="14070"/>
          <a:stretch/>
        </p:blipFill>
        <p:spPr bwMode="auto">
          <a:xfrm>
            <a:off x="2140201" y="1268760"/>
            <a:ext cx="4863598" cy="4608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882851A-F268-9610-D78C-EF0F178A0A37}"/>
              </a:ext>
            </a:extLst>
          </p:cNvPr>
          <p:cNvSpPr txBox="1"/>
          <p:nvPr/>
        </p:nvSpPr>
        <p:spPr>
          <a:xfrm>
            <a:off x="179512" y="591459"/>
            <a:ext cx="5383835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del Gateway </a:t>
            </a:r>
            <a:r>
              <a:rPr lang="es-EC" sz="19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zona urbana</a:t>
            </a:r>
            <a:endParaRPr lang="es-EC" sz="19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7CF70A-C26A-7912-BAD0-31696DADE17F}"/>
              </a:ext>
            </a:extLst>
          </p:cNvPr>
          <p:cNvSpPr txBox="1"/>
          <p:nvPr/>
        </p:nvSpPr>
        <p:spPr>
          <a:xfrm>
            <a:off x="5923387" y="8094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0°10’38.52’’S y 78°28’40.03’’O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168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id="{2F83340E-A9E5-9E82-A276-ADAD628F5D11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60EF6E-63FF-9304-29EA-9EF270F18B8F}"/>
              </a:ext>
            </a:extLst>
          </p:cNvPr>
          <p:cNvSpPr txBox="1"/>
          <p:nvPr/>
        </p:nvSpPr>
        <p:spPr>
          <a:xfrm>
            <a:off x="374848" y="475649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</a:t>
            </a:r>
            <a:r>
              <a:rPr lang="es-EC" sz="19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Zona urbana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02F68F-DF53-D7D7-50F2-F9A631D7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0" y="1147004"/>
            <a:ext cx="8383382" cy="47173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FBF9F0-FE19-5252-6601-CB13A8140945}"/>
              </a:ext>
            </a:extLst>
          </p:cNvPr>
          <p:cNvSpPr txBox="1"/>
          <p:nvPr/>
        </p:nvSpPr>
        <p:spPr>
          <a:xfrm>
            <a:off x="6732240" y="6926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Georgia" panose="02040502050405020303" pitchFamily="18" charset="0"/>
              </a:rPr>
              <a:t>1.2 km</a:t>
            </a:r>
            <a:endParaRPr lang="es-EC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3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7709" y="87151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Antecedentes</a:t>
            </a:r>
          </a:p>
        </p:txBody>
      </p:sp>
      <p:sp>
        <p:nvSpPr>
          <p:cNvPr id="15" name="Título 5"/>
          <p:cNvSpPr>
            <a:spLocks noGrp="1"/>
          </p:cNvSpPr>
          <p:nvPr>
            <p:ph type="title"/>
          </p:nvPr>
        </p:nvSpPr>
        <p:spPr>
          <a:xfrm>
            <a:off x="678764" y="0"/>
            <a:ext cx="8229600" cy="1143000"/>
          </a:xfrm>
        </p:spPr>
        <p:txBody>
          <a:bodyPr/>
          <a:lstStyle/>
          <a:p>
            <a:r>
              <a:rPr lang="es-EC" i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0" y="6493174"/>
            <a:ext cx="70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dirty="0"/>
              <a:t>1</a:t>
            </a:r>
            <a:endParaRPr lang="es-ES" dirty="0"/>
          </a:p>
        </p:txBody>
      </p:sp>
      <p:pic>
        <p:nvPicPr>
          <p:cNvPr id="4098" name="Picture 2" descr="Cómo se refleja la Inteligencia de la Ciudad? - TyN Magazine">
            <a:extLst>
              <a:ext uri="{FF2B5EF4-FFF2-40B4-BE49-F238E27FC236}">
                <a16:creationId xmlns:a16="http://schemas.microsoft.com/office/drawing/2014/main" id="{5D09993F-F432-9216-1A8B-1C9A37AED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9" y="1045627"/>
            <a:ext cx="2911590" cy="2041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ot - Free electronics icons">
            <a:extLst>
              <a:ext uri="{FF2B5EF4-FFF2-40B4-BE49-F238E27FC236}">
                <a16:creationId xmlns:a16="http://schemas.microsoft.com/office/drawing/2014/main" id="{2E9DB3BD-68C8-7222-9FBF-13CDBC0C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24" y="2408124"/>
            <a:ext cx="2041752" cy="20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Qué es la tecnología LoRa y por qué es importante para IoT? - Post - The  Things Network">
            <a:extLst>
              <a:ext uri="{FF2B5EF4-FFF2-40B4-BE49-F238E27FC236}">
                <a16:creationId xmlns:a16="http://schemas.microsoft.com/office/drawing/2014/main" id="{0EB16D99-431E-D105-F8A2-B0A0A347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90924"/>
            <a:ext cx="2120432" cy="130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ómo solucionar los problemas de conectar a la red WiFi de casa">
            <a:extLst>
              <a:ext uri="{FF2B5EF4-FFF2-40B4-BE49-F238E27FC236}">
                <a16:creationId xmlns:a16="http://schemas.microsoft.com/office/drawing/2014/main" id="{68A7C236-11C5-1953-E97F-4D219AED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92" y="3959845"/>
            <a:ext cx="2496572" cy="13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atrones DAX. Rankings -">
            <a:extLst>
              <a:ext uri="{FF2B5EF4-FFF2-40B4-BE49-F238E27FC236}">
                <a16:creationId xmlns:a16="http://schemas.microsoft.com/office/drawing/2014/main" id="{4CD7C2D5-0000-FB20-3C53-4A618515D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9" y="352263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16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DD3A86-BF0F-1D98-7DD4-89B6CD005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48" y="1199689"/>
            <a:ext cx="8233097" cy="4633286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E30A5CC0-911E-2AFF-6CA4-6B22790EFFC9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CF16EF-59DE-60EC-96D9-FC849948F640}"/>
              </a:ext>
            </a:extLst>
          </p:cNvPr>
          <p:cNvSpPr txBox="1"/>
          <p:nvPr/>
        </p:nvSpPr>
        <p:spPr>
          <a:xfrm>
            <a:off x="374848" y="34854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</a:t>
            </a:r>
            <a:r>
              <a:rPr lang="es-EC" sz="19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Dentro del campus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2FFC00-4147-CEC3-A220-7734EACE7EA3}"/>
              </a:ext>
            </a:extLst>
          </p:cNvPr>
          <p:cNvSpPr txBox="1"/>
          <p:nvPr/>
        </p:nvSpPr>
        <p:spPr>
          <a:xfrm>
            <a:off x="539552" y="71398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n-lt"/>
              </a:rPr>
              <a:t>86 m – 556 m</a:t>
            </a:r>
            <a:endParaRPr lang="es-EC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158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806DAB-850C-2FE0-6545-18CCBBE6A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9598"/>
            <a:ext cx="8254777" cy="4645665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E6E280BC-AD89-A7BA-6938-D4CA2B9E32C0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BAFD6C-4493-9F02-D178-A6BD312B0CEF}"/>
              </a:ext>
            </a:extLst>
          </p:cNvPr>
          <p:cNvSpPr txBox="1"/>
          <p:nvPr/>
        </p:nvSpPr>
        <p:spPr>
          <a:xfrm>
            <a:off x="374848" y="34854"/>
            <a:ext cx="5383835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</a:t>
            </a:r>
            <a:r>
              <a:rPr lang="es-EC" sz="19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es-EC" sz="19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Dentro del campus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1190CC6-926D-07A0-7242-6EF6BF980725}"/>
              </a:ext>
            </a:extLst>
          </p:cNvPr>
          <p:cNvSpPr txBox="1"/>
          <p:nvPr/>
        </p:nvSpPr>
        <p:spPr>
          <a:xfrm>
            <a:off x="374848" y="71193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100 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95376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DFB34F-DD2F-5CC9-F5E4-5D1F521FB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4580255" cy="2751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4EA87B5-6E06-6B4B-F54C-4383BA4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671579"/>
            <a:ext cx="2448272" cy="2613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2B809A-F2D2-8A59-0D8D-437F5689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692696"/>
            <a:ext cx="2144867" cy="2612498"/>
          </a:xfrm>
          <a:prstGeom prst="rect">
            <a:avLst/>
          </a:prstGeom>
        </p:spPr>
      </p:pic>
      <p:sp>
        <p:nvSpPr>
          <p:cNvPr id="7" name="Título 5">
            <a:extLst>
              <a:ext uri="{FF2B5EF4-FFF2-40B4-BE49-F238E27FC236}">
                <a16:creationId xmlns:a16="http://schemas.microsoft.com/office/drawing/2014/main" id="{FAE3E7A8-9875-31C8-376F-B2458922A904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3857E3BE-410E-6667-3ECA-10B844180F55}"/>
              </a:ext>
            </a:extLst>
          </p:cNvPr>
          <p:cNvSpPr txBox="1">
            <a:spLocks/>
          </p:cNvSpPr>
          <p:nvPr/>
        </p:nvSpPr>
        <p:spPr>
          <a:xfrm>
            <a:off x="5940152" y="4221088"/>
            <a:ext cx="244863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  <a:sym typeface="Wingdings" panose="05000000000000000000" pitchFamily="2" charset="2"/>
              </a:rPr>
              <a:t></a:t>
            </a:r>
            <a:r>
              <a:rPr lang="es-ES" sz="1900" dirty="0">
                <a:latin typeface="Georgia" panose="02040502050405020303" pitchFamily="18" charset="0"/>
              </a:rPr>
              <a:t> Zona rural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633F197C-2358-E381-8548-850B0DB886C5}"/>
              </a:ext>
            </a:extLst>
          </p:cNvPr>
          <p:cNvSpPr txBox="1">
            <a:spLocks/>
          </p:cNvSpPr>
          <p:nvPr/>
        </p:nvSpPr>
        <p:spPr>
          <a:xfrm>
            <a:off x="1817261" y="1546233"/>
            <a:ext cx="244863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dirty="0">
                <a:latin typeface="Georgia" panose="02040502050405020303" pitchFamily="18" charset="0"/>
              </a:rPr>
              <a:t>Zona urbana </a:t>
            </a:r>
            <a:r>
              <a:rPr lang="es-ES" sz="1900" dirty="0"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endParaRPr lang="es-EC" sz="1900" dirty="0">
              <a:latin typeface="Georgia" panose="02040502050405020303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093CCB-7702-6A02-4BAC-14439A1CDEC6}"/>
              </a:ext>
            </a:extLst>
          </p:cNvPr>
          <p:cNvSpPr txBox="1"/>
          <p:nvPr/>
        </p:nvSpPr>
        <p:spPr>
          <a:xfrm>
            <a:off x="755576" y="1656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latin typeface="Georgia" panose="02040502050405020303" pitchFamily="18" charset="0"/>
              </a:rPr>
              <a:t>Tecnología </a:t>
            </a:r>
            <a:r>
              <a:rPr lang="es-ES" sz="1800" b="1" dirty="0" err="1">
                <a:latin typeface="Georgia" panose="02040502050405020303" pitchFamily="18" charset="0"/>
              </a:rPr>
              <a:t>LoRa</a:t>
            </a:r>
            <a:r>
              <a:rPr lang="es-ES" sz="1800" b="1" dirty="0">
                <a:latin typeface="Georgia" panose="02040502050405020303" pitchFamily="18" charset="0"/>
              </a:rPr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634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15B92B-1DD0-A146-8F9B-E90156DD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18" y="1066248"/>
            <a:ext cx="7608164" cy="4725504"/>
          </a:xfrm>
          <a:prstGeom prst="rect">
            <a:avLst/>
          </a:prstGeom>
        </p:spPr>
      </p:pic>
      <p:sp>
        <p:nvSpPr>
          <p:cNvPr id="5" name="Título 5">
            <a:extLst>
              <a:ext uri="{FF2B5EF4-FFF2-40B4-BE49-F238E27FC236}">
                <a16:creationId xmlns:a16="http://schemas.microsoft.com/office/drawing/2014/main" id="{0B7F0A4A-CCA8-1927-EDB1-EBCA28221740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B75B872-A6C1-6C28-8CDF-11408CD1371C}"/>
              </a:ext>
            </a:extLst>
          </p:cNvPr>
          <p:cNvSpPr txBox="1">
            <a:spLocks/>
          </p:cNvSpPr>
          <p:nvPr/>
        </p:nvSpPr>
        <p:spPr>
          <a:xfrm>
            <a:off x="525949" y="-36240"/>
            <a:ext cx="4680465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Tecnología </a:t>
            </a:r>
            <a:r>
              <a:rPr lang="es-ES" sz="1900" b="1" dirty="0" err="1">
                <a:latin typeface="Georgia" panose="02040502050405020303" pitchFamily="18" charset="0"/>
              </a:rPr>
              <a:t>LoRa</a:t>
            </a:r>
            <a:r>
              <a:rPr lang="es-ES" sz="1900" b="1" dirty="0">
                <a:latin typeface="Georgia" panose="02040502050405020303" pitchFamily="18" charset="0"/>
              </a:rPr>
              <a:t> dentro del campus</a:t>
            </a:r>
            <a:endParaRPr lang="es-EC" sz="19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2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1D3CB4-4046-ED5E-2F6B-923E5355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82" y="893074"/>
            <a:ext cx="5811539" cy="4911012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5446DF63-1454-789C-8508-C989A3386420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01E3FFD4-27FC-0A2F-3E47-B034C9F3C700}"/>
              </a:ext>
            </a:extLst>
          </p:cNvPr>
          <p:cNvSpPr txBox="1">
            <a:spLocks/>
          </p:cNvSpPr>
          <p:nvPr/>
        </p:nvSpPr>
        <p:spPr>
          <a:xfrm>
            <a:off x="374848" y="-3767"/>
            <a:ext cx="4680465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900" b="1" dirty="0">
                <a:latin typeface="Georgia" panose="02040502050405020303" pitchFamily="18" charset="0"/>
              </a:rPr>
              <a:t>Tecnología </a:t>
            </a:r>
            <a:r>
              <a:rPr lang="es-ES" sz="1900" b="1" dirty="0" err="1">
                <a:latin typeface="Georgia" panose="02040502050405020303" pitchFamily="18" charset="0"/>
              </a:rPr>
              <a:t>WiFi</a:t>
            </a:r>
            <a:r>
              <a:rPr lang="es-ES" sz="1900" b="1" dirty="0">
                <a:latin typeface="Georgia" panose="02040502050405020303" pitchFamily="18" charset="0"/>
              </a:rPr>
              <a:t> dentro del campus</a:t>
            </a:r>
            <a:endParaRPr lang="es-EC" sz="19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76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>
            <a:extLst>
              <a:ext uri="{FF2B5EF4-FFF2-40B4-BE49-F238E27FC236}">
                <a16:creationId xmlns:a16="http://schemas.microsoft.com/office/drawing/2014/main" id="{FDAA93D8-7BF8-64E5-1C5D-C17220251348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16E4824-59EC-3EC9-6C35-30E34DBC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439" y="1486565"/>
            <a:ext cx="5457825" cy="4229100"/>
          </a:xfrm>
          <a:prstGeom prst="rect">
            <a:avLst/>
          </a:prstGeom>
        </p:spPr>
      </p:pic>
      <p:sp>
        <p:nvSpPr>
          <p:cNvPr id="15" name="Título 5">
            <a:extLst>
              <a:ext uri="{FF2B5EF4-FFF2-40B4-BE49-F238E27FC236}">
                <a16:creationId xmlns:a16="http://schemas.microsoft.com/office/drawing/2014/main" id="{4F6BDF7D-67EF-AB26-93A4-979199BE0794}"/>
              </a:ext>
            </a:extLst>
          </p:cNvPr>
          <p:cNvSpPr txBox="1">
            <a:spLocks/>
          </p:cNvSpPr>
          <p:nvPr/>
        </p:nvSpPr>
        <p:spPr>
          <a:xfrm>
            <a:off x="701124" y="-14028"/>
            <a:ext cx="244863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400" b="1" dirty="0">
                <a:latin typeface="Georgia" panose="02040502050405020303" pitchFamily="18" charset="0"/>
              </a:rPr>
              <a:t>Costos</a:t>
            </a:r>
            <a:endParaRPr lang="es-EC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29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72D0866C-63CC-DDFA-3752-0DC52A06C72C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DDA1A05-105A-47A3-94D3-7EF3ED7626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378439"/>
              </p:ext>
            </p:extLst>
          </p:nvPr>
        </p:nvGraphicFramePr>
        <p:xfrm>
          <a:off x="179512" y="620688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373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72D0866C-63CC-DDFA-3752-0DC52A06C72C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DDA1A05-105A-47A3-94D3-7EF3ED7626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971664"/>
              </p:ext>
            </p:extLst>
          </p:nvPr>
        </p:nvGraphicFramePr>
        <p:xfrm>
          <a:off x="179512" y="620688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2749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8573B036-1A72-AA47-6993-BB52E4EF3B3F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2333D34-E535-0D97-1F6F-44CC67410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3463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704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4AE62FB-ABE8-52D7-BBE5-D967FEF21A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641802"/>
              </p:ext>
            </p:extLst>
          </p:nvPr>
        </p:nvGraphicFramePr>
        <p:xfrm>
          <a:off x="374848" y="836712"/>
          <a:ext cx="8311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5">
            <a:extLst>
              <a:ext uri="{FF2B5EF4-FFF2-40B4-BE49-F238E27FC236}">
                <a16:creationId xmlns:a16="http://schemas.microsoft.com/office/drawing/2014/main" id="{C9058F44-533E-ABC4-664E-FABE1E5E8A68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Trabajos Futuros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8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BCAF4F30-7D14-1B51-7A8C-FBEA38657049}"/>
              </a:ext>
            </a:extLst>
          </p:cNvPr>
          <p:cNvSpPr txBox="1">
            <a:spLocks/>
          </p:cNvSpPr>
          <p:nvPr/>
        </p:nvSpPr>
        <p:spPr>
          <a:xfrm>
            <a:off x="678764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i="0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AB322C-089D-E4E6-6D76-EB0516F2D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184"/>
            <a:ext cx="4320001" cy="324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B75A6B-EDA4-609F-752B-4165BC5D8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" y="3502166"/>
            <a:ext cx="4319905" cy="32397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A08544-5D2C-E472-37AD-866C444A6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60" y="2348880"/>
            <a:ext cx="4320214" cy="324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888B39-9411-C74E-450C-AEE72A28784C}"/>
              </a:ext>
            </a:extLst>
          </p:cNvPr>
          <p:cNvSpPr txBox="1"/>
          <p:nvPr/>
        </p:nvSpPr>
        <p:spPr>
          <a:xfrm>
            <a:off x="4745591" y="980728"/>
            <a:ext cx="4162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Infraestructura civil subterránea DMQ</a:t>
            </a:r>
          </a:p>
        </p:txBody>
      </p:sp>
    </p:spTree>
    <p:extLst>
      <p:ext uri="{BB962C8B-B14F-4D97-AF65-F5344CB8AC3E}">
        <p14:creationId xmlns:p14="http://schemas.microsoft.com/office/powerpoint/2010/main" val="2115151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53867" y="1062899"/>
            <a:ext cx="87841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ELÉCTRICA, ELECTRÓNICA Y TELECOMUNICACIONES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835692" y="2332836"/>
            <a:ext cx="6048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Electrónica y Telecomunicaciones</a:t>
            </a:r>
            <a:endParaRPr lang="en-US" sz="24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CuadroTexto">
            <a:extLst>
              <a:ext uri="{FF2B5EF4-FFF2-40B4-BE49-F238E27FC236}">
                <a16:creationId xmlns:a16="http://schemas.microsoft.com/office/drawing/2014/main" id="{1708DE6E-2298-5F2C-465D-F82AA1E48985}"/>
              </a:ext>
            </a:extLst>
          </p:cNvPr>
          <p:cNvSpPr txBox="1"/>
          <p:nvPr/>
        </p:nvSpPr>
        <p:spPr>
          <a:xfrm>
            <a:off x="1488019" y="4285740"/>
            <a:ext cx="6743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Jiménez González Brenda Silvana</a:t>
            </a:r>
          </a:p>
          <a:p>
            <a:pPr algn="ctr">
              <a:defRPr/>
            </a:pP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Moposita Zavala Christian Xavier</a:t>
            </a:r>
          </a:p>
        </p:txBody>
      </p:sp>
      <p:sp>
        <p:nvSpPr>
          <p:cNvPr id="8" name="2 CuadroTexto">
            <a:extLst>
              <a:ext uri="{FF2B5EF4-FFF2-40B4-BE49-F238E27FC236}">
                <a16:creationId xmlns:a16="http://schemas.microsoft.com/office/drawing/2014/main" id="{33BF45A0-6774-9F17-6A98-067426D50B42}"/>
              </a:ext>
            </a:extLst>
          </p:cNvPr>
          <p:cNvSpPr txBox="1"/>
          <p:nvPr/>
        </p:nvSpPr>
        <p:spPr>
          <a:xfrm>
            <a:off x="1043608" y="5055567"/>
            <a:ext cx="6743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Luis Hernán Montoya</a:t>
            </a:r>
            <a:endParaRPr lang="es-ES" sz="24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A441C8-FA53-1DA0-5D0A-FA95898E38F9}"/>
              </a:ext>
            </a:extLst>
          </p:cNvPr>
          <p:cNvSpPr txBox="1"/>
          <p:nvPr/>
        </p:nvSpPr>
        <p:spPr>
          <a:xfrm>
            <a:off x="899195" y="314125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Diseño de un prototipo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para la monitorización de la infraestructura civil subterránea</a:t>
            </a:r>
            <a:endParaRPr lang="es-ES" sz="2400" b="1" dirty="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7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9DC030-09E6-6F7C-7FD1-D3ADE755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6" y="139150"/>
            <a:ext cx="5403215" cy="30594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159097-CB3E-885E-FCF4-400E7AC2C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41467"/>
            <a:ext cx="4415790" cy="3311525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C7652883-6929-4EBB-CF07-F69ACBCE01B7}"/>
              </a:ext>
            </a:extLst>
          </p:cNvPr>
          <p:cNvSpPr txBox="1">
            <a:spLocks/>
          </p:cNvSpPr>
          <p:nvPr/>
        </p:nvSpPr>
        <p:spPr>
          <a:xfrm>
            <a:off x="678764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i="0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862A16-2AC2-DB6C-7395-4CCE1E2A827E}"/>
              </a:ext>
            </a:extLst>
          </p:cNvPr>
          <p:cNvSpPr txBox="1"/>
          <p:nvPr/>
        </p:nvSpPr>
        <p:spPr>
          <a:xfrm>
            <a:off x="5580112" y="3337730"/>
            <a:ext cx="4162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Infraestructura civil subterránea DMQ</a:t>
            </a:r>
          </a:p>
        </p:txBody>
      </p:sp>
    </p:spTree>
    <p:extLst>
      <p:ext uri="{BB962C8B-B14F-4D97-AF65-F5344CB8AC3E}">
        <p14:creationId xmlns:p14="http://schemas.microsoft.com/office/powerpoint/2010/main" val="254824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60C7B6B-3C89-3A3C-F3C5-4E3166DE6735}"/>
              </a:ext>
            </a:extLst>
          </p:cNvPr>
          <p:cNvSpPr txBox="1"/>
          <p:nvPr/>
        </p:nvSpPr>
        <p:spPr>
          <a:xfrm>
            <a:off x="-27709" y="87151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Justificación e Importancia</a:t>
            </a: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C4E0C967-2CFC-A7EE-2B43-7F627C10DD18}"/>
              </a:ext>
            </a:extLst>
          </p:cNvPr>
          <p:cNvSpPr txBox="1">
            <a:spLocks/>
          </p:cNvSpPr>
          <p:nvPr/>
        </p:nvSpPr>
        <p:spPr>
          <a:xfrm>
            <a:off x="678764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pic>
        <p:nvPicPr>
          <p:cNvPr id="5124" name="Picture 4" descr="Digitalización de documentos: qué es y por qué es importante">
            <a:extLst>
              <a:ext uri="{FF2B5EF4-FFF2-40B4-BE49-F238E27FC236}">
                <a16:creationId xmlns:a16="http://schemas.microsoft.com/office/drawing/2014/main" id="{7B39F501-5189-E557-49F9-02B240B4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2" y="716760"/>
            <a:ext cx="4003018" cy="2457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62172C-96A5-D4CC-4C08-F7B59FD41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t="3800" r="3232" b="14819"/>
          <a:stretch/>
        </p:blipFill>
        <p:spPr>
          <a:xfrm>
            <a:off x="166613" y="2049195"/>
            <a:ext cx="1237035" cy="112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6" name="Picture 6" descr="Instalan cables en las redes soterradas | Municipio de Loja">
            <a:extLst>
              <a:ext uri="{FF2B5EF4-FFF2-40B4-BE49-F238E27FC236}">
                <a16:creationId xmlns:a16="http://schemas.microsoft.com/office/drawing/2014/main" id="{85F9E51D-90F5-AD6B-976E-881EB32A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8" y="3727284"/>
            <a:ext cx="4095750" cy="2438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 recibe provisionalmente fibra óptica de Regenerar | Municipio de Loja">
            <a:extLst>
              <a:ext uri="{FF2B5EF4-FFF2-40B4-BE49-F238E27FC236}">
                <a16:creationId xmlns:a16="http://schemas.microsoft.com/office/drawing/2014/main" id="{A475F062-ADE7-3793-DA4E-41ABB57E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70" y="803817"/>
            <a:ext cx="362424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roblemas a Tener en Cuenta en La Instalación de Cables Eléctricos">
            <a:extLst>
              <a:ext uri="{FF2B5EF4-FFF2-40B4-BE49-F238E27FC236}">
                <a16:creationId xmlns:a16="http://schemas.microsoft.com/office/drawing/2014/main" id="{29266828-13AD-36F1-C725-9DEC6042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22" y="3685764"/>
            <a:ext cx="362424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des de Datos: Seguridad Telemática">
            <a:extLst>
              <a:ext uri="{FF2B5EF4-FFF2-40B4-BE49-F238E27FC236}">
                <a16:creationId xmlns:a16="http://schemas.microsoft.com/office/drawing/2014/main" id="{0133D312-011A-E4C5-1BA0-40380DB5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05" y="2709208"/>
            <a:ext cx="2714989" cy="1550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900F10-E250-E242-52A8-34E857B8F74F}"/>
              </a:ext>
            </a:extLst>
          </p:cNvPr>
          <p:cNvSpPr txBox="1"/>
          <p:nvPr/>
        </p:nvSpPr>
        <p:spPr>
          <a:xfrm>
            <a:off x="-27709" y="87151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Trabajo Relacionado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9237E1-E35B-6327-64D2-0A93AA1D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2" y="1672222"/>
            <a:ext cx="6735170" cy="21602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F5E9CD-6E2A-9FA2-9124-662EC5D922C1}"/>
              </a:ext>
            </a:extLst>
          </p:cNvPr>
          <p:cNvSpPr txBox="1"/>
          <p:nvPr/>
        </p:nvSpPr>
        <p:spPr>
          <a:xfrm>
            <a:off x="285102" y="4361684"/>
            <a:ext cx="817533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7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Galindo Iván, &amp; Acosta Jonathan. (2021). Sistema de monitoreo electromecánico que verifica el estado de las tapas ancladas a cámaras de inspección subterránea basado en </a:t>
            </a:r>
            <a:r>
              <a:rPr lang="es-EC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IoT</a:t>
            </a:r>
            <a:r>
              <a:rPr lang="es-EC" sz="17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s-EC" sz="17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E804A2-7258-9FBD-FFB4-125DCE2ACA9A}"/>
              </a:ext>
            </a:extLst>
          </p:cNvPr>
          <p:cNvSpPr txBox="1"/>
          <p:nvPr/>
        </p:nvSpPr>
        <p:spPr>
          <a:xfrm>
            <a:off x="7020272" y="2013678"/>
            <a:ext cx="2010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Acelerómetro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Proximidad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GPS y LPWAN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Ubidots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2800 m</a:t>
            </a:r>
            <a:endParaRPr lang="es-EC" dirty="0"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1F0A9CA5-B0BD-93A5-EDA8-CB96568D346C}"/>
              </a:ext>
            </a:extLst>
          </p:cNvPr>
          <p:cNvSpPr txBox="1">
            <a:spLocks/>
          </p:cNvSpPr>
          <p:nvPr/>
        </p:nvSpPr>
        <p:spPr>
          <a:xfrm>
            <a:off x="678764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96280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87016" y="588120"/>
            <a:ext cx="8698160" cy="5867980"/>
          </a:xfrm>
        </p:spPr>
        <p:txBody>
          <a:bodyPr/>
          <a:lstStyle/>
          <a:p>
            <a:pPr marL="0" indent="0" algn="just">
              <a:buNone/>
            </a:pPr>
            <a:r>
              <a:rPr lang="es-EC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  <a:p>
            <a:pPr marL="0" indent="0" algn="just">
              <a:buNone/>
            </a:pPr>
            <a:endParaRPr lang="es-EC" sz="1500" dirty="0">
              <a:solidFill>
                <a:srgbClr val="336600"/>
              </a:solidFill>
            </a:endParaRPr>
          </a:p>
          <a:p>
            <a:pPr marL="0" indent="0" algn="just">
              <a:buNone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Diseñar un prototipo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monitorización de la infraestructura civil subterránea.</a:t>
            </a:r>
          </a:p>
          <a:p>
            <a:pPr marL="0" indent="0" algn="just">
              <a:buNone/>
            </a:pPr>
            <a:endParaRPr lang="es-E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marL="0" indent="0" algn="just">
              <a:buNone/>
            </a:pPr>
            <a:endParaRPr lang="es-E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el marco teórico sobre la monitorización del sistema de soterramiento mediante las tecnologías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LoRa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WiFi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Dimensionar los dispositivos electrónicos para la construcción del prototipo detector de acceso al sistema de soterramiento.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Diseñar una red con tecnología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LoRa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el envío de datos desde la entrada del sistema de soterramiento hacia el Gateway.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Emplear la tecnología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WiFi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el envío de datos capturados por los sensores hacia su respectiva plataforma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IoT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Visualizar los datos de acceso al sistema de soterramiento a través de una plataforma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IoT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Comprobar el rendimiento en función del consumo de energía, transferencia de datos y detección de señales por parte de los sensores.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Evaluar las tecnologías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LoRa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WiFi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su respectivo análisis de desempeño.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endParaRPr lang="es-E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endParaRPr lang="es-E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91540" algn="l"/>
              </a:tabLst>
            </a:pPr>
            <a:endParaRPr lang="es-EC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891540" algn="l"/>
              </a:tabLst>
            </a:pP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539552" y="28978"/>
            <a:ext cx="8229600" cy="1143000"/>
          </a:xfrm>
        </p:spPr>
        <p:txBody>
          <a:bodyPr/>
          <a:lstStyle/>
          <a:p>
            <a:r>
              <a:rPr lang="es-EC" i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br>
              <a:rPr lang="es-EC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9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C042BBC1-A9DB-552B-21FE-CF493933417A}"/>
              </a:ext>
            </a:extLst>
          </p:cNvPr>
          <p:cNvSpPr txBox="1">
            <a:spLocks/>
          </p:cNvSpPr>
          <p:nvPr/>
        </p:nvSpPr>
        <p:spPr>
          <a:xfrm>
            <a:off x="539552" y="28978"/>
            <a:ext cx="8229600" cy="11430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br>
              <a:rPr lang="es-EC" i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79706A-7A0E-2246-B923-2B6027763B69}"/>
              </a:ext>
            </a:extLst>
          </p:cNvPr>
          <p:cNvSpPr/>
          <p:nvPr/>
        </p:nvSpPr>
        <p:spPr>
          <a:xfrm>
            <a:off x="374848" y="692696"/>
            <a:ext cx="2108920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Heltec</a:t>
            </a:r>
            <a:r>
              <a:rPr lang="es-ES" dirty="0"/>
              <a:t> </a:t>
            </a:r>
            <a:r>
              <a:rPr lang="es-ES" dirty="0" err="1"/>
              <a:t>LoRa</a:t>
            </a:r>
            <a:r>
              <a:rPr lang="es-ES" dirty="0"/>
              <a:t> 32 v2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AD04ABC-2722-43F3-6851-BFBA6F8AC905}"/>
              </a:ext>
            </a:extLst>
          </p:cNvPr>
          <p:cNvSpPr/>
          <p:nvPr/>
        </p:nvSpPr>
        <p:spPr>
          <a:xfrm>
            <a:off x="3682244" y="3413783"/>
            <a:ext cx="19442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NodeMCU</a:t>
            </a:r>
            <a:r>
              <a:rPr lang="es-ES" dirty="0"/>
              <a:t> ESP8266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1875E7-A3FE-7B03-DB14-9DE00AF7A07D}"/>
              </a:ext>
            </a:extLst>
          </p:cNvPr>
          <p:cNvSpPr/>
          <p:nvPr/>
        </p:nvSpPr>
        <p:spPr>
          <a:xfrm>
            <a:off x="395536" y="3414603"/>
            <a:ext cx="19442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Raspberry Pi 3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1164B4-327F-B2BF-43E9-13E08F654953}"/>
              </a:ext>
            </a:extLst>
          </p:cNvPr>
          <p:cNvSpPr/>
          <p:nvPr/>
        </p:nvSpPr>
        <p:spPr>
          <a:xfrm>
            <a:off x="3682244" y="692696"/>
            <a:ext cx="19442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Ra-01SH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6766AC0-5B56-CADF-4226-EF088F2339D0}"/>
              </a:ext>
            </a:extLst>
          </p:cNvPr>
          <p:cNvSpPr/>
          <p:nvPr/>
        </p:nvSpPr>
        <p:spPr>
          <a:xfrm>
            <a:off x="6824936" y="692696"/>
            <a:ext cx="2108920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Heltec</a:t>
            </a:r>
            <a:r>
              <a:rPr lang="es-ES" dirty="0"/>
              <a:t> </a:t>
            </a:r>
            <a:r>
              <a:rPr lang="es-ES" dirty="0" err="1"/>
              <a:t>WiFi</a:t>
            </a:r>
            <a:r>
              <a:rPr lang="es-ES" dirty="0"/>
              <a:t> Kit 32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2702A0-CEEA-8C7D-E13D-6AAC97EC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2557145" cy="10077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37C2A0-25BB-F975-B966-E02623E3E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36" y="1554230"/>
            <a:ext cx="1833428" cy="135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84DCB8-8718-7C25-C375-894CE8410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92" y="4435334"/>
            <a:ext cx="2063750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7960EF-D480-6933-A00E-D66400890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76" y="4430256"/>
            <a:ext cx="2783840" cy="13716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682C8B5-833D-E35E-6B6B-428CCCD351DE}"/>
              </a:ext>
            </a:extLst>
          </p:cNvPr>
          <p:cNvSpPr/>
          <p:nvPr/>
        </p:nvSpPr>
        <p:spPr>
          <a:xfrm>
            <a:off x="6824936" y="3429000"/>
            <a:ext cx="1944216" cy="4792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Router</a:t>
            </a:r>
            <a:r>
              <a:rPr lang="es-ES" dirty="0"/>
              <a:t> D-Link DIR-615</a:t>
            </a:r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AB2499D-F9B1-A93A-D60A-91EB57EDD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99" y="4069863"/>
            <a:ext cx="2378825" cy="190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WiFi Kit 32 (Phaseout) – Heltec Automation">
            <a:extLst>
              <a:ext uri="{FF2B5EF4-FFF2-40B4-BE49-F238E27FC236}">
                <a16:creationId xmlns:a16="http://schemas.microsoft.com/office/drawing/2014/main" id="{4E4492CC-2C0F-BFBB-F76A-A07BDE5ED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30050" r="17149" b="31487"/>
          <a:stretch/>
        </p:blipFill>
        <p:spPr bwMode="auto">
          <a:xfrm>
            <a:off x="6699874" y="1628375"/>
            <a:ext cx="2444126" cy="13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991930-C7F3-43AE-893C-1AF43E6F32D7}"/>
              </a:ext>
            </a:extLst>
          </p:cNvPr>
          <p:cNvSpPr txBox="1"/>
          <p:nvPr/>
        </p:nvSpPr>
        <p:spPr>
          <a:xfrm>
            <a:off x="4251163" y="389052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80 mA</a:t>
            </a:r>
            <a:endParaRPr lang="es-EC" sz="15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918A335-19A8-2C18-4574-9B5D955F2B05}"/>
              </a:ext>
            </a:extLst>
          </p:cNvPr>
          <p:cNvSpPr txBox="1"/>
          <p:nvPr/>
        </p:nvSpPr>
        <p:spPr>
          <a:xfrm>
            <a:off x="7553654" y="3908281"/>
            <a:ext cx="5379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1 A</a:t>
            </a:r>
            <a:endParaRPr lang="es-EC" sz="15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447684-9E70-119A-1776-619EE9EEF5CC}"/>
              </a:ext>
            </a:extLst>
          </p:cNvPr>
          <p:cNvSpPr txBox="1"/>
          <p:nvPr/>
        </p:nvSpPr>
        <p:spPr>
          <a:xfrm>
            <a:off x="1022933" y="1186374"/>
            <a:ext cx="812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60 mA</a:t>
            </a:r>
            <a:endParaRPr lang="es-EC" sz="15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DC5B4B-48E5-358B-DCE7-BE92384A95BB}"/>
              </a:ext>
            </a:extLst>
          </p:cNvPr>
          <p:cNvSpPr txBox="1"/>
          <p:nvPr/>
        </p:nvSpPr>
        <p:spPr>
          <a:xfrm>
            <a:off x="4248215" y="1171434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4,2 mA</a:t>
            </a:r>
            <a:endParaRPr lang="es-EC" sz="15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4D8F90C-75E5-EAEA-C8C6-AA9895D3BD17}"/>
              </a:ext>
            </a:extLst>
          </p:cNvPr>
          <p:cNvSpPr txBox="1"/>
          <p:nvPr/>
        </p:nvSpPr>
        <p:spPr>
          <a:xfrm>
            <a:off x="7457059" y="1168371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115 mA</a:t>
            </a:r>
            <a:endParaRPr lang="es-EC" sz="15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D9CB267-BBC7-A7A1-5897-3A36696B6574}"/>
              </a:ext>
            </a:extLst>
          </p:cNvPr>
          <p:cNvSpPr txBox="1"/>
          <p:nvPr/>
        </p:nvSpPr>
        <p:spPr>
          <a:xfrm>
            <a:off x="1022933" y="3908281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1,2 A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62273362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21347</TotalTime>
  <Words>1057</Words>
  <Application>Microsoft Office PowerPoint</Application>
  <PresentationFormat>Presentación en pantalla (4:3)</PresentationFormat>
  <Paragraphs>193</Paragraphs>
  <Slides>40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Calibri</vt:lpstr>
      <vt:lpstr>Georgia</vt:lpstr>
      <vt:lpstr>Symbol</vt:lpstr>
      <vt:lpstr>Times New Roman</vt:lpstr>
      <vt:lpstr>Wingdings</vt:lpstr>
      <vt:lpstr>Diseño predeterminado</vt:lpstr>
      <vt:lpstr>CorelDRAW</vt:lpstr>
      <vt:lpstr>Presentación de PowerPoint</vt:lpstr>
      <vt:lpstr>agenda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Objetivos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BRENDA SILVANA JIMENEZ GONZALEZ</cp:lastModifiedBy>
  <cp:revision>967</cp:revision>
  <dcterms:created xsi:type="dcterms:W3CDTF">2008-02-13T16:07:44Z</dcterms:created>
  <dcterms:modified xsi:type="dcterms:W3CDTF">2023-02-10T17:33:38Z</dcterms:modified>
</cp:coreProperties>
</file>