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3" r:id="rId1"/>
  </p:sldMasterIdLst>
  <p:sldIdLst>
    <p:sldId id="256" r:id="rId2"/>
    <p:sldId id="257" r:id="rId3"/>
    <p:sldId id="266" r:id="rId4"/>
    <p:sldId id="285" r:id="rId5"/>
    <p:sldId id="267" r:id="rId6"/>
    <p:sldId id="268" r:id="rId7"/>
    <p:sldId id="272" r:id="rId8"/>
    <p:sldId id="273" r:id="rId9"/>
    <p:sldId id="274" r:id="rId10"/>
    <p:sldId id="275" r:id="rId11"/>
    <p:sldId id="286" r:id="rId12"/>
    <p:sldId id="269" r:id="rId13"/>
    <p:sldId id="276" r:id="rId14"/>
    <p:sldId id="287" r:id="rId15"/>
    <p:sldId id="288" r:id="rId16"/>
    <p:sldId id="283" r:id="rId17"/>
    <p:sldId id="277" r:id="rId18"/>
    <p:sldId id="270" r:id="rId19"/>
    <p:sldId id="279" r:id="rId20"/>
    <p:sldId id="278" r:id="rId21"/>
    <p:sldId id="280" r:id="rId22"/>
    <p:sldId id="271" r:id="rId23"/>
    <p:sldId id="281" r:id="rId24"/>
    <p:sldId id="282"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97F3-707F-44E8-BA85-C5D304DF075C}" type="doc">
      <dgm:prSet loTypeId="urn:microsoft.com/office/officeart/2005/8/layout/process4" loCatId="process" qsTypeId="urn:microsoft.com/office/officeart/2005/8/quickstyle/3d7" qsCatId="3D" csTypeId="urn:microsoft.com/office/officeart/2005/8/colors/accent1_4" csCatId="accent1" phldr="1"/>
      <dgm:spPr/>
      <dgm:t>
        <a:bodyPr/>
        <a:lstStyle/>
        <a:p>
          <a:endParaRPr lang="es-EC"/>
        </a:p>
      </dgm:t>
    </dgm:pt>
    <dgm:pt modelId="{5D4D76B7-973F-4511-AD7C-D13744772E33}">
      <dgm:prSet phldrT="[Texto]" custT="1"/>
      <dgm:spPr/>
      <dgm:t>
        <a:bodyPr/>
        <a:lstStyle/>
        <a:p>
          <a:r>
            <a:rPr lang="es-EC" sz="1600" dirty="0"/>
            <a:t>1. Introducción</a:t>
          </a:r>
        </a:p>
      </dgm:t>
    </dgm:pt>
    <dgm:pt modelId="{FFB3066C-6285-49D0-BF43-3AADB24EADB9}" type="parTrans" cxnId="{5B710662-F049-41DC-BC29-1FC1613FA062}">
      <dgm:prSet/>
      <dgm:spPr/>
      <dgm:t>
        <a:bodyPr/>
        <a:lstStyle/>
        <a:p>
          <a:endParaRPr lang="es-EC" sz="2000"/>
        </a:p>
      </dgm:t>
    </dgm:pt>
    <dgm:pt modelId="{551B5B2C-7021-4135-BD9C-981DF6ED7CEB}" type="sibTrans" cxnId="{5B710662-F049-41DC-BC29-1FC1613FA062}">
      <dgm:prSet/>
      <dgm:spPr/>
      <dgm:t>
        <a:bodyPr/>
        <a:lstStyle/>
        <a:p>
          <a:endParaRPr lang="es-EC" sz="2000"/>
        </a:p>
      </dgm:t>
    </dgm:pt>
    <dgm:pt modelId="{67FF38AE-CDBD-4436-8979-03F6AD33CC77}">
      <dgm:prSet phldrT="[Texto]" custT="1"/>
      <dgm:spPr/>
      <dgm:t>
        <a:bodyPr/>
        <a:lstStyle/>
        <a:p>
          <a:r>
            <a:rPr lang="es-EC" sz="1600" dirty="0"/>
            <a:t>2. Planteamiento del Problema</a:t>
          </a:r>
        </a:p>
      </dgm:t>
    </dgm:pt>
    <dgm:pt modelId="{35AA2D66-3A34-49C6-8098-A6E87F290D77}" type="parTrans" cxnId="{892A2523-EF94-426D-BCB5-1D4FFEB1E79A}">
      <dgm:prSet/>
      <dgm:spPr/>
      <dgm:t>
        <a:bodyPr/>
        <a:lstStyle/>
        <a:p>
          <a:endParaRPr lang="es-EC" sz="2000"/>
        </a:p>
      </dgm:t>
    </dgm:pt>
    <dgm:pt modelId="{F5741C61-A5EF-4957-83A5-3E54E373E60A}" type="sibTrans" cxnId="{892A2523-EF94-426D-BCB5-1D4FFEB1E79A}">
      <dgm:prSet/>
      <dgm:spPr/>
      <dgm:t>
        <a:bodyPr/>
        <a:lstStyle/>
        <a:p>
          <a:endParaRPr lang="es-EC" sz="2000"/>
        </a:p>
      </dgm:t>
    </dgm:pt>
    <dgm:pt modelId="{A5040307-099A-40E6-9D22-A2384305C3C0}">
      <dgm:prSet phldrT="[Texto]" custT="1"/>
      <dgm:spPr/>
      <dgm:t>
        <a:bodyPr/>
        <a:lstStyle/>
        <a:p>
          <a:r>
            <a:rPr lang="es-EC" sz="1600" dirty="0"/>
            <a:t>3. Objetivos – Hipótesis de Investigación</a:t>
          </a:r>
        </a:p>
      </dgm:t>
    </dgm:pt>
    <dgm:pt modelId="{9689E88A-BF4F-4D46-BC27-F4E0460AEEEA}" type="parTrans" cxnId="{0EF15C09-E3F1-4559-ACCC-BA703B51FFE4}">
      <dgm:prSet/>
      <dgm:spPr/>
      <dgm:t>
        <a:bodyPr/>
        <a:lstStyle/>
        <a:p>
          <a:endParaRPr lang="es-EC" sz="2000"/>
        </a:p>
      </dgm:t>
    </dgm:pt>
    <dgm:pt modelId="{125BE437-56C9-4387-A67F-CA5115506969}" type="sibTrans" cxnId="{0EF15C09-E3F1-4559-ACCC-BA703B51FFE4}">
      <dgm:prSet/>
      <dgm:spPr/>
      <dgm:t>
        <a:bodyPr/>
        <a:lstStyle/>
        <a:p>
          <a:endParaRPr lang="es-EC" sz="2000"/>
        </a:p>
      </dgm:t>
    </dgm:pt>
    <dgm:pt modelId="{CE0BCD32-B54F-4EEC-B4F5-4579A57FCA62}">
      <dgm:prSet phldrT="[Texto]" custT="1"/>
      <dgm:spPr/>
      <dgm:t>
        <a:bodyPr/>
        <a:lstStyle/>
        <a:p>
          <a:r>
            <a:rPr lang="es-EC" sz="1600" dirty="0"/>
            <a:t>4. Metodología y Fuentes de Datos</a:t>
          </a:r>
        </a:p>
      </dgm:t>
    </dgm:pt>
    <dgm:pt modelId="{449995E4-B44C-4701-A154-12CCC4378298}" type="parTrans" cxnId="{272C1408-3E12-425B-A6EA-1955D1B852B1}">
      <dgm:prSet/>
      <dgm:spPr/>
      <dgm:t>
        <a:bodyPr/>
        <a:lstStyle/>
        <a:p>
          <a:endParaRPr lang="es-EC" sz="2000"/>
        </a:p>
      </dgm:t>
    </dgm:pt>
    <dgm:pt modelId="{A8E39613-AE2B-4D6A-95D9-A6F0A3DE9BBE}" type="sibTrans" cxnId="{272C1408-3E12-425B-A6EA-1955D1B852B1}">
      <dgm:prSet/>
      <dgm:spPr/>
      <dgm:t>
        <a:bodyPr/>
        <a:lstStyle/>
        <a:p>
          <a:endParaRPr lang="es-EC" sz="2000"/>
        </a:p>
      </dgm:t>
    </dgm:pt>
    <dgm:pt modelId="{759012E0-5CCC-4E6D-8D7D-E897C9C61341}">
      <dgm:prSet phldrT="[Texto]" custT="1"/>
      <dgm:spPr/>
      <dgm:t>
        <a:bodyPr/>
        <a:lstStyle/>
        <a:p>
          <a:r>
            <a:rPr lang="es-EC" sz="1600" dirty="0"/>
            <a:t>5. Construcción de la Solución</a:t>
          </a:r>
        </a:p>
      </dgm:t>
    </dgm:pt>
    <dgm:pt modelId="{9550802F-48F7-49B5-AEB3-BABAD19C2342}" type="parTrans" cxnId="{62509B0E-D5C2-45F9-BE1A-E5639575358F}">
      <dgm:prSet/>
      <dgm:spPr/>
      <dgm:t>
        <a:bodyPr/>
        <a:lstStyle/>
        <a:p>
          <a:endParaRPr lang="es-EC" sz="2000"/>
        </a:p>
      </dgm:t>
    </dgm:pt>
    <dgm:pt modelId="{D292BA5A-3178-4ED0-B2A2-89142BCE47AC}" type="sibTrans" cxnId="{62509B0E-D5C2-45F9-BE1A-E5639575358F}">
      <dgm:prSet/>
      <dgm:spPr/>
      <dgm:t>
        <a:bodyPr/>
        <a:lstStyle/>
        <a:p>
          <a:endParaRPr lang="es-EC" sz="2000"/>
        </a:p>
      </dgm:t>
    </dgm:pt>
    <dgm:pt modelId="{18DB3646-A33F-46EF-9B15-254929934A62}">
      <dgm:prSet phldrT="[Texto]" custT="1"/>
      <dgm:spPr/>
      <dgm:t>
        <a:bodyPr/>
        <a:lstStyle/>
        <a:p>
          <a:r>
            <a:rPr lang="es-EC" sz="1600" dirty="0"/>
            <a:t>6. Resultados</a:t>
          </a:r>
        </a:p>
      </dgm:t>
    </dgm:pt>
    <dgm:pt modelId="{E34A47C4-5BAC-47D6-9D8F-AB805BB24E70}" type="parTrans" cxnId="{16EDFCCB-C0A3-43E1-AFFB-B7981DF27F70}">
      <dgm:prSet/>
      <dgm:spPr/>
      <dgm:t>
        <a:bodyPr/>
        <a:lstStyle/>
        <a:p>
          <a:endParaRPr lang="es-EC" sz="2000"/>
        </a:p>
      </dgm:t>
    </dgm:pt>
    <dgm:pt modelId="{8699218A-490D-46C0-9215-754F0AC5C5A9}" type="sibTrans" cxnId="{16EDFCCB-C0A3-43E1-AFFB-B7981DF27F70}">
      <dgm:prSet/>
      <dgm:spPr/>
      <dgm:t>
        <a:bodyPr/>
        <a:lstStyle/>
        <a:p>
          <a:endParaRPr lang="es-EC" sz="2000"/>
        </a:p>
      </dgm:t>
    </dgm:pt>
    <dgm:pt modelId="{68D571DB-10ED-44FE-A335-6C8C44B2885E}">
      <dgm:prSet phldrT="[Texto]" custT="1"/>
      <dgm:spPr/>
      <dgm:t>
        <a:bodyPr/>
        <a:lstStyle/>
        <a:p>
          <a:r>
            <a:rPr lang="es-EC" sz="1600" dirty="0"/>
            <a:t>8. Conclusiones y Recomendaciones</a:t>
          </a:r>
        </a:p>
      </dgm:t>
    </dgm:pt>
    <dgm:pt modelId="{1C4C3CCC-DBAE-45B8-9E57-59796E1AD05A}" type="parTrans" cxnId="{DE03DC13-EDB5-4010-8023-1FF77A81A150}">
      <dgm:prSet/>
      <dgm:spPr/>
      <dgm:t>
        <a:bodyPr/>
        <a:lstStyle/>
        <a:p>
          <a:endParaRPr lang="es-EC" sz="2000"/>
        </a:p>
      </dgm:t>
    </dgm:pt>
    <dgm:pt modelId="{FEF80A4E-BF63-4F5D-A60D-0CCECA164B32}" type="sibTrans" cxnId="{DE03DC13-EDB5-4010-8023-1FF77A81A150}">
      <dgm:prSet/>
      <dgm:spPr/>
      <dgm:t>
        <a:bodyPr/>
        <a:lstStyle/>
        <a:p>
          <a:endParaRPr lang="es-EC" sz="2000"/>
        </a:p>
      </dgm:t>
    </dgm:pt>
    <dgm:pt modelId="{CC555CAF-D7E9-456D-B6B4-AB29E329B7F6}">
      <dgm:prSet phldrT="[Texto]" custT="1"/>
      <dgm:spPr/>
      <dgm:t>
        <a:bodyPr/>
        <a:lstStyle/>
        <a:p>
          <a:r>
            <a:rPr lang="es-EC" sz="1600" dirty="0"/>
            <a:t>7. Comunicación de Resultados</a:t>
          </a:r>
        </a:p>
      </dgm:t>
    </dgm:pt>
    <dgm:pt modelId="{F5FCCBC6-A896-47DA-89B5-5286C4055EB0}" type="parTrans" cxnId="{1BB7DE6C-E911-4582-BE4A-1E8EB9CD00D1}">
      <dgm:prSet/>
      <dgm:spPr/>
      <dgm:t>
        <a:bodyPr/>
        <a:lstStyle/>
        <a:p>
          <a:endParaRPr lang="es-EC"/>
        </a:p>
      </dgm:t>
    </dgm:pt>
    <dgm:pt modelId="{5AEFF386-60A6-4E83-AA21-D71294B38FE0}" type="sibTrans" cxnId="{1BB7DE6C-E911-4582-BE4A-1E8EB9CD00D1}">
      <dgm:prSet/>
      <dgm:spPr/>
      <dgm:t>
        <a:bodyPr/>
        <a:lstStyle/>
        <a:p>
          <a:endParaRPr lang="es-EC"/>
        </a:p>
      </dgm:t>
    </dgm:pt>
    <dgm:pt modelId="{453478C2-31E2-4535-9A6C-D6B7EFF4F4BA}" type="pres">
      <dgm:prSet presAssocID="{845897F3-707F-44E8-BA85-C5D304DF075C}" presName="Name0" presStyleCnt="0">
        <dgm:presLayoutVars>
          <dgm:dir/>
          <dgm:animLvl val="lvl"/>
          <dgm:resizeHandles val="exact"/>
        </dgm:presLayoutVars>
      </dgm:prSet>
      <dgm:spPr/>
    </dgm:pt>
    <dgm:pt modelId="{2ECC8454-6299-40E5-B76C-571526C9D73E}" type="pres">
      <dgm:prSet presAssocID="{68D571DB-10ED-44FE-A335-6C8C44B2885E}" presName="boxAndChildren" presStyleCnt="0"/>
      <dgm:spPr/>
    </dgm:pt>
    <dgm:pt modelId="{94E03785-4592-42FC-81EB-E1D7B9D4528B}" type="pres">
      <dgm:prSet presAssocID="{68D571DB-10ED-44FE-A335-6C8C44B2885E}" presName="parentTextBox" presStyleLbl="node1" presStyleIdx="0" presStyleCnt="8"/>
      <dgm:spPr/>
    </dgm:pt>
    <dgm:pt modelId="{5FC0DD33-FB28-467E-A2AB-E0550257F46A}" type="pres">
      <dgm:prSet presAssocID="{5AEFF386-60A6-4E83-AA21-D71294B38FE0}" presName="sp" presStyleCnt="0"/>
      <dgm:spPr/>
    </dgm:pt>
    <dgm:pt modelId="{AFC7B21D-76ED-46AC-8027-B926B896E7AB}" type="pres">
      <dgm:prSet presAssocID="{CC555CAF-D7E9-456D-B6B4-AB29E329B7F6}" presName="arrowAndChildren" presStyleCnt="0"/>
      <dgm:spPr/>
    </dgm:pt>
    <dgm:pt modelId="{8547B6F7-C402-4825-8D6D-19FA7CFDBF14}" type="pres">
      <dgm:prSet presAssocID="{CC555CAF-D7E9-456D-B6B4-AB29E329B7F6}" presName="parentTextArrow" presStyleLbl="node1" presStyleIdx="1" presStyleCnt="8"/>
      <dgm:spPr/>
    </dgm:pt>
    <dgm:pt modelId="{F8ACD4CD-E802-485E-9A03-AF5E46B36D2D}" type="pres">
      <dgm:prSet presAssocID="{8699218A-490D-46C0-9215-754F0AC5C5A9}" presName="sp" presStyleCnt="0"/>
      <dgm:spPr/>
    </dgm:pt>
    <dgm:pt modelId="{8121DB43-1EAF-4AF0-A3D2-E9EA26247032}" type="pres">
      <dgm:prSet presAssocID="{18DB3646-A33F-46EF-9B15-254929934A62}" presName="arrowAndChildren" presStyleCnt="0"/>
      <dgm:spPr/>
    </dgm:pt>
    <dgm:pt modelId="{CB0A8A51-FEE0-45A9-BB7B-AE43FE0DF584}" type="pres">
      <dgm:prSet presAssocID="{18DB3646-A33F-46EF-9B15-254929934A62}" presName="parentTextArrow" presStyleLbl="node1" presStyleIdx="2" presStyleCnt="8"/>
      <dgm:spPr/>
    </dgm:pt>
    <dgm:pt modelId="{F7A0F6B5-495C-4485-B1A8-11BC6C742FB6}" type="pres">
      <dgm:prSet presAssocID="{D292BA5A-3178-4ED0-B2A2-89142BCE47AC}" presName="sp" presStyleCnt="0"/>
      <dgm:spPr/>
    </dgm:pt>
    <dgm:pt modelId="{0D7E1FE9-C5A2-41F6-B0BB-C5B69DF5F4EA}" type="pres">
      <dgm:prSet presAssocID="{759012E0-5CCC-4E6D-8D7D-E897C9C61341}" presName="arrowAndChildren" presStyleCnt="0"/>
      <dgm:spPr/>
    </dgm:pt>
    <dgm:pt modelId="{248E1F90-9173-4778-BA27-8154CE6FD88F}" type="pres">
      <dgm:prSet presAssocID="{759012E0-5CCC-4E6D-8D7D-E897C9C61341}" presName="parentTextArrow" presStyleLbl="node1" presStyleIdx="3" presStyleCnt="8"/>
      <dgm:spPr/>
    </dgm:pt>
    <dgm:pt modelId="{612F2799-C872-4D29-98A8-E64090C5A9D4}" type="pres">
      <dgm:prSet presAssocID="{A8E39613-AE2B-4D6A-95D9-A6F0A3DE9BBE}" presName="sp" presStyleCnt="0"/>
      <dgm:spPr/>
    </dgm:pt>
    <dgm:pt modelId="{5AC170D5-7558-4175-8C66-E9D16EC7CBB2}" type="pres">
      <dgm:prSet presAssocID="{CE0BCD32-B54F-4EEC-B4F5-4579A57FCA62}" presName="arrowAndChildren" presStyleCnt="0"/>
      <dgm:spPr/>
    </dgm:pt>
    <dgm:pt modelId="{6F0A6461-34F8-4267-A720-A286D90FA486}" type="pres">
      <dgm:prSet presAssocID="{CE0BCD32-B54F-4EEC-B4F5-4579A57FCA62}" presName="parentTextArrow" presStyleLbl="node1" presStyleIdx="4" presStyleCnt="8"/>
      <dgm:spPr/>
    </dgm:pt>
    <dgm:pt modelId="{EAD33EAC-4100-40CC-8108-330BB5F8952B}" type="pres">
      <dgm:prSet presAssocID="{125BE437-56C9-4387-A67F-CA5115506969}" presName="sp" presStyleCnt="0"/>
      <dgm:spPr/>
    </dgm:pt>
    <dgm:pt modelId="{17D1A237-6BBB-458C-B57C-A4FBCECE5EAB}" type="pres">
      <dgm:prSet presAssocID="{A5040307-099A-40E6-9D22-A2384305C3C0}" presName="arrowAndChildren" presStyleCnt="0"/>
      <dgm:spPr/>
    </dgm:pt>
    <dgm:pt modelId="{0A2DF2DD-AF46-4841-A060-A5ACB62F66CD}" type="pres">
      <dgm:prSet presAssocID="{A5040307-099A-40E6-9D22-A2384305C3C0}" presName="parentTextArrow" presStyleLbl="node1" presStyleIdx="5" presStyleCnt="8"/>
      <dgm:spPr/>
    </dgm:pt>
    <dgm:pt modelId="{85B147E6-72F5-42F9-9F4E-CACFBE87CAE1}" type="pres">
      <dgm:prSet presAssocID="{F5741C61-A5EF-4957-83A5-3E54E373E60A}" presName="sp" presStyleCnt="0"/>
      <dgm:spPr/>
    </dgm:pt>
    <dgm:pt modelId="{3C071A34-D87A-4248-B274-4EEE0BACD580}" type="pres">
      <dgm:prSet presAssocID="{67FF38AE-CDBD-4436-8979-03F6AD33CC77}" presName="arrowAndChildren" presStyleCnt="0"/>
      <dgm:spPr/>
    </dgm:pt>
    <dgm:pt modelId="{3014D98F-1ECF-44C2-B9E8-2A556CA64317}" type="pres">
      <dgm:prSet presAssocID="{67FF38AE-CDBD-4436-8979-03F6AD33CC77}" presName="parentTextArrow" presStyleLbl="node1" presStyleIdx="6" presStyleCnt="8"/>
      <dgm:spPr/>
    </dgm:pt>
    <dgm:pt modelId="{BDEE0248-768D-44E2-997C-0FC330D2E91D}" type="pres">
      <dgm:prSet presAssocID="{551B5B2C-7021-4135-BD9C-981DF6ED7CEB}" presName="sp" presStyleCnt="0"/>
      <dgm:spPr/>
    </dgm:pt>
    <dgm:pt modelId="{DA567C17-6F95-4F68-9556-F841CF0AC247}" type="pres">
      <dgm:prSet presAssocID="{5D4D76B7-973F-4511-AD7C-D13744772E33}" presName="arrowAndChildren" presStyleCnt="0"/>
      <dgm:spPr/>
    </dgm:pt>
    <dgm:pt modelId="{1A991409-60EB-4DE3-B19D-5C52F628A1C9}" type="pres">
      <dgm:prSet presAssocID="{5D4D76B7-973F-4511-AD7C-D13744772E33}" presName="parentTextArrow" presStyleLbl="node1" presStyleIdx="7" presStyleCnt="8"/>
      <dgm:spPr/>
    </dgm:pt>
  </dgm:ptLst>
  <dgm:cxnLst>
    <dgm:cxn modelId="{D6177307-7F32-4CC0-84D6-CE6E0D095840}" type="presOf" srcId="{67FF38AE-CDBD-4436-8979-03F6AD33CC77}" destId="{3014D98F-1ECF-44C2-B9E8-2A556CA64317}" srcOrd="0" destOrd="0" presId="urn:microsoft.com/office/officeart/2005/8/layout/process4"/>
    <dgm:cxn modelId="{272C1408-3E12-425B-A6EA-1955D1B852B1}" srcId="{845897F3-707F-44E8-BA85-C5D304DF075C}" destId="{CE0BCD32-B54F-4EEC-B4F5-4579A57FCA62}" srcOrd="3" destOrd="0" parTransId="{449995E4-B44C-4701-A154-12CCC4378298}" sibTransId="{A8E39613-AE2B-4D6A-95D9-A6F0A3DE9BBE}"/>
    <dgm:cxn modelId="{0EF15C09-E3F1-4559-ACCC-BA703B51FFE4}" srcId="{845897F3-707F-44E8-BA85-C5D304DF075C}" destId="{A5040307-099A-40E6-9D22-A2384305C3C0}" srcOrd="2" destOrd="0" parTransId="{9689E88A-BF4F-4D46-BC27-F4E0460AEEEA}" sibTransId="{125BE437-56C9-4387-A67F-CA5115506969}"/>
    <dgm:cxn modelId="{7BB1B709-6B37-44A9-9BB4-C47B22A74204}" type="presOf" srcId="{CE0BCD32-B54F-4EEC-B4F5-4579A57FCA62}" destId="{6F0A6461-34F8-4267-A720-A286D90FA486}" srcOrd="0" destOrd="0" presId="urn:microsoft.com/office/officeart/2005/8/layout/process4"/>
    <dgm:cxn modelId="{62509B0E-D5C2-45F9-BE1A-E5639575358F}" srcId="{845897F3-707F-44E8-BA85-C5D304DF075C}" destId="{759012E0-5CCC-4E6D-8D7D-E897C9C61341}" srcOrd="4" destOrd="0" parTransId="{9550802F-48F7-49B5-AEB3-BABAD19C2342}" sibTransId="{D292BA5A-3178-4ED0-B2A2-89142BCE47AC}"/>
    <dgm:cxn modelId="{DE03DC13-EDB5-4010-8023-1FF77A81A150}" srcId="{845897F3-707F-44E8-BA85-C5D304DF075C}" destId="{68D571DB-10ED-44FE-A335-6C8C44B2885E}" srcOrd="7" destOrd="0" parTransId="{1C4C3CCC-DBAE-45B8-9E57-59796E1AD05A}" sibTransId="{FEF80A4E-BF63-4F5D-A60D-0CCECA164B32}"/>
    <dgm:cxn modelId="{892A2523-EF94-426D-BCB5-1D4FFEB1E79A}" srcId="{845897F3-707F-44E8-BA85-C5D304DF075C}" destId="{67FF38AE-CDBD-4436-8979-03F6AD33CC77}" srcOrd="1" destOrd="0" parTransId="{35AA2D66-3A34-49C6-8098-A6E87F290D77}" sibTransId="{F5741C61-A5EF-4957-83A5-3E54E373E60A}"/>
    <dgm:cxn modelId="{252DF824-78F4-40A9-9555-396B15EB155D}" type="presOf" srcId="{5D4D76B7-973F-4511-AD7C-D13744772E33}" destId="{1A991409-60EB-4DE3-B19D-5C52F628A1C9}" srcOrd="0" destOrd="0" presId="urn:microsoft.com/office/officeart/2005/8/layout/process4"/>
    <dgm:cxn modelId="{5B710662-F049-41DC-BC29-1FC1613FA062}" srcId="{845897F3-707F-44E8-BA85-C5D304DF075C}" destId="{5D4D76B7-973F-4511-AD7C-D13744772E33}" srcOrd="0" destOrd="0" parTransId="{FFB3066C-6285-49D0-BF43-3AADB24EADB9}" sibTransId="{551B5B2C-7021-4135-BD9C-981DF6ED7CEB}"/>
    <dgm:cxn modelId="{B46DE26B-ACB6-42DC-9CED-36468F1A6D3A}" type="presOf" srcId="{759012E0-5CCC-4E6D-8D7D-E897C9C61341}" destId="{248E1F90-9173-4778-BA27-8154CE6FD88F}" srcOrd="0" destOrd="0" presId="urn:microsoft.com/office/officeart/2005/8/layout/process4"/>
    <dgm:cxn modelId="{284FFC6B-E1E0-471E-9A29-273511B61B1D}" type="presOf" srcId="{CC555CAF-D7E9-456D-B6B4-AB29E329B7F6}" destId="{8547B6F7-C402-4825-8D6D-19FA7CFDBF14}" srcOrd="0" destOrd="0" presId="urn:microsoft.com/office/officeart/2005/8/layout/process4"/>
    <dgm:cxn modelId="{1BB7DE6C-E911-4582-BE4A-1E8EB9CD00D1}" srcId="{845897F3-707F-44E8-BA85-C5D304DF075C}" destId="{CC555CAF-D7E9-456D-B6B4-AB29E329B7F6}" srcOrd="6" destOrd="0" parTransId="{F5FCCBC6-A896-47DA-89B5-5286C4055EB0}" sibTransId="{5AEFF386-60A6-4E83-AA21-D71294B38FE0}"/>
    <dgm:cxn modelId="{56984372-0DD2-4D5D-A617-DC32FA94FE7B}" type="presOf" srcId="{18DB3646-A33F-46EF-9B15-254929934A62}" destId="{CB0A8A51-FEE0-45A9-BB7B-AE43FE0DF584}" srcOrd="0" destOrd="0" presId="urn:microsoft.com/office/officeart/2005/8/layout/process4"/>
    <dgm:cxn modelId="{5780FCAB-54FD-4E2D-8390-C5C94BF76199}" type="presOf" srcId="{845897F3-707F-44E8-BA85-C5D304DF075C}" destId="{453478C2-31E2-4535-9A6C-D6B7EFF4F4BA}" srcOrd="0" destOrd="0" presId="urn:microsoft.com/office/officeart/2005/8/layout/process4"/>
    <dgm:cxn modelId="{7550E8B9-B8B5-4B86-8078-78CBC7A8A4B6}" type="presOf" srcId="{A5040307-099A-40E6-9D22-A2384305C3C0}" destId="{0A2DF2DD-AF46-4841-A060-A5ACB62F66CD}" srcOrd="0" destOrd="0" presId="urn:microsoft.com/office/officeart/2005/8/layout/process4"/>
    <dgm:cxn modelId="{16EDFCCB-C0A3-43E1-AFFB-B7981DF27F70}" srcId="{845897F3-707F-44E8-BA85-C5D304DF075C}" destId="{18DB3646-A33F-46EF-9B15-254929934A62}" srcOrd="5" destOrd="0" parTransId="{E34A47C4-5BAC-47D6-9D8F-AB805BB24E70}" sibTransId="{8699218A-490D-46C0-9215-754F0AC5C5A9}"/>
    <dgm:cxn modelId="{773A42E9-2964-4462-B41F-73CD575696E1}" type="presOf" srcId="{68D571DB-10ED-44FE-A335-6C8C44B2885E}" destId="{94E03785-4592-42FC-81EB-E1D7B9D4528B}" srcOrd="0" destOrd="0" presId="urn:microsoft.com/office/officeart/2005/8/layout/process4"/>
    <dgm:cxn modelId="{87F09A8D-6B53-4062-A748-0DFB645557C7}" type="presParOf" srcId="{453478C2-31E2-4535-9A6C-D6B7EFF4F4BA}" destId="{2ECC8454-6299-40E5-B76C-571526C9D73E}" srcOrd="0" destOrd="0" presId="urn:microsoft.com/office/officeart/2005/8/layout/process4"/>
    <dgm:cxn modelId="{F94C8730-C931-4B57-ADE3-8D63EF732B59}" type="presParOf" srcId="{2ECC8454-6299-40E5-B76C-571526C9D73E}" destId="{94E03785-4592-42FC-81EB-E1D7B9D4528B}" srcOrd="0" destOrd="0" presId="urn:microsoft.com/office/officeart/2005/8/layout/process4"/>
    <dgm:cxn modelId="{EE01AE51-9C16-4D5A-99A5-CDF3992608E3}" type="presParOf" srcId="{453478C2-31E2-4535-9A6C-D6B7EFF4F4BA}" destId="{5FC0DD33-FB28-467E-A2AB-E0550257F46A}" srcOrd="1" destOrd="0" presId="urn:microsoft.com/office/officeart/2005/8/layout/process4"/>
    <dgm:cxn modelId="{A2292877-C19E-4063-89EF-C922349EED47}" type="presParOf" srcId="{453478C2-31E2-4535-9A6C-D6B7EFF4F4BA}" destId="{AFC7B21D-76ED-46AC-8027-B926B896E7AB}" srcOrd="2" destOrd="0" presId="urn:microsoft.com/office/officeart/2005/8/layout/process4"/>
    <dgm:cxn modelId="{4CDEE0D0-7A48-4727-BDEE-87DFDAF944F2}" type="presParOf" srcId="{AFC7B21D-76ED-46AC-8027-B926B896E7AB}" destId="{8547B6F7-C402-4825-8D6D-19FA7CFDBF14}" srcOrd="0" destOrd="0" presId="urn:microsoft.com/office/officeart/2005/8/layout/process4"/>
    <dgm:cxn modelId="{14F2DC12-B2D3-44C0-AA3F-E1CEDA748FBA}" type="presParOf" srcId="{453478C2-31E2-4535-9A6C-D6B7EFF4F4BA}" destId="{F8ACD4CD-E802-485E-9A03-AF5E46B36D2D}" srcOrd="3" destOrd="0" presId="urn:microsoft.com/office/officeart/2005/8/layout/process4"/>
    <dgm:cxn modelId="{22D8F5CD-888E-481D-AE6A-6B8A6BCB9880}" type="presParOf" srcId="{453478C2-31E2-4535-9A6C-D6B7EFF4F4BA}" destId="{8121DB43-1EAF-4AF0-A3D2-E9EA26247032}" srcOrd="4" destOrd="0" presId="urn:microsoft.com/office/officeart/2005/8/layout/process4"/>
    <dgm:cxn modelId="{61520D6C-36B1-409E-A194-9186EB1E14EA}" type="presParOf" srcId="{8121DB43-1EAF-4AF0-A3D2-E9EA26247032}" destId="{CB0A8A51-FEE0-45A9-BB7B-AE43FE0DF584}" srcOrd="0" destOrd="0" presId="urn:microsoft.com/office/officeart/2005/8/layout/process4"/>
    <dgm:cxn modelId="{73AC06B2-AD7D-4F7A-BFCA-0BBD1096FAAB}" type="presParOf" srcId="{453478C2-31E2-4535-9A6C-D6B7EFF4F4BA}" destId="{F7A0F6B5-495C-4485-B1A8-11BC6C742FB6}" srcOrd="5" destOrd="0" presId="urn:microsoft.com/office/officeart/2005/8/layout/process4"/>
    <dgm:cxn modelId="{4FEDB6DA-F522-4029-A885-BB88A5CB9840}" type="presParOf" srcId="{453478C2-31E2-4535-9A6C-D6B7EFF4F4BA}" destId="{0D7E1FE9-C5A2-41F6-B0BB-C5B69DF5F4EA}" srcOrd="6" destOrd="0" presId="urn:microsoft.com/office/officeart/2005/8/layout/process4"/>
    <dgm:cxn modelId="{45F31887-4C72-4B4C-B0F7-9AE0C303C97A}" type="presParOf" srcId="{0D7E1FE9-C5A2-41F6-B0BB-C5B69DF5F4EA}" destId="{248E1F90-9173-4778-BA27-8154CE6FD88F}" srcOrd="0" destOrd="0" presId="urn:microsoft.com/office/officeart/2005/8/layout/process4"/>
    <dgm:cxn modelId="{A6A7A125-10E2-4192-93EE-DABF6FF1F10E}" type="presParOf" srcId="{453478C2-31E2-4535-9A6C-D6B7EFF4F4BA}" destId="{612F2799-C872-4D29-98A8-E64090C5A9D4}" srcOrd="7" destOrd="0" presId="urn:microsoft.com/office/officeart/2005/8/layout/process4"/>
    <dgm:cxn modelId="{5ED851E7-400B-4281-9C93-A507C91F3B1A}" type="presParOf" srcId="{453478C2-31E2-4535-9A6C-D6B7EFF4F4BA}" destId="{5AC170D5-7558-4175-8C66-E9D16EC7CBB2}" srcOrd="8" destOrd="0" presId="urn:microsoft.com/office/officeart/2005/8/layout/process4"/>
    <dgm:cxn modelId="{28D3A348-063E-4B44-97A3-1555150756C5}" type="presParOf" srcId="{5AC170D5-7558-4175-8C66-E9D16EC7CBB2}" destId="{6F0A6461-34F8-4267-A720-A286D90FA486}" srcOrd="0" destOrd="0" presId="urn:microsoft.com/office/officeart/2005/8/layout/process4"/>
    <dgm:cxn modelId="{AECFB5DE-7F35-4DF8-A9DC-7C5C6DDFC9C1}" type="presParOf" srcId="{453478C2-31E2-4535-9A6C-D6B7EFF4F4BA}" destId="{EAD33EAC-4100-40CC-8108-330BB5F8952B}" srcOrd="9" destOrd="0" presId="urn:microsoft.com/office/officeart/2005/8/layout/process4"/>
    <dgm:cxn modelId="{1208E76E-B000-40FC-820E-BAED645EF1C8}" type="presParOf" srcId="{453478C2-31E2-4535-9A6C-D6B7EFF4F4BA}" destId="{17D1A237-6BBB-458C-B57C-A4FBCECE5EAB}" srcOrd="10" destOrd="0" presId="urn:microsoft.com/office/officeart/2005/8/layout/process4"/>
    <dgm:cxn modelId="{0C0F0A1A-3612-4624-8188-F745C69C257B}" type="presParOf" srcId="{17D1A237-6BBB-458C-B57C-A4FBCECE5EAB}" destId="{0A2DF2DD-AF46-4841-A060-A5ACB62F66CD}" srcOrd="0" destOrd="0" presId="urn:microsoft.com/office/officeart/2005/8/layout/process4"/>
    <dgm:cxn modelId="{852DC4BB-CC1C-46C7-8BC8-83774C170711}" type="presParOf" srcId="{453478C2-31E2-4535-9A6C-D6B7EFF4F4BA}" destId="{85B147E6-72F5-42F9-9F4E-CACFBE87CAE1}" srcOrd="11" destOrd="0" presId="urn:microsoft.com/office/officeart/2005/8/layout/process4"/>
    <dgm:cxn modelId="{1BAB22CC-D9C0-42E4-979F-6B91B08B649A}" type="presParOf" srcId="{453478C2-31E2-4535-9A6C-D6B7EFF4F4BA}" destId="{3C071A34-D87A-4248-B274-4EEE0BACD580}" srcOrd="12" destOrd="0" presId="urn:microsoft.com/office/officeart/2005/8/layout/process4"/>
    <dgm:cxn modelId="{3B46A718-C348-4765-A7D5-7B82F3A655FD}" type="presParOf" srcId="{3C071A34-D87A-4248-B274-4EEE0BACD580}" destId="{3014D98F-1ECF-44C2-B9E8-2A556CA64317}" srcOrd="0" destOrd="0" presId="urn:microsoft.com/office/officeart/2005/8/layout/process4"/>
    <dgm:cxn modelId="{0758F1F7-A083-4097-9FB1-0B3635A6D564}" type="presParOf" srcId="{453478C2-31E2-4535-9A6C-D6B7EFF4F4BA}" destId="{BDEE0248-768D-44E2-997C-0FC330D2E91D}" srcOrd="13" destOrd="0" presId="urn:microsoft.com/office/officeart/2005/8/layout/process4"/>
    <dgm:cxn modelId="{41410479-602B-4E86-89B3-181157729B4C}" type="presParOf" srcId="{453478C2-31E2-4535-9A6C-D6B7EFF4F4BA}" destId="{DA567C17-6F95-4F68-9556-F841CF0AC247}" srcOrd="14" destOrd="0" presId="urn:microsoft.com/office/officeart/2005/8/layout/process4"/>
    <dgm:cxn modelId="{317271E5-F344-4E70-9856-2A8866BAB423}" type="presParOf" srcId="{DA567C17-6F95-4F68-9556-F841CF0AC247}" destId="{1A991409-60EB-4DE3-B19D-5C52F628A1C9}"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F7F2FB-E8FE-406E-BF1F-0A21402D8C80}" type="doc">
      <dgm:prSet loTypeId="urn:microsoft.com/office/officeart/2005/8/layout/cycle1" loCatId="cycle" qsTypeId="urn:microsoft.com/office/officeart/2005/8/quickstyle/3d4" qsCatId="3D" csTypeId="urn:microsoft.com/office/officeart/2005/8/colors/accent1_2" csCatId="accent1" phldr="1"/>
      <dgm:spPr/>
      <dgm:t>
        <a:bodyPr/>
        <a:lstStyle/>
        <a:p>
          <a:endParaRPr lang="es-EC"/>
        </a:p>
      </dgm:t>
    </dgm:pt>
    <dgm:pt modelId="{9C4833E0-2E40-4F71-A947-CAD66E8BBE51}">
      <dgm:prSet phldrT="[Texto]"/>
      <dgm:spPr/>
      <dgm:t>
        <a:bodyPr/>
        <a:lstStyle/>
        <a:p>
          <a:r>
            <a:rPr lang="es-EC" b="1" dirty="0"/>
            <a:t>OE2. </a:t>
          </a:r>
          <a:r>
            <a:rPr lang="es-EC" dirty="0"/>
            <a:t>Identificar modelos predictivos, orientados a la Estimación de Ingresos – Concesión Efectiva de Créditos</a:t>
          </a:r>
        </a:p>
      </dgm:t>
    </dgm:pt>
    <dgm:pt modelId="{4C3615DF-2386-4367-85A4-0EACCB8FA07F}" type="parTrans" cxnId="{E8115202-D23C-45CF-962D-62A30103DF5F}">
      <dgm:prSet/>
      <dgm:spPr/>
      <dgm:t>
        <a:bodyPr/>
        <a:lstStyle/>
        <a:p>
          <a:endParaRPr lang="es-EC"/>
        </a:p>
      </dgm:t>
    </dgm:pt>
    <dgm:pt modelId="{D66A7AA9-9FD9-4FC7-B25A-B588C444BFDF}" type="sibTrans" cxnId="{E8115202-D23C-45CF-962D-62A30103DF5F}">
      <dgm:prSet/>
      <dgm:spPr/>
      <dgm:t>
        <a:bodyPr/>
        <a:lstStyle/>
        <a:p>
          <a:endParaRPr lang="es-EC"/>
        </a:p>
      </dgm:t>
    </dgm:pt>
    <dgm:pt modelId="{7F3198AA-F8C0-47E2-924C-2DA6708ED4ED}">
      <dgm:prSet phldrT="[Texto]"/>
      <dgm:spPr/>
      <dgm:t>
        <a:bodyPr/>
        <a:lstStyle/>
        <a:p>
          <a:r>
            <a:rPr lang="es-EC" b="1" dirty="0"/>
            <a:t>OE3. </a:t>
          </a:r>
          <a:r>
            <a:rPr lang="es-EC" dirty="0"/>
            <a:t>Recopilar y analizar los datos– determinar el comportamiento crediticio.</a:t>
          </a:r>
        </a:p>
      </dgm:t>
    </dgm:pt>
    <dgm:pt modelId="{42032E42-4844-4116-B891-A61997B41F58}" type="parTrans" cxnId="{A090FA09-E083-482A-8636-54343D02CA4F}">
      <dgm:prSet/>
      <dgm:spPr/>
      <dgm:t>
        <a:bodyPr/>
        <a:lstStyle/>
        <a:p>
          <a:endParaRPr lang="es-EC"/>
        </a:p>
      </dgm:t>
    </dgm:pt>
    <dgm:pt modelId="{6526807D-56D5-4BD7-A110-589AA3C5B68F}" type="sibTrans" cxnId="{A090FA09-E083-482A-8636-54343D02CA4F}">
      <dgm:prSet/>
      <dgm:spPr/>
      <dgm:t>
        <a:bodyPr/>
        <a:lstStyle/>
        <a:p>
          <a:endParaRPr lang="es-EC"/>
        </a:p>
      </dgm:t>
    </dgm:pt>
    <dgm:pt modelId="{54A9C52C-3B08-445A-B2C4-66BD51E0AE28}">
      <dgm:prSet phldrT="[Texto]"/>
      <dgm:spPr/>
      <dgm:t>
        <a:bodyPr/>
        <a:lstStyle/>
        <a:p>
          <a:r>
            <a:rPr lang="es-EC" b="1" dirty="0"/>
            <a:t>OE4</a:t>
          </a:r>
          <a:r>
            <a:rPr lang="es-EC" dirty="0"/>
            <a:t>. Implementar y validar el modelo propuesto – construcción de un modelo de estimación de Ingresos.</a:t>
          </a:r>
        </a:p>
      </dgm:t>
    </dgm:pt>
    <dgm:pt modelId="{74EF59AD-0491-4E32-94B0-694CEFE93C55}" type="parTrans" cxnId="{B746B404-9B95-4483-AB1C-2E18A782EBAD}">
      <dgm:prSet/>
      <dgm:spPr/>
      <dgm:t>
        <a:bodyPr/>
        <a:lstStyle/>
        <a:p>
          <a:endParaRPr lang="es-EC"/>
        </a:p>
      </dgm:t>
    </dgm:pt>
    <dgm:pt modelId="{19E2AD33-9A97-4D42-8277-AB23B68AF1AD}" type="sibTrans" cxnId="{B746B404-9B95-4483-AB1C-2E18A782EBAD}">
      <dgm:prSet/>
      <dgm:spPr/>
      <dgm:t>
        <a:bodyPr/>
        <a:lstStyle/>
        <a:p>
          <a:endParaRPr lang="es-EC"/>
        </a:p>
      </dgm:t>
    </dgm:pt>
    <dgm:pt modelId="{8CA7E874-0121-439B-85F3-43E54B1787F3}">
      <dgm:prSet phldrT="[Texto]"/>
      <dgm:spPr/>
      <dgm:t>
        <a:bodyPr/>
        <a:lstStyle/>
        <a:p>
          <a:r>
            <a:rPr lang="es-EC" b="1" dirty="0"/>
            <a:t>OE1. </a:t>
          </a:r>
          <a:r>
            <a:rPr lang="es-EC" dirty="0"/>
            <a:t>Identificar la problemática de las Ofertas generadas – Personas no asalariadas</a:t>
          </a:r>
        </a:p>
      </dgm:t>
    </dgm:pt>
    <dgm:pt modelId="{FD1B9691-6B41-4855-8A42-FC058F5C6D84}" type="parTrans" cxnId="{E9E20DD0-F4BC-4F44-894B-5C291302DC6D}">
      <dgm:prSet/>
      <dgm:spPr/>
      <dgm:t>
        <a:bodyPr/>
        <a:lstStyle/>
        <a:p>
          <a:endParaRPr lang="es-EC"/>
        </a:p>
      </dgm:t>
    </dgm:pt>
    <dgm:pt modelId="{FC64C31F-AEC2-438B-98F4-4E1E54F49590}" type="sibTrans" cxnId="{E9E20DD0-F4BC-4F44-894B-5C291302DC6D}">
      <dgm:prSet/>
      <dgm:spPr/>
      <dgm:t>
        <a:bodyPr/>
        <a:lstStyle/>
        <a:p>
          <a:endParaRPr lang="es-EC"/>
        </a:p>
      </dgm:t>
    </dgm:pt>
    <dgm:pt modelId="{32D82F95-D77F-4FB5-A31B-E8EDC395930F}" type="pres">
      <dgm:prSet presAssocID="{2BF7F2FB-E8FE-406E-BF1F-0A21402D8C80}" presName="cycle" presStyleCnt="0">
        <dgm:presLayoutVars>
          <dgm:dir/>
          <dgm:resizeHandles val="exact"/>
        </dgm:presLayoutVars>
      </dgm:prSet>
      <dgm:spPr/>
    </dgm:pt>
    <dgm:pt modelId="{379901BB-24C7-4222-A2ED-67DF598F9557}" type="pres">
      <dgm:prSet presAssocID="{9C4833E0-2E40-4F71-A947-CAD66E8BBE51}" presName="dummy" presStyleCnt="0"/>
      <dgm:spPr/>
    </dgm:pt>
    <dgm:pt modelId="{DCAA0A4F-03D6-49C3-950E-31C581B50900}" type="pres">
      <dgm:prSet presAssocID="{9C4833E0-2E40-4F71-A947-CAD66E8BBE51}" presName="node" presStyleLbl="revTx" presStyleIdx="0" presStyleCnt="4">
        <dgm:presLayoutVars>
          <dgm:bulletEnabled val="1"/>
        </dgm:presLayoutVars>
      </dgm:prSet>
      <dgm:spPr/>
    </dgm:pt>
    <dgm:pt modelId="{D60AD5E9-E55A-497B-BAE7-DD259A333F71}" type="pres">
      <dgm:prSet presAssocID="{D66A7AA9-9FD9-4FC7-B25A-B588C444BFDF}" presName="sibTrans" presStyleLbl="node1" presStyleIdx="0" presStyleCnt="4"/>
      <dgm:spPr/>
    </dgm:pt>
    <dgm:pt modelId="{6933497B-B15A-46B2-92A1-CE4111BC1C8C}" type="pres">
      <dgm:prSet presAssocID="{7F3198AA-F8C0-47E2-924C-2DA6708ED4ED}" presName="dummy" presStyleCnt="0"/>
      <dgm:spPr/>
    </dgm:pt>
    <dgm:pt modelId="{ADFCB639-907B-47F0-A838-12C198C67F0E}" type="pres">
      <dgm:prSet presAssocID="{7F3198AA-F8C0-47E2-924C-2DA6708ED4ED}" presName="node" presStyleLbl="revTx" presStyleIdx="1" presStyleCnt="4">
        <dgm:presLayoutVars>
          <dgm:bulletEnabled val="1"/>
        </dgm:presLayoutVars>
      </dgm:prSet>
      <dgm:spPr/>
    </dgm:pt>
    <dgm:pt modelId="{C3F18723-D982-4D07-A821-EF950AE629F7}" type="pres">
      <dgm:prSet presAssocID="{6526807D-56D5-4BD7-A110-589AA3C5B68F}" presName="sibTrans" presStyleLbl="node1" presStyleIdx="1" presStyleCnt="4"/>
      <dgm:spPr/>
    </dgm:pt>
    <dgm:pt modelId="{7396CD3F-A162-4AC8-B89C-7B9C018E0227}" type="pres">
      <dgm:prSet presAssocID="{54A9C52C-3B08-445A-B2C4-66BD51E0AE28}" presName="dummy" presStyleCnt="0"/>
      <dgm:spPr/>
    </dgm:pt>
    <dgm:pt modelId="{9252CB81-7C4F-4B10-99B0-DFD9FDEE858C}" type="pres">
      <dgm:prSet presAssocID="{54A9C52C-3B08-445A-B2C4-66BD51E0AE28}" presName="node" presStyleLbl="revTx" presStyleIdx="2" presStyleCnt="4">
        <dgm:presLayoutVars>
          <dgm:bulletEnabled val="1"/>
        </dgm:presLayoutVars>
      </dgm:prSet>
      <dgm:spPr/>
    </dgm:pt>
    <dgm:pt modelId="{CA06471E-DA1D-4155-9DF4-7F6DAD22E2E8}" type="pres">
      <dgm:prSet presAssocID="{19E2AD33-9A97-4D42-8277-AB23B68AF1AD}" presName="sibTrans" presStyleLbl="node1" presStyleIdx="2" presStyleCnt="4"/>
      <dgm:spPr/>
    </dgm:pt>
    <dgm:pt modelId="{9A15BFB5-0FFB-46ED-936F-B9C93886F4DD}" type="pres">
      <dgm:prSet presAssocID="{8CA7E874-0121-439B-85F3-43E54B1787F3}" presName="dummy" presStyleCnt="0"/>
      <dgm:spPr/>
    </dgm:pt>
    <dgm:pt modelId="{67F1CF9B-7BA9-4134-B31B-BA34E8490D85}" type="pres">
      <dgm:prSet presAssocID="{8CA7E874-0121-439B-85F3-43E54B1787F3}" presName="node" presStyleLbl="revTx" presStyleIdx="3" presStyleCnt="4">
        <dgm:presLayoutVars>
          <dgm:bulletEnabled val="1"/>
        </dgm:presLayoutVars>
      </dgm:prSet>
      <dgm:spPr/>
    </dgm:pt>
    <dgm:pt modelId="{F89A690F-AE68-46A2-A493-188F5E9FF8F7}" type="pres">
      <dgm:prSet presAssocID="{FC64C31F-AEC2-438B-98F4-4E1E54F49590}" presName="sibTrans" presStyleLbl="node1" presStyleIdx="3" presStyleCnt="4"/>
      <dgm:spPr/>
    </dgm:pt>
  </dgm:ptLst>
  <dgm:cxnLst>
    <dgm:cxn modelId="{E8115202-D23C-45CF-962D-62A30103DF5F}" srcId="{2BF7F2FB-E8FE-406E-BF1F-0A21402D8C80}" destId="{9C4833E0-2E40-4F71-A947-CAD66E8BBE51}" srcOrd="0" destOrd="0" parTransId="{4C3615DF-2386-4367-85A4-0EACCB8FA07F}" sibTransId="{D66A7AA9-9FD9-4FC7-B25A-B588C444BFDF}"/>
    <dgm:cxn modelId="{83412A04-E607-4A1E-BC18-AC437EEB5A8E}" type="presOf" srcId="{19E2AD33-9A97-4D42-8277-AB23B68AF1AD}" destId="{CA06471E-DA1D-4155-9DF4-7F6DAD22E2E8}" srcOrd="0" destOrd="0" presId="urn:microsoft.com/office/officeart/2005/8/layout/cycle1"/>
    <dgm:cxn modelId="{B746B404-9B95-4483-AB1C-2E18A782EBAD}" srcId="{2BF7F2FB-E8FE-406E-BF1F-0A21402D8C80}" destId="{54A9C52C-3B08-445A-B2C4-66BD51E0AE28}" srcOrd="2" destOrd="0" parTransId="{74EF59AD-0491-4E32-94B0-694CEFE93C55}" sibTransId="{19E2AD33-9A97-4D42-8277-AB23B68AF1AD}"/>
    <dgm:cxn modelId="{CF826C09-7B09-4ADE-8AC6-247B744FE693}" type="presOf" srcId="{D66A7AA9-9FD9-4FC7-B25A-B588C444BFDF}" destId="{D60AD5E9-E55A-497B-BAE7-DD259A333F71}" srcOrd="0" destOrd="0" presId="urn:microsoft.com/office/officeart/2005/8/layout/cycle1"/>
    <dgm:cxn modelId="{A090FA09-E083-482A-8636-54343D02CA4F}" srcId="{2BF7F2FB-E8FE-406E-BF1F-0A21402D8C80}" destId="{7F3198AA-F8C0-47E2-924C-2DA6708ED4ED}" srcOrd="1" destOrd="0" parTransId="{42032E42-4844-4116-B891-A61997B41F58}" sibTransId="{6526807D-56D5-4BD7-A110-589AA3C5B68F}"/>
    <dgm:cxn modelId="{C88B561C-6323-4927-979D-66A95C405FF0}" type="presOf" srcId="{54A9C52C-3B08-445A-B2C4-66BD51E0AE28}" destId="{9252CB81-7C4F-4B10-99B0-DFD9FDEE858C}" srcOrd="0" destOrd="0" presId="urn:microsoft.com/office/officeart/2005/8/layout/cycle1"/>
    <dgm:cxn modelId="{E8C2C026-B900-4945-950E-28B701FC131B}" type="presOf" srcId="{6526807D-56D5-4BD7-A110-589AA3C5B68F}" destId="{C3F18723-D982-4D07-A821-EF950AE629F7}" srcOrd="0" destOrd="0" presId="urn:microsoft.com/office/officeart/2005/8/layout/cycle1"/>
    <dgm:cxn modelId="{A8338B28-CF1D-4BAD-BB7C-01924CF56C50}" type="presOf" srcId="{7F3198AA-F8C0-47E2-924C-2DA6708ED4ED}" destId="{ADFCB639-907B-47F0-A838-12C198C67F0E}" srcOrd="0" destOrd="0" presId="urn:microsoft.com/office/officeart/2005/8/layout/cycle1"/>
    <dgm:cxn modelId="{3A8D8E4C-7A67-4107-BA7A-7C2858E4C477}" type="presOf" srcId="{FC64C31F-AEC2-438B-98F4-4E1E54F49590}" destId="{F89A690F-AE68-46A2-A493-188F5E9FF8F7}" srcOrd="0" destOrd="0" presId="urn:microsoft.com/office/officeart/2005/8/layout/cycle1"/>
    <dgm:cxn modelId="{60978C9A-679E-4FB0-A214-A4EC98C46E9A}" type="presOf" srcId="{9C4833E0-2E40-4F71-A947-CAD66E8BBE51}" destId="{DCAA0A4F-03D6-49C3-950E-31C581B50900}" srcOrd="0" destOrd="0" presId="urn:microsoft.com/office/officeart/2005/8/layout/cycle1"/>
    <dgm:cxn modelId="{5D5F2FA1-E892-4334-BE27-C5AC7EACC95A}" type="presOf" srcId="{8CA7E874-0121-439B-85F3-43E54B1787F3}" destId="{67F1CF9B-7BA9-4134-B31B-BA34E8490D85}" srcOrd="0" destOrd="0" presId="urn:microsoft.com/office/officeart/2005/8/layout/cycle1"/>
    <dgm:cxn modelId="{E9E20DD0-F4BC-4F44-894B-5C291302DC6D}" srcId="{2BF7F2FB-E8FE-406E-BF1F-0A21402D8C80}" destId="{8CA7E874-0121-439B-85F3-43E54B1787F3}" srcOrd="3" destOrd="0" parTransId="{FD1B9691-6B41-4855-8A42-FC058F5C6D84}" sibTransId="{FC64C31F-AEC2-438B-98F4-4E1E54F49590}"/>
    <dgm:cxn modelId="{4C0AA0EE-1DE5-4867-8D26-C68A12A7080C}" type="presOf" srcId="{2BF7F2FB-E8FE-406E-BF1F-0A21402D8C80}" destId="{32D82F95-D77F-4FB5-A31B-E8EDC395930F}" srcOrd="0" destOrd="0" presId="urn:microsoft.com/office/officeart/2005/8/layout/cycle1"/>
    <dgm:cxn modelId="{ED1F6140-24AA-48A2-8F6F-70BA595376C5}" type="presParOf" srcId="{32D82F95-D77F-4FB5-A31B-E8EDC395930F}" destId="{379901BB-24C7-4222-A2ED-67DF598F9557}" srcOrd="0" destOrd="0" presId="urn:microsoft.com/office/officeart/2005/8/layout/cycle1"/>
    <dgm:cxn modelId="{9BB74B44-CE92-43E8-A441-B388E1C693D4}" type="presParOf" srcId="{32D82F95-D77F-4FB5-A31B-E8EDC395930F}" destId="{DCAA0A4F-03D6-49C3-950E-31C581B50900}" srcOrd="1" destOrd="0" presId="urn:microsoft.com/office/officeart/2005/8/layout/cycle1"/>
    <dgm:cxn modelId="{24AE5D0B-AE7B-4338-BD91-BFBE6E9AE818}" type="presParOf" srcId="{32D82F95-D77F-4FB5-A31B-E8EDC395930F}" destId="{D60AD5E9-E55A-497B-BAE7-DD259A333F71}" srcOrd="2" destOrd="0" presId="urn:microsoft.com/office/officeart/2005/8/layout/cycle1"/>
    <dgm:cxn modelId="{B6C61CB6-122D-4C0D-BC35-DD8B73FE3C05}" type="presParOf" srcId="{32D82F95-D77F-4FB5-A31B-E8EDC395930F}" destId="{6933497B-B15A-46B2-92A1-CE4111BC1C8C}" srcOrd="3" destOrd="0" presId="urn:microsoft.com/office/officeart/2005/8/layout/cycle1"/>
    <dgm:cxn modelId="{A3674698-0537-4245-BCA0-3C93C14A5157}" type="presParOf" srcId="{32D82F95-D77F-4FB5-A31B-E8EDC395930F}" destId="{ADFCB639-907B-47F0-A838-12C198C67F0E}" srcOrd="4" destOrd="0" presId="urn:microsoft.com/office/officeart/2005/8/layout/cycle1"/>
    <dgm:cxn modelId="{9065544C-85C0-4A09-9AC6-3FFCFBD9C653}" type="presParOf" srcId="{32D82F95-D77F-4FB5-A31B-E8EDC395930F}" destId="{C3F18723-D982-4D07-A821-EF950AE629F7}" srcOrd="5" destOrd="0" presId="urn:microsoft.com/office/officeart/2005/8/layout/cycle1"/>
    <dgm:cxn modelId="{973728E7-D009-4269-ACA4-C9167FBA1B2F}" type="presParOf" srcId="{32D82F95-D77F-4FB5-A31B-E8EDC395930F}" destId="{7396CD3F-A162-4AC8-B89C-7B9C018E0227}" srcOrd="6" destOrd="0" presId="urn:microsoft.com/office/officeart/2005/8/layout/cycle1"/>
    <dgm:cxn modelId="{52FFF008-92EB-48BB-A2E9-AACE72835C7A}" type="presParOf" srcId="{32D82F95-D77F-4FB5-A31B-E8EDC395930F}" destId="{9252CB81-7C4F-4B10-99B0-DFD9FDEE858C}" srcOrd="7" destOrd="0" presId="urn:microsoft.com/office/officeart/2005/8/layout/cycle1"/>
    <dgm:cxn modelId="{14C5A3EE-1A42-4B36-B54B-F7491BB6A66E}" type="presParOf" srcId="{32D82F95-D77F-4FB5-A31B-E8EDC395930F}" destId="{CA06471E-DA1D-4155-9DF4-7F6DAD22E2E8}" srcOrd="8" destOrd="0" presId="urn:microsoft.com/office/officeart/2005/8/layout/cycle1"/>
    <dgm:cxn modelId="{D2400B59-84FE-446D-9804-2AACE9BA626F}" type="presParOf" srcId="{32D82F95-D77F-4FB5-A31B-E8EDC395930F}" destId="{9A15BFB5-0FFB-46ED-936F-B9C93886F4DD}" srcOrd="9" destOrd="0" presId="urn:microsoft.com/office/officeart/2005/8/layout/cycle1"/>
    <dgm:cxn modelId="{42F91423-55F1-410D-AA85-4844347F081A}" type="presParOf" srcId="{32D82F95-D77F-4FB5-A31B-E8EDC395930F}" destId="{67F1CF9B-7BA9-4134-B31B-BA34E8490D85}" srcOrd="10" destOrd="0" presId="urn:microsoft.com/office/officeart/2005/8/layout/cycle1"/>
    <dgm:cxn modelId="{BA1C0415-20E4-4D33-ADC1-2E8352B4CFBC}" type="presParOf" srcId="{32D82F95-D77F-4FB5-A31B-E8EDC395930F}" destId="{F89A690F-AE68-46A2-A493-188F5E9FF8F7}"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2B720A-4953-4BDD-BFA5-214E221F8D03}" type="doc">
      <dgm:prSet loTypeId="urn:microsoft.com/office/officeart/2005/8/layout/StepDownProcess" loCatId="process" qsTypeId="urn:microsoft.com/office/officeart/2005/8/quickstyle/simple3" qsCatId="simple" csTypeId="urn:microsoft.com/office/officeart/2005/8/colors/accent1_2" csCatId="accent1" phldr="1"/>
      <dgm:spPr/>
      <dgm:t>
        <a:bodyPr/>
        <a:lstStyle/>
        <a:p>
          <a:endParaRPr lang="es-EC"/>
        </a:p>
      </dgm:t>
    </dgm:pt>
    <dgm:pt modelId="{6CB97159-0313-42CB-A885-A4F116FB7265}">
      <dgm:prSet phldrT="[Texto]"/>
      <dgm:spPr/>
      <dgm:t>
        <a:bodyPr/>
        <a:lstStyle/>
        <a:p>
          <a:r>
            <a:rPr lang="es-EC" dirty="0"/>
            <a:t>CLIENTES</a:t>
          </a:r>
        </a:p>
      </dgm:t>
    </dgm:pt>
    <dgm:pt modelId="{887EE629-F646-4F38-860C-60E41F1EADA6}" type="parTrans" cxnId="{5DA8C0A3-94F2-481A-AB47-6E058B48C8D5}">
      <dgm:prSet/>
      <dgm:spPr/>
      <dgm:t>
        <a:bodyPr/>
        <a:lstStyle/>
        <a:p>
          <a:endParaRPr lang="es-EC"/>
        </a:p>
      </dgm:t>
    </dgm:pt>
    <dgm:pt modelId="{CEAAB6AA-2CA0-4B28-849F-C8A617EB2F0C}" type="sibTrans" cxnId="{5DA8C0A3-94F2-481A-AB47-6E058B48C8D5}">
      <dgm:prSet/>
      <dgm:spPr/>
      <dgm:t>
        <a:bodyPr/>
        <a:lstStyle/>
        <a:p>
          <a:endParaRPr lang="es-EC"/>
        </a:p>
      </dgm:t>
    </dgm:pt>
    <dgm:pt modelId="{848AF8F5-8EA2-4851-AC8E-ED2B0CB4B4AB}">
      <dgm:prSet phldrT="[Texto]" custT="1"/>
      <dgm:spPr/>
      <dgm:t>
        <a:bodyPr/>
        <a:lstStyle/>
        <a:p>
          <a:r>
            <a:rPr lang="es-EC" sz="900" dirty="0"/>
            <a:t>67 Variables entre ellas:</a:t>
          </a:r>
        </a:p>
      </dgm:t>
    </dgm:pt>
    <dgm:pt modelId="{E6ACAB96-F730-44F0-A740-F712EFDC809D}" type="parTrans" cxnId="{3DC9252D-75B3-46E8-BA4F-CF790589ABD5}">
      <dgm:prSet/>
      <dgm:spPr/>
      <dgm:t>
        <a:bodyPr/>
        <a:lstStyle/>
        <a:p>
          <a:endParaRPr lang="es-EC"/>
        </a:p>
      </dgm:t>
    </dgm:pt>
    <dgm:pt modelId="{A802FD72-8E4B-44A6-A7DE-9E93B8A7BEFF}" type="sibTrans" cxnId="{3DC9252D-75B3-46E8-BA4F-CF790589ABD5}">
      <dgm:prSet/>
      <dgm:spPr/>
      <dgm:t>
        <a:bodyPr/>
        <a:lstStyle/>
        <a:p>
          <a:endParaRPr lang="es-EC"/>
        </a:p>
      </dgm:t>
    </dgm:pt>
    <dgm:pt modelId="{F15A627A-425E-4585-8E96-4B52639A110E}">
      <dgm:prSet phldrT="[Texto]"/>
      <dgm:spPr/>
      <dgm:t>
        <a:bodyPr/>
        <a:lstStyle/>
        <a:p>
          <a:r>
            <a:rPr lang="es-EC" dirty="0"/>
            <a:t>BURÓ</a:t>
          </a:r>
        </a:p>
      </dgm:t>
    </dgm:pt>
    <dgm:pt modelId="{D110847B-CE62-4EFC-8FFB-F0797B89E049}" type="parTrans" cxnId="{B3D4330B-F208-4F04-9BE3-0997612C9EC8}">
      <dgm:prSet/>
      <dgm:spPr/>
      <dgm:t>
        <a:bodyPr/>
        <a:lstStyle/>
        <a:p>
          <a:endParaRPr lang="es-EC"/>
        </a:p>
      </dgm:t>
    </dgm:pt>
    <dgm:pt modelId="{A7254887-D0DB-4B2D-9768-55931C18FA47}" type="sibTrans" cxnId="{B3D4330B-F208-4F04-9BE3-0997612C9EC8}">
      <dgm:prSet/>
      <dgm:spPr/>
      <dgm:t>
        <a:bodyPr/>
        <a:lstStyle/>
        <a:p>
          <a:endParaRPr lang="es-EC"/>
        </a:p>
      </dgm:t>
    </dgm:pt>
    <dgm:pt modelId="{C0C0CC3F-25C9-4150-8C7E-F2DAF7104463}">
      <dgm:prSet phldrT="[Texto]" custT="1"/>
      <dgm:spPr/>
      <dgm:t>
        <a:bodyPr/>
        <a:lstStyle/>
        <a:p>
          <a:r>
            <a:rPr lang="es-EC" sz="900" dirty="0"/>
            <a:t>77 variables entre ellas:</a:t>
          </a:r>
        </a:p>
      </dgm:t>
    </dgm:pt>
    <dgm:pt modelId="{10F440CC-6606-4D17-B26B-72C7DE8962C3}" type="parTrans" cxnId="{C5A683A1-E492-4A55-A66E-550BC06B5821}">
      <dgm:prSet/>
      <dgm:spPr/>
      <dgm:t>
        <a:bodyPr/>
        <a:lstStyle/>
        <a:p>
          <a:endParaRPr lang="es-EC"/>
        </a:p>
      </dgm:t>
    </dgm:pt>
    <dgm:pt modelId="{B5600BFC-BDEE-44DA-B072-EE36B573BBB5}" type="sibTrans" cxnId="{C5A683A1-E492-4A55-A66E-550BC06B5821}">
      <dgm:prSet/>
      <dgm:spPr/>
      <dgm:t>
        <a:bodyPr/>
        <a:lstStyle/>
        <a:p>
          <a:endParaRPr lang="es-EC"/>
        </a:p>
      </dgm:t>
    </dgm:pt>
    <dgm:pt modelId="{7B3F03F9-8AD2-4DFD-A02E-87B501723AE9}">
      <dgm:prSet phldrT="[Texto]"/>
      <dgm:spPr/>
      <dgm:t>
        <a:bodyPr/>
        <a:lstStyle/>
        <a:p>
          <a:r>
            <a:rPr lang="es-EC" dirty="0"/>
            <a:t>CREDITICIO</a:t>
          </a:r>
        </a:p>
      </dgm:t>
    </dgm:pt>
    <dgm:pt modelId="{1213A3DC-BC83-4D7B-B103-415AC83E18AB}" type="parTrans" cxnId="{640207EE-CE35-411E-92C9-5C17452B0D70}">
      <dgm:prSet/>
      <dgm:spPr/>
      <dgm:t>
        <a:bodyPr/>
        <a:lstStyle/>
        <a:p>
          <a:endParaRPr lang="es-EC"/>
        </a:p>
      </dgm:t>
    </dgm:pt>
    <dgm:pt modelId="{E7B4449F-DA4C-4C21-A8DE-4A9FDA9E45CA}" type="sibTrans" cxnId="{640207EE-CE35-411E-92C9-5C17452B0D70}">
      <dgm:prSet/>
      <dgm:spPr/>
      <dgm:t>
        <a:bodyPr/>
        <a:lstStyle/>
        <a:p>
          <a:endParaRPr lang="es-EC"/>
        </a:p>
      </dgm:t>
    </dgm:pt>
    <dgm:pt modelId="{1D313C5C-8DCF-4086-A6E1-2FEFB78AF467}">
      <dgm:prSet phldrT="[Texto]"/>
      <dgm:spPr/>
      <dgm:t>
        <a:bodyPr/>
        <a:lstStyle/>
        <a:p>
          <a:r>
            <a:rPr lang="es-EC" dirty="0"/>
            <a:t>20 variables entre ellas:</a:t>
          </a:r>
        </a:p>
      </dgm:t>
    </dgm:pt>
    <dgm:pt modelId="{4DD8D3F4-6930-4B45-825B-08446B8D1704}" type="parTrans" cxnId="{66DAF6AD-4389-4E5E-834A-DAE9894B18A4}">
      <dgm:prSet/>
      <dgm:spPr/>
      <dgm:t>
        <a:bodyPr/>
        <a:lstStyle/>
        <a:p>
          <a:endParaRPr lang="es-EC"/>
        </a:p>
      </dgm:t>
    </dgm:pt>
    <dgm:pt modelId="{2886A3E6-D1CD-4448-AD27-D0C8376284F3}" type="sibTrans" cxnId="{66DAF6AD-4389-4E5E-834A-DAE9894B18A4}">
      <dgm:prSet/>
      <dgm:spPr/>
      <dgm:t>
        <a:bodyPr/>
        <a:lstStyle/>
        <a:p>
          <a:endParaRPr lang="es-EC"/>
        </a:p>
      </dgm:t>
    </dgm:pt>
    <dgm:pt modelId="{E6125C58-6E4D-4CE6-97D5-56E08F0C689A}">
      <dgm:prSet phldrT="[Texto]" custT="1"/>
      <dgm:spPr/>
      <dgm:t>
        <a:bodyPr/>
        <a:lstStyle/>
        <a:p>
          <a:r>
            <a:rPr lang="es-EC" sz="900" dirty="0"/>
            <a:t>Situación del Cliente</a:t>
          </a:r>
        </a:p>
      </dgm:t>
    </dgm:pt>
    <dgm:pt modelId="{8D600235-7134-41AF-AB05-EA3E2503B04A}" type="parTrans" cxnId="{6CF18D05-8FF2-422F-A364-23E8A6C273F1}">
      <dgm:prSet/>
      <dgm:spPr/>
      <dgm:t>
        <a:bodyPr/>
        <a:lstStyle/>
        <a:p>
          <a:endParaRPr lang="es-EC"/>
        </a:p>
      </dgm:t>
    </dgm:pt>
    <dgm:pt modelId="{12F48EC8-D4AB-4139-B261-32E6CC7DD547}" type="sibTrans" cxnId="{6CF18D05-8FF2-422F-A364-23E8A6C273F1}">
      <dgm:prSet/>
      <dgm:spPr/>
      <dgm:t>
        <a:bodyPr/>
        <a:lstStyle/>
        <a:p>
          <a:endParaRPr lang="es-EC"/>
        </a:p>
      </dgm:t>
    </dgm:pt>
    <dgm:pt modelId="{BE8A121E-5098-4DCE-A773-E1BF83CE1E68}">
      <dgm:prSet phldrT="[Texto]" custT="1"/>
      <dgm:spPr/>
      <dgm:t>
        <a:bodyPr/>
        <a:lstStyle/>
        <a:p>
          <a:r>
            <a:rPr lang="es-EC" sz="900" dirty="0"/>
            <a:t>Actividad Económica</a:t>
          </a:r>
        </a:p>
      </dgm:t>
    </dgm:pt>
    <dgm:pt modelId="{CBB46B9A-BA4E-48AC-86F5-FF76BD336916}" type="parTrans" cxnId="{71F26D4F-F1CA-4EB2-82D3-D38BA7A70B4A}">
      <dgm:prSet/>
      <dgm:spPr/>
      <dgm:t>
        <a:bodyPr/>
        <a:lstStyle/>
        <a:p>
          <a:endParaRPr lang="es-EC"/>
        </a:p>
      </dgm:t>
    </dgm:pt>
    <dgm:pt modelId="{FCC2DB1C-ABB0-4599-83A8-CB20C876C704}" type="sibTrans" cxnId="{71F26D4F-F1CA-4EB2-82D3-D38BA7A70B4A}">
      <dgm:prSet/>
      <dgm:spPr/>
      <dgm:t>
        <a:bodyPr/>
        <a:lstStyle/>
        <a:p>
          <a:endParaRPr lang="es-EC"/>
        </a:p>
      </dgm:t>
    </dgm:pt>
    <dgm:pt modelId="{7A69C66D-7910-475B-B9EC-8A81BC26E889}">
      <dgm:prSet phldrT="[Texto]" custT="1"/>
      <dgm:spPr/>
      <dgm:t>
        <a:bodyPr/>
        <a:lstStyle/>
        <a:p>
          <a:r>
            <a:rPr lang="es-EC" sz="900" dirty="0"/>
            <a:t>Actualización de Datos (Vivienda)</a:t>
          </a:r>
        </a:p>
      </dgm:t>
    </dgm:pt>
    <dgm:pt modelId="{315A56A9-5C11-4DA8-9D4B-823881A9EE36}" type="parTrans" cxnId="{8CF74119-65AA-412B-81D2-865279EFC971}">
      <dgm:prSet/>
      <dgm:spPr/>
      <dgm:t>
        <a:bodyPr/>
        <a:lstStyle/>
        <a:p>
          <a:endParaRPr lang="es-EC"/>
        </a:p>
      </dgm:t>
    </dgm:pt>
    <dgm:pt modelId="{E54FB752-36A5-4B60-9DA7-4B1CFF31B3C3}" type="sibTrans" cxnId="{8CF74119-65AA-412B-81D2-865279EFC971}">
      <dgm:prSet/>
      <dgm:spPr/>
      <dgm:t>
        <a:bodyPr/>
        <a:lstStyle/>
        <a:p>
          <a:endParaRPr lang="es-EC"/>
        </a:p>
      </dgm:t>
    </dgm:pt>
    <dgm:pt modelId="{941464A0-CE5B-417E-8759-DECBCFA88715}">
      <dgm:prSet phldrT="[Texto]" custT="1"/>
      <dgm:spPr/>
      <dgm:t>
        <a:bodyPr/>
        <a:lstStyle/>
        <a:p>
          <a:r>
            <a:rPr lang="es-EC" sz="900" dirty="0"/>
            <a:t>	Información Conyuge</a:t>
          </a:r>
        </a:p>
      </dgm:t>
    </dgm:pt>
    <dgm:pt modelId="{71B436AB-9A68-496B-A81D-7462F641110C}" type="parTrans" cxnId="{3F2B1064-625D-4A5D-989D-C9FE923F6578}">
      <dgm:prSet/>
      <dgm:spPr/>
      <dgm:t>
        <a:bodyPr/>
        <a:lstStyle/>
        <a:p>
          <a:endParaRPr lang="es-EC"/>
        </a:p>
      </dgm:t>
    </dgm:pt>
    <dgm:pt modelId="{2ADA89D3-1A7C-404C-9424-1C4AF95FE3C7}" type="sibTrans" cxnId="{3F2B1064-625D-4A5D-989D-C9FE923F6578}">
      <dgm:prSet/>
      <dgm:spPr/>
      <dgm:t>
        <a:bodyPr/>
        <a:lstStyle/>
        <a:p>
          <a:endParaRPr lang="es-EC"/>
        </a:p>
      </dgm:t>
    </dgm:pt>
    <dgm:pt modelId="{DF5074EF-D4F2-4AE3-AE9D-0DFCD9D672AB}">
      <dgm:prSet phldrT="[Texto]" custT="1"/>
      <dgm:spPr/>
      <dgm:t>
        <a:bodyPr/>
        <a:lstStyle/>
        <a:p>
          <a:r>
            <a:rPr lang="es-EC" sz="900" dirty="0"/>
            <a:t>Información Mora Entidad Local</a:t>
          </a:r>
        </a:p>
      </dgm:t>
    </dgm:pt>
    <dgm:pt modelId="{A3DA8F91-288D-431F-AD7C-029442DC2E58}" type="parTrans" cxnId="{EA2AD164-17ED-4FBC-A2DA-2E01A278FAA1}">
      <dgm:prSet/>
      <dgm:spPr/>
      <dgm:t>
        <a:bodyPr/>
        <a:lstStyle/>
        <a:p>
          <a:endParaRPr lang="es-EC"/>
        </a:p>
      </dgm:t>
    </dgm:pt>
    <dgm:pt modelId="{12E7E9B6-3BDC-408C-AE85-D722CA00DF9E}" type="sibTrans" cxnId="{EA2AD164-17ED-4FBC-A2DA-2E01A278FAA1}">
      <dgm:prSet/>
      <dgm:spPr/>
      <dgm:t>
        <a:bodyPr/>
        <a:lstStyle/>
        <a:p>
          <a:endParaRPr lang="es-EC"/>
        </a:p>
      </dgm:t>
    </dgm:pt>
    <dgm:pt modelId="{6842EB5D-18EE-4560-BA9C-BDCEAD6A363A}">
      <dgm:prSet phldrT="[Texto]" custT="1"/>
      <dgm:spPr/>
      <dgm:t>
        <a:bodyPr/>
        <a:lstStyle/>
        <a:p>
          <a:r>
            <a:rPr lang="es-EC" sz="900" dirty="0"/>
            <a:t>Nivel de Estudios</a:t>
          </a:r>
        </a:p>
      </dgm:t>
    </dgm:pt>
    <dgm:pt modelId="{6E168C51-E6BD-4037-AEB2-11F0FEC1B180}" type="parTrans" cxnId="{719736F8-44CF-402F-9AC2-9AA9E579BCEB}">
      <dgm:prSet/>
      <dgm:spPr/>
      <dgm:t>
        <a:bodyPr/>
        <a:lstStyle/>
        <a:p>
          <a:endParaRPr lang="es-EC"/>
        </a:p>
      </dgm:t>
    </dgm:pt>
    <dgm:pt modelId="{68278E8E-4215-48E2-8165-0083AC082CBD}" type="sibTrans" cxnId="{719736F8-44CF-402F-9AC2-9AA9E579BCEB}">
      <dgm:prSet/>
      <dgm:spPr/>
      <dgm:t>
        <a:bodyPr/>
        <a:lstStyle/>
        <a:p>
          <a:endParaRPr lang="es-EC"/>
        </a:p>
      </dgm:t>
    </dgm:pt>
    <dgm:pt modelId="{788298F7-5AE1-4F1F-9E31-122B47226614}">
      <dgm:prSet phldrT="[Texto]" custT="1"/>
      <dgm:spPr/>
      <dgm:t>
        <a:bodyPr/>
        <a:lstStyle/>
        <a:p>
          <a:r>
            <a:rPr lang="es-EC" sz="900" dirty="0"/>
            <a:t>Entre otros</a:t>
          </a:r>
        </a:p>
      </dgm:t>
    </dgm:pt>
    <dgm:pt modelId="{8F3BAAD5-2A57-496D-BC47-BBEB4EFB5286}" type="parTrans" cxnId="{B495ED37-D09D-49BE-98C4-1DC15B84FF04}">
      <dgm:prSet/>
      <dgm:spPr/>
      <dgm:t>
        <a:bodyPr/>
        <a:lstStyle/>
        <a:p>
          <a:endParaRPr lang="es-EC"/>
        </a:p>
      </dgm:t>
    </dgm:pt>
    <dgm:pt modelId="{9D53CC6A-7226-47AB-990E-A3039AA5D51C}" type="sibTrans" cxnId="{B495ED37-D09D-49BE-98C4-1DC15B84FF04}">
      <dgm:prSet/>
      <dgm:spPr/>
      <dgm:t>
        <a:bodyPr/>
        <a:lstStyle/>
        <a:p>
          <a:endParaRPr lang="es-EC"/>
        </a:p>
      </dgm:t>
    </dgm:pt>
    <dgm:pt modelId="{C89F460F-5163-4A3C-9734-3EB7565B6E59}">
      <dgm:prSet phldrT="[Texto]" custT="1"/>
      <dgm:spPr/>
      <dgm:t>
        <a:bodyPr/>
        <a:lstStyle/>
        <a:p>
          <a:endParaRPr lang="es-EC" sz="900" dirty="0"/>
        </a:p>
      </dgm:t>
    </dgm:pt>
    <dgm:pt modelId="{8CFE59AA-15F0-4DD0-BC32-C4C7EE0AB7C7}" type="parTrans" cxnId="{FE95AEB1-4F7F-4800-A471-228961CC5E1E}">
      <dgm:prSet/>
      <dgm:spPr/>
      <dgm:t>
        <a:bodyPr/>
        <a:lstStyle/>
        <a:p>
          <a:endParaRPr lang="es-EC"/>
        </a:p>
      </dgm:t>
    </dgm:pt>
    <dgm:pt modelId="{CBC3F639-BF9F-42A0-913D-56F582ADADC7}" type="sibTrans" cxnId="{FE95AEB1-4F7F-4800-A471-228961CC5E1E}">
      <dgm:prSet/>
      <dgm:spPr/>
      <dgm:t>
        <a:bodyPr/>
        <a:lstStyle/>
        <a:p>
          <a:endParaRPr lang="es-EC"/>
        </a:p>
      </dgm:t>
    </dgm:pt>
    <dgm:pt modelId="{DDDFA2A7-0E9B-4197-B5BC-56648B2A8EE5}">
      <dgm:prSet phldrT="[Texto]" custT="1"/>
      <dgm:spPr/>
      <dgm:t>
        <a:bodyPr/>
        <a:lstStyle/>
        <a:p>
          <a:r>
            <a:rPr lang="es-EC" sz="900" dirty="0"/>
            <a:t>Mora Entidad Local</a:t>
          </a:r>
        </a:p>
      </dgm:t>
    </dgm:pt>
    <dgm:pt modelId="{AD810DE4-B402-43E9-8446-A428C869F694}" type="parTrans" cxnId="{1CCFAEC2-0D63-4F8A-B38A-2A34F8124B49}">
      <dgm:prSet/>
      <dgm:spPr/>
      <dgm:t>
        <a:bodyPr/>
        <a:lstStyle/>
        <a:p>
          <a:endParaRPr lang="es-EC"/>
        </a:p>
      </dgm:t>
    </dgm:pt>
    <dgm:pt modelId="{DA802046-7039-4CAC-BE8E-C068CCDF6F10}" type="sibTrans" cxnId="{1CCFAEC2-0D63-4F8A-B38A-2A34F8124B49}">
      <dgm:prSet/>
      <dgm:spPr/>
      <dgm:t>
        <a:bodyPr/>
        <a:lstStyle/>
        <a:p>
          <a:endParaRPr lang="es-EC"/>
        </a:p>
      </dgm:t>
    </dgm:pt>
    <dgm:pt modelId="{1FDCD85B-E3B0-4FF0-8990-27C516294808}">
      <dgm:prSet phldrT="[Texto]" custT="1"/>
      <dgm:spPr/>
      <dgm:t>
        <a:bodyPr/>
        <a:lstStyle/>
        <a:p>
          <a:r>
            <a:rPr lang="es-EC" sz="900" dirty="0"/>
            <a:t>Mora Sistema Financiero</a:t>
          </a:r>
        </a:p>
      </dgm:t>
    </dgm:pt>
    <dgm:pt modelId="{8C605B05-8FE5-4AE4-82D1-B60BB2438263}" type="parTrans" cxnId="{0CC3698E-93C3-4313-AEF4-AB039C8B6F7D}">
      <dgm:prSet/>
      <dgm:spPr/>
      <dgm:t>
        <a:bodyPr/>
        <a:lstStyle/>
        <a:p>
          <a:endParaRPr lang="es-EC"/>
        </a:p>
      </dgm:t>
    </dgm:pt>
    <dgm:pt modelId="{82112F5B-56D4-49D1-A5DB-6F2AE753A00E}" type="sibTrans" cxnId="{0CC3698E-93C3-4313-AEF4-AB039C8B6F7D}">
      <dgm:prSet/>
      <dgm:spPr/>
      <dgm:t>
        <a:bodyPr/>
        <a:lstStyle/>
        <a:p>
          <a:endParaRPr lang="es-EC"/>
        </a:p>
      </dgm:t>
    </dgm:pt>
    <dgm:pt modelId="{81112FA1-E837-4BB3-AD64-0AA212CCA526}">
      <dgm:prSet phldrT="[Texto]" custT="1"/>
      <dgm:spPr/>
      <dgm:t>
        <a:bodyPr/>
        <a:lstStyle/>
        <a:p>
          <a:r>
            <a:rPr lang="es-EC" sz="900" dirty="0"/>
            <a:t>Saldo Deuda Entidad Local</a:t>
          </a:r>
        </a:p>
      </dgm:t>
    </dgm:pt>
    <dgm:pt modelId="{7E9BA39B-49AE-4F47-8C87-137B13189A8D}" type="parTrans" cxnId="{69853A59-E794-4DBF-81A2-1049145F6138}">
      <dgm:prSet/>
      <dgm:spPr/>
      <dgm:t>
        <a:bodyPr/>
        <a:lstStyle/>
        <a:p>
          <a:endParaRPr lang="es-EC"/>
        </a:p>
      </dgm:t>
    </dgm:pt>
    <dgm:pt modelId="{039BB2B7-A634-49A1-BC05-1DE8B8F3B001}" type="sibTrans" cxnId="{69853A59-E794-4DBF-81A2-1049145F6138}">
      <dgm:prSet/>
      <dgm:spPr/>
      <dgm:t>
        <a:bodyPr/>
        <a:lstStyle/>
        <a:p>
          <a:endParaRPr lang="es-EC"/>
        </a:p>
      </dgm:t>
    </dgm:pt>
    <dgm:pt modelId="{37BBD613-73BA-4013-8D89-432B8B27FA23}">
      <dgm:prSet phldrT="[Texto]" custT="1"/>
      <dgm:spPr/>
      <dgm:t>
        <a:bodyPr/>
        <a:lstStyle/>
        <a:p>
          <a:r>
            <a:rPr lang="es-EC" sz="900" dirty="0"/>
            <a:t>Saldo Deuda Sistema Financiero</a:t>
          </a:r>
        </a:p>
      </dgm:t>
    </dgm:pt>
    <dgm:pt modelId="{A0E3A0AD-623B-49E0-8AD9-7F3972364893}" type="parTrans" cxnId="{357462D3-428F-4B21-83AC-CFB5D82D7012}">
      <dgm:prSet/>
      <dgm:spPr/>
      <dgm:t>
        <a:bodyPr/>
        <a:lstStyle/>
        <a:p>
          <a:endParaRPr lang="es-EC"/>
        </a:p>
      </dgm:t>
    </dgm:pt>
    <dgm:pt modelId="{30B868F6-B17B-4E6F-B6B9-8D653DEF6CB4}" type="sibTrans" cxnId="{357462D3-428F-4B21-83AC-CFB5D82D7012}">
      <dgm:prSet/>
      <dgm:spPr/>
      <dgm:t>
        <a:bodyPr/>
        <a:lstStyle/>
        <a:p>
          <a:endParaRPr lang="es-EC"/>
        </a:p>
      </dgm:t>
    </dgm:pt>
    <dgm:pt modelId="{DDAEAED3-4831-4DD9-AA7D-170D011AA7D0}">
      <dgm:prSet phldrT="[Texto]" custT="1"/>
      <dgm:spPr/>
      <dgm:t>
        <a:bodyPr/>
        <a:lstStyle/>
        <a:p>
          <a:r>
            <a:rPr lang="es-EC" sz="900" dirty="0"/>
            <a:t>Obligaciones Crediticias</a:t>
          </a:r>
        </a:p>
      </dgm:t>
    </dgm:pt>
    <dgm:pt modelId="{2C845A87-C7B1-4036-A631-81C4DFE6DEF0}" type="parTrans" cxnId="{D8CF638A-AD7F-4BE5-AA9D-3E915A0DD289}">
      <dgm:prSet/>
      <dgm:spPr/>
      <dgm:t>
        <a:bodyPr/>
        <a:lstStyle/>
        <a:p>
          <a:endParaRPr lang="es-EC"/>
        </a:p>
      </dgm:t>
    </dgm:pt>
    <dgm:pt modelId="{6A0D9F9E-4ADB-4019-8AE1-C1F5A87A34CC}" type="sibTrans" cxnId="{D8CF638A-AD7F-4BE5-AA9D-3E915A0DD289}">
      <dgm:prSet/>
      <dgm:spPr/>
      <dgm:t>
        <a:bodyPr/>
        <a:lstStyle/>
        <a:p>
          <a:endParaRPr lang="es-EC"/>
        </a:p>
      </dgm:t>
    </dgm:pt>
    <dgm:pt modelId="{53DF129E-FE48-43B9-8A45-3A2417CF26C1}">
      <dgm:prSet phldrT="[Texto]" custT="1"/>
      <dgm:spPr/>
      <dgm:t>
        <a:bodyPr/>
        <a:lstStyle/>
        <a:p>
          <a:r>
            <a:rPr lang="es-EC" sz="900" dirty="0"/>
            <a:t>Promedio Saldo Cuentas</a:t>
          </a:r>
        </a:p>
      </dgm:t>
    </dgm:pt>
    <dgm:pt modelId="{8753AA00-FD1E-4647-BA30-367974BF7565}" type="parTrans" cxnId="{179D94EE-C85B-4264-B8C2-3233DEA3E685}">
      <dgm:prSet/>
      <dgm:spPr/>
      <dgm:t>
        <a:bodyPr/>
        <a:lstStyle/>
        <a:p>
          <a:endParaRPr lang="es-EC"/>
        </a:p>
      </dgm:t>
    </dgm:pt>
    <dgm:pt modelId="{F5EC1D65-D101-461C-9E95-C9347317F7F9}" type="sibTrans" cxnId="{179D94EE-C85B-4264-B8C2-3233DEA3E685}">
      <dgm:prSet/>
      <dgm:spPr/>
      <dgm:t>
        <a:bodyPr/>
        <a:lstStyle/>
        <a:p>
          <a:endParaRPr lang="es-EC"/>
        </a:p>
      </dgm:t>
    </dgm:pt>
    <dgm:pt modelId="{133D4A5D-02B4-48A0-8FAA-79D6B82DA09C}">
      <dgm:prSet phldrT="[Texto]" custT="1"/>
      <dgm:spPr/>
      <dgm:t>
        <a:bodyPr/>
        <a:lstStyle/>
        <a:p>
          <a:endParaRPr lang="es-EC" sz="900" dirty="0"/>
        </a:p>
      </dgm:t>
    </dgm:pt>
    <dgm:pt modelId="{AC2D71E0-11AA-4E96-B47E-9C12B6A6FBEF}" type="parTrans" cxnId="{D141ECD5-B451-499E-BAE8-0528A1C3252F}">
      <dgm:prSet/>
      <dgm:spPr/>
      <dgm:t>
        <a:bodyPr/>
        <a:lstStyle/>
        <a:p>
          <a:endParaRPr lang="es-EC"/>
        </a:p>
      </dgm:t>
    </dgm:pt>
    <dgm:pt modelId="{660FA5CE-D9F9-43BE-854F-B984AB163B57}" type="sibTrans" cxnId="{D141ECD5-B451-499E-BAE8-0528A1C3252F}">
      <dgm:prSet/>
      <dgm:spPr/>
      <dgm:t>
        <a:bodyPr/>
        <a:lstStyle/>
        <a:p>
          <a:endParaRPr lang="es-EC"/>
        </a:p>
      </dgm:t>
    </dgm:pt>
    <dgm:pt modelId="{E92EF7BE-ADAA-4060-836C-481EFC091166}">
      <dgm:prSet phldrT="[Texto]" custT="1"/>
      <dgm:spPr/>
      <dgm:t>
        <a:bodyPr/>
        <a:lstStyle/>
        <a:p>
          <a:r>
            <a:rPr lang="es-EC" sz="900" dirty="0"/>
            <a:t>Saldos Vencidos</a:t>
          </a:r>
        </a:p>
      </dgm:t>
    </dgm:pt>
    <dgm:pt modelId="{90914B63-657A-4479-B822-B9351BA93474}" type="parTrans" cxnId="{B54C208B-840E-4E67-8FB0-80F18DCCE1BF}">
      <dgm:prSet/>
      <dgm:spPr/>
      <dgm:t>
        <a:bodyPr/>
        <a:lstStyle/>
        <a:p>
          <a:endParaRPr lang="es-EC"/>
        </a:p>
      </dgm:t>
    </dgm:pt>
    <dgm:pt modelId="{E06139AC-8D65-4883-A871-F162500F38C5}" type="sibTrans" cxnId="{B54C208B-840E-4E67-8FB0-80F18DCCE1BF}">
      <dgm:prSet/>
      <dgm:spPr/>
      <dgm:t>
        <a:bodyPr/>
        <a:lstStyle/>
        <a:p>
          <a:endParaRPr lang="es-EC"/>
        </a:p>
      </dgm:t>
    </dgm:pt>
    <dgm:pt modelId="{7E7D7640-8663-4BFF-BF50-49D881A87589}">
      <dgm:prSet phldrT="[Texto]" custT="1"/>
      <dgm:spPr/>
      <dgm:t>
        <a:bodyPr/>
        <a:lstStyle/>
        <a:p>
          <a:r>
            <a:rPr lang="es-EC" sz="900" dirty="0"/>
            <a:t>Entre Otras</a:t>
          </a:r>
        </a:p>
      </dgm:t>
    </dgm:pt>
    <dgm:pt modelId="{2AEDBF38-3E0B-4DC0-B48C-5E824B85785B}" type="parTrans" cxnId="{CAB7045C-3F1F-4943-9D42-E2CEC2A90A45}">
      <dgm:prSet/>
      <dgm:spPr/>
      <dgm:t>
        <a:bodyPr/>
        <a:lstStyle/>
        <a:p>
          <a:endParaRPr lang="es-EC"/>
        </a:p>
      </dgm:t>
    </dgm:pt>
    <dgm:pt modelId="{D2F575BD-771A-4986-A9FB-2A0653B27733}" type="sibTrans" cxnId="{CAB7045C-3F1F-4943-9D42-E2CEC2A90A45}">
      <dgm:prSet/>
      <dgm:spPr/>
      <dgm:t>
        <a:bodyPr/>
        <a:lstStyle/>
        <a:p>
          <a:endParaRPr lang="es-EC"/>
        </a:p>
      </dgm:t>
    </dgm:pt>
    <dgm:pt modelId="{1254EC4A-C7D5-491F-B152-3E827C168324}">
      <dgm:prSet phldrT="[Texto]"/>
      <dgm:spPr/>
      <dgm:t>
        <a:bodyPr/>
        <a:lstStyle/>
        <a:p>
          <a:r>
            <a:rPr lang="es-EC" dirty="0"/>
            <a:t>Calificación Crediticio Titular</a:t>
          </a:r>
        </a:p>
      </dgm:t>
    </dgm:pt>
    <dgm:pt modelId="{F6FC9164-FE51-4B8D-AF26-5BCFC8F801C3}" type="parTrans" cxnId="{F90CC92A-4FF2-4DDB-B5F5-DA298DF9E0C3}">
      <dgm:prSet/>
      <dgm:spPr/>
      <dgm:t>
        <a:bodyPr/>
        <a:lstStyle/>
        <a:p>
          <a:endParaRPr lang="es-EC"/>
        </a:p>
      </dgm:t>
    </dgm:pt>
    <dgm:pt modelId="{78B43D36-014E-453E-A2DB-0CE6ED82AB60}" type="sibTrans" cxnId="{F90CC92A-4FF2-4DDB-B5F5-DA298DF9E0C3}">
      <dgm:prSet/>
      <dgm:spPr/>
      <dgm:t>
        <a:bodyPr/>
        <a:lstStyle/>
        <a:p>
          <a:endParaRPr lang="es-EC"/>
        </a:p>
      </dgm:t>
    </dgm:pt>
    <dgm:pt modelId="{5F9AFE14-85E8-4589-A8EA-F4132B958B4F}">
      <dgm:prSet phldrT="[Texto]"/>
      <dgm:spPr/>
      <dgm:t>
        <a:bodyPr/>
        <a:lstStyle/>
        <a:p>
          <a:endParaRPr lang="es-EC" dirty="0"/>
        </a:p>
      </dgm:t>
    </dgm:pt>
    <dgm:pt modelId="{E447BA88-B353-4DF4-B85C-56E8ED291571}" type="parTrans" cxnId="{6BBFA413-5E96-42A1-94BB-6FD0109F2031}">
      <dgm:prSet/>
      <dgm:spPr/>
      <dgm:t>
        <a:bodyPr/>
        <a:lstStyle/>
        <a:p>
          <a:endParaRPr lang="es-EC"/>
        </a:p>
      </dgm:t>
    </dgm:pt>
    <dgm:pt modelId="{2240B5D8-D97B-46A6-AA9B-4A2D598DB204}" type="sibTrans" cxnId="{6BBFA413-5E96-42A1-94BB-6FD0109F2031}">
      <dgm:prSet/>
      <dgm:spPr/>
      <dgm:t>
        <a:bodyPr/>
        <a:lstStyle/>
        <a:p>
          <a:endParaRPr lang="es-EC"/>
        </a:p>
      </dgm:t>
    </dgm:pt>
    <dgm:pt modelId="{12EE0BE2-5F3B-45D6-B659-21FE86A50BAA}">
      <dgm:prSet phldrT="[Texto]"/>
      <dgm:spPr/>
      <dgm:t>
        <a:bodyPr/>
        <a:lstStyle/>
        <a:p>
          <a:r>
            <a:rPr lang="es-EC" dirty="0"/>
            <a:t>Calificación Crediticia Conyuge</a:t>
          </a:r>
        </a:p>
      </dgm:t>
    </dgm:pt>
    <dgm:pt modelId="{225C6B80-5DC1-4072-8DA2-D7D6774C5A05}" type="parTrans" cxnId="{401D642E-D01F-4D19-9A40-6FC5F72404A0}">
      <dgm:prSet/>
      <dgm:spPr/>
      <dgm:t>
        <a:bodyPr/>
        <a:lstStyle/>
        <a:p>
          <a:endParaRPr lang="es-EC"/>
        </a:p>
      </dgm:t>
    </dgm:pt>
    <dgm:pt modelId="{0C3C6B8A-4F1D-4898-9520-EADEFDC72B51}" type="sibTrans" cxnId="{401D642E-D01F-4D19-9A40-6FC5F72404A0}">
      <dgm:prSet/>
      <dgm:spPr/>
      <dgm:t>
        <a:bodyPr/>
        <a:lstStyle/>
        <a:p>
          <a:endParaRPr lang="es-EC"/>
        </a:p>
      </dgm:t>
    </dgm:pt>
    <dgm:pt modelId="{53F2FED6-F557-4B27-B498-363D2466F629}">
      <dgm:prSet phldrT="[Texto]"/>
      <dgm:spPr/>
      <dgm:t>
        <a:bodyPr/>
        <a:lstStyle/>
        <a:p>
          <a:r>
            <a:rPr lang="es-EC" dirty="0"/>
            <a:t>Saldos Promedio Anual/Semestral/Mensual</a:t>
          </a:r>
        </a:p>
      </dgm:t>
    </dgm:pt>
    <dgm:pt modelId="{411DC541-99CD-483C-821E-7F2490DCDF7A}" type="parTrans" cxnId="{C4529CA0-C598-4506-8F21-4DDFA3C2CACF}">
      <dgm:prSet/>
      <dgm:spPr/>
      <dgm:t>
        <a:bodyPr/>
        <a:lstStyle/>
        <a:p>
          <a:endParaRPr lang="es-EC"/>
        </a:p>
      </dgm:t>
    </dgm:pt>
    <dgm:pt modelId="{CF868EA3-12A8-40AC-B0FA-26F18B838492}" type="sibTrans" cxnId="{C4529CA0-C598-4506-8F21-4DDFA3C2CACF}">
      <dgm:prSet/>
      <dgm:spPr/>
      <dgm:t>
        <a:bodyPr/>
        <a:lstStyle/>
        <a:p>
          <a:endParaRPr lang="es-EC"/>
        </a:p>
      </dgm:t>
    </dgm:pt>
    <dgm:pt modelId="{7B4B9B89-67C0-4751-BE1C-2DB1467ECCE0}">
      <dgm:prSet phldrT="[Texto]"/>
      <dgm:spPr/>
      <dgm:t>
        <a:bodyPr/>
        <a:lstStyle/>
        <a:p>
          <a:r>
            <a:rPr lang="es-EC" dirty="0"/>
            <a:t>Grupo Productos</a:t>
          </a:r>
        </a:p>
      </dgm:t>
    </dgm:pt>
    <dgm:pt modelId="{0851B11E-93BF-44C2-BFDE-427878F49B7C}" type="parTrans" cxnId="{B8C588B8-40E4-4B3A-B843-C46DB01D5214}">
      <dgm:prSet/>
      <dgm:spPr/>
      <dgm:t>
        <a:bodyPr/>
        <a:lstStyle/>
        <a:p>
          <a:endParaRPr lang="es-EC"/>
        </a:p>
      </dgm:t>
    </dgm:pt>
    <dgm:pt modelId="{CA766A9B-1CB1-4954-9B1A-1A9E0E929E2F}" type="sibTrans" cxnId="{B8C588B8-40E4-4B3A-B843-C46DB01D5214}">
      <dgm:prSet/>
      <dgm:spPr/>
      <dgm:t>
        <a:bodyPr/>
        <a:lstStyle/>
        <a:p>
          <a:endParaRPr lang="es-EC"/>
        </a:p>
      </dgm:t>
    </dgm:pt>
    <dgm:pt modelId="{A5B0048F-30D5-402F-95DE-D47DE97192EA}" type="pres">
      <dgm:prSet presAssocID="{FB2B720A-4953-4BDD-BFA5-214E221F8D03}" presName="rootnode" presStyleCnt="0">
        <dgm:presLayoutVars>
          <dgm:chMax/>
          <dgm:chPref/>
          <dgm:dir/>
          <dgm:animLvl val="lvl"/>
        </dgm:presLayoutVars>
      </dgm:prSet>
      <dgm:spPr/>
    </dgm:pt>
    <dgm:pt modelId="{8313C938-A670-48AA-80C6-2CCF73328E23}" type="pres">
      <dgm:prSet presAssocID="{6CB97159-0313-42CB-A885-A4F116FB7265}" presName="composite" presStyleCnt="0"/>
      <dgm:spPr/>
    </dgm:pt>
    <dgm:pt modelId="{E631D916-D734-40E8-8C35-0C30481DF7FA}" type="pres">
      <dgm:prSet presAssocID="{6CB97159-0313-42CB-A885-A4F116FB7265}" presName="bentUpArrow1" presStyleLbl="alignImgPlace1" presStyleIdx="0" presStyleCnt="2"/>
      <dgm:spPr/>
    </dgm:pt>
    <dgm:pt modelId="{4645857D-08CA-4A2C-9E2A-DAEFD1AE2FB5}" type="pres">
      <dgm:prSet presAssocID="{6CB97159-0313-42CB-A885-A4F116FB7265}" presName="ParentText" presStyleLbl="node1" presStyleIdx="0" presStyleCnt="3" custScaleX="81252">
        <dgm:presLayoutVars>
          <dgm:chMax val="1"/>
          <dgm:chPref val="1"/>
          <dgm:bulletEnabled val="1"/>
        </dgm:presLayoutVars>
      </dgm:prSet>
      <dgm:spPr/>
    </dgm:pt>
    <dgm:pt modelId="{B74AE363-3342-4164-9FB1-C23FCF61A917}" type="pres">
      <dgm:prSet presAssocID="{6CB97159-0313-42CB-A885-A4F116FB7265}" presName="ChildText" presStyleLbl="revTx" presStyleIdx="0" presStyleCnt="3" custScaleX="165740" custScaleY="118024" custLinFactNeighborX="37745" custLinFactNeighborY="-2096">
        <dgm:presLayoutVars>
          <dgm:chMax val="0"/>
          <dgm:chPref val="0"/>
          <dgm:bulletEnabled val="1"/>
        </dgm:presLayoutVars>
      </dgm:prSet>
      <dgm:spPr/>
    </dgm:pt>
    <dgm:pt modelId="{8B76F0C1-A604-437E-828E-AA5AC9F707B1}" type="pres">
      <dgm:prSet presAssocID="{CEAAB6AA-2CA0-4B28-849F-C8A617EB2F0C}" presName="sibTrans" presStyleCnt="0"/>
      <dgm:spPr/>
    </dgm:pt>
    <dgm:pt modelId="{6795CFF2-4F32-43FB-A8A8-0C15C0E44940}" type="pres">
      <dgm:prSet presAssocID="{F15A627A-425E-4585-8E96-4B52639A110E}" presName="composite" presStyleCnt="0"/>
      <dgm:spPr/>
    </dgm:pt>
    <dgm:pt modelId="{BF8D1692-4BD1-4324-BFC4-EEC27CBB73EC}" type="pres">
      <dgm:prSet presAssocID="{F15A627A-425E-4585-8E96-4B52639A110E}" presName="bentUpArrow1" presStyleLbl="alignImgPlace1" presStyleIdx="1" presStyleCnt="2"/>
      <dgm:spPr/>
    </dgm:pt>
    <dgm:pt modelId="{AAA7283C-64C6-4B7B-882E-38261DEC5554}" type="pres">
      <dgm:prSet presAssocID="{F15A627A-425E-4585-8E96-4B52639A110E}" presName="ParentText" presStyleLbl="node1" presStyleIdx="1" presStyleCnt="3" custScaleX="73265">
        <dgm:presLayoutVars>
          <dgm:chMax val="1"/>
          <dgm:chPref val="1"/>
          <dgm:bulletEnabled val="1"/>
        </dgm:presLayoutVars>
      </dgm:prSet>
      <dgm:spPr/>
    </dgm:pt>
    <dgm:pt modelId="{C67AB039-B833-49EF-9851-F6BFE7716C4D}" type="pres">
      <dgm:prSet presAssocID="{F15A627A-425E-4585-8E96-4B52639A110E}" presName="ChildText" presStyleLbl="revTx" presStyleIdx="1" presStyleCnt="3" custScaleX="144086" custLinFactNeighborX="62379" custLinFactNeighborY="17303">
        <dgm:presLayoutVars>
          <dgm:chMax val="0"/>
          <dgm:chPref val="0"/>
          <dgm:bulletEnabled val="1"/>
        </dgm:presLayoutVars>
      </dgm:prSet>
      <dgm:spPr/>
    </dgm:pt>
    <dgm:pt modelId="{ACD5D5E0-2062-424A-A580-94A8944395BF}" type="pres">
      <dgm:prSet presAssocID="{A7254887-D0DB-4B2D-9768-55931C18FA47}" presName="sibTrans" presStyleCnt="0"/>
      <dgm:spPr/>
    </dgm:pt>
    <dgm:pt modelId="{94EC54DB-68CA-4C85-B67E-317399116746}" type="pres">
      <dgm:prSet presAssocID="{7B3F03F9-8AD2-4DFD-A02E-87B501723AE9}" presName="composite" presStyleCnt="0"/>
      <dgm:spPr/>
    </dgm:pt>
    <dgm:pt modelId="{54AA6BB4-BC88-420D-8A09-D68EAA1EB132}" type="pres">
      <dgm:prSet presAssocID="{7B3F03F9-8AD2-4DFD-A02E-87B501723AE9}" presName="ParentText" presStyleLbl="node1" presStyleIdx="2" presStyleCnt="3" custScaleX="69622">
        <dgm:presLayoutVars>
          <dgm:chMax val="1"/>
          <dgm:chPref val="1"/>
          <dgm:bulletEnabled val="1"/>
        </dgm:presLayoutVars>
      </dgm:prSet>
      <dgm:spPr/>
    </dgm:pt>
    <dgm:pt modelId="{5CFA65B2-7FA1-41FE-BB4E-41AE8E06D3CD}" type="pres">
      <dgm:prSet presAssocID="{7B3F03F9-8AD2-4DFD-A02E-87B501723AE9}" presName="FinalChildText" presStyleLbl="revTx" presStyleIdx="2" presStyleCnt="3" custScaleX="123538" custLinFactNeighborX="13692" custLinFactNeighborY="3601">
        <dgm:presLayoutVars>
          <dgm:chMax val="0"/>
          <dgm:chPref val="0"/>
          <dgm:bulletEnabled val="1"/>
        </dgm:presLayoutVars>
      </dgm:prSet>
      <dgm:spPr/>
    </dgm:pt>
  </dgm:ptLst>
  <dgm:cxnLst>
    <dgm:cxn modelId="{B645E704-9068-4CF0-ABB2-8173987B4940}" type="presOf" srcId="{7B4B9B89-67C0-4751-BE1C-2DB1467ECCE0}" destId="{5CFA65B2-7FA1-41FE-BB4E-41AE8E06D3CD}" srcOrd="0" destOrd="4" presId="urn:microsoft.com/office/officeart/2005/8/layout/StepDownProcess"/>
    <dgm:cxn modelId="{637E3705-EB03-4C21-B701-26FC9E1A72DD}" type="presOf" srcId="{53DF129E-FE48-43B9-8A45-3A2417CF26C1}" destId="{C67AB039-B833-49EF-9851-F6BFE7716C4D}" srcOrd="0" destOrd="6" presId="urn:microsoft.com/office/officeart/2005/8/layout/StepDownProcess"/>
    <dgm:cxn modelId="{6CF18D05-8FF2-422F-A364-23E8A6C273F1}" srcId="{848AF8F5-8EA2-4851-AC8E-ED2B0CB4B4AB}" destId="{E6125C58-6E4D-4CE6-97D5-56E08F0C689A}" srcOrd="0" destOrd="0" parTransId="{8D600235-7134-41AF-AB05-EA3E2503B04A}" sibTransId="{12F48EC8-D4AB-4139-B261-32E6CC7DD547}"/>
    <dgm:cxn modelId="{B3D4330B-F208-4F04-9BE3-0997612C9EC8}" srcId="{FB2B720A-4953-4BDD-BFA5-214E221F8D03}" destId="{F15A627A-425E-4585-8E96-4B52639A110E}" srcOrd="1" destOrd="0" parTransId="{D110847B-CE62-4EFC-8FFB-F0797B89E049}" sibTransId="{A7254887-D0DB-4B2D-9768-55931C18FA47}"/>
    <dgm:cxn modelId="{6BBFA413-5E96-42A1-94BB-6FD0109F2031}" srcId="{1D313C5C-8DCF-4086-A6E1-2FEFB78AF467}" destId="{5F9AFE14-85E8-4589-A8EA-F4132B958B4F}" srcOrd="1" destOrd="0" parTransId="{E447BA88-B353-4DF4-B85C-56E8ED291571}" sibTransId="{2240B5D8-D97B-46A6-AA9B-4A2D598DB204}"/>
    <dgm:cxn modelId="{8CF74119-65AA-412B-81D2-865279EFC971}" srcId="{BE8A121E-5098-4DCE-A773-E1BF83CE1E68}" destId="{7A69C66D-7910-475B-B9EC-8A81BC26E889}" srcOrd="0" destOrd="0" parTransId="{315A56A9-5C11-4DA8-9D4B-823881A9EE36}" sibTransId="{E54FB752-36A5-4B60-9DA7-4B1CFF31B3C3}"/>
    <dgm:cxn modelId="{429FDF23-8F61-4C40-88A3-F543D774162F}" type="presOf" srcId="{7B3F03F9-8AD2-4DFD-A02E-87B501723AE9}" destId="{54AA6BB4-BC88-420D-8A09-D68EAA1EB132}" srcOrd="0" destOrd="0" presId="urn:microsoft.com/office/officeart/2005/8/layout/StepDownProcess"/>
    <dgm:cxn modelId="{E4F87A26-2714-47AD-A989-0A1E73A2A852}" type="presOf" srcId="{133D4A5D-02B4-48A0-8FAA-79D6B82DA09C}" destId="{C67AB039-B833-49EF-9851-F6BFE7716C4D}" srcOrd="0" destOrd="9" presId="urn:microsoft.com/office/officeart/2005/8/layout/StepDownProcess"/>
    <dgm:cxn modelId="{82123C27-CAA7-4AD8-A26B-375D8C3E9D77}" type="presOf" srcId="{5F9AFE14-85E8-4589-A8EA-F4132B958B4F}" destId="{5CFA65B2-7FA1-41FE-BB4E-41AE8E06D3CD}" srcOrd="0" destOrd="5" presId="urn:microsoft.com/office/officeart/2005/8/layout/StepDownProcess"/>
    <dgm:cxn modelId="{F90CC92A-4FF2-4DDB-B5F5-DA298DF9E0C3}" srcId="{1D313C5C-8DCF-4086-A6E1-2FEFB78AF467}" destId="{1254EC4A-C7D5-491F-B152-3E827C168324}" srcOrd="0" destOrd="0" parTransId="{F6FC9164-FE51-4B8D-AF26-5BCFC8F801C3}" sibTransId="{78B43D36-014E-453E-A2DB-0CE6ED82AB60}"/>
    <dgm:cxn modelId="{3DC9252D-75B3-46E8-BA4F-CF790589ABD5}" srcId="{6CB97159-0313-42CB-A885-A4F116FB7265}" destId="{848AF8F5-8EA2-4851-AC8E-ED2B0CB4B4AB}" srcOrd="0" destOrd="0" parTransId="{E6ACAB96-F730-44F0-A740-F712EFDC809D}" sibTransId="{A802FD72-8E4B-44A6-A7DE-9E93B8A7BEFF}"/>
    <dgm:cxn modelId="{401D642E-D01F-4D19-9A40-6FC5F72404A0}" srcId="{1254EC4A-C7D5-491F-B152-3E827C168324}" destId="{12EE0BE2-5F3B-45D6-B659-21FE86A50BAA}" srcOrd="0" destOrd="0" parTransId="{225C6B80-5DC1-4072-8DA2-D7D6774C5A05}" sibTransId="{0C3C6B8A-4F1D-4898-9520-EADEFDC72B51}"/>
    <dgm:cxn modelId="{256B7E2F-E458-4A9B-A5E1-427F32832BFA}" type="presOf" srcId="{53F2FED6-F557-4B27-B498-363D2466F629}" destId="{5CFA65B2-7FA1-41FE-BB4E-41AE8E06D3CD}" srcOrd="0" destOrd="3" presId="urn:microsoft.com/office/officeart/2005/8/layout/StepDownProcess"/>
    <dgm:cxn modelId="{1CDCAB34-2005-4F96-94E3-C7B6EC716C66}" type="presOf" srcId="{F15A627A-425E-4585-8E96-4B52639A110E}" destId="{AAA7283C-64C6-4B7B-882E-38261DEC5554}" srcOrd="0" destOrd="0" presId="urn:microsoft.com/office/officeart/2005/8/layout/StepDownProcess"/>
    <dgm:cxn modelId="{B495ED37-D09D-49BE-98C4-1DC15B84FF04}" srcId="{6842EB5D-18EE-4560-BA9C-BDCEAD6A363A}" destId="{788298F7-5AE1-4F1F-9E31-122B47226614}" srcOrd="0" destOrd="0" parTransId="{8F3BAAD5-2A57-496D-BC47-BBEB4EFB5286}" sibTransId="{9D53CC6A-7226-47AB-990E-A3039AA5D51C}"/>
    <dgm:cxn modelId="{B581205B-782F-4C1B-85C1-F5CAB28E81E9}" type="presOf" srcId="{C89F460F-5163-4A3C-9734-3EB7565B6E59}" destId="{C67AB039-B833-49EF-9851-F6BFE7716C4D}" srcOrd="0" destOrd="10" presId="urn:microsoft.com/office/officeart/2005/8/layout/StepDownProcess"/>
    <dgm:cxn modelId="{8054425B-CDA2-435B-8722-94A932798EEA}" type="presOf" srcId="{6842EB5D-18EE-4560-BA9C-BDCEAD6A363A}" destId="{B74AE363-3342-4164-9FB1-C23FCF61A917}" srcOrd="0" destOrd="6" presId="urn:microsoft.com/office/officeart/2005/8/layout/StepDownProcess"/>
    <dgm:cxn modelId="{CAB7045C-3F1F-4943-9D42-E2CEC2A90A45}" srcId="{E92EF7BE-ADAA-4060-836C-481EFC091166}" destId="{7E7D7640-8663-4BFF-BF50-49D881A87589}" srcOrd="0" destOrd="0" parTransId="{2AEDBF38-3E0B-4DC0-B48C-5E824B85785B}" sibTransId="{D2F575BD-771A-4986-A9FB-2A0653B27733}"/>
    <dgm:cxn modelId="{33A3E65C-2B86-483E-A1D5-C9D9128978DE}" type="presOf" srcId="{7E7D7640-8663-4BFF-BF50-49D881A87589}" destId="{C67AB039-B833-49EF-9851-F6BFE7716C4D}" srcOrd="0" destOrd="8" presId="urn:microsoft.com/office/officeart/2005/8/layout/StepDownProcess"/>
    <dgm:cxn modelId="{3EB1E95F-E4A3-46C3-A55E-B0BD4E65DBA4}" type="presOf" srcId="{DDDFA2A7-0E9B-4197-B5BC-56648B2A8EE5}" destId="{C67AB039-B833-49EF-9851-F6BFE7716C4D}" srcOrd="0" destOrd="1" presId="urn:microsoft.com/office/officeart/2005/8/layout/StepDownProcess"/>
    <dgm:cxn modelId="{3F2B1064-625D-4A5D-989D-C9FE923F6578}" srcId="{7A69C66D-7910-475B-B9EC-8A81BC26E889}" destId="{941464A0-CE5B-417E-8759-DECBCFA88715}" srcOrd="0" destOrd="0" parTransId="{71B436AB-9A68-496B-A81D-7462F641110C}" sibTransId="{2ADA89D3-1A7C-404C-9424-1C4AF95FE3C7}"/>
    <dgm:cxn modelId="{EA2AD164-17ED-4FBC-A2DA-2E01A278FAA1}" srcId="{941464A0-CE5B-417E-8759-DECBCFA88715}" destId="{DF5074EF-D4F2-4AE3-AE9D-0DFCD9D672AB}" srcOrd="0" destOrd="0" parTransId="{A3DA8F91-288D-431F-AD7C-029442DC2E58}" sibTransId="{12E7E9B6-3BDC-408C-AE85-D722CA00DF9E}"/>
    <dgm:cxn modelId="{71F26D4F-F1CA-4EB2-82D3-D38BA7A70B4A}" srcId="{E6125C58-6E4D-4CE6-97D5-56E08F0C689A}" destId="{BE8A121E-5098-4DCE-A773-E1BF83CE1E68}" srcOrd="0" destOrd="0" parTransId="{CBB46B9A-BA4E-48AC-86F5-FF76BD336916}" sibTransId="{FCC2DB1C-ABB0-4599-83A8-CB20C876C704}"/>
    <dgm:cxn modelId="{63F38B70-3AD3-4F5D-8EE8-1C0ED6B067B4}" type="presOf" srcId="{1254EC4A-C7D5-491F-B152-3E827C168324}" destId="{5CFA65B2-7FA1-41FE-BB4E-41AE8E06D3CD}" srcOrd="0" destOrd="1" presId="urn:microsoft.com/office/officeart/2005/8/layout/StepDownProcess"/>
    <dgm:cxn modelId="{47AEEA76-8DCC-4227-89D4-2BC71778DE01}" type="presOf" srcId="{E92EF7BE-ADAA-4060-836C-481EFC091166}" destId="{C67AB039-B833-49EF-9851-F6BFE7716C4D}" srcOrd="0" destOrd="7" presId="urn:microsoft.com/office/officeart/2005/8/layout/StepDownProcess"/>
    <dgm:cxn modelId="{69853A59-E794-4DBF-81A2-1049145F6138}" srcId="{1FDCD85B-E3B0-4FF0-8990-27C516294808}" destId="{81112FA1-E837-4BB3-AD64-0AA212CCA526}" srcOrd="0" destOrd="0" parTransId="{7E9BA39B-49AE-4F47-8C87-137B13189A8D}" sibTransId="{039BB2B7-A634-49A1-BC05-1DE8B8F3B001}"/>
    <dgm:cxn modelId="{26F69D7F-C475-45EA-8D50-B50E99CA6984}" type="presOf" srcId="{81112FA1-E837-4BB3-AD64-0AA212CCA526}" destId="{C67AB039-B833-49EF-9851-F6BFE7716C4D}" srcOrd="0" destOrd="3" presId="urn:microsoft.com/office/officeart/2005/8/layout/StepDownProcess"/>
    <dgm:cxn modelId="{A6604683-71DA-4B40-B1F3-4A3C84C7CF47}" type="presOf" srcId="{788298F7-5AE1-4F1F-9E31-122B47226614}" destId="{B74AE363-3342-4164-9FB1-C23FCF61A917}" srcOrd="0" destOrd="7" presId="urn:microsoft.com/office/officeart/2005/8/layout/StepDownProcess"/>
    <dgm:cxn modelId="{4E95E186-AEC2-42F4-9C89-5451A787D1DE}" type="presOf" srcId="{7A69C66D-7910-475B-B9EC-8A81BC26E889}" destId="{B74AE363-3342-4164-9FB1-C23FCF61A917}" srcOrd="0" destOrd="3" presId="urn:microsoft.com/office/officeart/2005/8/layout/StepDownProcess"/>
    <dgm:cxn modelId="{D8CF638A-AD7F-4BE5-AA9D-3E915A0DD289}" srcId="{37BBD613-73BA-4013-8D89-432B8B27FA23}" destId="{DDAEAED3-4831-4DD9-AA7D-170D011AA7D0}" srcOrd="0" destOrd="0" parTransId="{2C845A87-C7B1-4036-A631-81C4DFE6DEF0}" sibTransId="{6A0D9F9E-4ADB-4019-8AE1-C1F5A87A34CC}"/>
    <dgm:cxn modelId="{B54C208B-840E-4E67-8FB0-80F18DCCE1BF}" srcId="{53DF129E-FE48-43B9-8A45-3A2417CF26C1}" destId="{E92EF7BE-ADAA-4060-836C-481EFC091166}" srcOrd="0" destOrd="0" parTransId="{90914B63-657A-4479-B822-B9351BA93474}" sibTransId="{E06139AC-8D65-4883-A871-F162500F38C5}"/>
    <dgm:cxn modelId="{0CC3698E-93C3-4313-AEF4-AB039C8B6F7D}" srcId="{DDDFA2A7-0E9B-4197-B5BC-56648B2A8EE5}" destId="{1FDCD85B-E3B0-4FF0-8990-27C516294808}" srcOrd="0" destOrd="0" parTransId="{8C605B05-8FE5-4AE4-82D1-B60BB2438263}" sibTransId="{82112F5B-56D4-49D1-A5DB-6F2AE753A00E}"/>
    <dgm:cxn modelId="{67C28598-A92B-4110-8208-FC388E08CAAD}" type="presOf" srcId="{1D313C5C-8DCF-4086-A6E1-2FEFB78AF467}" destId="{5CFA65B2-7FA1-41FE-BB4E-41AE8E06D3CD}" srcOrd="0" destOrd="0" presId="urn:microsoft.com/office/officeart/2005/8/layout/StepDownProcess"/>
    <dgm:cxn modelId="{E1F0DE98-04CA-4691-BF28-6BFD19EDE0F7}" type="presOf" srcId="{E6125C58-6E4D-4CE6-97D5-56E08F0C689A}" destId="{B74AE363-3342-4164-9FB1-C23FCF61A917}" srcOrd="0" destOrd="1" presId="urn:microsoft.com/office/officeart/2005/8/layout/StepDownProcess"/>
    <dgm:cxn modelId="{C4529CA0-C598-4506-8F21-4DDFA3C2CACF}" srcId="{12EE0BE2-5F3B-45D6-B659-21FE86A50BAA}" destId="{53F2FED6-F557-4B27-B498-363D2466F629}" srcOrd="0" destOrd="0" parTransId="{411DC541-99CD-483C-821E-7F2490DCDF7A}" sibTransId="{CF868EA3-12A8-40AC-B0FA-26F18B838492}"/>
    <dgm:cxn modelId="{C5A683A1-E492-4A55-A66E-550BC06B5821}" srcId="{F15A627A-425E-4585-8E96-4B52639A110E}" destId="{C0C0CC3F-25C9-4150-8C7E-F2DAF7104463}" srcOrd="0" destOrd="0" parTransId="{10F440CC-6606-4D17-B26B-72C7DE8962C3}" sibTransId="{B5600BFC-BDEE-44DA-B072-EE36B573BBB5}"/>
    <dgm:cxn modelId="{5DA8C0A3-94F2-481A-AB47-6E058B48C8D5}" srcId="{FB2B720A-4953-4BDD-BFA5-214E221F8D03}" destId="{6CB97159-0313-42CB-A885-A4F116FB7265}" srcOrd="0" destOrd="0" parTransId="{887EE629-F646-4F38-860C-60E41F1EADA6}" sibTransId="{CEAAB6AA-2CA0-4B28-849F-C8A617EB2F0C}"/>
    <dgm:cxn modelId="{66DAF6AD-4389-4E5E-834A-DAE9894B18A4}" srcId="{7B3F03F9-8AD2-4DFD-A02E-87B501723AE9}" destId="{1D313C5C-8DCF-4086-A6E1-2FEFB78AF467}" srcOrd="0" destOrd="0" parTransId="{4DD8D3F4-6930-4B45-825B-08446B8D1704}" sibTransId="{2886A3E6-D1CD-4448-AD27-D0C8376284F3}"/>
    <dgm:cxn modelId="{6EF8ACB1-97F7-4992-AA93-19D7F09C65AF}" type="presOf" srcId="{FB2B720A-4953-4BDD-BFA5-214E221F8D03}" destId="{A5B0048F-30D5-402F-95DE-D47DE97192EA}" srcOrd="0" destOrd="0" presId="urn:microsoft.com/office/officeart/2005/8/layout/StepDownProcess"/>
    <dgm:cxn modelId="{FE95AEB1-4F7F-4800-A471-228961CC5E1E}" srcId="{F15A627A-425E-4585-8E96-4B52639A110E}" destId="{C89F460F-5163-4A3C-9734-3EB7565B6E59}" srcOrd="1" destOrd="0" parTransId="{8CFE59AA-15F0-4DD0-BC32-C4C7EE0AB7C7}" sibTransId="{CBC3F639-BF9F-42A0-913D-56F582ADADC7}"/>
    <dgm:cxn modelId="{E87AD5B3-5DD8-414B-A370-6C2DBAEB66E4}" type="presOf" srcId="{DF5074EF-D4F2-4AE3-AE9D-0DFCD9D672AB}" destId="{B74AE363-3342-4164-9FB1-C23FCF61A917}" srcOrd="0" destOrd="5" presId="urn:microsoft.com/office/officeart/2005/8/layout/StepDownProcess"/>
    <dgm:cxn modelId="{B8C588B8-40E4-4B3A-B843-C46DB01D5214}" srcId="{53F2FED6-F557-4B27-B498-363D2466F629}" destId="{7B4B9B89-67C0-4751-BE1C-2DB1467ECCE0}" srcOrd="0" destOrd="0" parTransId="{0851B11E-93BF-44C2-BFDE-427878F49B7C}" sibTransId="{CA766A9B-1CB1-4954-9B1A-1A9E0E929E2F}"/>
    <dgm:cxn modelId="{60699ABC-5060-4A3D-8482-BDC4A1EFD3E7}" type="presOf" srcId="{C0C0CC3F-25C9-4150-8C7E-F2DAF7104463}" destId="{C67AB039-B833-49EF-9851-F6BFE7716C4D}" srcOrd="0" destOrd="0" presId="urn:microsoft.com/office/officeart/2005/8/layout/StepDownProcess"/>
    <dgm:cxn modelId="{6A64A7C1-E23F-4779-81B3-DB6297FBECFF}" type="presOf" srcId="{BE8A121E-5098-4DCE-A773-E1BF83CE1E68}" destId="{B74AE363-3342-4164-9FB1-C23FCF61A917}" srcOrd="0" destOrd="2" presId="urn:microsoft.com/office/officeart/2005/8/layout/StepDownProcess"/>
    <dgm:cxn modelId="{1CCFAEC2-0D63-4F8A-B38A-2A34F8124B49}" srcId="{C0C0CC3F-25C9-4150-8C7E-F2DAF7104463}" destId="{DDDFA2A7-0E9B-4197-B5BC-56648B2A8EE5}" srcOrd="0" destOrd="0" parTransId="{AD810DE4-B402-43E9-8446-A428C869F694}" sibTransId="{DA802046-7039-4CAC-BE8E-C068CCDF6F10}"/>
    <dgm:cxn modelId="{F23F7EC7-4B0F-4E4B-8297-521DDD65279B}" type="presOf" srcId="{6CB97159-0313-42CB-A885-A4F116FB7265}" destId="{4645857D-08CA-4A2C-9E2A-DAEFD1AE2FB5}" srcOrd="0" destOrd="0" presId="urn:microsoft.com/office/officeart/2005/8/layout/StepDownProcess"/>
    <dgm:cxn modelId="{357462D3-428F-4B21-83AC-CFB5D82D7012}" srcId="{81112FA1-E837-4BB3-AD64-0AA212CCA526}" destId="{37BBD613-73BA-4013-8D89-432B8B27FA23}" srcOrd="0" destOrd="0" parTransId="{A0E3A0AD-623B-49E0-8AD9-7F3972364893}" sibTransId="{30B868F6-B17B-4E6F-B6B9-8D653DEF6CB4}"/>
    <dgm:cxn modelId="{D141ECD5-B451-499E-BAE8-0528A1C3252F}" srcId="{81112FA1-E837-4BB3-AD64-0AA212CCA526}" destId="{133D4A5D-02B4-48A0-8FAA-79D6B82DA09C}" srcOrd="1" destOrd="0" parTransId="{AC2D71E0-11AA-4E96-B47E-9C12B6A6FBEF}" sibTransId="{660FA5CE-D9F9-43BE-854F-B984AB163B57}"/>
    <dgm:cxn modelId="{AF73A6E3-5301-4B4F-83D0-864F4D09692C}" type="presOf" srcId="{DDAEAED3-4831-4DD9-AA7D-170D011AA7D0}" destId="{C67AB039-B833-49EF-9851-F6BFE7716C4D}" srcOrd="0" destOrd="5" presId="urn:microsoft.com/office/officeart/2005/8/layout/StepDownProcess"/>
    <dgm:cxn modelId="{D60640E6-2E2D-4738-81DA-94FC25238B6F}" type="presOf" srcId="{37BBD613-73BA-4013-8D89-432B8B27FA23}" destId="{C67AB039-B833-49EF-9851-F6BFE7716C4D}" srcOrd="0" destOrd="4" presId="urn:microsoft.com/office/officeart/2005/8/layout/StepDownProcess"/>
    <dgm:cxn modelId="{B8CC27EA-57F7-4E1C-868B-6B30B20057C6}" type="presOf" srcId="{848AF8F5-8EA2-4851-AC8E-ED2B0CB4B4AB}" destId="{B74AE363-3342-4164-9FB1-C23FCF61A917}" srcOrd="0" destOrd="0" presId="urn:microsoft.com/office/officeart/2005/8/layout/StepDownProcess"/>
    <dgm:cxn modelId="{640207EE-CE35-411E-92C9-5C17452B0D70}" srcId="{FB2B720A-4953-4BDD-BFA5-214E221F8D03}" destId="{7B3F03F9-8AD2-4DFD-A02E-87B501723AE9}" srcOrd="2" destOrd="0" parTransId="{1213A3DC-BC83-4D7B-B103-415AC83E18AB}" sibTransId="{E7B4449F-DA4C-4C21-A8DE-4A9FDA9E45CA}"/>
    <dgm:cxn modelId="{179D94EE-C85B-4264-B8C2-3233DEA3E685}" srcId="{DDAEAED3-4831-4DD9-AA7D-170D011AA7D0}" destId="{53DF129E-FE48-43B9-8A45-3A2417CF26C1}" srcOrd="0" destOrd="0" parTransId="{8753AA00-FD1E-4647-BA30-367974BF7565}" sibTransId="{F5EC1D65-D101-461C-9E95-C9347317F7F9}"/>
    <dgm:cxn modelId="{5EE9A1F0-96CF-491D-AC43-F5908D80E428}" type="presOf" srcId="{1FDCD85B-E3B0-4FF0-8990-27C516294808}" destId="{C67AB039-B833-49EF-9851-F6BFE7716C4D}" srcOrd="0" destOrd="2" presId="urn:microsoft.com/office/officeart/2005/8/layout/StepDownProcess"/>
    <dgm:cxn modelId="{719736F8-44CF-402F-9AC2-9AA9E579BCEB}" srcId="{DF5074EF-D4F2-4AE3-AE9D-0DFCD9D672AB}" destId="{6842EB5D-18EE-4560-BA9C-BDCEAD6A363A}" srcOrd="0" destOrd="0" parTransId="{6E168C51-E6BD-4037-AEB2-11F0FEC1B180}" sibTransId="{68278E8E-4215-48E2-8165-0083AC082CBD}"/>
    <dgm:cxn modelId="{21C5B8FC-CC20-47E2-A901-5BAF349F64ED}" type="presOf" srcId="{12EE0BE2-5F3B-45D6-B659-21FE86A50BAA}" destId="{5CFA65B2-7FA1-41FE-BB4E-41AE8E06D3CD}" srcOrd="0" destOrd="2" presId="urn:microsoft.com/office/officeart/2005/8/layout/StepDownProcess"/>
    <dgm:cxn modelId="{87E5FAFE-F5E6-4B20-83B2-BF58E7F0794A}" type="presOf" srcId="{941464A0-CE5B-417E-8759-DECBCFA88715}" destId="{B74AE363-3342-4164-9FB1-C23FCF61A917}" srcOrd="0" destOrd="4" presId="urn:microsoft.com/office/officeart/2005/8/layout/StepDownProcess"/>
    <dgm:cxn modelId="{7CE88D49-3A88-4675-8C96-BF6744B45F73}" type="presParOf" srcId="{A5B0048F-30D5-402F-95DE-D47DE97192EA}" destId="{8313C938-A670-48AA-80C6-2CCF73328E23}" srcOrd="0" destOrd="0" presId="urn:microsoft.com/office/officeart/2005/8/layout/StepDownProcess"/>
    <dgm:cxn modelId="{B1E2A89B-2884-4666-885D-935F9DDE57D9}" type="presParOf" srcId="{8313C938-A670-48AA-80C6-2CCF73328E23}" destId="{E631D916-D734-40E8-8C35-0C30481DF7FA}" srcOrd="0" destOrd="0" presId="urn:microsoft.com/office/officeart/2005/8/layout/StepDownProcess"/>
    <dgm:cxn modelId="{88B31C16-ACA9-4BD0-BCDB-304706797D99}" type="presParOf" srcId="{8313C938-A670-48AA-80C6-2CCF73328E23}" destId="{4645857D-08CA-4A2C-9E2A-DAEFD1AE2FB5}" srcOrd="1" destOrd="0" presId="urn:microsoft.com/office/officeart/2005/8/layout/StepDownProcess"/>
    <dgm:cxn modelId="{D88806E1-4F1E-4A8C-B75E-9CB0D4C7FC1C}" type="presParOf" srcId="{8313C938-A670-48AA-80C6-2CCF73328E23}" destId="{B74AE363-3342-4164-9FB1-C23FCF61A917}" srcOrd="2" destOrd="0" presId="urn:microsoft.com/office/officeart/2005/8/layout/StepDownProcess"/>
    <dgm:cxn modelId="{7C956EBB-BAE7-4FBA-9A74-2C5F593EE50A}" type="presParOf" srcId="{A5B0048F-30D5-402F-95DE-D47DE97192EA}" destId="{8B76F0C1-A604-437E-828E-AA5AC9F707B1}" srcOrd="1" destOrd="0" presId="urn:microsoft.com/office/officeart/2005/8/layout/StepDownProcess"/>
    <dgm:cxn modelId="{8892F258-2E37-4EED-AC13-311FDB01569F}" type="presParOf" srcId="{A5B0048F-30D5-402F-95DE-D47DE97192EA}" destId="{6795CFF2-4F32-43FB-A8A8-0C15C0E44940}" srcOrd="2" destOrd="0" presId="urn:microsoft.com/office/officeart/2005/8/layout/StepDownProcess"/>
    <dgm:cxn modelId="{25C77987-99F9-4A43-B51E-785728F2828F}" type="presParOf" srcId="{6795CFF2-4F32-43FB-A8A8-0C15C0E44940}" destId="{BF8D1692-4BD1-4324-BFC4-EEC27CBB73EC}" srcOrd="0" destOrd="0" presId="urn:microsoft.com/office/officeart/2005/8/layout/StepDownProcess"/>
    <dgm:cxn modelId="{459A4DBA-CB6E-4729-B959-50A3D8A57044}" type="presParOf" srcId="{6795CFF2-4F32-43FB-A8A8-0C15C0E44940}" destId="{AAA7283C-64C6-4B7B-882E-38261DEC5554}" srcOrd="1" destOrd="0" presId="urn:microsoft.com/office/officeart/2005/8/layout/StepDownProcess"/>
    <dgm:cxn modelId="{F8143C64-7F10-419A-ABAA-E3DDB4B5D98F}" type="presParOf" srcId="{6795CFF2-4F32-43FB-A8A8-0C15C0E44940}" destId="{C67AB039-B833-49EF-9851-F6BFE7716C4D}" srcOrd="2" destOrd="0" presId="urn:microsoft.com/office/officeart/2005/8/layout/StepDownProcess"/>
    <dgm:cxn modelId="{2BAE1DF8-12FE-4283-8DA9-E2F4CB358518}" type="presParOf" srcId="{A5B0048F-30D5-402F-95DE-D47DE97192EA}" destId="{ACD5D5E0-2062-424A-A580-94A8944395BF}" srcOrd="3" destOrd="0" presId="urn:microsoft.com/office/officeart/2005/8/layout/StepDownProcess"/>
    <dgm:cxn modelId="{E66AC5B2-2353-4F50-A164-EBEF2A231D34}" type="presParOf" srcId="{A5B0048F-30D5-402F-95DE-D47DE97192EA}" destId="{94EC54DB-68CA-4C85-B67E-317399116746}" srcOrd="4" destOrd="0" presId="urn:microsoft.com/office/officeart/2005/8/layout/StepDownProcess"/>
    <dgm:cxn modelId="{163EAC40-A514-4313-BB5E-84BA347BBF72}" type="presParOf" srcId="{94EC54DB-68CA-4C85-B67E-317399116746}" destId="{54AA6BB4-BC88-420D-8A09-D68EAA1EB132}" srcOrd="0" destOrd="0" presId="urn:microsoft.com/office/officeart/2005/8/layout/StepDownProcess"/>
    <dgm:cxn modelId="{41B7484C-41D1-4E78-998C-5A63E453044F}" type="presParOf" srcId="{94EC54DB-68CA-4C85-B67E-317399116746}" destId="{5CFA65B2-7FA1-41FE-BB4E-41AE8E06D3CD}" srcOrd="1" destOrd="0" presId="urn:microsoft.com/office/officeart/2005/8/layout/StepDown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65A090-D8A8-4FA8-978E-5929590102D2}" type="doc">
      <dgm:prSet loTypeId="urn:microsoft.com/office/officeart/2005/8/layout/bProcess2" loCatId="process" qsTypeId="urn:microsoft.com/office/officeart/2005/8/quickstyle/simple1" qsCatId="simple" csTypeId="urn:microsoft.com/office/officeart/2005/8/colors/accent0_2" csCatId="mainScheme" phldr="1"/>
      <dgm:spPr/>
      <dgm:t>
        <a:bodyPr/>
        <a:lstStyle/>
        <a:p>
          <a:endParaRPr lang="es-EC"/>
        </a:p>
      </dgm:t>
    </dgm:pt>
    <dgm:pt modelId="{8BE7F994-F162-4FB7-A2D3-059B2D582102}">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1800" b="1"/>
            <a:t>1. </a:t>
          </a:r>
          <a:r>
            <a:rPr lang="es-EC" sz="1400"/>
            <a:t>Identificar la ventana de tiempo para la muestra</a:t>
          </a:r>
        </a:p>
      </dgm:t>
    </dgm:pt>
    <dgm:pt modelId="{749572DF-9D65-4D1A-BAB2-5E913A4EC2FD}" type="parTrans" cxnId="{87673940-1189-4018-95F6-323454C45CE8}">
      <dgm:prSet/>
      <dgm:spPr/>
      <dgm:t>
        <a:bodyPr/>
        <a:lstStyle/>
        <a:p>
          <a:endParaRPr lang="es-EC" sz="4400">
            <a:solidFill>
              <a:sysClr val="windowText" lastClr="000000"/>
            </a:solidFill>
          </a:endParaRPr>
        </a:p>
      </dgm:t>
    </dgm:pt>
    <dgm:pt modelId="{5A281D48-EBDF-411D-A1D9-7E92E6700D6D}" type="sibTrans" cxnId="{87673940-1189-4018-95F6-323454C45CE8}">
      <dgm:prSet/>
      <dgm:spPr/>
      <dgm:t>
        <a:bodyPr/>
        <a:lstStyle/>
        <a:p>
          <a:endParaRPr lang="es-EC" sz="4400">
            <a:solidFill>
              <a:sysClr val="windowText" lastClr="000000"/>
            </a:solidFill>
          </a:endParaRPr>
        </a:p>
      </dgm:t>
    </dgm:pt>
    <dgm:pt modelId="{5E525BEF-C67D-4B6D-861F-3D12BEEF9318}">
      <dgm:prSet phldrT="[Texto]" custT="1">
        <dgm:style>
          <a:lnRef idx="1">
            <a:schemeClr val="accent4"/>
          </a:lnRef>
          <a:fillRef idx="2">
            <a:schemeClr val="accent4"/>
          </a:fillRef>
          <a:effectRef idx="1">
            <a:schemeClr val="accent4"/>
          </a:effectRef>
          <a:fontRef idx="minor">
            <a:schemeClr val="dk1"/>
          </a:fontRef>
        </dgm:style>
      </dgm:prSet>
      <dgm:spPr/>
      <dgm:t>
        <a:bodyPr/>
        <a:lstStyle/>
        <a:p>
          <a:r>
            <a:rPr lang="es-EC" sz="1600" b="1"/>
            <a:t>2. </a:t>
          </a:r>
          <a:r>
            <a:rPr lang="es-EC" sz="1200"/>
            <a:t>Definir la variable dependiente</a:t>
          </a:r>
        </a:p>
      </dgm:t>
    </dgm:pt>
    <dgm:pt modelId="{05F7D088-D365-4CD8-8FD1-4106D3565294}" type="parTrans" cxnId="{7678F3FE-5D5C-49F4-AF71-E010A9B7CD0F}">
      <dgm:prSet/>
      <dgm:spPr/>
      <dgm:t>
        <a:bodyPr/>
        <a:lstStyle/>
        <a:p>
          <a:endParaRPr lang="es-EC" sz="4400">
            <a:solidFill>
              <a:sysClr val="windowText" lastClr="000000"/>
            </a:solidFill>
          </a:endParaRPr>
        </a:p>
      </dgm:t>
    </dgm:pt>
    <dgm:pt modelId="{C17C927A-DEDA-4C37-93E0-B68E7658AA75}" type="sibTrans" cxnId="{7678F3FE-5D5C-49F4-AF71-E010A9B7CD0F}">
      <dgm:prSet/>
      <dgm:spPr/>
      <dgm:t>
        <a:bodyPr/>
        <a:lstStyle/>
        <a:p>
          <a:endParaRPr lang="es-EC" sz="4400">
            <a:solidFill>
              <a:sysClr val="windowText" lastClr="000000"/>
            </a:solidFill>
          </a:endParaRPr>
        </a:p>
      </dgm:t>
    </dgm:pt>
    <dgm:pt modelId="{7AD709C0-734B-495A-A061-8E79B3502061}">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1600" b="1"/>
            <a:t>7. </a:t>
          </a:r>
          <a:r>
            <a:rPr lang="es-EC" sz="1200"/>
            <a:t>Definir los submodelos seleccionados</a:t>
          </a:r>
        </a:p>
      </dgm:t>
    </dgm:pt>
    <dgm:pt modelId="{BE241E35-CB9D-43E0-8A08-2FD1C467F545}" type="parTrans" cxnId="{10F9D11B-0FDB-48CC-B70A-927C389ED955}">
      <dgm:prSet/>
      <dgm:spPr/>
      <dgm:t>
        <a:bodyPr/>
        <a:lstStyle/>
        <a:p>
          <a:endParaRPr lang="es-EC" sz="4400">
            <a:solidFill>
              <a:sysClr val="windowText" lastClr="000000"/>
            </a:solidFill>
          </a:endParaRPr>
        </a:p>
      </dgm:t>
    </dgm:pt>
    <dgm:pt modelId="{100B6C73-974A-4EEB-8C4B-299ED8332FFC}" type="sibTrans" cxnId="{10F9D11B-0FDB-48CC-B70A-927C389ED955}">
      <dgm:prSet/>
      <dgm:spPr/>
      <dgm:t>
        <a:bodyPr/>
        <a:lstStyle/>
        <a:p>
          <a:endParaRPr lang="es-EC" sz="4400">
            <a:solidFill>
              <a:sysClr val="windowText" lastClr="000000"/>
            </a:solidFill>
          </a:endParaRPr>
        </a:p>
      </dgm:t>
    </dgm:pt>
    <dgm:pt modelId="{CD98EDD1-A1B7-4508-B907-A50CF1E00135}">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400" b="1" dirty="0"/>
            <a:t>3.</a:t>
          </a:r>
          <a:r>
            <a:rPr lang="es-EC" sz="1400" dirty="0"/>
            <a:t> Análisis Descriptivo de la base de Datos</a:t>
          </a:r>
          <a:endParaRPr lang="es-EC" sz="1100" dirty="0"/>
        </a:p>
      </dgm:t>
    </dgm:pt>
    <dgm:pt modelId="{24B5B4A4-A47E-4BD5-94F2-E520769EFACC}" type="parTrans" cxnId="{97F747F1-0754-46A7-87E7-786BB7FC2990}">
      <dgm:prSet/>
      <dgm:spPr/>
      <dgm:t>
        <a:bodyPr/>
        <a:lstStyle/>
        <a:p>
          <a:endParaRPr lang="es-EC" sz="4400">
            <a:solidFill>
              <a:sysClr val="windowText" lastClr="000000"/>
            </a:solidFill>
          </a:endParaRPr>
        </a:p>
      </dgm:t>
    </dgm:pt>
    <dgm:pt modelId="{F2474E1C-02D8-4516-B157-F63F5EF6A261}" type="sibTrans" cxnId="{97F747F1-0754-46A7-87E7-786BB7FC2990}">
      <dgm:prSet/>
      <dgm:spPr/>
      <dgm:t>
        <a:bodyPr/>
        <a:lstStyle/>
        <a:p>
          <a:endParaRPr lang="es-EC" sz="4400">
            <a:solidFill>
              <a:sysClr val="windowText" lastClr="000000"/>
            </a:solidFill>
          </a:endParaRPr>
        </a:p>
      </dgm:t>
    </dgm:pt>
    <dgm:pt modelId="{A3AD61DF-ABB5-4D93-85D9-AAC5DCE113B2}">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EC" sz="1600" b="1"/>
            <a:t>4. </a:t>
          </a:r>
          <a:r>
            <a:rPr lang="es-EC" sz="1600" b="0"/>
            <a:t>S</a:t>
          </a:r>
          <a:r>
            <a:rPr lang="es-EC" sz="1600"/>
            <a:t>eleccionar las variables explicativas</a:t>
          </a:r>
          <a:endParaRPr lang="es-EC" sz="1200"/>
        </a:p>
      </dgm:t>
    </dgm:pt>
    <dgm:pt modelId="{65B10DBB-8F48-4350-BDAE-CCC4EB52B238}" type="parTrans" cxnId="{1B2024DA-061A-4687-85B0-D8BB8300D7C6}">
      <dgm:prSet/>
      <dgm:spPr/>
      <dgm:t>
        <a:bodyPr/>
        <a:lstStyle/>
        <a:p>
          <a:endParaRPr lang="es-EC" sz="4400">
            <a:solidFill>
              <a:sysClr val="windowText" lastClr="000000"/>
            </a:solidFill>
          </a:endParaRPr>
        </a:p>
      </dgm:t>
    </dgm:pt>
    <dgm:pt modelId="{9C303DE1-0533-4D24-8FB4-75C232595045}" type="sibTrans" cxnId="{1B2024DA-061A-4687-85B0-D8BB8300D7C6}">
      <dgm:prSet/>
      <dgm:spPr/>
      <dgm:t>
        <a:bodyPr/>
        <a:lstStyle/>
        <a:p>
          <a:endParaRPr lang="es-EC" sz="4400">
            <a:solidFill>
              <a:sysClr val="windowText" lastClr="000000"/>
            </a:solidFill>
          </a:endParaRPr>
        </a:p>
      </dgm:t>
    </dgm:pt>
    <dgm:pt modelId="{114EBF45-B049-4192-83B7-899A4D82DAA5}">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C" sz="1600" b="1"/>
            <a:t>5. </a:t>
          </a:r>
          <a:r>
            <a:rPr lang="es-EC" sz="1200"/>
            <a:t>Modelización</a:t>
          </a:r>
        </a:p>
      </dgm:t>
    </dgm:pt>
    <dgm:pt modelId="{152CF66D-C567-48D2-A43D-5D1E44859ABD}" type="parTrans" cxnId="{4ECF9515-E44A-4D88-B663-1955E64B49E4}">
      <dgm:prSet/>
      <dgm:spPr/>
      <dgm:t>
        <a:bodyPr/>
        <a:lstStyle/>
        <a:p>
          <a:endParaRPr lang="es-EC" sz="4400">
            <a:solidFill>
              <a:sysClr val="windowText" lastClr="000000"/>
            </a:solidFill>
          </a:endParaRPr>
        </a:p>
      </dgm:t>
    </dgm:pt>
    <dgm:pt modelId="{462F52A9-1117-47F8-92C1-8313E385B18A}" type="sibTrans" cxnId="{4ECF9515-E44A-4D88-B663-1955E64B49E4}">
      <dgm:prSet/>
      <dgm:spPr/>
      <dgm:t>
        <a:bodyPr/>
        <a:lstStyle/>
        <a:p>
          <a:endParaRPr lang="es-EC" sz="4400">
            <a:solidFill>
              <a:sysClr val="windowText" lastClr="000000"/>
            </a:solidFill>
          </a:endParaRPr>
        </a:p>
      </dgm:t>
    </dgm:pt>
    <dgm:pt modelId="{32A9A950-000D-4F43-A81F-EF711267AEEC}">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1600" b="1"/>
            <a:t>6. </a:t>
          </a:r>
          <a:r>
            <a:rPr lang="es-EC" sz="1200"/>
            <a:t>Se debe validar el modelo con los datos de prueba (Intervalos de Confianza)</a:t>
          </a:r>
        </a:p>
      </dgm:t>
    </dgm:pt>
    <dgm:pt modelId="{019B069E-4D2C-44E3-863F-EC2886521BEF}" type="parTrans" cxnId="{301A6A93-A84F-41AC-9D33-EC6ECA760E35}">
      <dgm:prSet/>
      <dgm:spPr/>
      <dgm:t>
        <a:bodyPr/>
        <a:lstStyle/>
        <a:p>
          <a:endParaRPr lang="es-EC" sz="4400">
            <a:solidFill>
              <a:sysClr val="windowText" lastClr="000000"/>
            </a:solidFill>
          </a:endParaRPr>
        </a:p>
      </dgm:t>
    </dgm:pt>
    <dgm:pt modelId="{35DD054B-FF77-446C-9837-B6660C771D3E}" type="sibTrans" cxnId="{301A6A93-A84F-41AC-9D33-EC6ECA760E35}">
      <dgm:prSet/>
      <dgm:spPr/>
      <dgm:t>
        <a:bodyPr/>
        <a:lstStyle/>
        <a:p>
          <a:endParaRPr lang="es-EC" sz="4400">
            <a:solidFill>
              <a:sysClr val="windowText" lastClr="000000"/>
            </a:solidFill>
          </a:endParaRPr>
        </a:p>
      </dgm:t>
    </dgm:pt>
    <dgm:pt modelId="{20B63FAE-F18E-4401-812F-2F719B59D70F}">
      <dgm:prSet phldrT="[Texto]" custT="1">
        <dgm:style>
          <a:lnRef idx="1">
            <a:schemeClr val="dk1"/>
          </a:lnRef>
          <a:fillRef idx="2">
            <a:schemeClr val="dk1"/>
          </a:fillRef>
          <a:effectRef idx="1">
            <a:schemeClr val="dk1"/>
          </a:effectRef>
          <a:fontRef idx="minor">
            <a:schemeClr val="dk1"/>
          </a:fontRef>
        </dgm:style>
      </dgm:prSet>
      <dgm:spPr/>
      <dgm:t>
        <a:bodyPr/>
        <a:lstStyle/>
        <a:p>
          <a:r>
            <a:rPr lang="es-EC" sz="1600" b="1"/>
            <a:t>8. </a:t>
          </a:r>
          <a:r>
            <a:rPr lang="es-EC" sz="1200"/>
            <a:t>Implementación y resultados</a:t>
          </a:r>
        </a:p>
      </dgm:t>
    </dgm:pt>
    <dgm:pt modelId="{6B21AA88-71DA-4395-B39C-F13E622A4F2C}" type="parTrans" cxnId="{065D4CB2-3CC6-47AF-9D96-7D09A4285AEE}">
      <dgm:prSet/>
      <dgm:spPr/>
      <dgm:t>
        <a:bodyPr/>
        <a:lstStyle/>
        <a:p>
          <a:endParaRPr lang="es-EC" sz="4400">
            <a:solidFill>
              <a:sysClr val="windowText" lastClr="000000"/>
            </a:solidFill>
          </a:endParaRPr>
        </a:p>
      </dgm:t>
    </dgm:pt>
    <dgm:pt modelId="{AEC28E40-E2C0-455B-AD0D-88B57D5EBDEC}" type="sibTrans" cxnId="{065D4CB2-3CC6-47AF-9D96-7D09A4285AEE}">
      <dgm:prSet/>
      <dgm:spPr/>
      <dgm:t>
        <a:bodyPr/>
        <a:lstStyle/>
        <a:p>
          <a:endParaRPr lang="es-EC" sz="4400">
            <a:solidFill>
              <a:sysClr val="windowText" lastClr="000000"/>
            </a:solidFill>
          </a:endParaRPr>
        </a:p>
      </dgm:t>
    </dgm:pt>
    <dgm:pt modelId="{9793F699-1423-4956-B4C3-2545B8571D81}" type="pres">
      <dgm:prSet presAssocID="{C065A090-D8A8-4FA8-978E-5929590102D2}" presName="diagram" presStyleCnt="0">
        <dgm:presLayoutVars>
          <dgm:dir/>
          <dgm:resizeHandles/>
        </dgm:presLayoutVars>
      </dgm:prSet>
      <dgm:spPr/>
    </dgm:pt>
    <dgm:pt modelId="{FB8459F2-7FA9-4D9A-91BC-793149255AFC}" type="pres">
      <dgm:prSet presAssocID="{8BE7F994-F162-4FB7-A2D3-059B2D582102}" presName="firstNode" presStyleLbl="node1" presStyleIdx="0" presStyleCnt="8" custScaleX="107842" custScaleY="107458">
        <dgm:presLayoutVars>
          <dgm:bulletEnabled val="1"/>
        </dgm:presLayoutVars>
      </dgm:prSet>
      <dgm:spPr/>
    </dgm:pt>
    <dgm:pt modelId="{9931B5B0-5935-45EC-AE47-FB8200F0FEA6}" type="pres">
      <dgm:prSet presAssocID="{5A281D48-EBDF-411D-A1D9-7E92E6700D6D}" presName="sibTrans" presStyleLbl="sibTrans2D1" presStyleIdx="0" presStyleCnt="7"/>
      <dgm:spPr/>
    </dgm:pt>
    <dgm:pt modelId="{6AEACF4F-B44B-420C-85A4-7DA3FEAD0C22}" type="pres">
      <dgm:prSet presAssocID="{5E525BEF-C67D-4B6D-861F-3D12BEEF9318}" presName="middleNode" presStyleCnt="0"/>
      <dgm:spPr/>
    </dgm:pt>
    <dgm:pt modelId="{BF84037F-4B79-4D3B-9024-3892B0B3754F}" type="pres">
      <dgm:prSet presAssocID="{5E525BEF-C67D-4B6D-861F-3D12BEEF9318}" presName="padding" presStyleLbl="node1" presStyleIdx="0" presStyleCnt="8"/>
      <dgm:spPr/>
    </dgm:pt>
    <dgm:pt modelId="{5F544A2D-3B25-49B8-ACE8-C5D2AF37B89C}" type="pres">
      <dgm:prSet presAssocID="{5E525BEF-C67D-4B6D-861F-3D12BEEF9318}" presName="shape" presStyleLbl="node1" presStyleIdx="1" presStyleCnt="8" custScaleX="137138" custScaleY="136706">
        <dgm:presLayoutVars>
          <dgm:bulletEnabled val="1"/>
        </dgm:presLayoutVars>
      </dgm:prSet>
      <dgm:spPr/>
    </dgm:pt>
    <dgm:pt modelId="{7B39FD92-2550-4AA6-83DE-424AE10FD67C}" type="pres">
      <dgm:prSet presAssocID="{C17C927A-DEDA-4C37-93E0-B68E7658AA75}" presName="sibTrans" presStyleLbl="sibTrans2D1" presStyleIdx="1" presStyleCnt="7"/>
      <dgm:spPr/>
    </dgm:pt>
    <dgm:pt modelId="{1485F9C4-5712-493E-8FD5-FE79226D511C}" type="pres">
      <dgm:prSet presAssocID="{CD98EDD1-A1B7-4508-B907-A50CF1E00135}" presName="middleNode" presStyleCnt="0"/>
      <dgm:spPr/>
    </dgm:pt>
    <dgm:pt modelId="{29DDD2B1-DF6A-4C59-A42F-7A95B3F6B7B0}" type="pres">
      <dgm:prSet presAssocID="{CD98EDD1-A1B7-4508-B907-A50CF1E00135}" presName="padding" presStyleLbl="node1" presStyleIdx="1" presStyleCnt="8"/>
      <dgm:spPr/>
    </dgm:pt>
    <dgm:pt modelId="{D96A4A6B-8B24-4FEE-8F77-3F0390B49587}" type="pres">
      <dgm:prSet presAssocID="{CD98EDD1-A1B7-4508-B907-A50CF1E00135}" presName="shape" presStyleLbl="node1" presStyleIdx="2" presStyleCnt="8" custScaleX="126275" custScaleY="122519">
        <dgm:presLayoutVars>
          <dgm:bulletEnabled val="1"/>
        </dgm:presLayoutVars>
      </dgm:prSet>
      <dgm:spPr/>
    </dgm:pt>
    <dgm:pt modelId="{B4FFC380-2304-42B0-9A0D-82E43A8B00DF}" type="pres">
      <dgm:prSet presAssocID="{F2474E1C-02D8-4516-B157-F63F5EF6A261}" presName="sibTrans" presStyleLbl="sibTrans2D1" presStyleIdx="2" presStyleCnt="7"/>
      <dgm:spPr/>
    </dgm:pt>
    <dgm:pt modelId="{7918D7DE-5AEB-48F7-8EEF-91F2466C4DC8}" type="pres">
      <dgm:prSet presAssocID="{A3AD61DF-ABB5-4D93-85D9-AAC5DCE113B2}" presName="middleNode" presStyleCnt="0"/>
      <dgm:spPr/>
    </dgm:pt>
    <dgm:pt modelId="{C0FE5B1C-2316-40BC-A521-AEEF934948F2}" type="pres">
      <dgm:prSet presAssocID="{A3AD61DF-ABB5-4D93-85D9-AAC5DCE113B2}" presName="padding" presStyleLbl="node1" presStyleIdx="2" presStyleCnt="8"/>
      <dgm:spPr/>
    </dgm:pt>
    <dgm:pt modelId="{EF13349E-7150-42BD-9E9C-39F94CD8AE80}" type="pres">
      <dgm:prSet presAssocID="{A3AD61DF-ABB5-4D93-85D9-AAC5DCE113B2}" presName="shape" presStyleLbl="node1" presStyleIdx="3" presStyleCnt="8" custScaleX="133944" custScaleY="131853">
        <dgm:presLayoutVars>
          <dgm:bulletEnabled val="1"/>
        </dgm:presLayoutVars>
      </dgm:prSet>
      <dgm:spPr/>
    </dgm:pt>
    <dgm:pt modelId="{0B1A83B0-404A-44B8-B810-1588CFF2A8D0}" type="pres">
      <dgm:prSet presAssocID="{9C303DE1-0533-4D24-8FB4-75C232595045}" presName="sibTrans" presStyleLbl="sibTrans2D1" presStyleIdx="3" presStyleCnt="7"/>
      <dgm:spPr/>
    </dgm:pt>
    <dgm:pt modelId="{6FCD6A80-3546-4B12-B31E-A168266A51F0}" type="pres">
      <dgm:prSet presAssocID="{114EBF45-B049-4192-83B7-899A4D82DAA5}" presName="middleNode" presStyleCnt="0"/>
      <dgm:spPr/>
    </dgm:pt>
    <dgm:pt modelId="{F2084269-99A3-4725-9918-C5A0998B5837}" type="pres">
      <dgm:prSet presAssocID="{114EBF45-B049-4192-83B7-899A4D82DAA5}" presName="padding" presStyleLbl="node1" presStyleIdx="3" presStyleCnt="8"/>
      <dgm:spPr/>
    </dgm:pt>
    <dgm:pt modelId="{82B7F218-8FD6-4A79-AB0B-A9BFF147ED36}" type="pres">
      <dgm:prSet presAssocID="{114EBF45-B049-4192-83B7-899A4D82DAA5}" presName="shape" presStyleLbl="node1" presStyleIdx="4" presStyleCnt="8" custScaleX="116762" custScaleY="113724">
        <dgm:presLayoutVars>
          <dgm:bulletEnabled val="1"/>
        </dgm:presLayoutVars>
      </dgm:prSet>
      <dgm:spPr/>
    </dgm:pt>
    <dgm:pt modelId="{A7F51B2E-FF99-478A-B2F2-32F8976A54E6}" type="pres">
      <dgm:prSet presAssocID="{462F52A9-1117-47F8-92C1-8313E385B18A}" presName="sibTrans" presStyleLbl="sibTrans2D1" presStyleIdx="4" presStyleCnt="7"/>
      <dgm:spPr/>
    </dgm:pt>
    <dgm:pt modelId="{F23D5465-6970-4275-9BA2-512744EF036A}" type="pres">
      <dgm:prSet presAssocID="{32A9A950-000D-4F43-A81F-EF711267AEEC}" presName="middleNode" presStyleCnt="0"/>
      <dgm:spPr/>
    </dgm:pt>
    <dgm:pt modelId="{E2BB3EEC-3F9C-436F-8AAC-30C280EA09FC}" type="pres">
      <dgm:prSet presAssocID="{32A9A950-000D-4F43-A81F-EF711267AEEC}" presName="padding" presStyleLbl="node1" presStyleIdx="4" presStyleCnt="8"/>
      <dgm:spPr/>
    </dgm:pt>
    <dgm:pt modelId="{157B879E-E375-486D-9690-80CF6111B8D1}" type="pres">
      <dgm:prSet presAssocID="{32A9A950-000D-4F43-A81F-EF711267AEEC}" presName="shape" presStyleLbl="node1" presStyleIdx="5" presStyleCnt="8" custScaleX="139990" custScaleY="120041">
        <dgm:presLayoutVars>
          <dgm:bulletEnabled val="1"/>
        </dgm:presLayoutVars>
      </dgm:prSet>
      <dgm:spPr/>
    </dgm:pt>
    <dgm:pt modelId="{CA8304AC-5DB6-4738-926F-63F5E4E01008}" type="pres">
      <dgm:prSet presAssocID="{35DD054B-FF77-446C-9837-B6660C771D3E}" presName="sibTrans" presStyleLbl="sibTrans2D1" presStyleIdx="5" presStyleCnt="7"/>
      <dgm:spPr/>
    </dgm:pt>
    <dgm:pt modelId="{241CCE52-2EBC-43F7-B7A7-28C6B414D3F6}" type="pres">
      <dgm:prSet presAssocID="{7AD709C0-734B-495A-A061-8E79B3502061}" presName="middleNode" presStyleCnt="0"/>
      <dgm:spPr/>
    </dgm:pt>
    <dgm:pt modelId="{6345D9F2-7F8E-47D6-815A-A5B8C02A0999}" type="pres">
      <dgm:prSet presAssocID="{7AD709C0-734B-495A-A061-8E79B3502061}" presName="padding" presStyleLbl="node1" presStyleIdx="5" presStyleCnt="8"/>
      <dgm:spPr/>
    </dgm:pt>
    <dgm:pt modelId="{075591B7-F7E6-4B8D-9400-E224C7C6225D}" type="pres">
      <dgm:prSet presAssocID="{7AD709C0-734B-495A-A061-8E79B3502061}" presName="shape" presStyleLbl="node1" presStyleIdx="6" presStyleCnt="8" custScaleX="123555" custScaleY="113201">
        <dgm:presLayoutVars>
          <dgm:bulletEnabled val="1"/>
        </dgm:presLayoutVars>
      </dgm:prSet>
      <dgm:spPr/>
    </dgm:pt>
    <dgm:pt modelId="{FA46C8DA-93A9-4E45-BC27-EC7AD67E40E3}" type="pres">
      <dgm:prSet presAssocID="{100B6C73-974A-4EEB-8C4B-299ED8332FFC}" presName="sibTrans" presStyleLbl="sibTrans2D1" presStyleIdx="6" presStyleCnt="7"/>
      <dgm:spPr/>
    </dgm:pt>
    <dgm:pt modelId="{067D9C1E-1B26-4EA9-A3F2-5328ECEEAEB3}" type="pres">
      <dgm:prSet presAssocID="{20B63FAE-F18E-4401-812F-2F719B59D70F}" presName="lastNode" presStyleLbl="node1" presStyleIdx="7" presStyleCnt="8" custScaleX="104036" custScaleY="106928">
        <dgm:presLayoutVars>
          <dgm:bulletEnabled val="1"/>
        </dgm:presLayoutVars>
      </dgm:prSet>
      <dgm:spPr/>
    </dgm:pt>
  </dgm:ptLst>
  <dgm:cxnLst>
    <dgm:cxn modelId="{AE667D0B-2506-4F1F-9DFE-7ACA5B9F90B4}" type="presOf" srcId="{CD98EDD1-A1B7-4508-B907-A50CF1E00135}" destId="{D96A4A6B-8B24-4FEE-8F77-3F0390B49587}" srcOrd="0" destOrd="0" presId="urn:microsoft.com/office/officeart/2005/8/layout/bProcess2"/>
    <dgm:cxn modelId="{4ECF9515-E44A-4D88-B663-1955E64B49E4}" srcId="{C065A090-D8A8-4FA8-978E-5929590102D2}" destId="{114EBF45-B049-4192-83B7-899A4D82DAA5}" srcOrd="4" destOrd="0" parTransId="{152CF66D-C567-48D2-A43D-5D1E44859ABD}" sibTransId="{462F52A9-1117-47F8-92C1-8313E385B18A}"/>
    <dgm:cxn modelId="{10F9D11B-0FDB-48CC-B70A-927C389ED955}" srcId="{C065A090-D8A8-4FA8-978E-5929590102D2}" destId="{7AD709C0-734B-495A-A061-8E79B3502061}" srcOrd="6" destOrd="0" parTransId="{BE241E35-CB9D-43E0-8A08-2FD1C467F545}" sibTransId="{100B6C73-974A-4EEB-8C4B-299ED8332FFC}"/>
    <dgm:cxn modelId="{87673940-1189-4018-95F6-323454C45CE8}" srcId="{C065A090-D8A8-4FA8-978E-5929590102D2}" destId="{8BE7F994-F162-4FB7-A2D3-059B2D582102}" srcOrd="0" destOrd="0" parTransId="{749572DF-9D65-4D1A-BAB2-5E913A4EC2FD}" sibTransId="{5A281D48-EBDF-411D-A1D9-7E92E6700D6D}"/>
    <dgm:cxn modelId="{8B266141-CA9D-4F20-9D8B-7A5BFE83948D}" type="presOf" srcId="{F2474E1C-02D8-4516-B157-F63F5EF6A261}" destId="{B4FFC380-2304-42B0-9A0D-82E43A8B00DF}" srcOrd="0" destOrd="0" presId="urn:microsoft.com/office/officeart/2005/8/layout/bProcess2"/>
    <dgm:cxn modelId="{BA37E671-A6C7-4E02-8C1F-9D7F8C093CD5}" type="presOf" srcId="{114EBF45-B049-4192-83B7-899A4D82DAA5}" destId="{82B7F218-8FD6-4A79-AB0B-A9BFF147ED36}" srcOrd="0" destOrd="0" presId="urn:microsoft.com/office/officeart/2005/8/layout/bProcess2"/>
    <dgm:cxn modelId="{4126EF7C-F658-4082-AC23-E8158FBCE8E7}" type="presOf" srcId="{5A281D48-EBDF-411D-A1D9-7E92E6700D6D}" destId="{9931B5B0-5935-45EC-AE47-FB8200F0FEA6}" srcOrd="0" destOrd="0" presId="urn:microsoft.com/office/officeart/2005/8/layout/bProcess2"/>
    <dgm:cxn modelId="{1F193E8A-8913-4939-BF93-1832BD43D1F7}" type="presOf" srcId="{5E525BEF-C67D-4B6D-861F-3D12BEEF9318}" destId="{5F544A2D-3B25-49B8-ACE8-C5D2AF37B89C}" srcOrd="0" destOrd="0" presId="urn:microsoft.com/office/officeart/2005/8/layout/bProcess2"/>
    <dgm:cxn modelId="{301A6A93-A84F-41AC-9D33-EC6ECA760E35}" srcId="{C065A090-D8A8-4FA8-978E-5929590102D2}" destId="{32A9A950-000D-4F43-A81F-EF711267AEEC}" srcOrd="5" destOrd="0" parTransId="{019B069E-4D2C-44E3-863F-EC2886521BEF}" sibTransId="{35DD054B-FF77-446C-9837-B6660C771D3E}"/>
    <dgm:cxn modelId="{31AFE19D-F187-41B9-A647-6382139D6B50}" type="presOf" srcId="{C17C927A-DEDA-4C37-93E0-B68E7658AA75}" destId="{7B39FD92-2550-4AA6-83DE-424AE10FD67C}" srcOrd="0" destOrd="0" presId="urn:microsoft.com/office/officeart/2005/8/layout/bProcess2"/>
    <dgm:cxn modelId="{5EB43A9E-5C9F-46A5-8385-733F9888638B}" type="presOf" srcId="{8BE7F994-F162-4FB7-A2D3-059B2D582102}" destId="{FB8459F2-7FA9-4D9A-91BC-793149255AFC}" srcOrd="0" destOrd="0" presId="urn:microsoft.com/office/officeart/2005/8/layout/bProcess2"/>
    <dgm:cxn modelId="{899AB8AF-D3ED-4941-BADD-63C971ABC86E}" type="presOf" srcId="{462F52A9-1117-47F8-92C1-8313E385B18A}" destId="{A7F51B2E-FF99-478A-B2F2-32F8976A54E6}" srcOrd="0" destOrd="0" presId="urn:microsoft.com/office/officeart/2005/8/layout/bProcess2"/>
    <dgm:cxn modelId="{065D4CB2-3CC6-47AF-9D96-7D09A4285AEE}" srcId="{C065A090-D8A8-4FA8-978E-5929590102D2}" destId="{20B63FAE-F18E-4401-812F-2F719B59D70F}" srcOrd="7" destOrd="0" parTransId="{6B21AA88-71DA-4395-B39C-F13E622A4F2C}" sibTransId="{AEC28E40-E2C0-455B-AD0D-88B57D5EBDEC}"/>
    <dgm:cxn modelId="{527887B8-030F-4CD4-848D-5A14FC666EE0}" type="presOf" srcId="{C065A090-D8A8-4FA8-978E-5929590102D2}" destId="{9793F699-1423-4956-B4C3-2545B8571D81}" srcOrd="0" destOrd="0" presId="urn:microsoft.com/office/officeart/2005/8/layout/bProcess2"/>
    <dgm:cxn modelId="{055E65C0-0F5C-4E26-A019-9AF5CC5C2071}" type="presOf" srcId="{100B6C73-974A-4EEB-8C4B-299ED8332FFC}" destId="{FA46C8DA-93A9-4E45-BC27-EC7AD67E40E3}" srcOrd="0" destOrd="0" presId="urn:microsoft.com/office/officeart/2005/8/layout/bProcess2"/>
    <dgm:cxn modelId="{9033DEC4-4598-4174-8170-166585E0F178}" type="presOf" srcId="{20B63FAE-F18E-4401-812F-2F719B59D70F}" destId="{067D9C1E-1B26-4EA9-A3F2-5328ECEEAEB3}" srcOrd="0" destOrd="0" presId="urn:microsoft.com/office/officeart/2005/8/layout/bProcess2"/>
    <dgm:cxn modelId="{DBE0CDC5-ECEC-4B58-AE1C-6A65442FC6B3}" type="presOf" srcId="{35DD054B-FF77-446C-9837-B6660C771D3E}" destId="{CA8304AC-5DB6-4738-926F-63F5E4E01008}" srcOrd="0" destOrd="0" presId="urn:microsoft.com/office/officeart/2005/8/layout/bProcess2"/>
    <dgm:cxn modelId="{1B2024DA-061A-4687-85B0-D8BB8300D7C6}" srcId="{C065A090-D8A8-4FA8-978E-5929590102D2}" destId="{A3AD61DF-ABB5-4D93-85D9-AAC5DCE113B2}" srcOrd="3" destOrd="0" parTransId="{65B10DBB-8F48-4350-BDAE-CCC4EB52B238}" sibTransId="{9C303DE1-0533-4D24-8FB4-75C232595045}"/>
    <dgm:cxn modelId="{F24C09DB-D0BD-490E-9936-466B3230CCCD}" type="presOf" srcId="{7AD709C0-734B-495A-A061-8E79B3502061}" destId="{075591B7-F7E6-4B8D-9400-E224C7C6225D}" srcOrd="0" destOrd="0" presId="urn:microsoft.com/office/officeart/2005/8/layout/bProcess2"/>
    <dgm:cxn modelId="{409E63E6-2804-4F66-8832-F77A76497AC9}" type="presOf" srcId="{32A9A950-000D-4F43-A81F-EF711267AEEC}" destId="{157B879E-E375-486D-9690-80CF6111B8D1}" srcOrd="0" destOrd="0" presId="urn:microsoft.com/office/officeart/2005/8/layout/bProcess2"/>
    <dgm:cxn modelId="{97F747F1-0754-46A7-87E7-786BB7FC2990}" srcId="{C065A090-D8A8-4FA8-978E-5929590102D2}" destId="{CD98EDD1-A1B7-4508-B907-A50CF1E00135}" srcOrd="2" destOrd="0" parTransId="{24B5B4A4-A47E-4BD5-94F2-E520769EFACC}" sibTransId="{F2474E1C-02D8-4516-B157-F63F5EF6A261}"/>
    <dgm:cxn modelId="{443692FA-4A71-4B64-9816-0BB7471E1387}" type="presOf" srcId="{A3AD61DF-ABB5-4D93-85D9-AAC5DCE113B2}" destId="{EF13349E-7150-42BD-9E9C-39F94CD8AE80}" srcOrd="0" destOrd="0" presId="urn:microsoft.com/office/officeart/2005/8/layout/bProcess2"/>
    <dgm:cxn modelId="{02D720FB-7855-4954-A9C1-AD917AE5D92B}" type="presOf" srcId="{9C303DE1-0533-4D24-8FB4-75C232595045}" destId="{0B1A83B0-404A-44B8-B810-1588CFF2A8D0}" srcOrd="0" destOrd="0" presId="urn:microsoft.com/office/officeart/2005/8/layout/bProcess2"/>
    <dgm:cxn modelId="{7678F3FE-5D5C-49F4-AF71-E010A9B7CD0F}" srcId="{C065A090-D8A8-4FA8-978E-5929590102D2}" destId="{5E525BEF-C67D-4B6D-861F-3D12BEEF9318}" srcOrd="1" destOrd="0" parTransId="{05F7D088-D365-4CD8-8FD1-4106D3565294}" sibTransId="{C17C927A-DEDA-4C37-93E0-B68E7658AA75}"/>
    <dgm:cxn modelId="{A18BA33F-2E66-4403-9EE0-ADCD185E7791}" type="presParOf" srcId="{9793F699-1423-4956-B4C3-2545B8571D81}" destId="{FB8459F2-7FA9-4D9A-91BC-793149255AFC}" srcOrd="0" destOrd="0" presId="urn:microsoft.com/office/officeart/2005/8/layout/bProcess2"/>
    <dgm:cxn modelId="{F92A11C4-7F7F-42F6-99E0-19623EE1F658}" type="presParOf" srcId="{9793F699-1423-4956-B4C3-2545B8571D81}" destId="{9931B5B0-5935-45EC-AE47-FB8200F0FEA6}" srcOrd="1" destOrd="0" presId="urn:microsoft.com/office/officeart/2005/8/layout/bProcess2"/>
    <dgm:cxn modelId="{4D7D1BF3-8300-47DB-936C-F9C352B398F7}" type="presParOf" srcId="{9793F699-1423-4956-B4C3-2545B8571D81}" destId="{6AEACF4F-B44B-420C-85A4-7DA3FEAD0C22}" srcOrd="2" destOrd="0" presId="urn:microsoft.com/office/officeart/2005/8/layout/bProcess2"/>
    <dgm:cxn modelId="{197684DC-3FFC-4A62-B72E-27F2F661EA21}" type="presParOf" srcId="{6AEACF4F-B44B-420C-85A4-7DA3FEAD0C22}" destId="{BF84037F-4B79-4D3B-9024-3892B0B3754F}" srcOrd="0" destOrd="0" presId="urn:microsoft.com/office/officeart/2005/8/layout/bProcess2"/>
    <dgm:cxn modelId="{8DE5D71F-8A8F-4CB0-8C57-3D9C2506DA9A}" type="presParOf" srcId="{6AEACF4F-B44B-420C-85A4-7DA3FEAD0C22}" destId="{5F544A2D-3B25-49B8-ACE8-C5D2AF37B89C}" srcOrd="1" destOrd="0" presId="urn:microsoft.com/office/officeart/2005/8/layout/bProcess2"/>
    <dgm:cxn modelId="{A4175748-5270-4BF6-8367-3CC649921A0B}" type="presParOf" srcId="{9793F699-1423-4956-B4C3-2545B8571D81}" destId="{7B39FD92-2550-4AA6-83DE-424AE10FD67C}" srcOrd="3" destOrd="0" presId="urn:microsoft.com/office/officeart/2005/8/layout/bProcess2"/>
    <dgm:cxn modelId="{BBB1BAC3-07D9-4A58-B104-4DD9021CD919}" type="presParOf" srcId="{9793F699-1423-4956-B4C3-2545B8571D81}" destId="{1485F9C4-5712-493E-8FD5-FE79226D511C}" srcOrd="4" destOrd="0" presId="urn:microsoft.com/office/officeart/2005/8/layout/bProcess2"/>
    <dgm:cxn modelId="{64B99DEF-4693-42E2-BA46-5DFFDD5EAE66}" type="presParOf" srcId="{1485F9C4-5712-493E-8FD5-FE79226D511C}" destId="{29DDD2B1-DF6A-4C59-A42F-7A95B3F6B7B0}" srcOrd="0" destOrd="0" presId="urn:microsoft.com/office/officeart/2005/8/layout/bProcess2"/>
    <dgm:cxn modelId="{76D8A3D9-593A-44B9-8195-A79A65657A50}" type="presParOf" srcId="{1485F9C4-5712-493E-8FD5-FE79226D511C}" destId="{D96A4A6B-8B24-4FEE-8F77-3F0390B49587}" srcOrd="1" destOrd="0" presId="urn:microsoft.com/office/officeart/2005/8/layout/bProcess2"/>
    <dgm:cxn modelId="{03DDFF3C-C0BF-40AF-A405-16E0824359AE}" type="presParOf" srcId="{9793F699-1423-4956-B4C3-2545B8571D81}" destId="{B4FFC380-2304-42B0-9A0D-82E43A8B00DF}" srcOrd="5" destOrd="0" presId="urn:microsoft.com/office/officeart/2005/8/layout/bProcess2"/>
    <dgm:cxn modelId="{3755F972-4530-402A-99F7-F437C4D4C1B8}" type="presParOf" srcId="{9793F699-1423-4956-B4C3-2545B8571D81}" destId="{7918D7DE-5AEB-48F7-8EEF-91F2466C4DC8}" srcOrd="6" destOrd="0" presId="urn:microsoft.com/office/officeart/2005/8/layout/bProcess2"/>
    <dgm:cxn modelId="{CD7C0C49-2FF2-4919-B8DE-E5802E018BE4}" type="presParOf" srcId="{7918D7DE-5AEB-48F7-8EEF-91F2466C4DC8}" destId="{C0FE5B1C-2316-40BC-A521-AEEF934948F2}" srcOrd="0" destOrd="0" presId="urn:microsoft.com/office/officeart/2005/8/layout/bProcess2"/>
    <dgm:cxn modelId="{6DA11CD9-A6ED-4CFC-9323-C2EBB0C40818}" type="presParOf" srcId="{7918D7DE-5AEB-48F7-8EEF-91F2466C4DC8}" destId="{EF13349E-7150-42BD-9E9C-39F94CD8AE80}" srcOrd="1" destOrd="0" presId="urn:microsoft.com/office/officeart/2005/8/layout/bProcess2"/>
    <dgm:cxn modelId="{F68EB1BA-A52C-4F12-A0CD-25EF98420EAA}" type="presParOf" srcId="{9793F699-1423-4956-B4C3-2545B8571D81}" destId="{0B1A83B0-404A-44B8-B810-1588CFF2A8D0}" srcOrd="7" destOrd="0" presId="urn:microsoft.com/office/officeart/2005/8/layout/bProcess2"/>
    <dgm:cxn modelId="{CB12209D-C46A-40A3-8EE7-48ECAFD46D1E}" type="presParOf" srcId="{9793F699-1423-4956-B4C3-2545B8571D81}" destId="{6FCD6A80-3546-4B12-B31E-A168266A51F0}" srcOrd="8" destOrd="0" presId="urn:microsoft.com/office/officeart/2005/8/layout/bProcess2"/>
    <dgm:cxn modelId="{E221D261-8255-433E-9A33-AA8BF233CE91}" type="presParOf" srcId="{6FCD6A80-3546-4B12-B31E-A168266A51F0}" destId="{F2084269-99A3-4725-9918-C5A0998B5837}" srcOrd="0" destOrd="0" presId="urn:microsoft.com/office/officeart/2005/8/layout/bProcess2"/>
    <dgm:cxn modelId="{877B22E1-4AE0-4F88-815F-6A2A0E10C8E8}" type="presParOf" srcId="{6FCD6A80-3546-4B12-B31E-A168266A51F0}" destId="{82B7F218-8FD6-4A79-AB0B-A9BFF147ED36}" srcOrd="1" destOrd="0" presId="urn:microsoft.com/office/officeart/2005/8/layout/bProcess2"/>
    <dgm:cxn modelId="{19B807E5-630C-4625-AB0E-A9C4AD4B268C}" type="presParOf" srcId="{9793F699-1423-4956-B4C3-2545B8571D81}" destId="{A7F51B2E-FF99-478A-B2F2-32F8976A54E6}" srcOrd="9" destOrd="0" presId="urn:microsoft.com/office/officeart/2005/8/layout/bProcess2"/>
    <dgm:cxn modelId="{81D7087D-D014-4304-844D-FA4BECBB5139}" type="presParOf" srcId="{9793F699-1423-4956-B4C3-2545B8571D81}" destId="{F23D5465-6970-4275-9BA2-512744EF036A}" srcOrd="10" destOrd="0" presId="urn:microsoft.com/office/officeart/2005/8/layout/bProcess2"/>
    <dgm:cxn modelId="{9A2EF550-6422-44A1-82FD-12F34D95AB8E}" type="presParOf" srcId="{F23D5465-6970-4275-9BA2-512744EF036A}" destId="{E2BB3EEC-3F9C-436F-8AAC-30C280EA09FC}" srcOrd="0" destOrd="0" presId="urn:microsoft.com/office/officeart/2005/8/layout/bProcess2"/>
    <dgm:cxn modelId="{B6E86018-9D07-4B06-997A-0B93CF8EC09C}" type="presParOf" srcId="{F23D5465-6970-4275-9BA2-512744EF036A}" destId="{157B879E-E375-486D-9690-80CF6111B8D1}" srcOrd="1" destOrd="0" presId="urn:microsoft.com/office/officeart/2005/8/layout/bProcess2"/>
    <dgm:cxn modelId="{8EC8987A-46D0-43C8-8F54-0A770535EDD2}" type="presParOf" srcId="{9793F699-1423-4956-B4C3-2545B8571D81}" destId="{CA8304AC-5DB6-4738-926F-63F5E4E01008}" srcOrd="11" destOrd="0" presId="urn:microsoft.com/office/officeart/2005/8/layout/bProcess2"/>
    <dgm:cxn modelId="{CF573C19-E321-42CC-9214-A14AE3425FCB}" type="presParOf" srcId="{9793F699-1423-4956-B4C3-2545B8571D81}" destId="{241CCE52-2EBC-43F7-B7A7-28C6B414D3F6}" srcOrd="12" destOrd="0" presId="urn:microsoft.com/office/officeart/2005/8/layout/bProcess2"/>
    <dgm:cxn modelId="{503ABB95-A187-4939-A89E-893DA8AFADEA}" type="presParOf" srcId="{241CCE52-2EBC-43F7-B7A7-28C6B414D3F6}" destId="{6345D9F2-7F8E-47D6-815A-A5B8C02A0999}" srcOrd="0" destOrd="0" presId="urn:microsoft.com/office/officeart/2005/8/layout/bProcess2"/>
    <dgm:cxn modelId="{546376A2-A785-45EB-97A4-203B1F293D35}" type="presParOf" srcId="{241CCE52-2EBC-43F7-B7A7-28C6B414D3F6}" destId="{075591B7-F7E6-4B8D-9400-E224C7C6225D}" srcOrd="1" destOrd="0" presId="urn:microsoft.com/office/officeart/2005/8/layout/bProcess2"/>
    <dgm:cxn modelId="{288E3803-7A14-4B8E-BB46-D0A2791F61FB}" type="presParOf" srcId="{9793F699-1423-4956-B4C3-2545B8571D81}" destId="{FA46C8DA-93A9-4E45-BC27-EC7AD67E40E3}" srcOrd="13" destOrd="0" presId="urn:microsoft.com/office/officeart/2005/8/layout/bProcess2"/>
    <dgm:cxn modelId="{ED71315F-22F7-46FB-9BD1-7A13DA7BF9EE}" type="presParOf" srcId="{9793F699-1423-4956-B4C3-2545B8571D81}" destId="{067D9C1E-1B26-4EA9-A3F2-5328ECEEAEB3}" srcOrd="1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DC486-7794-4E90-9A63-49BAA3676570}" type="doc">
      <dgm:prSet loTypeId="urn:microsoft.com/office/officeart/2005/8/layout/pyramid2" loCatId="pyramid" qsTypeId="urn:microsoft.com/office/officeart/2005/8/quickstyle/3d4" qsCatId="3D" csTypeId="urn:microsoft.com/office/officeart/2005/8/colors/accent1_2" csCatId="accent1" phldr="1"/>
      <dgm:spPr/>
    </dgm:pt>
    <dgm:pt modelId="{73539AE6-3DFF-4871-BA4C-4776AE4B1F9F}">
      <dgm:prSet phldrT="[Texto]"/>
      <dgm:spPr/>
      <dgm:t>
        <a:bodyPr/>
        <a:lstStyle/>
        <a:p>
          <a:r>
            <a:rPr lang="es-EC" dirty="0"/>
            <a:t>Selección del Modelo</a:t>
          </a:r>
        </a:p>
      </dgm:t>
    </dgm:pt>
    <dgm:pt modelId="{E2FDF883-501B-432E-BD07-12E4694BD79B}" type="parTrans" cxnId="{661627C9-993C-4824-90D7-87C06F5BEEC4}">
      <dgm:prSet/>
      <dgm:spPr/>
      <dgm:t>
        <a:bodyPr/>
        <a:lstStyle/>
        <a:p>
          <a:endParaRPr lang="es-EC"/>
        </a:p>
      </dgm:t>
    </dgm:pt>
    <dgm:pt modelId="{F24E8180-23FF-40BB-A34F-586B8836A2BF}" type="sibTrans" cxnId="{661627C9-993C-4824-90D7-87C06F5BEEC4}">
      <dgm:prSet/>
      <dgm:spPr/>
      <dgm:t>
        <a:bodyPr/>
        <a:lstStyle/>
        <a:p>
          <a:endParaRPr lang="es-EC"/>
        </a:p>
      </dgm:t>
    </dgm:pt>
    <dgm:pt modelId="{C0A0B303-CFE7-4339-959F-8E30C1489F39}">
      <dgm:prSet phldrT="[Texto]"/>
      <dgm:spPr/>
      <dgm:t>
        <a:bodyPr/>
        <a:lstStyle/>
        <a:p>
          <a:r>
            <a:rPr lang="es-EC" dirty="0"/>
            <a:t>Proceso ETL</a:t>
          </a:r>
        </a:p>
      </dgm:t>
    </dgm:pt>
    <dgm:pt modelId="{36CE4961-8E36-4818-B09E-D7AA1D9716BE}" type="parTrans" cxnId="{4B2FCF8C-6849-4FF0-B2F1-ABF21709641C}">
      <dgm:prSet/>
      <dgm:spPr/>
      <dgm:t>
        <a:bodyPr/>
        <a:lstStyle/>
        <a:p>
          <a:endParaRPr lang="es-EC"/>
        </a:p>
      </dgm:t>
    </dgm:pt>
    <dgm:pt modelId="{2D4724F8-FD22-485C-9FCB-0B4B05951325}" type="sibTrans" cxnId="{4B2FCF8C-6849-4FF0-B2F1-ABF21709641C}">
      <dgm:prSet/>
      <dgm:spPr/>
      <dgm:t>
        <a:bodyPr/>
        <a:lstStyle/>
        <a:p>
          <a:endParaRPr lang="es-EC"/>
        </a:p>
      </dgm:t>
    </dgm:pt>
    <dgm:pt modelId="{75F9ADF3-CD30-4C6A-92F7-8D4779B453D8}">
      <dgm:prSet phldrT="[Texto]"/>
      <dgm:spPr/>
      <dgm:t>
        <a:bodyPr/>
        <a:lstStyle/>
        <a:p>
          <a:r>
            <a:rPr lang="es-EC" dirty="0"/>
            <a:t>Selección de Variables</a:t>
          </a:r>
        </a:p>
      </dgm:t>
    </dgm:pt>
    <dgm:pt modelId="{F34E30F8-3275-45F3-9E93-95F6CC19FCAD}" type="parTrans" cxnId="{1669AE1A-7AF9-40C7-896F-93C3555FC54A}">
      <dgm:prSet/>
      <dgm:spPr/>
      <dgm:t>
        <a:bodyPr/>
        <a:lstStyle/>
        <a:p>
          <a:endParaRPr lang="es-EC"/>
        </a:p>
      </dgm:t>
    </dgm:pt>
    <dgm:pt modelId="{FF990BE0-E65C-4257-BF66-AFD1564EC568}" type="sibTrans" cxnId="{1669AE1A-7AF9-40C7-896F-93C3555FC54A}">
      <dgm:prSet/>
      <dgm:spPr/>
      <dgm:t>
        <a:bodyPr/>
        <a:lstStyle/>
        <a:p>
          <a:endParaRPr lang="es-EC"/>
        </a:p>
      </dgm:t>
    </dgm:pt>
    <dgm:pt modelId="{4B0ABC42-B425-46FE-BCAD-C5288B0DDE20}">
      <dgm:prSet phldrT="[Texto]"/>
      <dgm:spPr/>
      <dgm:t>
        <a:bodyPr/>
        <a:lstStyle/>
        <a:p>
          <a:r>
            <a:rPr lang="es-EC" dirty="0"/>
            <a:t>Partición de los Datos</a:t>
          </a:r>
        </a:p>
      </dgm:t>
    </dgm:pt>
    <dgm:pt modelId="{0DD672DE-C55F-40D5-AC56-517ABFAC3FD9}" type="parTrans" cxnId="{70205A54-5BE2-4268-B989-2E9458E6D4CB}">
      <dgm:prSet/>
      <dgm:spPr/>
      <dgm:t>
        <a:bodyPr/>
        <a:lstStyle/>
        <a:p>
          <a:endParaRPr lang="es-EC"/>
        </a:p>
      </dgm:t>
    </dgm:pt>
    <dgm:pt modelId="{6A617186-BC1B-475D-A882-4285CDAA3A08}" type="sibTrans" cxnId="{70205A54-5BE2-4268-B989-2E9458E6D4CB}">
      <dgm:prSet/>
      <dgm:spPr/>
      <dgm:t>
        <a:bodyPr/>
        <a:lstStyle/>
        <a:p>
          <a:endParaRPr lang="es-EC"/>
        </a:p>
      </dgm:t>
    </dgm:pt>
    <dgm:pt modelId="{5AC18AE9-54ED-4B1E-AE69-F1F3F45C8146}">
      <dgm:prSet phldrT="[Texto]"/>
      <dgm:spPr/>
      <dgm:t>
        <a:bodyPr/>
        <a:lstStyle/>
        <a:p>
          <a:r>
            <a:rPr lang="es-EC" dirty="0"/>
            <a:t>Entrenamiento</a:t>
          </a:r>
        </a:p>
      </dgm:t>
    </dgm:pt>
    <dgm:pt modelId="{82EBD414-DC3D-4AD1-AC94-3204B80BA4C6}" type="parTrans" cxnId="{074DF041-9A0A-48E8-9CB8-B99218FC3DC9}">
      <dgm:prSet/>
      <dgm:spPr/>
      <dgm:t>
        <a:bodyPr/>
        <a:lstStyle/>
        <a:p>
          <a:endParaRPr lang="es-EC"/>
        </a:p>
      </dgm:t>
    </dgm:pt>
    <dgm:pt modelId="{9FFA4D85-AEAD-4E9E-898F-DD2EB74BDA93}" type="sibTrans" cxnId="{074DF041-9A0A-48E8-9CB8-B99218FC3DC9}">
      <dgm:prSet/>
      <dgm:spPr/>
      <dgm:t>
        <a:bodyPr/>
        <a:lstStyle/>
        <a:p>
          <a:endParaRPr lang="es-EC"/>
        </a:p>
      </dgm:t>
    </dgm:pt>
    <dgm:pt modelId="{EFF263E7-2790-465E-8E9B-033DFEDA83FD}">
      <dgm:prSet phldrT="[Texto]"/>
      <dgm:spPr/>
      <dgm:t>
        <a:bodyPr/>
        <a:lstStyle/>
        <a:p>
          <a:r>
            <a:rPr lang="es-EC" dirty="0"/>
            <a:t>Precisión de Entrenamiento</a:t>
          </a:r>
        </a:p>
      </dgm:t>
    </dgm:pt>
    <dgm:pt modelId="{D8BE122D-8CA4-467B-B7BA-F87B093D0A32}" type="parTrans" cxnId="{3915D679-DA29-49E6-B45A-6D95A420E4DE}">
      <dgm:prSet/>
      <dgm:spPr/>
      <dgm:t>
        <a:bodyPr/>
        <a:lstStyle/>
        <a:p>
          <a:endParaRPr lang="es-EC"/>
        </a:p>
      </dgm:t>
    </dgm:pt>
    <dgm:pt modelId="{5CC201CB-1B4D-4D74-AAE3-95CB8A693932}" type="sibTrans" cxnId="{3915D679-DA29-49E6-B45A-6D95A420E4DE}">
      <dgm:prSet/>
      <dgm:spPr/>
      <dgm:t>
        <a:bodyPr/>
        <a:lstStyle/>
        <a:p>
          <a:endParaRPr lang="es-EC"/>
        </a:p>
      </dgm:t>
    </dgm:pt>
    <dgm:pt modelId="{AFD66D4B-8A90-47C6-84FB-9402F8749697}">
      <dgm:prSet phldrT="[Texto]"/>
      <dgm:spPr/>
      <dgm:t>
        <a:bodyPr/>
        <a:lstStyle/>
        <a:p>
          <a:r>
            <a:rPr lang="es-EC" dirty="0"/>
            <a:t>Precisión en Test</a:t>
          </a:r>
        </a:p>
      </dgm:t>
    </dgm:pt>
    <dgm:pt modelId="{0A822059-241B-4920-A9D4-6210DA137541}" type="parTrans" cxnId="{B6DCBB17-92C5-44DF-A4E7-8D633786480C}">
      <dgm:prSet/>
      <dgm:spPr/>
      <dgm:t>
        <a:bodyPr/>
        <a:lstStyle/>
        <a:p>
          <a:endParaRPr lang="es-EC"/>
        </a:p>
      </dgm:t>
    </dgm:pt>
    <dgm:pt modelId="{175E78D9-6565-4AA2-8579-341EA43E8F25}" type="sibTrans" cxnId="{B6DCBB17-92C5-44DF-A4E7-8D633786480C}">
      <dgm:prSet/>
      <dgm:spPr/>
      <dgm:t>
        <a:bodyPr/>
        <a:lstStyle/>
        <a:p>
          <a:endParaRPr lang="es-EC"/>
        </a:p>
      </dgm:t>
    </dgm:pt>
    <dgm:pt modelId="{369AE66A-A281-476E-A462-28C91ACA9AE9}">
      <dgm:prSet phldrT="[Texto]"/>
      <dgm:spPr/>
      <dgm:t>
        <a:bodyPr/>
        <a:lstStyle/>
        <a:p>
          <a:r>
            <a:rPr lang="es-EC" dirty="0"/>
            <a:t>Modelaje: Feature Importance</a:t>
          </a:r>
        </a:p>
      </dgm:t>
    </dgm:pt>
    <dgm:pt modelId="{450304A4-6DE4-4FCA-BDBB-EA098D3292DE}" type="parTrans" cxnId="{5CBB5A5F-816A-4DC0-B32F-A104CC623028}">
      <dgm:prSet/>
      <dgm:spPr/>
      <dgm:t>
        <a:bodyPr/>
        <a:lstStyle/>
        <a:p>
          <a:endParaRPr lang="es-EC"/>
        </a:p>
      </dgm:t>
    </dgm:pt>
    <dgm:pt modelId="{9993F914-16DE-481B-B918-0788FA4D13A5}" type="sibTrans" cxnId="{5CBB5A5F-816A-4DC0-B32F-A104CC623028}">
      <dgm:prSet/>
      <dgm:spPr/>
      <dgm:t>
        <a:bodyPr/>
        <a:lstStyle/>
        <a:p>
          <a:endParaRPr lang="es-EC"/>
        </a:p>
      </dgm:t>
    </dgm:pt>
    <dgm:pt modelId="{72535424-2EF1-4618-81D7-7660570B0F52}" type="pres">
      <dgm:prSet presAssocID="{460DC486-7794-4E90-9A63-49BAA3676570}" presName="compositeShape" presStyleCnt="0">
        <dgm:presLayoutVars>
          <dgm:dir/>
          <dgm:resizeHandles/>
        </dgm:presLayoutVars>
      </dgm:prSet>
      <dgm:spPr/>
    </dgm:pt>
    <dgm:pt modelId="{7DCE6222-4BBD-49D8-A483-8F1ABD7D5069}" type="pres">
      <dgm:prSet presAssocID="{460DC486-7794-4E90-9A63-49BAA3676570}" presName="pyramid" presStyleLbl="node1" presStyleIdx="0" presStyleCnt="1"/>
      <dgm:spPr/>
    </dgm:pt>
    <dgm:pt modelId="{79B398C1-2719-4923-B921-3D7943218E02}" type="pres">
      <dgm:prSet presAssocID="{460DC486-7794-4E90-9A63-49BAA3676570}" presName="theList" presStyleCnt="0"/>
      <dgm:spPr/>
    </dgm:pt>
    <dgm:pt modelId="{2389D806-B15A-480A-B800-236CFCE86963}" type="pres">
      <dgm:prSet presAssocID="{73539AE6-3DFF-4871-BA4C-4776AE4B1F9F}" presName="aNode" presStyleLbl="fgAcc1" presStyleIdx="0" presStyleCnt="8">
        <dgm:presLayoutVars>
          <dgm:bulletEnabled val="1"/>
        </dgm:presLayoutVars>
      </dgm:prSet>
      <dgm:spPr/>
    </dgm:pt>
    <dgm:pt modelId="{5D44BF38-9A70-4535-B9DF-B93EACB8E001}" type="pres">
      <dgm:prSet presAssocID="{73539AE6-3DFF-4871-BA4C-4776AE4B1F9F}" presName="aSpace" presStyleCnt="0"/>
      <dgm:spPr/>
    </dgm:pt>
    <dgm:pt modelId="{5F4CBDB3-C2DA-4A26-BCC1-0C92D1C6FD9E}" type="pres">
      <dgm:prSet presAssocID="{C0A0B303-CFE7-4339-959F-8E30C1489F39}" presName="aNode" presStyleLbl="fgAcc1" presStyleIdx="1" presStyleCnt="8">
        <dgm:presLayoutVars>
          <dgm:bulletEnabled val="1"/>
        </dgm:presLayoutVars>
      </dgm:prSet>
      <dgm:spPr/>
    </dgm:pt>
    <dgm:pt modelId="{A1829560-1250-4D62-A8B6-35E3F7A1E2DD}" type="pres">
      <dgm:prSet presAssocID="{C0A0B303-CFE7-4339-959F-8E30C1489F39}" presName="aSpace" presStyleCnt="0"/>
      <dgm:spPr/>
    </dgm:pt>
    <dgm:pt modelId="{EA6B8A1E-F9B2-4AB4-ADB8-537071B7DC33}" type="pres">
      <dgm:prSet presAssocID="{75F9ADF3-CD30-4C6A-92F7-8D4779B453D8}" presName="aNode" presStyleLbl="fgAcc1" presStyleIdx="2" presStyleCnt="8">
        <dgm:presLayoutVars>
          <dgm:bulletEnabled val="1"/>
        </dgm:presLayoutVars>
      </dgm:prSet>
      <dgm:spPr/>
    </dgm:pt>
    <dgm:pt modelId="{4624129B-6F60-48A8-AEAC-8FBAA1DD4F86}" type="pres">
      <dgm:prSet presAssocID="{75F9ADF3-CD30-4C6A-92F7-8D4779B453D8}" presName="aSpace" presStyleCnt="0"/>
      <dgm:spPr/>
    </dgm:pt>
    <dgm:pt modelId="{4EC52207-D857-4CCE-A3FB-8765C676458A}" type="pres">
      <dgm:prSet presAssocID="{4B0ABC42-B425-46FE-BCAD-C5288B0DDE20}" presName="aNode" presStyleLbl="fgAcc1" presStyleIdx="3" presStyleCnt="8">
        <dgm:presLayoutVars>
          <dgm:bulletEnabled val="1"/>
        </dgm:presLayoutVars>
      </dgm:prSet>
      <dgm:spPr/>
    </dgm:pt>
    <dgm:pt modelId="{6FB25EB8-E290-4B4A-A8C9-D9BC61841155}" type="pres">
      <dgm:prSet presAssocID="{4B0ABC42-B425-46FE-BCAD-C5288B0DDE20}" presName="aSpace" presStyleCnt="0"/>
      <dgm:spPr/>
    </dgm:pt>
    <dgm:pt modelId="{A66B1E2C-2351-48E2-851D-02556B0D6F80}" type="pres">
      <dgm:prSet presAssocID="{5AC18AE9-54ED-4B1E-AE69-F1F3F45C8146}" presName="aNode" presStyleLbl="fgAcc1" presStyleIdx="4" presStyleCnt="8">
        <dgm:presLayoutVars>
          <dgm:bulletEnabled val="1"/>
        </dgm:presLayoutVars>
      </dgm:prSet>
      <dgm:spPr/>
    </dgm:pt>
    <dgm:pt modelId="{4B2C62F3-62DC-422D-BEB3-50072A3DFC82}" type="pres">
      <dgm:prSet presAssocID="{5AC18AE9-54ED-4B1E-AE69-F1F3F45C8146}" presName="aSpace" presStyleCnt="0"/>
      <dgm:spPr/>
    </dgm:pt>
    <dgm:pt modelId="{1D6804DA-D3E2-42A4-87B8-47F50DE65CE2}" type="pres">
      <dgm:prSet presAssocID="{EFF263E7-2790-465E-8E9B-033DFEDA83FD}" presName="aNode" presStyleLbl="fgAcc1" presStyleIdx="5" presStyleCnt="8">
        <dgm:presLayoutVars>
          <dgm:bulletEnabled val="1"/>
        </dgm:presLayoutVars>
      </dgm:prSet>
      <dgm:spPr/>
    </dgm:pt>
    <dgm:pt modelId="{C3D30628-20E9-40BD-8846-3355E8CE97A7}" type="pres">
      <dgm:prSet presAssocID="{EFF263E7-2790-465E-8E9B-033DFEDA83FD}" presName="aSpace" presStyleCnt="0"/>
      <dgm:spPr/>
    </dgm:pt>
    <dgm:pt modelId="{32FACB5F-5C01-4161-AE1F-AB244958C91B}" type="pres">
      <dgm:prSet presAssocID="{AFD66D4B-8A90-47C6-84FB-9402F8749697}" presName="aNode" presStyleLbl="fgAcc1" presStyleIdx="6" presStyleCnt="8">
        <dgm:presLayoutVars>
          <dgm:bulletEnabled val="1"/>
        </dgm:presLayoutVars>
      </dgm:prSet>
      <dgm:spPr/>
    </dgm:pt>
    <dgm:pt modelId="{6AEE7E49-A5AC-45C6-80B7-E97E634B4FD3}" type="pres">
      <dgm:prSet presAssocID="{AFD66D4B-8A90-47C6-84FB-9402F8749697}" presName="aSpace" presStyleCnt="0"/>
      <dgm:spPr/>
    </dgm:pt>
    <dgm:pt modelId="{FF436369-2A2F-4F15-87C5-323996748A1B}" type="pres">
      <dgm:prSet presAssocID="{369AE66A-A281-476E-A462-28C91ACA9AE9}" presName="aNode" presStyleLbl="fgAcc1" presStyleIdx="7" presStyleCnt="8">
        <dgm:presLayoutVars>
          <dgm:bulletEnabled val="1"/>
        </dgm:presLayoutVars>
      </dgm:prSet>
      <dgm:spPr/>
    </dgm:pt>
    <dgm:pt modelId="{D951346F-FF85-4869-ABA0-7D756F71F150}" type="pres">
      <dgm:prSet presAssocID="{369AE66A-A281-476E-A462-28C91ACA9AE9}" presName="aSpace" presStyleCnt="0"/>
      <dgm:spPr/>
    </dgm:pt>
  </dgm:ptLst>
  <dgm:cxnLst>
    <dgm:cxn modelId="{18F01611-E428-46A4-8396-FCA18793C0E9}" type="presOf" srcId="{AFD66D4B-8A90-47C6-84FB-9402F8749697}" destId="{32FACB5F-5C01-4161-AE1F-AB244958C91B}" srcOrd="0" destOrd="0" presId="urn:microsoft.com/office/officeart/2005/8/layout/pyramid2"/>
    <dgm:cxn modelId="{B6DCBB17-92C5-44DF-A4E7-8D633786480C}" srcId="{460DC486-7794-4E90-9A63-49BAA3676570}" destId="{AFD66D4B-8A90-47C6-84FB-9402F8749697}" srcOrd="6" destOrd="0" parTransId="{0A822059-241B-4920-A9D4-6210DA137541}" sibTransId="{175E78D9-6565-4AA2-8579-341EA43E8F25}"/>
    <dgm:cxn modelId="{AC32AC19-83F0-4E9D-825E-4D029A4B2C25}" type="presOf" srcId="{75F9ADF3-CD30-4C6A-92F7-8D4779B453D8}" destId="{EA6B8A1E-F9B2-4AB4-ADB8-537071B7DC33}" srcOrd="0" destOrd="0" presId="urn:microsoft.com/office/officeart/2005/8/layout/pyramid2"/>
    <dgm:cxn modelId="{1669AE1A-7AF9-40C7-896F-93C3555FC54A}" srcId="{460DC486-7794-4E90-9A63-49BAA3676570}" destId="{75F9ADF3-CD30-4C6A-92F7-8D4779B453D8}" srcOrd="2" destOrd="0" parTransId="{F34E30F8-3275-45F3-9E93-95F6CC19FCAD}" sibTransId="{FF990BE0-E65C-4257-BF66-AFD1564EC568}"/>
    <dgm:cxn modelId="{5CBB5A5F-816A-4DC0-B32F-A104CC623028}" srcId="{460DC486-7794-4E90-9A63-49BAA3676570}" destId="{369AE66A-A281-476E-A462-28C91ACA9AE9}" srcOrd="7" destOrd="0" parTransId="{450304A4-6DE4-4FCA-BDBB-EA098D3292DE}" sibTransId="{9993F914-16DE-481B-B918-0788FA4D13A5}"/>
    <dgm:cxn modelId="{074DF041-9A0A-48E8-9CB8-B99218FC3DC9}" srcId="{460DC486-7794-4E90-9A63-49BAA3676570}" destId="{5AC18AE9-54ED-4B1E-AE69-F1F3F45C8146}" srcOrd="4" destOrd="0" parTransId="{82EBD414-DC3D-4AD1-AC94-3204B80BA4C6}" sibTransId="{9FFA4D85-AEAD-4E9E-898F-DD2EB74BDA93}"/>
    <dgm:cxn modelId="{E6E4C066-EC13-4EBC-B0CB-CF5A06BBFEF7}" type="presOf" srcId="{EFF263E7-2790-465E-8E9B-033DFEDA83FD}" destId="{1D6804DA-D3E2-42A4-87B8-47F50DE65CE2}" srcOrd="0" destOrd="0" presId="urn:microsoft.com/office/officeart/2005/8/layout/pyramid2"/>
    <dgm:cxn modelId="{70205A54-5BE2-4268-B989-2E9458E6D4CB}" srcId="{460DC486-7794-4E90-9A63-49BAA3676570}" destId="{4B0ABC42-B425-46FE-BCAD-C5288B0DDE20}" srcOrd="3" destOrd="0" parTransId="{0DD672DE-C55F-40D5-AC56-517ABFAC3FD9}" sibTransId="{6A617186-BC1B-475D-A882-4285CDAA3A08}"/>
    <dgm:cxn modelId="{8751B059-2A52-4490-9983-70F9B9B9D43A}" type="presOf" srcId="{73539AE6-3DFF-4871-BA4C-4776AE4B1F9F}" destId="{2389D806-B15A-480A-B800-236CFCE86963}" srcOrd="0" destOrd="0" presId="urn:microsoft.com/office/officeart/2005/8/layout/pyramid2"/>
    <dgm:cxn modelId="{3915D679-DA29-49E6-B45A-6D95A420E4DE}" srcId="{460DC486-7794-4E90-9A63-49BAA3676570}" destId="{EFF263E7-2790-465E-8E9B-033DFEDA83FD}" srcOrd="5" destOrd="0" parTransId="{D8BE122D-8CA4-467B-B7BA-F87B093D0A32}" sibTransId="{5CC201CB-1B4D-4D74-AAE3-95CB8A693932}"/>
    <dgm:cxn modelId="{4B2FCF8C-6849-4FF0-B2F1-ABF21709641C}" srcId="{460DC486-7794-4E90-9A63-49BAA3676570}" destId="{C0A0B303-CFE7-4339-959F-8E30C1489F39}" srcOrd="1" destOrd="0" parTransId="{36CE4961-8E36-4818-B09E-D7AA1D9716BE}" sibTransId="{2D4724F8-FD22-485C-9FCB-0B4B05951325}"/>
    <dgm:cxn modelId="{3B2AD3B5-460F-4A17-9E7E-C549C88A9FE0}" type="presOf" srcId="{5AC18AE9-54ED-4B1E-AE69-F1F3F45C8146}" destId="{A66B1E2C-2351-48E2-851D-02556B0D6F80}" srcOrd="0" destOrd="0" presId="urn:microsoft.com/office/officeart/2005/8/layout/pyramid2"/>
    <dgm:cxn modelId="{807236BC-FB12-400A-82FB-F5F8B1F679FB}" type="presOf" srcId="{460DC486-7794-4E90-9A63-49BAA3676570}" destId="{72535424-2EF1-4618-81D7-7660570B0F52}" srcOrd="0" destOrd="0" presId="urn:microsoft.com/office/officeart/2005/8/layout/pyramid2"/>
    <dgm:cxn modelId="{1C00EAC8-E028-43A0-A441-F16966E29500}" type="presOf" srcId="{C0A0B303-CFE7-4339-959F-8E30C1489F39}" destId="{5F4CBDB3-C2DA-4A26-BCC1-0C92D1C6FD9E}" srcOrd="0" destOrd="0" presId="urn:microsoft.com/office/officeart/2005/8/layout/pyramid2"/>
    <dgm:cxn modelId="{661627C9-993C-4824-90D7-87C06F5BEEC4}" srcId="{460DC486-7794-4E90-9A63-49BAA3676570}" destId="{73539AE6-3DFF-4871-BA4C-4776AE4B1F9F}" srcOrd="0" destOrd="0" parTransId="{E2FDF883-501B-432E-BD07-12E4694BD79B}" sibTransId="{F24E8180-23FF-40BB-A34F-586B8836A2BF}"/>
    <dgm:cxn modelId="{4B4FD0DB-E002-4DD8-8C3E-1CA3DD2BE656}" type="presOf" srcId="{4B0ABC42-B425-46FE-BCAD-C5288B0DDE20}" destId="{4EC52207-D857-4CCE-A3FB-8765C676458A}" srcOrd="0" destOrd="0" presId="urn:microsoft.com/office/officeart/2005/8/layout/pyramid2"/>
    <dgm:cxn modelId="{96E483FE-278F-4974-BE23-E2F4BD5DF286}" type="presOf" srcId="{369AE66A-A281-476E-A462-28C91ACA9AE9}" destId="{FF436369-2A2F-4F15-87C5-323996748A1B}" srcOrd="0" destOrd="0" presId="urn:microsoft.com/office/officeart/2005/8/layout/pyramid2"/>
    <dgm:cxn modelId="{71E85373-8DAA-4870-A4CF-F2A3D189DD78}" type="presParOf" srcId="{72535424-2EF1-4618-81D7-7660570B0F52}" destId="{7DCE6222-4BBD-49D8-A483-8F1ABD7D5069}" srcOrd="0" destOrd="0" presId="urn:microsoft.com/office/officeart/2005/8/layout/pyramid2"/>
    <dgm:cxn modelId="{8A5B39B6-EA6D-48D1-A809-3285083AEF6F}" type="presParOf" srcId="{72535424-2EF1-4618-81D7-7660570B0F52}" destId="{79B398C1-2719-4923-B921-3D7943218E02}" srcOrd="1" destOrd="0" presId="urn:microsoft.com/office/officeart/2005/8/layout/pyramid2"/>
    <dgm:cxn modelId="{61E72888-44D8-42E9-A90A-25DFA4DBBC67}" type="presParOf" srcId="{79B398C1-2719-4923-B921-3D7943218E02}" destId="{2389D806-B15A-480A-B800-236CFCE86963}" srcOrd="0" destOrd="0" presId="urn:microsoft.com/office/officeart/2005/8/layout/pyramid2"/>
    <dgm:cxn modelId="{5E250E81-D86F-4C52-99BC-08C2A81261D8}" type="presParOf" srcId="{79B398C1-2719-4923-B921-3D7943218E02}" destId="{5D44BF38-9A70-4535-B9DF-B93EACB8E001}" srcOrd="1" destOrd="0" presId="urn:microsoft.com/office/officeart/2005/8/layout/pyramid2"/>
    <dgm:cxn modelId="{AB6DFC54-E370-4035-ADB2-5B570B2D79A9}" type="presParOf" srcId="{79B398C1-2719-4923-B921-3D7943218E02}" destId="{5F4CBDB3-C2DA-4A26-BCC1-0C92D1C6FD9E}" srcOrd="2" destOrd="0" presId="urn:microsoft.com/office/officeart/2005/8/layout/pyramid2"/>
    <dgm:cxn modelId="{63CD5D5D-9024-4CA9-AAAF-A7C25D6BCFF0}" type="presParOf" srcId="{79B398C1-2719-4923-B921-3D7943218E02}" destId="{A1829560-1250-4D62-A8B6-35E3F7A1E2DD}" srcOrd="3" destOrd="0" presId="urn:microsoft.com/office/officeart/2005/8/layout/pyramid2"/>
    <dgm:cxn modelId="{42671707-6956-4E5E-81FF-157432FA4870}" type="presParOf" srcId="{79B398C1-2719-4923-B921-3D7943218E02}" destId="{EA6B8A1E-F9B2-4AB4-ADB8-537071B7DC33}" srcOrd="4" destOrd="0" presId="urn:microsoft.com/office/officeart/2005/8/layout/pyramid2"/>
    <dgm:cxn modelId="{29B25D35-0EFE-4C7E-9767-956E8077A3C5}" type="presParOf" srcId="{79B398C1-2719-4923-B921-3D7943218E02}" destId="{4624129B-6F60-48A8-AEAC-8FBAA1DD4F86}" srcOrd="5" destOrd="0" presId="urn:microsoft.com/office/officeart/2005/8/layout/pyramid2"/>
    <dgm:cxn modelId="{C1773BA5-7D33-45EE-8850-3AC3D6BA8AE1}" type="presParOf" srcId="{79B398C1-2719-4923-B921-3D7943218E02}" destId="{4EC52207-D857-4CCE-A3FB-8765C676458A}" srcOrd="6" destOrd="0" presId="urn:microsoft.com/office/officeart/2005/8/layout/pyramid2"/>
    <dgm:cxn modelId="{6096514F-F219-47E1-B6D1-317A35D8EEC9}" type="presParOf" srcId="{79B398C1-2719-4923-B921-3D7943218E02}" destId="{6FB25EB8-E290-4B4A-A8C9-D9BC61841155}" srcOrd="7" destOrd="0" presId="urn:microsoft.com/office/officeart/2005/8/layout/pyramid2"/>
    <dgm:cxn modelId="{BCC37B3F-1C15-4696-8DD3-126BFD034557}" type="presParOf" srcId="{79B398C1-2719-4923-B921-3D7943218E02}" destId="{A66B1E2C-2351-48E2-851D-02556B0D6F80}" srcOrd="8" destOrd="0" presId="urn:microsoft.com/office/officeart/2005/8/layout/pyramid2"/>
    <dgm:cxn modelId="{E2AE7449-0455-4316-A8FB-9330AD6FC1DF}" type="presParOf" srcId="{79B398C1-2719-4923-B921-3D7943218E02}" destId="{4B2C62F3-62DC-422D-BEB3-50072A3DFC82}" srcOrd="9" destOrd="0" presId="urn:microsoft.com/office/officeart/2005/8/layout/pyramid2"/>
    <dgm:cxn modelId="{CBE91E33-853F-433E-A8CC-020B1F146E14}" type="presParOf" srcId="{79B398C1-2719-4923-B921-3D7943218E02}" destId="{1D6804DA-D3E2-42A4-87B8-47F50DE65CE2}" srcOrd="10" destOrd="0" presId="urn:microsoft.com/office/officeart/2005/8/layout/pyramid2"/>
    <dgm:cxn modelId="{E5BA0B24-E7B9-48B8-9BDF-1CDA07DF5F4D}" type="presParOf" srcId="{79B398C1-2719-4923-B921-3D7943218E02}" destId="{C3D30628-20E9-40BD-8846-3355E8CE97A7}" srcOrd="11" destOrd="0" presId="urn:microsoft.com/office/officeart/2005/8/layout/pyramid2"/>
    <dgm:cxn modelId="{DD191A23-D7AE-4FEB-BDFA-CD702BA6B770}" type="presParOf" srcId="{79B398C1-2719-4923-B921-3D7943218E02}" destId="{32FACB5F-5C01-4161-AE1F-AB244958C91B}" srcOrd="12" destOrd="0" presId="urn:microsoft.com/office/officeart/2005/8/layout/pyramid2"/>
    <dgm:cxn modelId="{3D1CE94F-6364-4A95-92AB-F59FA938900A}" type="presParOf" srcId="{79B398C1-2719-4923-B921-3D7943218E02}" destId="{6AEE7E49-A5AC-45C6-80B7-E97E634B4FD3}" srcOrd="13" destOrd="0" presId="urn:microsoft.com/office/officeart/2005/8/layout/pyramid2"/>
    <dgm:cxn modelId="{05BF7E28-9D77-43B7-B7EF-EBA1A8BB71DA}" type="presParOf" srcId="{79B398C1-2719-4923-B921-3D7943218E02}" destId="{FF436369-2A2F-4F15-87C5-323996748A1B}" srcOrd="14" destOrd="0" presId="urn:microsoft.com/office/officeart/2005/8/layout/pyramid2"/>
    <dgm:cxn modelId="{2836CF33-BC2F-428F-88C3-009AE173AE35}" type="presParOf" srcId="{79B398C1-2719-4923-B921-3D7943218E02}" destId="{D951346F-FF85-4869-ABA0-7D756F71F150}" srcOrd="1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E178BE-7219-4C9E-A79F-F779EE228208}"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C"/>
        </a:p>
      </dgm:t>
    </dgm:pt>
    <dgm:pt modelId="{70602852-6C06-45E4-9A3F-CA3046AB4DCB}">
      <dgm:prSet phldrT="[Texto]"/>
      <dgm:spPr/>
      <dgm:t>
        <a:bodyPr/>
        <a:lstStyle/>
        <a:p>
          <a:r>
            <a:rPr lang="es-EC"/>
            <a:t>Modelo Buró</a:t>
          </a:r>
        </a:p>
      </dgm:t>
    </dgm:pt>
    <dgm:pt modelId="{161194D1-31DF-43FD-A783-368D0AF92567}" type="parTrans" cxnId="{5414177C-2436-46FF-94DC-1E87DFB7CE2A}">
      <dgm:prSet/>
      <dgm:spPr/>
      <dgm:t>
        <a:bodyPr/>
        <a:lstStyle/>
        <a:p>
          <a:endParaRPr lang="es-EC"/>
        </a:p>
      </dgm:t>
    </dgm:pt>
    <dgm:pt modelId="{5885EA0E-FBDD-4427-AAD2-E093BA81ADC3}" type="sibTrans" cxnId="{5414177C-2436-46FF-94DC-1E87DFB7CE2A}">
      <dgm:prSet/>
      <dgm:spPr/>
      <dgm:t>
        <a:bodyPr/>
        <a:lstStyle/>
        <a:p>
          <a:endParaRPr lang="es-EC"/>
        </a:p>
      </dgm:t>
    </dgm:pt>
    <dgm:pt modelId="{E6BC5010-70D8-4717-8ABC-92C11C03F04A}">
      <dgm:prSet phldrT="[Texto]"/>
      <dgm:spPr/>
      <dgm:t>
        <a:bodyPr/>
        <a:lstStyle/>
        <a:p>
          <a:r>
            <a:rPr lang="es-EC"/>
            <a:t>Modelo de Cuentas y Transacciones</a:t>
          </a:r>
        </a:p>
      </dgm:t>
    </dgm:pt>
    <dgm:pt modelId="{8CDD96BB-1C1D-46BC-8809-D9EF35B85A96}" type="parTrans" cxnId="{54B2410C-A248-4437-B1FD-41C9332FE493}">
      <dgm:prSet/>
      <dgm:spPr/>
      <dgm:t>
        <a:bodyPr/>
        <a:lstStyle/>
        <a:p>
          <a:endParaRPr lang="es-EC"/>
        </a:p>
      </dgm:t>
    </dgm:pt>
    <dgm:pt modelId="{61977A22-A3F9-4878-B951-5B8A3917207B}" type="sibTrans" cxnId="{54B2410C-A248-4437-B1FD-41C9332FE493}">
      <dgm:prSet/>
      <dgm:spPr/>
      <dgm:t>
        <a:bodyPr/>
        <a:lstStyle/>
        <a:p>
          <a:endParaRPr lang="es-EC"/>
        </a:p>
      </dgm:t>
    </dgm:pt>
    <dgm:pt modelId="{D372BE54-0662-4523-B651-AAF19AAB5C47}">
      <dgm:prSet phldrT="[Texto]"/>
      <dgm:spPr/>
      <dgm:t>
        <a:bodyPr/>
        <a:lstStyle/>
        <a:p>
          <a:r>
            <a:rPr lang="es-EC"/>
            <a:t>Modelo Predictivo</a:t>
          </a:r>
        </a:p>
      </dgm:t>
    </dgm:pt>
    <dgm:pt modelId="{DDCF6639-3D0C-42A2-A0EF-E24F78BE37EE}" type="parTrans" cxnId="{4D749936-F412-4175-A620-958336E48DF7}">
      <dgm:prSet/>
      <dgm:spPr/>
      <dgm:t>
        <a:bodyPr/>
        <a:lstStyle/>
        <a:p>
          <a:endParaRPr lang="es-EC"/>
        </a:p>
      </dgm:t>
    </dgm:pt>
    <dgm:pt modelId="{A4E15A9D-8532-49BF-8388-A84DC69871B9}" type="sibTrans" cxnId="{4D749936-F412-4175-A620-958336E48DF7}">
      <dgm:prSet/>
      <dgm:spPr/>
      <dgm:t>
        <a:bodyPr/>
        <a:lstStyle/>
        <a:p>
          <a:endParaRPr lang="es-EC"/>
        </a:p>
      </dgm:t>
    </dgm:pt>
    <dgm:pt modelId="{FDED81B0-EBB7-4A67-B240-D45EE3891B84}">
      <dgm:prSet phldrT="[Texto]"/>
      <dgm:spPr/>
      <dgm:t>
        <a:bodyPr/>
        <a:lstStyle/>
        <a:p>
          <a:r>
            <a:rPr lang="es-EC"/>
            <a:t>Modelo de Saldos de Cuentas</a:t>
          </a:r>
        </a:p>
      </dgm:t>
    </dgm:pt>
    <dgm:pt modelId="{FA549725-3EC3-4AC1-A7B7-87D533B0EC74}" type="parTrans" cxnId="{4E766184-F0CA-4256-8CE0-072504D69A96}">
      <dgm:prSet/>
      <dgm:spPr/>
      <dgm:t>
        <a:bodyPr/>
        <a:lstStyle/>
        <a:p>
          <a:endParaRPr lang="es-EC"/>
        </a:p>
      </dgm:t>
    </dgm:pt>
    <dgm:pt modelId="{41E0F333-15EE-43F3-B7B0-2958FD57CD0A}" type="sibTrans" cxnId="{4E766184-F0CA-4256-8CE0-072504D69A96}">
      <dgm:prSet/>
      <dgm:spPr/>
      <dgm:t>
        <a:bodyPr/>
        <a:lstStyle/>
        <a:p>
          <a:endParaRPr lang="es-EC"/>
        </a:p>
      </dgm:t>
    </dgm:pt>
    <dgm:pt modelId="{116549BA-FB4A-4326-92FF-A283473A2ABF}">
      <dgm:prSet phldrT="[Texto]"/>
      <dgm:spPr/>
      <dgm:t>
        <a:bodyPr/>
        <a:lstStyle/>
        <a:p>
          <a:r>
            <a:rPr lang="es-EC"/>
            <a:t>Modelo de Movimiento de Cuentas</a:t>
          </a:r>
        </a:p>
      </dgm:t>
    </dgm:pt>
    <dgm:pt modelId="{84613917-37F4-4920-B1E2-732B10E4555C}" type="parTrans" cxnId="{558A7990-7AE1-43FC-B3E5-D1504D2E5D3E}">
      <dgm:prSet/>
      <dgm:spPr/>
      <dgm:t>
        <a:bodyPr/>
        <a:lstStyle/>
        <a:p>
          <a:endParaRPr lang="es-EC"/>
        </a:p>
      </dgm:t>
    </dgm:pt>
    <dgm:pt modelId="{9984401F-FBE5-4086-9F5C-85D654F137AC}" type="sibTrans" cxnId="{558A7990-7AE1-43FC-B3E5-D1504D2E5D3E}">
      <dgm:prSet/>
      <dgm:spPr/>
      <dgm:t>
        <a:bodyPr/>
        <a:lstStyle/>
        <a:p>
          <a:endParaRPr lang="es-EC"/>
        </a:p>
      </dgm:t>
    </dgm:pt>
    <dgm:pt modelId="{B070EF44-474C-421D-832C-8EC58DAB50F7}" type="pres">
      <dgm:prSet presAssocID="{DEE178BE-7219-4C9E-A79F-F779EE228208}" presName="linear" presStyleCnt="0">
        <dgm:presLayoutVars>
          <dgm:dir/>
          <dgm:animLvl val="lvl"/>
          <dgm:resizeHandles val="exact"/>
        </dgm:presLayoutVars>
      </dgm:prSet>
      <dgm:spPr/>
    </dgm:pt>
    <dgm:pt modelId="{B6FAE7C4-2672-4326-BDFE-AF2C9C631C85}" type="pres">
      <dgm:prSet presAssocID="{70602852-6C06-45E4-9A3F-CA3046AB4DCB}" presName="parentLin" presStyleCnt="0"/>
      <dgm:spPr/>
    </dgm:pt>
    <dgm:pt modelId="{436430FF-1064-4957-8C52-4B88139E2EDA}" type="pres">
      <dgm:prSet presAssocID="{70602852-6C06-45E4-9A3F-CA3046AB4DCB}" presName="parentLeftMargin" presStyleLbl="node1" presStyleIdx="0" presStyleCnt="5"/>
      <dgm:spPr/>
    </dgm:pt>
    <dgm:pt modelId="{186C9C28-F6CE-4946-8E2F-3EE304B35F22}" type="pres">
      <dgm:prSet presAssocID="{70602852-6C06-45E4-9A3F-CA3046AB4DCB}" presName="parentText" presStyleLbl="node1" presStyleIdx="0" presStyleCnt="5">
        <dgm:presLayoutVars>
          <dgm:chMax val="0"/>
          <dgm:bulletEnabled val="1"/>
        </dgm:presLayoutVars>
      </dgm:prSet>
      <dgm:spPr/>
    </dgm:pt>
    <dgm:pt modelId="{2C4E43B4-EBC3-4C84-B9E9-F01989E66258}" type="pres">
      <dgm:prSet presAssocID="{70602852-6C06-45E4-9A3F-CA3046AB4DCB}" presName="negativeSpace" presStyleCnt="0"/>
      <dgm:spPr/>
    </dgm:pt>
    <dgm:pt modelId="{1F9F92A8-1B36-4E58-9531-8948C1084B28}" type="pres">
      <dgm:prSet presAssocID="{70602852-6C06-45E4-9A3F-CA3046AB4DCB}" presName="childText" presStyleLbl="conFgAcc1" presStyleIdx="0" presStyleCnt="5">
        <dgm:presLayoutVars>
          <dgm:bulletEnabled val="1"/>
        </dgm:presLayoutVars>
      </dgm:prSet>
      <dgm:spPr/>
    </dgm:pt>
    <dgm:pt modelId="{0079B267-48BE-4E05-977B-F61C0BEE6A32}" type="pres">
      <dgm:prSet presAssocID="{5885EA0E-FBDD-4427-AAD2-E093BA81ADC3}" presName="spaceBetweenRectangles" presStyleCnt="0"/>
      <dgm:spPr/>
    </dgm:pt>
    <dgm:pt modelId="{B75BA69D-2AD0-42B7-B456-A12731545C57}" type="pres">
      <dgm:prSet presAssocID="{E6BC5010-70D8-4717-8ABC-92C11C03F04A}" presName="parentLin" presStyleCnt="0"/>
      <dgm:spPr/>
    </dgm:pt>
    <dgm:pt modelId="{B7DD813F-79C6-4746-9F9A-E609F3358470}" type="pres">
      <dgm:prSet presAssocID="{E6BC5010-70D8-4717-8ABC-92C11C03F04A}" presName="parentLeftMargin" presStyleLbl="node1" presStyleIdx="0" presStyleCnt="5"/>
      <dgm:spPr/>
    </dgm:pt>
    <dgm:pt modelId="{CBF163D2-9A7B-485F-BD3C-CC2C2B863B5E}" type="pres">
      <dgm:prSet presAssocID="{E6BC5010-70D8-4717-8ABC-92C11C03F04A}" presName="parentText" presStyleLbl="node1" presStyleIdx="1" presStyleCnt="5">
        <dgm:presLayoutVars>
          <dgm:chMax val="0"/>
          <dgm:bulletEnabled val="1"/>
        </dgm:presLayoutVars>
      </dgm:prSet>
      <dgm:spPr/>
    </dgm:pt>
    <dgm:pt modelId="{59A17FEC-0637-4768-8199-F6D5F4B0ED2C}" type="pres">
      <dgm:prSet presAssocID="{E6BC5010-70D8-4717-8ABC-92C11C03F04A}" presName="negativeSpace" presStyleCnt="0"/>
      <dgm:spPr/>
    </dgm:pt>
    <dgm:pt modelId="{E62F6066-C51F-4434-B3F0-5FFFA5DA95CA}" type="pres">
      <dgm:prSet presAssocID="{E6BC5010-70D8-4717-8ABC-92C11C03F04A}" presName="childText" presStyleLbl="conFgAcc1" presStyleIdx="1" presStyleCnt="5">
        <dgm:presLayoutVars>
          <dgm:bulletEnabled val="1"/>
        </dgm:presLayoutVars>
      </dgm:prSet>
      <dgm:spPr/>
    </dgm:pt>
    <dgm:pt modelId="{5BD59C03-C084-4C33-9E22-09A29BDDABFC}" type="pres">
      <dgm:prSet presAssocID="{61977A22-A3F9-4878-B951-5B8A3917207B}" presName="spaceBetweenRectangles" presStyleCnt="0"/>
      <dgm:spPr/>
    </dgm:pt>
    <dgm:pt modelId="{E6809BAD-987E-49D8-8197-D038B329E423}" type="pres">
      <dgm:prSet presAssocID="{D372BE54-0662-4523-B651-AAF19AAB5C47}" presName="parentLin" presStyleCnt="0"/>
      <dgm:spPr/>
    </dgm:pt>
    <dgm:pt modelId="{6CDF9F97-72DC-42A2-97F1-066803EF7811}" type="pres">
      <dgm:prSet presAssocID="{D372BE54-0662-4523-B651-AAF19AAB5C47}" presName="parentLeftMargin" presStyleLbl="node1" presStyleIdx="1" presStyleCnt="5"/>
      <dgm:spPr/>
    </dgm:pt>
    <dgm:pt modelId="{997F4CEB-260D-433D-8EAB-1DAE8726F45C}" type="pres">
      <dgm:prSet presAssocID="{D372BE54-0662-4523-B651-AAF19AAB5C47}" presName="parentText" presStyleLbl="node1" presStyleIdx="2" presStyleCnt="5">
        <dgm:presLayoutVars>
          <dgm:chMax val="0"/>
          <dgm:bulletEnabled val="1"/>
        </dgm:presLayoutVars>
      </dgm:prSet>
      <dgm:spPr/>
    </dgm:pt>
    <dgm:pt modelId="{78B99E39-6FDF-41EA-9A77-6F8C7F9CC64A}" type="pres">
      <dgm:prSet presAssocID="{D372BE54-0662-4523-B651-AAF19AAB5C47}" presName="negativeSpace" presStyleCnt="0"/>
      <dgm:spPr/>
    </dgm:pt>
    <dgm:pt modelId="{1C1EC81C-4040-4A62-836D-D823966DB484}" type="pres">
      <dgm:prSet presAssocID="{D372BE54-0662-4523-B651-AAF19AAB5C47}" presName="childText" presStyleLbl="conFgAcc1" presStyleIdx="2" presStyleCnt="5">
        <dgm:presLayoutVars>
          <dgm:bulletEnabled val="1"/>
        </dgm:presLayoutVars>
      </dgm:prSet>
      <dgm:spPr/>
    </dgm:pt>
    <dgm:pt modelId="{DFDD4382-32ED-45CC-8096-ACF6BCB1D147}" type="pres">
      <dgm:prSet presAssocID="{A4E15A9D-8532-49BF-8388-A84DC69871B9}" presName="spaceBetweenRectangles" presStyleCnt="0"/>
      <dgm:spPr/>
    </dgm:pt>
    <dgm:pt modelId="{25FBD24C-48F7-4BDD-B3B8-75EA79509D82}" type="pres">
      <dgm:prSet presAssocID="{FDED81B0-EBB7-4A67-B240-D45EE3891B84}" presName="parentLin" presStyleCnt="0"/>
      <dgm:spPr/>
    </dgm:pt>
    <dgm:pt modelId="{CE0AF8C5-ABBB-4159-AD2B-CA5544E2F79E}" type="pres">
      <dgm:prSet presAssocID="{FDED81B0-EBB7-4A67-B240-D45EE3891B84}" presName="parentLeftMargin" presStyleLbl="node1" presStyleIdx="2" presStyleCnt="5"/>
      <dgm:spPr/>
    </dgm:pt>
    <dgm:pt modelId="{A34396D8-D0CA-4C81-ABEF-AE6D46F2B090}" type="pres">
      <dgm:prSet presAssocID="{FDED81B0-EBB7-4A67-B240-D45EE3891B84}" presName="parentText" presStyleLbl="node1" presStyleIdx="3" presStyleCnt="5">
        <dgm:presLayoutVars>
          <dgm:chMax val="0"/>
          <dgm:bulletEnabled val="1"/>
        </dgm:presLayoutVars>
      </dgm:prSet>
      <dgm:spPr/>
    </dgm:pt>
    <dgm:pt modelId="{3CA8496A-D34C-4E83-88B2-C06A15F3BA07}" type="pres">
      <dgm:prSet presAssocID="{FDED81B0-EBB7-4A67-B240-D45EE3891B84}" presName="negativeSpace" presStyleCnt="0"/>
      <dgm:spPr/>
    </dgm:pt>
    <dgm:pt modelId="{C37622C3-302A-4C51-A1B7-625737048EDE}" type="pres">
      <dgm:prSet presAssocID="{FDED81B0-EBB7-4A67-B240-D45EE3891B84}" presName="childText" presStyleLbl="conFgAcc1" presStyleIdx="3" presStyleCnt="5">
        <dgm:presLayoutVars>
          <dgm:bulletEnabled val="1"/>
        </dgm:presLayoutVars>
      </dgm:prSet>
      <dgm:spPr/>
    </dgm:pt>
    <dgm:pt modelId="{8F49F9D3-4546-46AD-BE4D-E4C45C9C9922}" type="pres">
      <dgm:prSet presAssocID="{41E0F333-15EE-43F3-B7B0-2958FD57CD0A}" presName="spaceBetweenRectangles" presStyleCnt="0"/>
      <dgm:spPr/>
    </dgm:pt>
    <dgm:pt modelId="{6ED249F7-B6C5-4CCD-8E03-AF7D3542B8E7}" type="pres">
      <dgm:prSet presAssocID="{116549BA-FB4A-4326-92FF-A283473A2ABF}" presName="parentLin" presStyleCnt="0"/>
      <dgm:spPr/>
    </dgm:pt>
    <dgm:pt modelId="{17783A9D-241F-4C6F-BFA6-AD8D63DBC177}" type="pres">
      <dgm:prSet presAssocID="{116549BA-FB4A-4326-92FF-A283473A2ABF}" presName="parentLeftMargin" presStyleLbl="node1" presStyleIdx="3" presStyleCnt="5"/>
      <dgm:spPr/>
    </dgm:pt>
    <dgm:pt modelId="{805ECA71-299E-4874-A5ED-8B58A953A136}" type="pres">
      <dgm:prSet presAssocID="{116549BA-FB4A-4326-92FF-A283473A2ABF}" presName="parentText" presStyleLbl="node1" presStyleIdx="4" presStyleCnt="5">
        <dgm:presLayoutVars>
          <dgm:chMax val="0"/>
          <dgm:bulletEnabled val="1"/>
        </dgm:presLayoutVars>
      </dgm:prSet>
      <dgm:spPr/>
    </dgm:pt>
    <dgm:pt modelId="{67977E29-35B6-414E-8C73-7E1AB44B307E}" type="pres">
      <dgm:prSet presAssocID="{116549BA-FB4A-4326-92FF-A283473A2ABF}" presName="negativeSpace" presStyleCnt="0"/>
      <dgm:spPr/>
    </dgm:pt>
    <dgm:pt modelId="{43431A8D-3576-49A0-A561-CE85B08D7D87}" type="pres">
      <dgm:prSet presAssocID="{116549BA-FB4A-4326-92FF-A283473A2ABF}" presName="childText" presStyleLbl="conFgAcc1" presStyleIdx="4" presStyleCnt="5">
        <dgm:presLayoutVars>
          <dgm:bulletEnabled val="1"/>
        </dgm:presLayoutVars>
      </dgm:prSet>
      <dgm:spPr/>
    </dgm:pt>
  </dgm:ptLst>
  <dgm:cxnLst>
    <dgm:cxn modelId="{E795DA07-1503-476E-BF4C-5D18ABB2EA21}" type="presOf" srcId="{DEE178BE-7219-4C9E-A79F-F779EE228208}" destId="{B070EF44-474C-421D-832C-8EC58DAB50F7}" srcOrd="0" destOrd="0" presId="urn:microsoft.com/office/officeart/2005/8/layout/list1"/>
    <dgm:cxn modelId="{54B2410C-A248-4437-B1FD-41C9332FE493}" srcId="{DEE178BE-7219-4C9E-A79F-F779EE228208}" destId="{E6BC5010-70D8-4717-8ABC-92C11C03F04A}" srcOrd="1" destOrd="0" parTransId="{8CDD96BB-1C1D-46BC-8809-D9EF35B85A96}" sibTransId="{61977A22-A3F9-4878-B951-5B8A3917207B}"/>
    <dgm:cxn modelId="{A0998227-B0C8-4336-BF4E-17078B5DCA5B}" type="presOf" srcId="{D372BE54-0662-4523-B651-AAF19AAB5C47}" destId="{6CDF9F97-72DC-42A2-97F1-066803EF7811}" srcOrd="0" destOrd="0" presId="urn:microsoft.com/office/officeart/2005/8/layout/list1"/>
    <dgm:cxn modelId="{4D749936-F412-4175-A620-958336E48DF7}" srcId="{DEE178BE-7219-4C9E-A79F-F779EE228208}" destId="{D372BE54-0662-4523-B651-AAF19AAB5C47}" srcOrd="2" destOrd="0" parTransId="{DDCF6639-3D0C-42A2-A0EF-E24F78BE37EE}" sibTransId="{A4E15A9D-8532-49BF-8388-A84DC69871B9}"/>
    <dgm:cxn modelId="{3E16913A-1B27-4E17-AC62-916224E68D3E}" type="presOf" srcId="{70602852-6C06-45E4-9A3F-CA3046AB4DCB}" destId="{186C9C28-F6CE-4946-8E2F-3EE304B35F22}" srcOrd="1" destOrd="0" presId="urn:microsoft.com/office/officeart/2005/8/layout/list1"/>
    <dgm:cxn modelId="{E8E85A77-2B91-45C6-A12B-458AEC3A10FF}" type="presOf" srcId="{E6BC5010-70D8-4717-8ABC-92C11C03F04A}" destId="{CBF163D2-9A7B-485F-BD3C-CC2C2B863B5E}" srcOrd="1" destOrd="0" presId="urn:microsoft.com/office/officeart/2005/8/layout/list1"/>
    <dgm:cxn modelId="{5414177C-2436-46FF-94DC-1E87DFB7CE2A}" srcId="{DEE178BE-7219-4C9E-A79F-F779EE228208}" destId="{70602852-6C06-45E4-9A3F-CA3046AB4DCB}" srcOrd="0" destOrd="0" parTransId="{161194D1-31DF-43FD-A783-368D0AF92567}" sibTransId="{5885EA0E-FBDD-4427-AAD2-E093BA81ADC3}"/>
    <dgm:cxn modelId="{C01CA87D-16B1-44FA-A5EA-2E2818888B9A}" type="presOf" srcId="{E6BC5010-70D8-4717-8ABC-92C11C03F04A}" destId="{B7DD813F-79C6-4746-9F9A-E609F3358470}" srcOrd="0" destOrd="0" presId="urn:microsoft.com/office/officeart/2005/8/layout/list1"/>
    <dgm:cxn modelId="{4E766184-F0CA-4256-8CE0-072504D69A96}" srcId="{DEE178BE-7219-4C9E-A79F-F779EE228208}" destId="{FDED81B0-EBB7-4A67-B240-D45EE3891B84}" srcOrd="3" destOrd="0" parTransId="{FA549725-3EC3-4AC1-A7B7-87D533B0EC74}" sibTransId="{41E0F333-15EE-43F3-B7B0-2958FD57CD0A}"/>
    <dgm:cxn modelId="{558A7990-7AE1-43FC-B3E5-D1504D2E5D3E}" srcId="{DEE178BE-7219-4C9E-A79F-F779EE228208}" destId="{116549BA-FB4A-4326-92FF-A283473A2ABF}" srcOrd="4" destOrd="0" parTransId="{84613917-37F4-4920-B1E2-732B10E4555C}" sibTransId="{9984401F-FBE5-4086-9F5C-85D654F137AC}"/>
    <dgm:cxn modelId="{354F8C93-A7A5-443C-A29A-CF161566A59C}" type="presOf" srcId="{FDED81B0-EBB7-4A67-B240-D45EE3891B84}" destId="{A34396D8-D0CA-4C81-ABEF-AE6D46F2B090}" srcOrd="1" destOrd="0" presId="urn:microsoft.com/office/officeart/2005/8/layout/list1"/>
    <dgm:cxn modelId="{C49F4FAC-528C-42FA-9442-745B611B35CA}" type="presOf" srcId="{116549BA-FB4A-4326-92FF-A283473A2ABF}" destId="{805ECA71-299E-4874-A5ED-8B58A953A136}" srcOrd="1" destOrd="0" presId="urn:microsoft.com/office/officeart/2005/8/layout/list1"/>
    <dgm:cxn modelId="{4D3654C6-8DB8-4338-801C-75B3CAF55531}" type="presOf" srcId="{D372BE54-0662-4523-B651-AAF19AAB5C47}" destId="{997F4CEB-260D-433D-8EAB-1DAE8726F45C}" srcOrd="1" destOrd="0" presId="urn:microsoft.com/office/officeart/2005/8/layout/list1"/>
    <dgm:cxn modelId="{09A024D9-FF89-4744-B960-2FA1CC8C56CB}" type="presOf" srcId="{FDED81B0-EBB7-4A67-B240-D45EE3891B84}" destId="{CE0AF8C5-ABBB-4159-AD2B-CA5544E2F79E}" srcOrd="0" destOrd="0" presId="urn:microsoft.com/office/officeart/2005/8/layout/list1"/>
    <dgm:cxn modelId="{A41AA1DE-C69D-46E8-9582-F4237C1BBF84}" type="presOf" srcId="{70602852-6C06-45E4-9A3F-CA3046AB4DCB}" destId="{436430FF-1064-4957-8C52-4B88139E2EDA}" srcOrd="0" destOrd="0" presId="urn:microsoft.com/office/officeart/2005/8/layout/list1"/>
    <dgm:cxn modelId="{0030F4FE-3630-4119-9ECF-F6AB80D78B3C}" type="presOf" srcId="{116549BA-FB4A-4326-92FF-A283473A2ABF}" destId="{17783A9D-241F-4C6F-BFA6-AD8D63DBC177}" srcOrd="0" destOrd="0" presId="urn:microsoft.com/office/officeart/2005/8/layout/list1"/>
    <dgm:cxn modelId="{6E91F756-9E00-49F2-A1E6-CBE433ED1B24}" type="presParOf" srcId="{B070EF44-474C-421D-832C-8EC58DAB50F7}" destId="{B6FAE7C4-2672-4326-BDFE-AF2C9C631C85}" srcOrd="0" destOrd="0" presId="urn:microsoft.com/office/officeart/2005/8/layout/list1"/>
    <dgm:cxn modelId="{B8628AA5-E065-462F-A27F-D4A9B86E8BA6}" type="presParOf" srcId="{B6FAE7C4-2672-4326-BDFE-AF2C9C631C85}" destId="{436430FF-1064-4957-8C52-4B88139E2EDA}" srcOrd="0" destOrd="0" presId="urn:microsoft.com/office/officeart/2005/8/layout/list1"/>
    <dgm:cxn modelId="{1D0AF608-AF21-4632-A3C9-331836ACA2FD}" type="presParOf" srcId="{B6FAE7C4-2672-4326-BDFE-AF2C9C631C85}" destId="{186C9C28-F6CE-4946-8E2F-3EE304B35F22}" srcOrd="1" destOrd="0" presId="urn:microsoft.com/office/officeart/2005/8/layout/list1"/>
    <dgm:cxn modelId="{1262D412-EF0F-45B0-B09C-DFB37D62F530}" type="presParOf" srcId="{B070EF44-474C-421D-832C-8EC58DAB50F7}" destId="{2C4E43B4-EBC3-4C84-B9E9-F01989E66258}" srcOrd="1" destOrd="0" presId="urn:microsoft.com/office/officeart/2005/8/layout/list1"/>
    <dgm:cxn modelId="{D28A824E-6FB8-4336-99F3-F2C061781C10}" type="presParOf" srcId="{B070EF44-474C-421D-832C-8EC58DAB50F7}" destId="{1F9F92A8-1B36-4E58-9531-8948C1084B28}" srcOrd="2" destOrd="0" presId="urn:microsoft.com/office/officeart/2005/8/layout/list1"/>
    <dgm:cxn modelId="{38A7565D-A222-4F8C-9C6D-AAEAF229A9AC}" type="presParOf" srcId="{B070EF44-474C-421D-832C-8EC58DAB50F7}" destId="{0079B267-48BE-4E05-977B-F61C0BEE6A32}" srcOrd="3" destOrd="0" presId="urn:microsoft.com/office/officeart/2005/8/layout/list1"/>
    <dgm:cxn modelId="{418E083B-69B7-467A-A229-5AD19A0269E8}" type="presParOf" srcId="{B070EF44-474C-421D-832C-8EC58DAB50F7}" destId="{B75BA69D-2AD0-42B7-B456-A12731545C57}" srcOrd="4" destOrd="0" presId="urn:microsoft.com/office/officeart/2005/8/layout/list1"/>
    <dgm:cxn modelId="{2556B323-F20F-4F5D-99FD-8ECE047E7B13}" type="presParOf" srcId="{B75BA69D-2AD0-42B7-B456-A12731545C57}" destId="{B7DD813F-79C6-4746-9F9A-E609F3358470}" srcOrd="0" destOrd="0" presId="urn:microsoft.com/office/officeart/2005/8/layout/list1"/>
    <dgm:cxn modelId="{BB567D74-39E8-4EA7-83C6-AF24CB4A18EA}" type="presParOf" srcId="{B75BA69D-2AD0-42B7-B456-A12731545C57}" destId="{CBF163D2-9A7B-485F-BD3C-CC2C2B863B5E}" srcOrd="1" destOrd="0" presId="urn:microsoft.com/office/officeart/2005/8/layout/list1"/>
    <dgm:cxn modelId="{4DFAA5D0-BF92-4734-AFF1-928B993E6E0F}" type="presParOf" srcId="{B070EF44-474C-421D-832C-8EC58DAB50F7}" destId="{59A17FEC-0637-4768-8199-F6D5F4B0ED2C}" srcOrd="5" destOrd="0" presId="urn:microsoft.com/office/officeart/2005/8/layout/list1"/>
    <dgm:cxn modelId="{BE318683-3434-4CA6-8E9F-C62C064D21A1}" type="presParOf" srcId="{B070EF44-474C-421D-832C-8EC58DAB50F7}" destId="{E62F6066-C51F-4434-B3F0-5FFFA5DA95CA}" srcOrd="6" destOrd="0" presId="urn:microsoft.com/office/officeart/2005/8/layout/list1"/>
    <dgm:cxn modelId="{8A8ED9F4-0005-440F-8562-AF7C2DBBC0AF}" type="presParOf" srcId="{B070EF44-474C-421D-832C-8EC58DAB50F7}" destId="{5BD59C03-C084-4C33-9E22-09A29BDDABFC}" srcOrd="7" destOrd="0" presId="urn:microsoft.com/office/officeart/2005/8/layout/list1"/>
    <dgm:cxn modelId="{30304D5D-1F73-4349-8803-3153A31B6566}" type="presParOf" srcId="{B070EF44-474C-421D-832C-8EC58DAB50F7}" destId="{E6809BAD-987E-49D8-8197-D038B329E423}" srcOrd="8" destOrd="0" presId="urn:microsoft.com/office/officeart/2005/8/layout/list1"/>
    <dgm:cxn modelId="{D5234454-7EBB-4FBA-8A80-0821239EDF79}" type="presParOf" srcId="{E6809BAD-987E-49D8-8197-D038B329E423}" destId="{6CDF9F97-72DC-42A2-97F1-066803EF7811}" srcOrd="0" destOrd="0" presId="urn:microsoft.com/office/officeart/2005/8/layout/list1"/>
    <dgm:cxn modelId="{29B408E7-4F34-41BB-8364-23C643C6A41C}" type="presParOf" srcId="{E6809BAD-987E-49D8-8197-D038B329E423}" destId="{997F4CEB-260D-433D-8EAB-1DAE8726F45C}" srcOrd="1" destOrd="0" presId="urn:microsoft.com/office/officeart/2005/8/layout/list1"/>
    <dgm:cxn modelId="{89F367A3-0ADD-4F98-8D65-CDE1EE2BA018}" type="presParOf" srcId="{B070EF44-474C-421D-832C-8EC58DAB50F7}" destId="{78B99E39-6FDF-41EA-9A77-6F8C7F9CC64A}" srcOrd="9" destOrd="0" presId="urn:microsoft.com/office/officeart/2005/8/layout/list1"/>
    <dgm:cxn modelId="{9EEA5434-98A1-4AA5-9007-9E8394A50204}" type="presParOf" srcId="{B070EF44-474C-421D-832C-8EC58DAB50F7}" destId="{1C1EC81C-4040-4A62-836D-D823966DB484}" srcOrd="10" destOrd="0" presId="urn:microsoft.com/office/officeart/2005/8/layout/list1"/>
    <dgm:cxn modelId="{CFA4C843-02C6-4AE9-AB9C-78706FAC3DFD}" type="presParOf" srcId="{B070EF44-474C-421D-832C-8EC58DAB50F7}" destId="{DFDD4382-32ED-45CC-8096-ACF6BCB1D147}" srcOrd="11" destOrd="0" presId="urn:microsoft.com/office/officeart/2005/8/layout/list1"/>
    <dgm:cxn modelId="{9605ACA3-DE07-4D27-B394-1FB2F313CC8D}" type="presParOf" srcId="{B070EF44-474C-421D-832C-8EC58DAB50F7}" destId="{25FBD24C-48F7-4BDD-B3B8-75EA79509D82}" srcOrd="12" destOrd="0" presId="urn:microsoft.com/office/officeart/2005/8/layout/list1"/>
    <dgm:cxn modelId="{71976F1F-C9BE-4EAC-A756-CC8B41CE4042}" type="presParOf" srcId="{25FBD24C-48F7-4BDD-B3B8-75EA79509D82}" destId="{CE0AF8C5-ABBB-4159-AD2B-CA5544E2F79E}" srcOrd="0" destOrd="0" presId="urn:microsoft.com/office/officeart/2005/8/layout/list1"/>
    <dgm:cxn modelId="{CFEEC563-E7DE-41C7-9757-306654ECFF67}" type="presParOf" srcId="{25FBD24C-48F7-4BDD-B3B8-75EA79509D82}" destId="{A34396D8-D0CA-4C81-ABEF-AE6D46F2B090}" srcOrd="1" destOrd="0" presId="urn:microsoft.com/office/officeart/2005/8/layout/list1"/>
    <dgm:cxn modelId="{E106C2A8-168C-4216-9379-393A9FDC003F}" type="presParOf" srcId="{B070EF44-474C-421D-832C-8EC58DAB50F7}" destId="{3CA8496A-D34C-4E83-88B2-C06A15F3BA07}" srcOrd="13" destOrd="0" presId="urn:microsoft.com/office/officeart/2005/8/layout/list1"/>
    <dgm:cxn modelId="{D92F1C29-1CB9-4E63-8239-8C82BB697573}" type="presParOf" srcId="{B070EF44-474C-421D-832C-8EC58DAB50F7}" destId="{C37622C3-302A-4C51-A1B7-625737048EDE}" srcOrd="14" destOrd="0" presId="urn:microsoft.com/office/officeart/2005/8/layout/list1"/>
    <dgm:cxn modelId="{795F0680-286C-4E61-87AE-B4CE315072C3}" type="presParOf" srcId="{B070EF44-474C-421D-832C-8EC58DAB50F7}" destId="{8F49F9D3-4546-46AD-BE4D-E4C45C9C9922}" srcOrd="15" destOrd="0" presId="urn:microsoft.com/office/officeart/2005/8/layout/list1"/>
    <dgm:cxn modelId="{7C4CDF17-E9C6-40F2-876F-CCCAC236B2B7}" type="presParOf" srcId="{B070EF44-474C-421D-832C-8EC58DAB50F7}" destId="{6ED249F7-B6C5-4CCD-8E03-AF7D3542B8E7}" srcOrd="16" destOrd="0" presId="urn:microsoft.com/office/officeart/2005/8/layout/list1"/>
    <dgm:cxn modelId="{6CC4EE3A-D439-4BFC-AF1F-47DF13F8A7E0}" type="presParOf" srcId="{6ED249F7-B6C5-4CCD-8E03-AF7D3542B8E7}" destId="{17783A9D-241F-4C6F-BFA6-AD8D63DBC177}" srcOrd="0" destOrd="0" presId="urn:microsoft.com/office/officeart/2005/8/layout/list1"/>
    <dgm:cxn modelId="{4D4ED23C-E38D-460A-B947-67360B5B819E}" type="presParOf" srcId="{6ED249F7-B6C5-4CCD-8E03-AF7D3542B8E7}" destId="{805ECA71-299E-4874-A5ED-8B58A953A136}" srcOrd="1" destOrd="0" presId="urn:microsoft.com/office/officeart/2005/8/layout/list1"/>
    <dgm:cxn modelId="{D7182A20-087E-405B-882E-59131B4A9E12}" type="presParOf" srcId="{B070EF44-474C-421D-832C-8EC58DAB50F7}" destId="{67977E29-35B6-414E-8C73-7E1AB44B307E}" srcOrd="17" destOrd="0" presId="urn:microsoft.com/office/officeart/2005/8/layout/list1"/>
    <dgm:cxn modelId="{86D90E0A-83BA-410E-B6C2-4752B97D98EE}" type="presParOf" srcId="{B070EF44-474C-421D-832C-8EC58DAB50F7}" destId="{43431A8D-3576-49A0-A561-CE85B08D7D87}"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E178BE-7219-4C9E-A79F-F779EE228208}" type="doc">
      <dgm:prSet loTypeId="urn:microsoft.com/office/officeart/2005/8/layout/list1" loCatId="list" qsTypeId="urn:microsoft.com/office/officeart/2005/8/quickstyle/3d2" qsCatId="3D" csTypeId="urn:microsoft.com/office/officeart/2005/8/colors/accent3_1" csCatId="accent3" phldr="1"/>
      <dgm:spPr/>
      <dgm:t>
        <a:bodyPr/>
        <a:lstStyle/>
        <a:p>
          <a:endParaRPr lang="es-EC"/>
        </a:p>
      </dgm:t>
    </dgm:pt>
    <dgm:pt modelId="{70602852-6C06-45E4-9A3F-CA3046AB4DCB}">
      <dgm:prSet phldrT="[Texto]" custT="1"/>
      <dgm:spPr/>
      <dgm:t>
        <a:bodyPr/>
        <a:lstStyle/>
        <a:p>
          <a:r>
            <a:rPr lang="es-EC" sz="1200"/>
            <a:t>Rol</a:t>
          </a:r>
        </a:p>
      </dgm:t>
    </dgm:pt>
    <dgm:pt modelId="{161194D1-31DF-43FD-A783-368D0AF92567}" type="parTrans" cxnId="{5414177C-2436-46FF-94DC-1E87DFB7CE2A}">
      <dgm:prSet/>
      <dgm:spPr/>
      <dgm:t>
        <a:bodyPr/>
        <a:lstStyle/>
        <a:p>
          <a:endParaRPr lang="es-EC" sz="800"/>
        </a:p>
      </dgm:t>
    </dgm:pt>
    <dgm:pt modelId="{5885EA0E-FBDD-4427-AAD2-E093BA81ADC3}" type="sibTrans" cxnId="{5414177C-2436-46FF-94DC-1E87DFB7CE2A}">
      <dgm:prSet/>
      <dgm:spPr/>
      <dgm:t>
        <a:bodyPr/>
        <a:lstStyle/>
        <a:p>
          <a:endParaRPr lang="es-EC" sz="800"/>
        </a:p>
      </dgm:t>
    </dgm:pt>
    <dgm:pt modelId="{E6BC5010-70D8-4717-8ABC-92C11C03F04A}">
      <dgm:prSet phldrT="[Texto]" custT="1"/>
      <dgm:spPr/>
      <dgm:t>
        <a:bodyPr/>
        <a:lstStyle/>
        <a:p>
          <a:r>
            <a:rPr lang="es-EC" sz="1200"/>
            <a:t>Iess</a:t>
          </a:r>
        </a:p>
      </dgm:t>
    </dgm:pt>
    <dgm:pt modelId="{8CDD96BB-1C1D-46BC-8809-D9EF35B85A96}" type="parTrans" cxnId="{54B2410C-A248-4437-B1FD-41C9332FE493}">
      <dgm:prSet/>
      <dgm:spPr/>
      <dgm:t>
        <a:bodyPr/>
        <a:lstStyle/>
        <a:p>
          <a:endParaRPr lang="es-EC" sz="800"/>
        </a:p>
      </dgm:t>
    </dgm:pt>
    <dgm:pt modelId="{61977A22-A3F9-4878-B951-5B8A3917207B}" type="sibTrans" cxnId="{54B2410C-A248-4437-B1FD-41C9332FE493}">
      <dgm:prSet/>
      <dgm:spPr/>
      <dgm:t>
        <a:bodyPr/>
        <a:lstStyle/>
        <a:p>
          <a:endParaRPr lang="es-EC" sz="800"/>
        </a:p>
      </dgm:t>
    </dgm:pt>
    <dgm:pt modelId="{B070EF44-474C-421D-832C-8EC58DAB50F7}" type="pres">
      <dgm:prSet presAssocID="{DEE178BE-7219-4C9E-A79F-F779EE228208}" presName="linear" presStyleCnt="0">
        <dgm:presLayoutVars>
          <dgm:dir/>
          <dgm:animLvl val="lvl"/>
          <dgm:resizeHandles val="exact"/>
        </dgm:presLayoutVars>
      </dgm:prSet>
      <dgm:spPr/>
    </dgm:pt>
    <dgm:pt modelId="{B6FAE7C4-2672-4326-BDFE-AF2C9C631C85}" type="pres">
      <dgm:prSet presAssocID="{70602852-6C06-45E4-9A3F-CA3046AB4DCB}" presName="parentLin" presStyleCnt="0"/>
      <dgm:spPr/>
    </dgm:pt>
    <dgm:pt modelId="{436430FF-1064-4957-8C52-4B88139E2EDA}" type="pres">
      <dgm:prSet presAssocID="{70602852-6C06-45E4-9A3F-CA3046AB4DCB}" presName="parentLeftMargin" presStyleLbl="node1" presStyleIdx="0" presStyleCnt="2"/>
      <dgm:spPr/>
    </dgm:pt>
    <dgm:pt modelId="{186C9C28-F6CE-4946-8E2F-3EE304B35F22}" type="pres">
      <dgm:prSet presAssocID="{70602852-6C06-45E4-9A3F-CA3046AB4DCB}" presName="parentText" presStyleLbl="node1" presStyleIdx="0" presStyleCnt="2">
        <dgm:presLayoutVars>
          <dgm:chMax val="0"/>
          <dgm:bulletEnabled val="1"/>
        </dgm:presLayoutVars>
      </dgm:prSet>
      <dgm:spPr/>
    </dgm:pt>
    <dgm:pt modelId="{2C4E43B4-EBC3-4C84-B9E9-F01989E66258}" type="pres">
      <dgm:prSet presAssocID="{70602852-6C06-45E4-9A3F-CA3046AB4DCB}" presName="negativeSpace" presStyleCnt="0"/>
      <dgm:spPr/>
    </dgm:pt>
    <dgm:pt modelId="{1F9F92A8-1B36-4E58-9531-8948C1084B28}" type="pres">
      <dgm:prSet presAssocID="{70602852-6C06-45E4-9A3F-CA3046AB4DCB}" presName="childText" presStyleLbl="conFgAcc1" presStyleIdx="0" presStyleCnt="2">
        <dgm:presLayoutVars>
          <dgm:bulletEnabled val="1"/>
        </dgm:presLayoutVars>
      </dgm:prSet>
      <dgm:spPr/>
    </dgm:pt>
    <dgm:pt modelId="{0079B267-48BE-4E05-977B-F61C0BEE6A32}" type="pres">
      <dgm:prSet presAssocID="{5885EA0E-FBDD-4427-AAD2-E093BA81ADC3}" presName="spaceBetweenRectangles" presStyleCnt="0"/>
      <dgm:spPr/>
    </dgm:pt>
    <dgm:pt modelId="{B75BA69D-2AD0-42B7-B456-A12731545C57}" type="pres">
      <dgm:prSet presAssocID="{E6BC5010-70D8-4717-8ABC-92C11C03F04A}" presName="parentLin" presStyleCnt="0"/>
      <dgm:spPr/>
    </dgm:pt>
    <dgm:pt modelId="{B7DD813F-79C6-4746-9F9A-E609F3358470}" type="pres">
      <dgm:prSet presAssocID="{E6BC5010-70D8-4717-8ABC-92C11C03F04A}" presName="parentLeftMargin" presStyleLbl="node1" presStyleIdx="0" presStyleCnt="2"/>
      <dgm:spPr/>
    </dgm:pt>
    <dgm:pt modelId="{CBF163D2-9A7B-485F-BD3C-CC2C2B863B5E}" type="pres">
      <dgm:prSet presAssocID="{E6BC5010-70D8-4717-8ABC-92C11C03F04A}" presName="parentText" presStyleLbl="node1" presStyleIdx="1" presStyleCnt="2">
        <dgm:presLayoutVars>
          <dgm:chMax val="0"/>
          <dgm:bulletEnabled val="1"/>
        </dgm:presLayoutVars>
      </dgm:prSet>
      <dgm:spPr/>
    </dgm:pt>
    <dgm:pt modelId="{59A17FEC-0637-4768-8199-F6D5F4B0ED2C}" type="pres">
      <dgm:prSet presAssocID="{E6BC5010-70D8-4717-8ABC-92C11C03F04A}" presName="negativeSpace" presStyleCnt="0"/>
      <dgm:spPr/>
    </dgm:pt>
    <dgm:pt modelId="{E62F6066-C51F-4434-B3F0-5FFFA5DA95CA}" type="pres">
      <dgm:prSet presAssocID="{E6BC5010-70D8-4717-8ABC-92C11C03F04A}" presName="childText" presStyleLbl="conFgAcc1" presStyleIdx="1" presStyleCnt="2">
        <dgm:presLayoutVars>
          <dgm:bulletEnabled val="1"/>
        </dgm:presLayoutVars>
      </dgm:prSet>
      <dgm:spPr/>
    </dgm:pt>
  </dgm:ptLst>
  <dgm:cxnLst>
    <dgm:cxn modelId="{E795DA07-1503-476E-BF4C-5D18ABB2EA21}" type="presOf" srcId="{DEE178BE-7219-4C9E-A79F-F779EE228208}" destId="{B070EF44-474C-421D-832C-8EC58DAB50F7}" srcOrd="0" destOrd="0" presId="urn:microsoft.com/office/officeart/2005/8/layout/list1"/>
    <dgm:cxn modelId="{54B2410C-A248-4437-B1FD-41C9332FE493}" srcId="{DEE178BE-7219-4C9E-A79F-F779EE228208}" destId="{E6BC5010-70D8-4717-8ABC-92C11C03F04A}" srcOrd="1" destOrd="0" parTransId="{8CDD96BB-1C1D-46BC-8809-D9EF35B85A96}" sibTransId="{61977A22-A3F9-4878-B951-5B8A3917207B}"/>
    <dgm:cxn modelId="{3E16913A-1B27-4E17-AC62-916224E68D3E}" type="presOf" srcId="{70602852-6C06-45E4-9A3F-CA3046AB4DCB}" destId="{186C9C28-F6CE-4946-8E2F-3EE304B35F22}" srcOrd="1" destOrd="0" presId="urn:microsoft.com/office/officeart/2005/8/layout/list1"/>
    <dgm:cxn modelId="{E8E85A77-2B91-45C6-A12B-458AEC3A10FF}" type="presOf" srcId="{E6BC5010-70D8-4717-8ABC-92C11C03F04A}" destId="{CBF163D2-9A7B-485F-BD3C-CC2C2B863B5E}" srcOrd="1" destOrd="0" presId="urn:microsoft.com/office/officeart/2005/8/layout/list1"/>
    <dgm:cxn modelId="{5414177C-2436-46FF-94DC-1E87DFB7CE2A}" srcId="{DEE178BE-7219-4C9E-A79F-F779EE228208}" destId="{70602852-6C06-45E4-9A3F-CA3046AB4DCB}" srcOrd="0" destOrd="0" parTransId="{161194D1-31DF-43FD-A783-368D0AF92567}" sibTransId="{5885EA0E-FBDD-4427-AAD2-E093BA81ADC3}"/>
    <dgm:cxn modelId="{C01CA87D-16B1-44FA-A5EA-2E2818888B9A}" type="presOf" srcId="{E6BC5010-70D8-4717-8ABC-92C11C03F04A}" destId="{B7DD813F-79C6-4746-9F9A-E609F3358470}" srcOrd="0" destOrd="0" presId="urn:microsoft.com/office/officeart/2005/8/layout/list1"/>
    <dgm:cxn modelId="{A41AA1DE-C69D-46E8-9582-F4237C1BBF84}" type="presOf" srcId="{70602852-6C06-45E4-9A3F-CA3046AB4DCB}" destId="{436430FF-1064-4957-8C52-4B88139E2EDA}" srcOrd="0" destOrd="0" presId="urn:microsoft.com/office/officeart/2005/8/layout/list1"/>
    <dgm:cxn modelId="{6E91F756-9E00-49F2-A1E6-CBE433ED1B24}" type="presParOf" srcId="{B070EF44-474C-421D-832C-8EC58DAB50F7}" destId="{B6FAE7C4-2672-4326-BDFE-AF2C9C631C85}" srcOrd="0" destOrd="0" presId="urn:microsoft.com/office/officeart/2005/8/layout/list1"/>
    <dgm:cxn modelId="{B8628AA5-E065-462F-A27F-D4A9B86E8BA6}" type="presParOf" srcId="{B6FAE7C4-2672-4326-BDFE-AF2C9C631C85}" destId="{436430FF-1064-4957-8C52-4B88139E2EDA}" srcOrd="0" destOrd="0" presId="urn:microsoft.com/office/officeart/2005/8/layout/list1"/>
    <dgm:cxn modelId="{1D0AF608-AF21-4632-A3C9-331836ACA2FD}" type="presParOf" srcId="{B6FAE7C4-2672-4326-BDFE-AF2C9C631C85}" destId="{186C9C28-F6CE-4946-8E2F-3EE304B35F22}" srcOrd="1" destOrd="0" presId="urn:microsoft.com/office/officeart/2005/8/layout/list1"/>
    <dgm:cxn modelId="{1262D412-EF0F-45B0-B09C-DFB37D62F530}" type="presParOf" srcId="{B070EF44-474C-421D-832C-8EC58DAB50F7}" destId="{2C4E43B4-EBC3-4C84-B9E9-F01989E66258}" srcOrd="1" destOrd="0" presId="urn:microsoft.com/office/officeart/2005/8/layout/list1"/>
    <dgm:cxn modelId="{D28A824E-6FB8-4336-99F3-F2C061781C10}" type="presParOf" srcId="{B070EF44-474C-421D-832C-8EC58DAB50F7}" destId="{1F9F92A8-1B36-4E58-9531-8948C1084B28}" srcOrd="2" destOrd="0" presId="urn:microsoft.com/office/officeart/2005/8/layout/list1"/>
    <dgm:cxn modelId="{38A7565D-A222-4F8C-9C6D-AAEAF229A9AC}" type="presParOf" srcId="{B070EF44-474C-421D-832C-8EC58DAB50F7}" destId="{0079B267-48BE-4E05-977B-F61C0BEE6A32}" srcOrd="3" destOrd="0" presId="urn:microsoft.com/office/officeart/2005/8/layout/list1"/>
    <dgm:cxn modelId="{418E083B-69B7-467A-A229-5AD19A0269E8}" type="presParOf" srcId="{B070EF44-474C-421D-832C-8EC58DAB50F7}" destId="{B75BA69D-2AD0-42B7-B456-A12731545C57}" srcOrd="4" destOrd="0" presId="urn:microsoft.com/office/officeart/2005/8/layout/list1"/>
    <dgm:cxn modelId="{2556B323-F20F-4F5D-99FD-8ECE047E7B13}" type="presParOf" srcId="{B75BA69D-2AD0-42B7-B456-A12731545C57}" destId="{B7DD813F-79C6-4746-9F9A-E609F3358470}" srcOrd="0" destOrd="0" presId="urn:microsoft.com/office/officeart/2005/8/layout/list1"/>
    <dgm:cxn modelId="{BB567D74-39E8-4EA7-83C6-AF24CB4A18EA}" type="presParOf" srcId="{B75BA69D-2AD0-42B7-B456-A12731545C57}" destId="{CBF163D2-9A7B-485F-BD3C-CC2C2B863B5E}" srcOrd="1" destOrd="0" presId="urn:microsoft.com/office/officeart/2005/8/layout/list1"/>
    <dgm:cxn modelId="{4DFAA5D0-BF92-4734-AFF1-928B993E6E0F}" type="presParOf" srcId="{B070EF44-474C-421D-832C-8EC58DAB50F7}" destId="{59A17FEC-0637-4768-8199-F6D5F4B0ED2C}" srcOrd="5" destOrd="0" presId="urn:microsoft.com/office/officeart/2005/8/layout/list1"/>
    <dgm:cxn modelId="{BE318683-3434-4CA6-8E9F-C62C064D21A1}" type="presParOf" srcId="{B070EF44-474C-421D-832C-8EC58DAB50F7}" destId="{E62F6066-C51F-4434-B3F0-5FFFA5DA95CA}"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03785-4592-42FC-81EB-E1D7B9D4528B}">
      <dsp:nvSpPr>
        <dsp:cNvPr id="0" name=""/>
        <dsp:cNvSpPr/>
      </dsp:nvSpPr>
      <dsp:spPr>
        <a:xfrm>
          <a:off x="0" y="3772858"/>
          <a:ext cx="6801282" cy="353752"/>
        </a:xfrm>
        <a:prstGeom prst="rect">
          <a:avLst/>
        </a:prstGeom>
        <a:solidFill>
          <a:schemeClr val="accent1">
            <a:shade val="50000"/>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8. Conclusiones y Recomendaciones</a:t>
          </a:r>
        </a:p>
      </dsp:txBody>
      <dsp:txXfrm>
        <a:off x="0" y="3772858"/>
        <a:ext cx="6801282" cy="353752"/>
      </dsp:txXfrm>
    </dsp:sp>
    <dsp:sp modelId="{8547B6F7-C402-4825-8D6D-19FA7CFDBF14}">
      <dsp:nvSpPr>
        <dsp:cNvPr id="0" name=""/>
        <dsp:cNvSpPr/>
      </dsp:nvSpPr>
      <dsp:spPr>
        <a:xfrm rot="10800000">
          <a:off x="0" y="3234093"/>
          <a:ext cx="6801282" cy="544070"/>
        </a:xfrm>
        <a:prstGeom prst="upArrowCallout">
          <a:avLst/>
        </a:prstGeom>
        <a:solidFill>
          <a:schemeClr val="accent1">
            <a:shade val="50000"/>
            <a:hueOff val="111031"/>
            <a:satOff val="-3192"/>
            <a:lumOff val="1098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7. Comunicación de Resultados</a:t>
          </a:r>
        </a:p>
      </dsp:txBody>
      <dsp:txXfrm rot="10800000">
        <a:off x="0" y="3234093"/>
        <a:ext cx="6801282" cy="353520"/>
      </dsp:txXfrm>
    </dsp:sp>
    <dsp:sp modelId="{CB0A8A51-FEE0-45A9-BB7B-AE43FE0DF584}">
      <dsp:nvSpPr>
        <dsp:cNvPr id="0" name=""/>
        <dsp:cNvSpPr/>
      </dsp:nvSpPr>
      <dsp:spPr>
        <a:xfrm rot="10800000">
          <a:off x="0" y="2695329"/>
          <a:ext cx="6801282" cy="544070"/>
        </a:xfrm>
        <a:prstGeom prst="upArrowCallout">
          <a:avLst/>
        </a:prstGeom>
        <a:solidFill>
          <a:schemeClr val="accent1">
            <a:shade val="50000"/>
            <a:hueOff val="222063"/>
            <a:satOff val="-6383"/>
            <a:lumOff val="2196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6. Resultados</a:t>
          </a:r>
        </a:p>
      </dsp:txBody>
      <dsp:txXfrm rot="10800000">
        <a:off x="0" y="2695329"/>
        <a:ext cx="6801282" cy="353520"/>
      </dsp:txXfrm>
    </dsp:sp>
    <dsp:sp modelId="{248E1F90-9173-4778-BA27-8154CE6FD88F}">
      <dsp:nvSpPr>
        <dsp:cNvPr id="0" name=""/>
        <dsp:cNvSpPr/>
      </dsp:nvSpPr>
      <dsp:spPr>
        <a:xfrm rot="10800000">
          <a:off x="0" y="2156564"/>
          <a:ext cx="6801282" cy="544070"/>
        </a:xfrm>
        <a:prstGeom prst="upArrowCallout">
          <a:avLst/>
        </a:prstGeom>
        <a:solidFill>
          <a:schemeClr val="accent1">
            <a:shade val="50000"/>
            <a:hueOff val="333094"/>
            <a:satOff val="-9575"/>
            <a:lumOff val="3294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5. Construcción de la Solución</a:t>
          </a:r>
        </a:p>
      </dsp:txBody>
      <dsp:txXfrm rot="10800000">
        <a:off x="0" y="2156564"/>
        <a:ext cx="6801282" cy="353520"/>
      </dsp:txXfrm>
    </dsp:sp>
    <dsp:sp modelId="{6F0A6461-34F8-4267-A720-A286D90FA486}">
      <dsp:nvSpPr>
        <dsp:cNvPr id="0" name=""/>
        <dsp:cNvSpPr/>
      </dsp:nvSpPr>
      <dsp:spPr>
        <a:xfrm rot="10800000">
          <a:off x="0" y="1617800"/>
          <a:ext cx="6801282" cy="544070"/>
        </a:xfrm>
        <a:prstGeom prst="upArrowCallout">
          <a:avLst/>
        </a:prstGeom>
        <a:solidFill>
          <a:schemeClr val="accent1">
            <a:shade val="50000"/>
            <a:hueOff val="444126"/>
            <a:satOff val="-12767"/>
            <a:lumOff val="4393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4. Metodología y Fuentes de Datos</a:t>
          </a:r>
        </a:p>
      </dsp:txBody>
      <dsp:txXfrm rot="10800000">
        <a:off x="0" y="1617800"/>
        <a:ext cx="6801282" cy="353520"/>
      </dsp:txXfrm>
    </dsp:sp>
    <dsp:sp modelId="{0A2DF2DD-AF46-4841-A060-A5ACB62F66CD}">
      <dsp:nvSpPr>
        <dsp:cNvPr id="0" name=""/>
        <dsp:cNvSpPr/>
      </dsp:nvSpPr>
      <dsp:spPr>
        <a:xfrm rot="10800000">
          <a:off x="0" y="1079035"/>
          <a:ext cx="6801282" cy="544070"/>
        </a:xfrm>
        <a:prstGeom prst="upArrowCallout">
          <a:avLst/>
        </a:prstGeom>
        <a:solidFill>
          <a:schemeClr val="accent1">
            <a:shade val="50000"/>
            <a:hueOff val="333094"/>
            <a:satOff val="-9575"/>
            <a:lumOff val="32947"/>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3. Objetivos – Hipótesis de Investigación</a:t>
          </a:r>
        </a:p>
      </dsp:txBody>
      <dsp:txXfrm rot="10800000">
        <a:off x="0" y="1079035"/>
        <a:ext cx="6801282" cy="353520"/>
      </dsp:txXfrm>
    </dsp:sp>
    <dsp:sp modelId="{3014D98F-1ECF-44C2-B9E8-2A556CA64317}">
      <dsp:nvSpPr>
        <dsp:cNvPr id="0" name=""/>
        <dsp:cNvSpPr/>
      </dsp:nvSpPr>
      <dsp:spPr>
        <a:xfrm rot="10800000">
          <a:off x="0" y="540270"/>
          <a:ext cx="6801282" cy="544070"/>
        </a:xfrm>
        <a:prstGeom prst="upArrowCallout">
          <a:avLst/>
        </a:prstGeom>
        <a:solidFill>
          <a:schemeClr val="accent1">
            <a:shade val="50000"/>
            <a:hueOff val="222063"/>
            <a:satOff val="-6383"/>
            <a:lumOff val="2196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2. Planteamiento del Problema</a:t>
          </a:r>
        </a:p>
      </dsp:txBody>
      <dsp:txXfrm rot="10800000">
        <a:off x="0" y="540270"/>
        <a:ext cx="6801282" cy="353520"/>
      </dsp:txXfrm>
    </dsp:sp>
    <dsp:sp modelId="{1A991409-60EB-4DE3-B19D-5C52F628A1C9}">
      <dsp:nvSpPr>
        <dsp:cNvPr id="0" name=""/>
        <dsp:cNvSpPr/>
      </dsp:nvSpPr>
      <dsp:spPr>
        <a:xfrm rot="10800000">
          <a:off x="0" y="1506"/>
          <a:ext cx="6801282" cy="544070"/>
        </a:xfrm>
        <a:prstGeom prst="upArrowCallout">
          <a:avLst/>
        </a:prstGeom>
        <a:solidFill>
          <a:schemeClr val="accent1">
            <a:shade val="50000"/>
            <a:hueOff val="111031"/>
            <a:satOff val="-3192"/>
            <a:lumOff val="1098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s-EC" sz="1600" kern="1200" dirty="0"/>
            <a:t>1. Introducción</a:t>
          </a:r>
        </a:p>
      </dsp:txBody>
      <dsp:txXfrm rot="10800000">
        <a:off x="0" y="1506"/>
        <a:ext cx="6801282" cy="353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A0A4F-03D6-49C3-950E-31C581B50900}">
      <dsp:nvSpPr>
        <dsp:cNvPr id="0" name=""/>
        <dsp:cNvSpPr/>
      </dsp:nvSpPr>
      <dsp:spPr>
        <a:xfrm>
          <a:off x="3158647" y="273624"/>
          <a:ext cx="1792720" cy="179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t>OE2. </a:t>
          </a:r>
          <a:r>
            <a:rPr lang="es-EC" sz="1600" kern="1200" dirty="0"/>
            <a:t>Identificar modelos predictivos, orientados a la Estimación de Ingresos – Concesión Efectiva de Créditos</a:t>
          </a:r>
        </a:p>
      </dsp:txBody>
      <dsp:txXfrm>
        <a:off x="3158647" y="273624"/>
        <a:ext cx="1792720" cy="1792720"/>
      </dsp:txXfrm>
    </dsp:sp>
    <dsp:sp modelId="{D60AD5E9-E55A-497B-BAE7-DD259A333F71}">
      <dsp:nvSpPr>
        <dsp:cNvPr id="0" name=""/>
        <dsp:cNvSpPr/>
      </dsp:nvSpPr>
      <dsp:spPr>
        <a:xfrm>
          <a:off x="-418" y="160447"/>
          <a:ext cx="5064962" cy="5064962"/>
        </a:xfrm>
        <a:prstGeom prst="circularArrow">
          <a:avLst>
            <a:gd name="adj1" fmla="val 6902"/>
            <a:gd name="adj2" fmla="val 465342"/>
            <a:gd name="adj3" fmla="val 549458"/>
            <a:gd name="adj4" fmla="val 20585200"/>
            <a:gd name="adj5" fmla="val 8052"/>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DFCB639-907B-47F0-A838-12C198C67F0E}">
      <dsp:nvSpPr>
        <dsp:cNvPr id="0" name=""/>
        <dsp:cNvSpPr/>
      </dsp:nvSpPr>
      <dsp:spPr>
        <a:xfrm>
          <a:off x="3158647" y="3319513"/>
          <a:ext cx="1792720" cy="179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t>OE3. </a:t>
          </a:r>
          <a:r>
            <a:rPr lang="es-EC" sz="1600" kern="1200" dirty="0"/>
            <a:t>Recopilar y analizar los datos– determinar el comportamiento crediticio.</a:t>
          </a:r>
        </a:p>
      </dsp:txBody>
      <dsp:txXfrm>
        <a:off x="3158647" y="3319513"/>
        <a:ext cx="1792720" cy="1792720"/>
      </dsp:txXfrm>
    </dsp:sp>
    <dsp:sp modelId="{C3F18723-D982-4D07-A821-EF950AE629F7}">
      <dsp:nvSpPr>
        <dsp:cNvPr id="0" name=""/>
        <dsp:cNvSpPr/>
      </dsp:nvSpPr>
      <dsp:spPr>
        <a:xfrm>
          <a:off x="-418" y="160447"/>
          <a:ext cx="5064962" cy="5064962"/>
        </a:xfrm>
        <a:prstGeom prst="circularArrow">
          <a:avLst>
            <a:gd name="adj1" fmla="val 6902"/>
            <a:gd name="adj2" fmla="val 465342"/>
            <a:gd name="adj3" fmla="val 5949458"/>
            <a:gd name="adj4" fmla="val 4385200"/>
            <a:gd name="adj5" fmla="val 8052"/>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252CB81-7C4F-4B10-99B0-DFD9FDEE858C}">
      <dsp:nvSpPr>
        <dsp:cNvPr id="0" name=""/>
        <dsp:cNvSpPr/>
      </dsp:nvSpPr>
      <dsp:spPr>
        <a:xfrm>
          <a:off x="112757" y="3319513"/>
          <a:ext cx="1792720" cy="179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t>OE4</a:t>
          </a:r>
          <a:r>
            <a:rPr lang="es-EC" sz="1600" kern="1200" dirty="0"/>
            <a:t>. Implementar y validar el modelo propuesto – construcción de un modelo de estimación de Ingresos.</a:t>
          </a:r>
        </a:p>
      </dsp:txBody>
      <dsp:txXfrm>
        <a:off x="112757" y="3319513"/>
        <a:ext cx="1792720" cy="1792720"/>
      </dsp:txXfrm>
    </dsp:sp>
    <dsp:sp modelId="{CA06471E-DA1D-4155-9DF4-7F6DAD22E2E8}">
      <dsp:nvSpPr>
        <dsp:cNvPr id="0" name=""/>
        <dsp:cNvSpPr/>
      </dsp:nvSpPr>
      <dsp:spPr>
        <a:xfrm>
          <a:off x="-418" y="160447"/>
          <a:ext cx="5064962" cy="5064962"/>
        </a:xfrm>
        <a:prstGeom prst="circularArrow">
          <a:avLst>
            <a:gd name="adj1" fmla="val 6902"/>
            <a:gd name="adj2" fmla="val 465342"/>
            <a:gd name="adj3" fmla="val 11349458"/>
            <a:gd name="adj4" fmla="val 9785200"/>
            <a:gd name="adj5" fmla="val 8052"/>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7F1CF9B-7BA9-4134-B31B-BA34E8490D85}">
      <dsp:nvSpPr>
        <dsp:cNvPr id="0" name=""/>
        <dsp:cNvSpPr/>
      </dsp:nvSpPr>
      <dsp:spPr>
        <a:xfrm>
          <a:off x="112757" y="273624"/>
          <a:ext cx="1792720" cy="179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t>OE1. </a:t>
          </a:r>
          <a:r>
            <a:rPr lang="es-EC" sz="1600" kern="1200" dirty="0"/>
            <a:t>Identificar la problemática de las Ofertas generadas – Personas no asalariadas</a:t>
          </a:r>
        </a:p>
      </dsp:txBody>
      <dsp:txXfrm>
        <a:off x="112757" y="273624"/>
        <a:ext cx="1792720" cy="1792720"/>
      </dsp:txXfrm>
    </dsp:sp>
    <dsp:sp modelId="{F89A690F-AE68-46A2-A493-188F5E9FF8F7}">
      <dsp:nvSpPr>
        <dsp:cNvPr id="0" name=""/>
        <dsp:cNvSpPr/>
      </dsp:nvSpPr>
      <dsp:spPr>
        <a:xfrm>
          <a:off x="-418" y="160447"/>
          <a:ext cx="5064962" cy="5064962"/>
        </a:xfrm>
        <a:prstGeom prst="circularArrow">
          <a:avLst>
            <a:gd name="adj1" fmla="val 6902"/>
            <a:gd name="adj2" fmla="val 465342"/>
            <a:gd name="adj3" fmla="val 16749458"/>
            <a:gd name="adj4" fmla="val 15185200"/>
            <a:gd name="adj5" fmla="val 8052"/>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1D916-D734-40E8-8C35-0C30481DF7FA}">
      <dsp:nvSpPr>
        <dsp:cNvPr id="0" name=""/>
        <dsp:cNvSpPr/>
      </dsp:nvSpPr>
      <dsp:spPr>
        <a:xfrm rot="5400000">
          <a:off x="311389" y="1281375"/>
          <a:ext cx="1133266" cy="12901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4645857D-08CA-4A2C-9E2A-DAEFD1AE2FB5}">
      <dsp:nvSpPr>
        <dsp:cNvPr id="0" name=""/>
        <dsp:cNvSpPr/>
      </dsp:nvSpPr>
      <dsp:spPr>
        <a:xfrm>
          <a:off x="189975" y="25127"/>
          <a:ext cx="1550088" cy="1335365"/>
        </a:xfrm>
        <a:prstGeom prst="roundRect">
          <a:avLst>
            <a:gd name="adj" fmla="val 1667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CLIENTES</a:t>
          </a:r>
        </a:p>
      </dsp:txBody>
      <dsp:txXfrm>
        <a:off x="255174" y="90326"/>
        <a:ext cx="1419690" cy="1204967"/>
      </dsp:txXfrm>
    </dsp:sp>
    <dsp:sp modelId="{B74AE363-3342-4164-9FB1-C23FCF61A917}">
      <dsp:nvSpPr>
        <dsp:cNvPr id="0" name=""/>
        <dsp:cNvSpPr/>
      </dsp:nvSpPr>
      <dsp:spPr>
        <a:xfrm>
          <a:off x="1986537" y="32596"/>
          <a:ext cx="2299672" cy="1273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s-EC" sz="900" kern="1200" dirty="0"/>
            <a:t>67 Variables entre ellas:</a:t>
          </a:r>
        </a:p>
        <a:p>
          <a:pPr marL="114300" lvl="2" indent="-57150" algn="l" defTabSz="400050">
            <a:lnSpc>
              <a:spcPct val="90000"/>
            </a:lnSpc>
            <a:spcBef>
              <a:spcPct val="0"/>
            </a:spcBef>
            <a:spcAft>
              <a:spcPct val="15000"/>
            </a:spcAft>
            <a:buChar char="•"/>
          </a:pPr>
          <a:r>
            <a:rPr lang="es-EC" sz="900" kern="1200" dirty="0"/>
            <a:t>Situación del Cliente</a:t>
          </a:r>
        </a:p>
        <a:p>
          <a:pPr marL="171450" lvl="3" indent="-57150" algn="l" defTabSz="400050">
            <a:lnSpc>
              <a:spcPct val="90000"/>
            </a:lnSpc>
            <a:spcBef>
              <a:spcPct val="0"/>
            </a:spcBef>
            <a:spcAft>
              <a:spcPct val="15000"/>
            </a:spcAft>
            <a:buChar char="•"/>
          </a:pPr>
          <a:r>
            <a:rPr lang="es-EC" sz="900" kern="1200" dirty="0"/>
            <a:t>Actividad Económica</a:t>
          </a:r>
        </a:p>
        <a:p>
          <a:pPr marL="228600" lvl="4" indent="-57150" algn="l" defTabSz="400050">
            <a:lnSpc>
              <a:spcPct val="90000"/>
            </a:lnSpc>
            <a:spcBef>
              <a:spcPct val="0"/>
            </a:spcBef>
            <a:spcAft>
              <a:spcPct val="15000"/>
            </a:spcAft>
            <a:buChar char="•"/>
          </a:pPr>
          <a:r>
            <a:rPr lang="es-EC" sz="900" kern="1200" dirty="0"/>
            <a:t>Actualización de Datos (Vivienda)</a:t>
          </a:r>
        </a:p>
        <a:p>
          <a:pPr marL="285750" lvl="5" indent="-57150" algn="l" defTabSz="400050">
            <a:lnSpc>
              <a:spcPct val="90000"/>
            </a:lnSpc>
            <a:spcBef>
              <a:spcPct val="0"/>
            </a:spcBef>
            <a:spcAft>
              <a:spcPct val="15000"/>
            </a:spcAft>
            <a:buChar char="•"/>
          </a:pPr>
          <a:r>
            <a:rPr lang="es-EC" sz="900" kern="1200" dirty="0"/>
            <a:t>	Información Conyuge</a:t>
          </a:r>
        </a:p>
        <a:p>
          <a:pPr marL="342900" lvl="6" indent="-57150" algn="l" defTabSz="400050">
            <a:lnSpc>
              <a:spcPct val="90000"/>
            </a:lnSpc>
            <a:spcBef>
              <a:spcPct val="0"/>
            </a:spcBef>
            <a:spcAft>
              <a:spcPct val="15000"/>
            </a:spcAft>
            <a:buChar char="•"/>
          </a:pPr>
          <a:r>
            <a:rPr lang="es-EC" sz="900" kern="1200" dirty="0"/>
            <a:t>Información Mora Entidad Local</a:t>
          </a:r>
        </a:p>
        <a:p>
          <a:pPr marL="400050" lvl="7" indent="-57150" algn="l" defTabSz="400050">
            <a:lnSpc>
              <a:spcPct val="90000"/>
            </a:lnSpc>
            <a:spcBef>
              <a:spcPct val="0"/>
            </a:spcBef>
            <a:spcAft>
              <a:spcPct val="15000"/>
            </a:spcAft>
            <a:buChar char="•"/>
          </a:pPr>
          <a:r>
            <a:rPr lang="es-EC" sz="900" kern="1200" dirty="0"/>
            <a:t>Nivel de Estudios</a:t>
          </a:r>
        </a:p>
        <a:p>
          <a:pPr marL="457200" lvl="8" indent="-57150" algn="l" defTabSz="400050">
            <a:lnSpc>
              <a:spcPct val="90000"/>
            </a:lnSpc>
            <a:spcBef>
              <a:spcPct val="0"/>
            </a:spcBef>
            <a:spcAft>
              <a:spcPct val="15000"/>
            </a:spcAft>
            <a:buChar char="•"/>
          </a:pPr>
          <a:r>
            <a:rPr lang="es-EC" sz="900" kern="1200" dirty="0"/>
            <a:t>Entre otros</a:t>
          </a:r>
        </a:p>
      </dsp:txBody>
      <dsp:txXfrm>
        <a:off x="1986537" y="32596"/>
        <a:ext cx="2299672" cy="1273834"/>
      </dsp:txXfrm>
    </dsp:sp>
    <dsp:sp modelId="{BF8D1692-4BD1-4324-BFC4-EEC27CBB73EC}">
      <dsp:nvSpPr>
        <dsp:cNvPr id="0" name=""/>
        <dsp:cNvSpPr/>
      </dsp:nvSpPr>
      <dsp:spPr>
        <a:xfrm rot="5400000">
          <a:off x="1983241" y="2781432"/>
          <a:ext cx="1133266" cy="1290183"/>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AAA7283C-64C6-4B7B-882E-38261DEC5554}">
      <dsp:nvSpPr>
        <dsp:cNvPr id="0" name=""/>
        <dsp:cNvSpPr/>
      </dsp:nvSpPr>
      <dsp:spPr>
        <a:xfrm>
          <a:off x="1938014" y="1525183"/>
          <a:ext cx="1397715" cy="1335365"/>
        </a:xfrm>
        <a:prstGeom prst="roundRect">
          <a:avLst>
            <a:gd name="adj" fmla="val 1667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BURÓ</a:t>
          </a:r>
        </a:p>
      </dsp:txBody>
      <dsp:txXfrm>
        <a:off x="2003213" y="1590382"/>
        <a:ext cx="1267317" cy="1204967"/>
      </dsp:txXfrm>
    </dsp:sp>
    <dsp:sp modelId="{C67AB039-B833-49EF-9851-F6BFE7716C4D}">
      <dsp:nvSpPr>
        <dsp:cNvPr id="0" name=""/>
        <dsp:cNvSpPr/>
      </dsp:nvSpPr>
      <dsp:spPr>
        <a:xfrm>
          <a:off x="4150418" y="1839292"/>
          <a:ext cx="1999219" cy="107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har char="•"/>
          </a:pPr>
          <a:r>
            <a:rPr lang="es-EC" sz="900" kern="1200" dirty="0"/>
            <a:t>77 variables entre ellas:</a:t>
          </a:r>
        </a:p>
        <a:p>
          <a:pPr marL="114300" lvl="2" indent="-57150" algn="l" defTabSz="400050">
            <a:lnSpc>
              <a:spcPct val="90000"/>
            </a:lnSpc>
            <a:spcBef>
              <a:spcPct val="0"/>
            </a:spcBef>
            <a:spcAft>
              <a:spcPct val="15000"/>
            </a:spcAft>
            <a:buChar char="•"/>
          </a:pPr>
          <a:r>
            <a:rPr lang="es-EC" sz="900" kern="1200" dirty="0"/>
            <a:t>Mora Entidad Local</a:t>
          </a:r>
        </a:p>
        <a:p>
          <a:pPr marL="171450" lvl="3" indent="-57150" algn="l" defTabSz="400050">
            <a:lnSpc>
              <a:spcPct val="90000"/>
            </a:lnSpc>
            <a:spcBef>
              <a:spcPct val="0"/>
            </a:spcBef>
            <a:spcAft>
              <a:spcPct val="15000"/>
            </a:spcAft>
            <a:buChar char="•"/>
          </a:pPr>
          <a:r>
            <a:rPr lang="es-EC" sz="900" kern="1200" dirty="0"/>
            <a:t>Mora Sistema Financiero</a:t>
          </a:r>
        </a:p>
        <a:p>
          <a:pPr marL="228600" lvl="4" indent="-57150" algn="l" defTabSz="400050">
            <a:lnSpc>
              <a:spcPct val="90000"/>
            </a:lnSpc>
            <a:spcBef>
              <a:spcPct val="0"/>
            </a:spcBef>
            <a:spcAft>
              <a:spcPct val="15000"/>
            </a:spcAft>
            <a:buChar char="•"/>
          </a:pPr>
          <a:r>
            <a:rPr lang="es-EC" sz="900" kern="1200" dirty="0"/>
            <a:t>Saldo Deuda Entidad Local</a:t>
          </a:r>
        </a:p>
        <a:p>
          <a:pPr marL="285750" lvl="5" indent="-57150" algn="l" defTabSz="400050">
            <a:lnSpc>
              <a:spcPct val="90000"/>
            </a:lnSpc>
            <a:spcBef>
              <a:spcPct val="0"/>
            </a:spcBef>
            <a:spcAft>
              <a:spcPct val="15000"/>
            </a:spcAft>
            <a:buChar char="•"/>
          </a:pPr>
          <a:r>
            <a:rPr lang="es-EC" sz="900" kern="1200" dirty="0"/>
            <a:t>Saldo Deuda Sistema Financiero</a:t>
          </a:r>
        </a:p>
        <a:p>
          <a:pPr marL="342900" lvl="6" indent="-57150" algn="l" defTabSz="400050">
            <a:lnSpc>
              <a:spcPct val="90000"/>
            </a:lnSpc>
            <a:spcBef>
              <a:spcPct val="0"/>
            </a:spcBef>
            <a:spcAft>
              <a:spcPct val="15000"/>
            </a:spcAft>
            <a:buChar char="•"/>
          </a:pPr>
          <a:r>
            <a:rPr lang="es-EC" sz="900" kern="1200" dirty="0"/>
            <a:t>Obligaciones Crediticias</a:t>
          </a:r>
        </a:p>
        <a:p>
          <a:pPr marL="400050" lvl="7" indent="-57150" algn="l" defTabSz="400050">
            <a:lnSpc>
              <a:spcPct val="90000"/>
            </a:lnSpc>
            <a:spcBef>
              <a:spcPct val="0"/>
            </a:spcBef>
            <a:spcAft>
              <a:spcPct val="15000"/>
            </a:spcAft>
            <a:buChar char="•"/>
          </a:pPr>
          <a:r>
            <a:rPr lang="es-EC" sz="900" kern="1200" dirty="0"/>
            <a:t>Promedio Saldo Cuentas</a:t>
          </a:r>
        </a:p>
        <a:p>
          <a:pPr marL="457200" lvl="8" indent="-57150" algn="l" defTabSz="400050">
            <a:lnSpc>
              <a:spcPct val="90000"/>
            </a:lnSpc>
            <a:spcBef>
              <a:spcPct val="0"/>
            </a:spcBef>
            <a:spcAft>
              <a:spcPct val="15000"/>
            </a:spcAft>
            <a:buChar char="•"/>
          </a:pPr>
          <a:r>
            <a:rPr lang="es-EC" sz="900" kern="1200" dirty="0"/>
            <a:t>Saldos Vencidos</a:t>
          </a:r>
        </a:p>
        <a:p>
          <a:pPr marL="514350" lvl="8" indent="-57150" algn="l" defTabSz="400050">
            <a:lnSpc>
              <a:spcPct val="90000"/>
            </a:lnSpc>
            <a:spcBef>
              <a:spcPct val="0"/>
            </a:spcBef>
            <a:spcAft>
              <a:spcPct val="15000"/>
            </a:spcAft>
            <a:buChar char="•"/>
          </a:pPr>
          <a:r>
            <a:rPr lang="es-EC" sz="900" kern="1200" dirty="0"/>
            <a:t>Entre Otras</a:t>
          </a:r>
        </a:p>
        <a:p>
          <a:pPr marL="285750" lvl="5" indent="-57150" algn="l" defTabSz="400050">
            <a:lnSpc>
              <a:spcPct val="90000"/>
            </a:lnSpc>
            <a:spcBef>
              <a:spcPct val="0"/>
            </a:spcBef>
            <a:spcAft>
              <a:spcPct val="15000"/>
            </a:spcAft>
            <a:buChar char="•"/>
          </a:pPr>
          <a:endParaRPr lang="es-EC" sz="900" kern="1200" dirty="0"/>
        </a:p>
        <a:p>
          <a:pPr marL="57150" lvl="1" indent="-57150" algn="l" defTabSz="400050">
            <a:lnSpc>
              <a:spcPct val="90000"/>
            </a:lnSpc>
            <a:spcBef>
              <a:spcPct val="0"/>
            </a:spcBef>
            <a:spcAft>
              <a:spcPct val="15000"/>
            </a:spcAft>
            <a:buChar char="•"/>
          </a:pPr>
          <a:endParaRPr lang="es-EC" sz="900" kern="1200" dirty="0"/>
        </a:p>
      </dsp:txBody>
      <dsp:txXfrm>
        <a:off x="4150418" y="1839292"/>
        <a:ext cx="1999219" cy="1079301"/>
      </dsp:txXfrm>
    </dsp:sp>
    <dsp:sp modelId="{54AA6BB4-BC88-420D-8A09-D68EAA1EB132}">
      <dsp:nvSpPr>
        <dsp:cNvPr id="0" name=""/>
        <dsp:cNvSpPr/>
      </dsp:nvSpPr>
      <dsp:spPr>
        <a:xfrm>
          <a:off x="3619591" y="3025239"/>
          <a:ext cx="1328216" cy="1335365"/>
        </a:xfrm>
        <a:prstGeom prst="roundRect">
          <a:avLst>
            <a:gd name="adj" fmla="val 16670"/>
          </a:avLst>
        </a:prstGeom>
        <a:gradFill rotWithShape="0">
          <a:gsLst>
            <a:gs pos="0">
              <a:schemeClr val="accent1">
                <a:hueOff val="0"/>
                <a:satOff val="0"/>
                <a:lumOff val="0"/>
                <a:alphaOff val="0"/>
                <a:tint val="65000"/>
                <a:shade val="92000"/>
                <a:satMod val="130000"/>
              </a:schemeClr>
            </a:gs>
            <a:gs pos="45000">
              <a:schemeClr val="accent1">
                <a:hueOff val="0"/>
                <a:satOff val="0"/>
                <a:lumOff val="0"/>
                <a:alphaOff val="0"/>
                <a:tint val="60000"/>
                <a:shade val="99000"/>
                <a:satMod val="120000"/>
              </a:schemeClr>
            </a:gs>
            <a:gs pos="100000">
              <a:schemeClr val="accen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CREDITICIO</a:t>
          </a:r>
        </a:p>
      </dsp:txBody>
      <dsp:txXfrm>
        <a:off x="3684441" y="3090089"/>
        <a:ext cx="1198516" cy="1205665"/>
      </dsp:txXfrm>
    </dsp:sp>
    <dsp:sp modelId="{5CFA65B2-7FA1-41FE-BB4E-41AE8E06D3CD}">
      <dsp:nvSpPr>
        <dsp:cNvPr id="0" name=""/>
        <dsp:cNvSpPr/>
      </dsp:nvSpPr>
      <dsp:spPr>
        <a:xfrm>
          <a:off x="5264254" y="3191463"/>
          <a:ext cx="1714112" cy="1079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57150" lvl="1" indent="-57150" algn="l" defTabSz="400050">
            <a:lnSpc>
              <a:spcPct val="90000"/>
            </a:lnSpc>
            <a:spcBef>
              <a:spcPct val="0"/>
            </a:spcBef>
            <a:spcAft>
              <a:spcPct val="15000"/>
            </a:spcAft>
            <a:buChar char="•"/>
          </a:pPr>
          <a:r>
            <a:rPr lang="es-EC" sz="900" kern="1200" dirty="0"/>
            <a:t>20 variables entre ellas:</a:t>
          </a:r>
        </a:p>
        <a:p>
          <a:pPr marL="114300" lvl="2" indent="-57150" algn="l" defTabSz="400050">
            <a:lnSpc>
              <a:spcPct val="90000"/>
            </a:lnSpc>
            <a:spcBef>
              <a:spcPct val="0"/>
            </a:spcBef>
            <a:spcAft>
              <a:spcPct val="15000"/>
            </a:spcAft>
            <a:buChar char="•"/>
          </a:pPr>
          <a:r>
            <a:rPr lang="es-EC" sz="900" kern="1200" dirty="0"/>
            <a:t>Calificación Crediticio Titular</a:t>
          </a:r>
        </a:p>
        <a:p>
          <a:pPr marL="171450" lvl="3" indent="-57150" algn="l" defTabSz="400050">
            <a:lnSpc>
              <a:spcPct val="90000"/>
            </a:lnSpc>
            <a:spcBef>
              <a:spcPct val="0"/>
            </a:spcBef>
            <a:spcAft>
              <a:spcPct val="15000"/>
            </a:spcAft>
            <a:buChar char="•"/>
          </a:pPr>
          <a:r>
            <a:rPr lang="es-EC" sz="900" kern="1200" dirty="0"/>
            <a:t>Calificación Crediticia Conyuge</a:t>
          </a:r>
        </a:p>
        <a:p>
          <a:pPr marL="228600" lvl="4" indent="-57150" algn="l" defTabSz="400050">
            <a:lnSpc>
              <a:spcPct val="90000"/>
            </a:lnSpc>
            <a:spcBef>
              <a:spcPct val="0"/>
            </a:spcBef>
            <a:spcAft>
              <a:spcPct val="15000"/>
            </a:spcAft>
            <a:buChar char="•"/>
          </a:pPr>
          <a:r>
            <a:rPr lang="es-EC" sz="900" kern="1200" dirty="0"/>
            <a:t>Saldos Promedio Anual/Semestral/Mensual</a:t>
          </a:r>
        </a:p>
        <a:p>
          <a:pPr marL="285750" lvl="5" indent="-57150" algn="l" defTabSz="400050">
            <a:lnSpc>
              <a:spcPct val="90000"/>
            </a:lnSpc>
            <a:spcBef>
              <a:spcPct val="0"/>
            </a:spcBef>
            <a:spcAft>
              <a:spcPct val="15000"/>
            </a:spcAft>
            <a:buChar char="•"/>
          </a:pPr>
          <a:r>
            <a:rPr lang="es-EC" sz="900" kern="1200" dirty="0"/>
            <a:t>Grupo Productos</a:t>
          </a:r>
        </a:p>
        <a:p>
          <a:pPr marL="114300" lvl="2" indent="-57150" algn="l" defTabSz="400050">
            <a:lnSpc>
              <a:spcPct val="90000"/>
            </a:lnSpc>
            <a:spcBef>
              <a:spcPct val="0"/>
            </a:spcBef>
            <a:spcAft>
              <a:spcPct val="15000"/>
            </a:spcAft>
            <a:buChar char="•"/>
          </a:pPr>
          <a:endParaRPr lang="es-EC" sz="900" kern="1200" dirty="0"/>
        </a:p>
      </dsp:txBody>
      <dsp:txXfrm>
        <a:off x="5264254" y="3191463"/>
        <a:ext cx="1714112" cy="1079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8459F2-7FA9-4D9A-91BC-793149255AFC}">
      <dsp:nvSpPr>
        <dsp:cNvPr id="0" name=""/>
        <dsp:cNvSpPr/>
      </dsp:nvSpPr>
      <dsp:spPr>
        <a:xfrm>
          <a:off x="6154" y="523530"/>
          <a:ext cx="1748166" cy="1741941"/>
        </a:xfrm>
        <a:prstGeom prst="ellipse">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C" sz="1800" b="1" kern="1200"/>
            <a:t>1. </a:t>
          </a:r>
          <a:r>
            <a:rPr lang="es-EC" sz="1400" kern="1200"/>
            <a:t>Identificar la ventana de tiempo para la muestra</a:t>
          </a:r>
        </a:p>
      </dsp:txBody>
      <dsp:txXfrm>
        <a:off x="262167" y="778631"/>
        <a:ext cx="1236140" cy="1231739"/>
      </dsp:txXfrm>
    </dsp:sp>
    <dsp:sp modelId="{9931B5B0-5935-45EC-AE47-FB8200F0FEA6}">
      <dsp:nvSpPr>
        <dsp:cNvPr id="0" name=""/>
        <dsp:cNvSpPr/>
      </dsp:nvSpPr>
      <dsp:spPr>
        <a:xfrm rot="10800000">
          <a:off x="596555" y="2425180"/>
          <a:ext cx="567365" cy="338579"/>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544A2D-3B25-49B8-ACE8-C5D2AF37B89C}">
      <dsp:nvSpPr>
        <dsp:cNvPr id="0" name=""/>
        <dsp:cNvSpPr/>
      </dsp:nvSpPr>
      <dsp:spPr>
        <a:xfrm>
          <a:off x="138845" y="2904303"/>
          <a:ext cx="1482786" cy="1478115"/>
        </a:xfrm>
        <a:prstGeom prst="ellipse">
          <a:avLst/>
        </a:prstGeom>
        <a:gradFill rotWithShape="1">
          <a:gsLst>
            <a:gs pos="0">
              <a:schemeClr val="accent4">
                <a:tint val="65000"/>
                <a:shade val="92000"/>
                <a:satMod val="130000"/>
              </a:schemeClr>
            </a:gs>
            <a:gs pos="45000">
              <a:schemeClr val="accent4">
                <a:tint val="60000"/>
                <a:shade val="99000"/>
                <a:satMod val="120000"/>
              </a:schemeClr>
            </a:gs>
            <a:gs pos="100000">
              <a:schemeClr val="accent4">
                <a:tint val="55000"/>
                <a:satMod val="140000"/>
              </a:schemeClr>
            </a:gs>
          </a:gsLst>
          <a:path path="circle">
            <a:fillToRect l="100000" t="100000" r="100000" b="100000"/>
          </a:path>
        </a:gradFill>
        <a:ln w="12700"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a:t>2. </a:t>
          </a:r>
          <a:r>
            <a:rPr lang="es-EC" sz="1200" kern="1200"/>
            <a:t>Definir la variable dependiente</a:t>
          </a:r>
        </a:p>
      </dsp:txBody>
      <dsp:txXfrm>
        <a:off x="355994" y="3120768"/>
        <a:ext cx="1048488" cy="1045185"/>
      </dsp:txXfrm>
    </dsp:sp>
    <dsp:sp modelId="{7B39FD92-2550-4AA6-83DE-424AE10FD67C}">
      <dsp:nvSpPr>
        <dsp:cNvPr id="0" name=""/>
        <dsp:cNvSpPr/>
      </dsp:nvSpPr>
      <dsp:spPr>
        <a:xfrm rot="5400000">
          <a:off x="1883065" y="3474070"/>
          <a:ext cx="567365" cy="338579"/>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6A4A6B-8B24-4FEE-8F77-3F0390B49587}">
      <dsp:nvSpPr>
        <dsp:cNvPr id="0" name=""/>
        <dsp:cNvSpPr/>
      </dsp:nvSpPr>
      <dsp:spPr>
        <a:xfrm>
          <a:off x="2692700" y="2981000"/>
          <a:ext cx="1365331" cy="1324720"/>
        </a:xfrm>
        <a:prstGeom prst="ellipse">
          <a:avLst/>
        </a:prstGeom>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1270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C" sz="1400" b="1" kern="1200" dirty="0"/>
            <a:t>3.</a:t>
          </a:r>
          <a:r>
            <a:rPr lang="es-EC" sz="1400" kern="1200" dirty="0"/>
            <a:t> Análisis Descriptivo de la base de Datos</a:t>
          </a:r>
          <a:endParaRPr lang="es-EC" sz="1100" kern="1200" dirty="0"/>
        </a:p>
      </dsp:txBody>
      <dsp:txXfrm>
        <a:off x="2892648" y="3175001"/>
        <a:ext cx="965435" cy="936718"/>
      </dsp:txXfrm>
    </dsp:sp>
    <dsp:sp modelId="{B4FFC380-2304-42B0-9A0D-82E43A8B00DF}">
      <dsp:nvSpPr>
        <dsp:cNvPr id="0" name=""/>
        <dsp:cNvSpPr/>
      </dsp:nvSpPr>
      <dsp:spPr>
        <a:xfrm>
          <a:off x="3091683" y="2395513"/>
          <a:ext cx="567365" cy="338579"/>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13349E-7150-42BD-9E9C-39F94CD8AE80}">
      <dsp:nvSpPr>
        <dsp:cNvPr id="0" name=""/>
        <dsp:cNvSpPr/>
      </dsp:nvSpPr>
      <dsp:spPr>
        <a:xfrm>
          <a:off x="2651240" y="742129"/>
          <a:ext cx="1448251" cy="1425642"/>
        </a:xfrm>
        <a:prstGeom prst="ellipse">
          <a:avLst/>
        </a:prstGeom>
        <a:gradFill rotWithShape="1">
          <a:gsLst>
            <a:gs pos="0">
              <a:schemeClr val="accent5">
                <a:tint val="65000"/>
                <a:shade val="92000"/>
                <a:satMod val="130000"/>
              </a:schemeClr>
            </a:gs>
            <a:gs pos="45000">
              <a:schemeClr val="accent5">
                <a:tint val="60000"/>
                <a:shade val="99000"/>
                <a:satMod val="120000"/>
              </a:schemeClr>
            </a:gs>
            <a:gs pos="100000">
              <a:schemeClr val="accent5">
                <a:tint val="55000"/>
                <a:satMod val="140000"/>
              </a:schemeClr>
            </a:gs>
          </a:gsLst>
          <a:path path="circle">
            <a:fillToRect l="100000" t="100000" r="100000" b="100000"/>
          </a:path>
        </a:gradFill>
        <a:ln w="12700"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a:t>4. </a:t>
          </a:r>
          <a:r>
            <a:rPr lang="es-EC" sz="1600" b="0" kern="1200"/>
            <a:t>S</a:t>
          </a:r>
          <a:r>
            <a:rPr lang="es-EC" sz="1600" kern="1200"/>
            <a:t>eleccionar las variables explicativas</a:t>
          </a:r>
          <a:endParaRPr lang="es-EC" sz="1200" kern="1200"/>
        </a:p>
      </dsp:txBody>
      <dsp:txXfrm>
        <a:off x="2863331" y="950909"/>
        <a:ext cx="1024069" cy="1008082"/>
      </dsp:txXfrm>
    </dsp:sp>
    <dsp:sp modelId="{0B1A83B0-404A-44B8-B810-1588CFF2A8D0}">
      <dsp:nvSpPr>
        <dsp:cNvPr id="0" name=""/>
        <dsp:cNvSpPr/>
      </dsp:nvSpPr>
      <dsp:spPr>
        <a:xfrm rot="5400000">
          <a:off x="4363493" y="1285660"/>
          <a:ext cx="567365" cy="338579"/>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2B7F218-8FD6-4A79-AB0B-A9BFF147ED36}">
      <dsp:nvSpPr>
        <dsp:cNvPr id="0" name=""/>
        <dsp:cNvSpPr/>
      </dsp:nvSpPr>
      <dsp:spPr>
        <a:xfrm>
          <a:off x="5175696" y="840137"/>
          <a:ext cx="1262473" cy="1229625"/>
        </a:xfrm>
        <a:prstGeom prst="ellipse">
          <a:avLst/>
        </a:prstGeom>
        <a:gradFill rotWithShape="1">
          <a:gsLst>
            <a:gs pos="0">
              <a:schemeClr val="accent6">
                <a:tint val="65000"/>
                <a:shade val="92000"/>
                <a:satMod val="130000"/>
              </a:schemeClr>
            </a:gs>
            <a:gs pos="45000">
              <a:schemeClr val="accent6">
                <a:tint val="60000"/>
                <a:shade val="99000"/>
                <a:satMod val="120000"/>
              </a:schemeClr>
            </a:gs>
            <a:gs pos="100000">
              <a:schemeClr val="accent6">
                <a:tint val="55000"/>
                <a:satMod val="140000"/>
              </a:schemeClr>
            </a:gs>
          </a:gsLst>
          <a:path path="circle">
            <a:fillToRect l="100000" t="100000" r="100000" b="100000"/>
          </a:path>
        </a:gra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a:t>5. </a:t>
          </a:r>
          <a:r>
            <a:rPr lang="es-EC" sz="1200" kern="1200"/>
            <a:t>Modelización</a:t>
          </a:r>
        </a:p>
      </dsp:txBody>
      <dsp:txXfrm>
        <a:off x="5360581" y="1020211"/>
        <a:ext cx="892703" cy="869477"/>
      </dsp:txXfrm>
    </dsp:sp>
    <dsp:sp modelId="{A7F51B2E-FF99-478A-B2F2-32F8976A54E6}">
      <dsp:nvSpPr>
        <dsp:cNvPr id="0" name=""/>
        <dsp:cNvSpPr/>
      </dsp:nvSpPr>
      <dsp:spPr>
        <a:xfrm rot="10800000">
          <a:off x="5523250" y="2372372"/>
          <a:ext cx="567365" cy="338579"/>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7B879E-E375-486D-9690-80CF6111B8D1}">
      <dsp:nvSpPr>
        <dsp:cNvPr id="0" name=""/>
        <dsp:cNvSpPr/>
      </dsp:nvSpPr>
      <dsp:spPr>
        <a:xfrm>
          <a:off x="5050121" y="2994397"/>
          <a:ext cx="1513623" cy="1297927"/>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a:t>6. </a:t>
          </a:r>
          <a:r>
            <a:rPr lang="es-EC" sz="1200" kern="1200"/>
            <a:t>Se debe validar el modelo con los datos de prueba (Intervalos de Confianza)</a:t>
          </a:r>
        </a:p>
      </dsp:txBody>
      <dsp:txXfrm>
        <a:off x="5271786" y="3184474"/>
        <a:ext cx="1070293" cy="917773"/>
      </dsp:txXfrm>
    </dsp:sp>
    <dsp:sp modelId="{CA8304AC-5DB6-4738-926F-63F5E4E01008}">
      <dsp:nvSpPr>
        <dsp:cNvPr id="0" name=""/>
        <dsp:cNvSpPr/>
      </dsp:nvSpPr>
      <dsp:spPr>
        <a:xfrm rot="5400000">
          <a:off x="6809397" y="3474070"/>
          <a:ext cx="567365" cy="338579"/>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75591B7-F7E6-4B8D-9400-E224C7C6225D}">
      <dsp:nvSpPr>
        <dsp:cNvPr id="0" name=""/>
        <dsp:cNvSpPr/>
      </dsp:nvSpPr>
      <dsp:spPr>
        <a:xfrm>
          <a:off x="7603251" y="3031375"/>
          <a:ext cx="1335921" cy="1223970"/>
        </a:xfrm>
        <a:prstGeom prst="ellipse">
          <a:avLst/>
        </a:prstGeom>
        <a:gradFill rotWithShape="1">
          <a:gsLst>
            <a:gs pos="0">
              <a:schemeClr val="accent2">
                <a:tint val="65000"/>
                <a:shade val="92000"/>
                <a:satMod val="130000"/>
              </a:schemeClr>
            </a:gs>
            <a:gs pos="45000">
              <a:schemeClr val="accent2">
                <a:tint val="60000"/>
                <a:shade val="99000"/>
                <a:satMod val="120000"/>
              </a:schemeClr>
            </a:gs>
            <a:gs pos="100000">
              <a:schemeClr val="accent2">
                <a:tint val="55000"/>
                <a:satMod val="140000"/>
              </a:schemeClr>
            </a:gs>
          </a:gsLst>
          <a:path path="circle">
            <a:fillToRect l="100000" t="100000" r="100000" b="100000"/>
          </a:path>
        </a:gradFill>
        <a:ln w="12700"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a:t>7. </a:t>
          </a:r>
          <a:r>
            <a:rPr lang="es-EC" sz="1200" kern="1200"/>
            <a:t>Definir los submodelos seleccionados</a:t>
          </a:r>
        </a:p>
      </dsp:txBody>
      <dsp:txXfrm>
        <a:off x="7798892" y="3210621"/>
        <a:ext cx="944639" cy="865478"/>
      </dsp:txXfrm>
    </dsp:sp>
    <dsp:sp modelId="{FA46C8DA-93A9-4E45-BC27-EC7AD67E40E3}">
      <dsp:nvSpPr>
        <dsp:cNvPr id="0" name=""/>
        <dsp:cNvSpPr/>
      </dsp:nvSpPr>
      <dsp:spPr>
        <a:xfrm>
          <a:off x="7987529" y="2469551"/>
          <a:ext cx="567365" cy="338579"/>
        </a:xfrm>
        <a:prstGeom prst="triangle">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7D9C1E-1B26-4EA9-A3F2-5328ECEEAEB3}">
      <dsp:nvSpPr>
        <dsp:cNvPr id="0" name=""/>
        <dsp:cNvSpPr/>
      </dsp:nvSpPr>
      <dsp:spPr>
        <a:xfrm>
          <a:off x="7427977" y="532122"/>
          <a:ext cx="1686469" cy="1733350"/>
        </a:xfrm>
        <a:prstGeom prst="ellipse">
          <a:avLst/>
        </a:prstGeom>
        <a:gradFill rotWithShape="1">
          <a:gsLst>
            <a:gs pos="0">
              <a:schemeClr val="dk1">
                <a:tint val="65000"/>
                <a:shade val="92000"/>
                <a:satMod val="130000"/>
              </a:schemeClr>
            </a:gs>
            <a:gs pos="45000">
              <a:schemeClr val="dk1">
                <a:tint val="60000"/>
                <a:shade val="99000"/>
                <a:satMod val="120000"/>
              </a:schemeClr>
            </a:gs>
            <a:gs pos="100000">
              <a:schemeClr val="dk1">
                <a:tint val="55000"/>
                <a:satMod val="140000"/>
              </a:schemeClr>
            </a:gs>
          </a:gsLst>
          <a:path path="circle">
            <a:fillToRect l="100000" t="100000" r="100000" b="100000"/>
          </a:path>
        </a:gra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C" sz="1600" b="1" kern="1200"/>
            <a:t>8. </a:t>
          </a:r>
          <a:r>
            <a:rPr lang="es-EC" sz="1200" kern="1200"/>
            <a:t>Implementación y resultados</a:t>
          </a:r>
        </a:p>
      </dsp:txBody>
      <dsp:txXfrm>
        <a:off x="7674955" y="785965"/>
        <a:ext cx="1192513" cy="1225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E6222-4BBD-49D8-A483-8F1ABD7D5069}">
      <dsp:nvSpPr>
        <dsp:cNvPr id="0" name=""/>
        <dsp:cNvSpPr/>
      </dsp:nvSpPr>
      <dsp:spPr>
        <a:xfrm>
          <a:off x="1459475" y="0"/>
          <a:ext cx="5732905" cy="5732905"/>
        </a:xfrm>
        <a:prstGeom prst="triangl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89D806-B15A-480A-B800-236CFCE86963}">
      <dsp:nvSpPr>
        <dsp:cNvPr id="0" name=""/>
        <dsp:cNvSpPr/>
      </dsp:nvSpPr>
      <dsp:spPr>
        <a:xfrm>
          <a:off x="4325928" y="573850"/>
          <a:ext cx="3726388" cy="509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Selección del Modelo</a:t>
          </a:r>
        </a:p>
      </dsp:txBody>
      <dsp:txXfrm>
        <a:off x="4350798" y="598720"/>
        <a:ext cx="3676648" cy="459727"/>
      </dsp:txXfrm>
    </dsp:sp>
    <dsp:sp modelId="{5F4CBDB3-C2DA-4A26-BCC1-0C92D1C6FD9E}">
      <dsp:nvSpPr>
        <dsp:cNvPr id="0" name=""/>
        <dsp:cNvSpPr/>
      </dsp:nvSpPr>
      <dsp:spPr>
        <a:xfrm>
          <a:off x="4325928" y="1147000"/>
          <a:ext cx="3726388" cy="509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Proceso ETL</a:t>
          </a:r>
        </a:p>
      </dsp:txBody>
      <dsp:txXfrm>
        <a:off x="4350798" y="1171870"/>
        <a:ext cx="3676648" cy="459727"/>
      </dsp:txXfrm>
    </dsp:sp>
    <dsp:sp modelId="{EA6B8A1E-F9B2-4AB4-ADB8-537071B7DC33}">
      <dsp:nvSpPr>
        <dsp:cNvPr id="0" name=""/>
        <dsp:cNvSpPr/>
      </dsp:nvSpPr>
      <dsp:spPr>
        <a:xfrm>
          <a:off x="4325928" y="1720151"/>
          <a:ext cx="3726388" cy="509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Selección de Variables</a:t>
          </a:r>
        </a:p>
      </dsp:txBody>
      <dsp:txXfrm>
        <a:off x="4350798" y="1745021"/>
        <a:ext cx="3676648" cy="459727"/>
      </dsp:txXfrm>
    </dsp:sp>
    <dsp:sp modelId="{4EC52207-D857-4CCE-A3FB-8765C676458A}">
      <dsp:nvSpPr>
        <dsp:cNvPr id="0" name=""/>
        <dsp:cNvSpPr/>
      </dsp:nvSpPr>
      <dsp:spPr>
        <a:xfrm>
          <a:off x="4325928" y="2293301"/>
          <a:ext cx="3726388" cy="509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Partición de los Datos</a:t>
          </a:r>
        </a:p>
      </dsp:txBody>
      <dsp:txXfrm>
        <a:off x="4350798" y="2318171"/>
        <a:ext cx="3676648" cy="459727"/>
      </dsp:txXfrm>
    </dsp:sp>
    <dsp:sp modelId="{A66B1E2C-2351-48E2-851D-02556B0D6F80}">
      <dsp:nvSpPr>
        <dsp:cNvPr id="0" name=""/>
        <dsp:cNvSpPr/>
      </dsp:nvSpPr>
      <dsp:spPr>
        <a:xfrm>
          <a:off x="4325928" y="2866452"/>
          <a:ext cx="3726388" cy="509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Entrenamiento</a:t>
          </a:r>
        </a:p>
      </dsp:txBody>
      <dsp:txXfrm>
        <a:off x="4350798" y="2891322"/>
        <a:ext cx="3676648" cy="459727"/>
      </dsp:txXfrm>
    </dsp:sp>
    <dsp:sp modelId="{1D6804DA-D3E2-42A4-87B8-47F50DE65CE2}">
      <dsp:nvSpPr>
        <dsp:cNvPr id="0" name=""/>
        <dsp:cNvSpPr/>
      </dsp:nvSpPr>
      <dsp:spPr>
        <a:xfrm>
          <a:off x="4325928" y="3439603"/>
          <a:ext cx="3726388" cy="509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Precisión de Entrenamiento</a:t>
          </a:r>
        </a:p>
      </dsp:txBody>
      <dsp:txXfrm>
        <a:off x="4350798" y="3464473"/>
        <a:ext cx="3676648" cy="459727"/>
      </dsp:txXfrm>
    </dsp:sp>
    <dsp:sp modelId="{32FACB5F-5C01-4161-AE1F-AB244958C91B}">
      <dsp:nvSpPr>
        <dsp:cNvPr id="0" name=""/>
        <dsp:cNvSpPr/>
      </dsp:nvSpPr>
      <dsp:spPr>
        <a:xfrm>
          <a:off x="4325928" y="4012753"/>
          <a:ext cx="3726388" cy="509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Precisión en Test</a:t>
          </a:r>
        </a:p>
      </dsp:txBody>
      <dsp:txXfrm>
        <a:off x="4350798" y="4037623"/>
        <a:ext cx="3676648" cy="459727"/>
      </dsp:txXfrm>
    </dsp:sp>
    <dsp:sp modelId="{FF436369-2A2F-4F15-87C5-323996748A1B}">
      <dsp:nvSpPr>
        <dsp:cNvPr id="0" name=""/>
        <dsp:cNvSpPr/>
      </dsp:nvSpPr>
      <dsp:spPr>
        <a:xfrm>
          <a:off x="4325928" y="4585904"/>
          <a:ext cx="3726388" cy="5094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s-EC" sz="2100" kern="1200" dirty="0"/>
            <a:t>Modelaje: Feature Importance</a:t>
          </a:r>
        </a:p>
      </dsp:txBody>
      <dsp:txXfrm>
        <a:off x="4350798" y="4610774"/>
        <a:ext cx="3676648" cy="4597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F92A8-1B36-4E58-9531-8948C1084B28}">
      <dsp:nvSpPr>
        <dsp:cNvPr id="0" name=""/>
        <dsp:cNvSpPr/>
      </dsp:nvSpPr>
      <dsp:spPr>
        <a:xfrm>
          <a:off x="0" y="174074"/>
          <a:ext cx="4804410" cy="252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86C9C28-F6CE-4946-8E2F-3EE304B35F22}">
      <dsp:nvSpPr>
        <dsp:cNvPr id="0" name=""/>
        <dsp:cNvSpPr/>
      </dsp:nvSpPr>
      <dsp:spPr>
        <a:xfrm>
          <a:off x="240220" y="26474"/>
          <a:ext cx="3363087" cy="2952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117" tIns="0" rIns="127117" bIns="0" numCol="1" spcCol="1270" anchor="ctr" anchorCtr="0">
          <a:noAutofit/>
        </a:bodyPr>
        <a:lstStyle/>
        <a:p>
          <a:pPr marL="0" lvl="0" indent="0" algn="l" defTabSz="444500">
            <a:lnSpc>
              <a:spcPct val="90000"/>
            </a:lnSpc>
            <a:spcBef>
              <a:spcPct val="0"/>
            </a:spcBef>
            <a:spcAft>
              <a:spcPct val="35000"/>
            </a:spcAft>
            <a:buNone/>
          </a:pPr>
          <a:r>
            <a:rPr lang="es-EC" sz="1000" kern="1200"/>
            <a:t>Modelo Buró</a:t>
          </a:r>
        </a:p>
      </dsp:txBody>
      <dsp:txXfrm>
        <a:off x="254630" y="40884"/>
        <a:ext cx="3334267" cy="266380"/>
      </dsp:txXfrm>
    </dsp:sp>
    <dsp:sp modelId="{E62F6066-C51F-4434-B3F0-5FFFA5DA95CA}">
      <dsp:nvSpPr>
        <dsp:cNvPr id="0" name=""/>
        <dsp:cNvSpPr/>
      </dsp:nvSpPr>
      <dsp:spPr>
        <a:xfrm>
          <a:off x="0" y="627674"/>
          <a:ext cx="4804410" cy="252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BF163D2-9A7B-485F-BD3C-CC2C2B863B5E}">
      <dsp:nvSpPr>
        <dsp:cNvPr id="0" name=""/>
        <dsp:cNvSpPr/>
      </dsp:nvSpPr>
      <dsp:spPr>
        <a:xfrm>
          <a:off x="240220" y="480074"/>
          <a:ext cx="3363087" cy="2952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117" tIns="0" rIns="127117" bIns="0" numCol="1" spcCol="1270" anchor="ctr" anchorCtr="0">
          <a:noAutofit/>
        </a:bodyPr>
        <a:lstStyle/>
        <a:p>
          <a:pPr marL="0" lvl="0" indent="0" algn="l" defTabSz="444500">
            <a:lnSpc>
              <a:spcPct val="90000"/>
            </a:lnSpc>
            <a:spcBef>
              <a:spcPct val="0"/>
            </a:spcBef>
            <a:spcAft>
              <a:spcPct val="35000"/>
            </a:spcAft>
            <a:buNone/>
          </a:pPr>
          <a:r>
            <a:rPr lang="es-EC" sz="1000" kern="1200"/>
            <a:t>Modelo de Cuentas y Transacciones</a:t>
          </a:r>
        </a:p>
      </dsp:txBody>
      <dsp:txXfrm>
        <a:off x="254630" y="494484"/>
        <a:ext cx="3334267" cy="266380"/>
      </dsp:txXfrm>
    </dsp:sp>
    <dsp:sp modelId="{1C1EC81C-4040-4A62-836D-D823966DB484}">
      <dsp:nvSpPr>
        <dsp:cNvPr id="0" name=""/>
        <dsp:cNvSpPr/>
      </dsp:nvSpPr>
      <dsp:spPr>
        <a:xfrm>
          <a:off x="0" y="1081275"/>
          <a:ext cx="4804410" cy="252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7F4CEB-260D-433D-8EAB-1DAE8726F45C}">
      <dsp:nvSpPr>
        <dsp:cNvPr id="0" name=""/>
        <dsp:cNvSpPr/>
      </dsp:nvSpPr>
      <dsp:spPr>
        <a:xfrm>
          <a:off x="240220" y="933675"/>
          <a:ext cx="3363087" cy="2952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117" tIns="0" rIns="127117" bIns="0" numCol="1" spcCol="1270" anchor="ctr" anchorCtr="0">
          <a:noAutofit/>
        </a:bodyPr>
        <a:lstStyle/>
        <a:p>
          <a:pPr marL="0" lvl="0" indent="0" algn="l" defTabSz="444500">
            <a:lnSpc>
              <a:spcPct val="90000"/>
            </a:lnSpc>
            <a:spcBef>
              <a:spcPct val="0"/>
            </a:spcBef>
            <a:spcAft>
              <a:spcPct val="35000"/>
            </a:spcAft>
            <a:buNone/>
          </a:pPr>
          <a:r>
            <a:rPr lang="es-EC" sz="1000" kern="1200"/>
            <a:t>Modelo Predictivo</a:t>
          </a:r>
        </a:p>
      </dsp:txBody>
      <dsp:txXfrm>
        <a:off x="254630" y="948085"/>
        <a:ext cx="3334267" cy="266380"/>
      </dsp:txXfrm>
    </dsp:sp>
    <dsp:sp modelId="{C37622C3-302A-4C51-A1B7-625737048EDE}">
      <dsp:nvSpPr>
        <dsp:cNvPr id="0" name=""/>
        <dsp:cNvSpPr/>
      </dsp:nvSpPr>
      <dsp:spPr>
        <a:xfrm>
          <a:off x="0" y="1534875"/>
          <a:ext cx="4804410" cy="252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34396D8-D0CA-4C81-ABEF-AE6D46F2B090}">
      <dsp:nvSpPr>
        <dsp:cNvPr id="0" name=""/>
        <dsp:cNvSpPr/>
      </dsp:nvSpPr>
      <dsp:spPr>
        <a:xfrm>
          <a:off x="240220" y="1387274"/>
          <a:ext cx="3363087" cy="2952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117" tIns="0" rIns="127117" bIns="0" numCol="1" spcCol="1270" anchor="ctr" anchorCtr="0">
          <a:noAutofit/>
        </a:bodyPr>
        <a:lstStyle/>
        <a:p>
          <a:pPr marL="0" lvl="0" indent="0" algn="l" defTabSz="444500">
            <a:lnSpc>
              <a:spcPct val="90000"/>
            </a:lnSpc>
            <a:spcBef>
              <a:spcPct val="0"/>
            </a:spcBef>
            <a:spcAft>
              <a:spcPct val="35000"/>
            </a:spcAft>
            <a:buNone/>
          </a:pPr>
          <a:r>
            <a:rPr lang="es-EC" sz="1000" kern="1200"/>
            <a:t>Modelo de Saldos de Cuentas</a:t>
          </a:r>
        </a:p>
      </dsp:txBody>
      <dsp:txXfrm>
        <a:off x="254630" y="1401684"/>
        <a:ext cx="3334267" cy="266380"/>
      </dsp:txXfrm>
    </dsp:sp>
    <dsp:sp modelId="{43431A8D-3576-49A0-A561-CE85B08D7D87}">
      <dsp:nvSpPr>
        <dsp:cNvPr id="0" name=""/>
        <dsp:cNvSpPr/>
      </dsp:nvSpPr>
      <dsp:spPr>
        <a:xfrm>
          <a:off x="0" y="1988475"/>
          <a:ext cx="4804410" cy="252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05ECA71-299E-4874-A5ED-8B58A953A136}">
      <dsp:nvSpPr>
        <dsp:cNvPr id="0" name=""/>
        <dsp:cNvSpPr/>
      </dsp:nvSpPr>
      <dsp:spPr>
        <a:xfrm>
          <a:off x="240220" y="1840875"/>
          <a:ext cx="3363087" cy="2952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117" tIns="0" rIns="127117" bIns="0" numCol="1" spcCol="1270" anchor="ctr" anchorCtr="0">
          <a:noAutofit/>
        </a:bodyPr>
        <a:lstStyle/>
        <a:p>
          <a:pPr marL="0" lvl="0" indent="0" algn="l" defTabSz="444500">
            <a:lnSpc>
              <a:spcPct val="90000"/>
            </a:lnSpc>
            <a:spcBef>
              <a:spcPct val="0"/>
            </a:spcBef>
            <a:spcAft>
              <a:spcPct val="35000"/>
            </a:spcAft>
            <a:buNone/>
          </a:pPr>
          <a:r>
            <a:rPr lang="es-EC" sz="1000" kern="1200"/>
            <a:t>Modelo de Movimiento de Cuentas</a:t>
          </a:r>
        </a:p>
      </dsp:txBody>
      <dsp:txXfrm>
        <a:off x="254630" y="1855285"/>
        <a:ext cx="3334267" cy="2663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F92A8-1B36-4E58-9531-8948C1084B28}">
      <dsp:nvSpPr>
        <dsp:cNvPr id="0" name=""/>
        <dsp:cNvSpPr/>
      </dsp:nvSpPr>
      <dsp:spPr>
        <a:xfrm>
          <a:off x="0" y="157244"/>
          <a:ext cx="4846592" cy="252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86C9C28-F6CE-4946-8E2F-3EE304B35F22}">
      <dsp:nvSpPr>
        <dsp:cNvPr id="0" name=""/>
        <dsp:cNvSpPr/>
      </dsp:nvSpPr>
      <dsp:spPr>
        <a:xfrm>
          <a:off x="242329" y="9644"/>
          <a:ext cx="3392615" cy="2952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233" tIns="0" rIns="128233" bIns="0" numCol="1" spcCol="1270" anchor="ctr" anchorCtr="0">
          <a:noAutofit/>
        </a:bodyPr>
        <a:lstStyle/>
        <a:p>
          <a:pPr marL="0" lvl="0" indent="0" algn="l" defTabSz="533400">
            <a:lnSpc>
              <a:spcPct val="90000"/>
            </a:lnSpc>
            <a:spcBef>
              <a:spcPct val="0"/>
            </a:spcBef>
            <a:spcAft>
              <a:spcPct val="35000"/>
            </a:spcAft>
            <a:buNone/>
          </a:pPr>
          <a:r>
            <a:rPr lang="es-EC" sz="1200" kern="1200"/>
            <a:t>Rol</a:t>
          </a:r>
        </a:p>
      </dsp:txBody>
      <dsp:txXfrm>
        <a:off x="256739" y="24054"/>
        <a:ext cx="3363795" cy="266380"/>
      </dsp:txXfrm>
    </dsp:sp>
    <dsp:sp modelId="{E62F6066-C51F-4434-B3F0-5FFFA5DA95CA}">
      <dsp:nvSpPr>
        <dsp:cNvPr id="0" name=""/>
        <dsp:cNvSpPr/>
      </dsp:nvSpPr>
      <dsp:spPr>
        <a:xfrm>
          <a:off x="0" y="610845"/>
          <a:ext cx="4846592" cy="252000"/>
        </a:xfrm>
        <a:prstGeom prst="rect">
          <a:avLst/>
        </a:prstGeom>
        <a:solidFill>
          <a:schemeClr val="accent3">
            <a:alpha val="90000"/>
            <a:tint val="40000"/>
            <a:hueOff val="0"/>
            <a:satOff val="0"/>
            <a:lumOff val="0"/>
            <a:alphaOff val="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BF163D2-9A7B-485F-BD3C-CC2C2B863B5E}">
      <dsp:nvSpPr>
        <dsp:cNvPr id="0" name=""/>
        <dsp:cNvSpPr/>
      </dsp:nvSpPr>
      <dsp:spPr>
        <a:xfrm>
          <a:off x="242329" y="463245"/>
          <a:ext cx="3392615" cy="295200"/>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233" tIns="0" rIns="128233" bIns="0" numCol="1" spcCol="1270" anchor="ctr" anchorCtr="0">
          <a:noAutofit/>
        </a:bodyPr>
        <a:lstStyle/>
        <a:p>
          <a:pPr marL="0" lvl="0" indent="0" algn="l" defTabSz="533400">
            <a:lnSpc>
              <a:spcPct val="90000"/>
            </a:lnSpc>
            <a:spcBef>
              <a:spcPct val="0"/>
            </a:spcBef>
            <a:spcAft>
              <a:spcPct val="35000"/>
            </a:spcAft>
            <a:buNone/>
          </a:pPr>
          <a:r>
            <a:rPr lang="es-EC" sz="1200" kern="1200"/>
            <a:t>Iess</a:t>
          </a:r>
        </a:p>
      </dsp:txBody>
      <dsp:txXfrm>
        <a:off x="256739" y="477655"/>
        <a:ext cx="3363795"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1F63B3-786A-41A3-A8F3-E14A22F20A70}" type="datetimeFigureOut">
              <a:rPr lang="es-EC" smtClean="0"/>
              <a:t>24/10/2023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A15275F-923D-407B-AEBC-247277E0100F}"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27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1F63B3-786A-41A3-A8F3-E14A22F20A70}" type="datetimeFigureOut">
              <a:rPr lang="es-EC" smtClean="0"/>
              <a:t>24/10/2023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A15275F-923D-407B-AEBC-247277E0100F}" type="slidenum">
              <a:rPr lang="es-EC" smtClean="0"/>
              <a:t>‹Nº›</a:t>
            </a:fld>
            <a:endParaRPr lang="es-EC"/>
          </a:p>
        </p:txBody>
      </p:sp>
    </p:spTree>
    <p:extLst>
      <p:ext uri="{BB962C8B-B14F-4D97-AF65-F5344CB8AC3E}">
        <p14:creationId xmlns:p14="http://schemas.microsoft.com/office/powerpoint/2010/main" val="2296217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1F63B3-786A-41A3-A8F3-E14A22F20A70}" type="datetimeFigureOut">
              <a:rPr lang="es-EC" smtClean="0"/>
              <a:t>24/10/2023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A15275F-923D-407B-AEBC-247277E0100F}" type="slidenum">
              <a:rPr lang="es-EC" smtClean="0"/>
              <a:t>‹Nº›</a:t>
            </a:fld>
            <a:endParaRPr lang="es-EC"/>
          </a:p>
        </p:txBody>
      </p:sp>
    </p:spTree>
    <p:extLst>
      <p:ext uri="{BB962C8B-B14F-4D97-AF65-F5344CB8AC3E}">
        <p14:creationId xmlns:p14="http://schemas.microsoft.com/office/powerpoint/2010/main" val="364571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B1F63B3-786A-41A3-A8F3-E14A22F20A70}" type="datetimeFigureOut">
              <a:rPr lang="es-EC" smtClean="0"/>
              <a:t>24/10/2023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A15275F-923D-407B-AEBC-247277E0100F}" type="slidenum">
              <a:rPr lang="es-EC" smtClean="0"/>
              <a:t>‹Nº›</a:t>
            </a:fld>
            <a:endParaRPr lang="es-EC"/>
          </a:p>
        </p:txBody>
      </p:sp>
    </p:spTree>
    <p:extLst>
      <p:ext uri="{BB962C8B-B14F-4D97-AF65-F5344CB8AC3E}">
        <p14:creationId xmlns:p14="http://schemas.microsoft.com/office/powerpoint/2010/main" val="129604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B1F63B3-786A-41A3-A8F3-E14A22F20A70}" type="datetimeFigureOut">
              <a:rPr lang="es-EC" smtClean="0"/>
              <a:t>24/10/2023</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A15275F-923D-407B-AEBC-247277E0100F}"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3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B1F63B3-786A-41A3-A8F3-E14A22F20A70}" type="datetimeFigureOut">
              <a:rPr lang="es-EC" smtClean="0"/>
              <a:t>24/10/2023</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A15275F-923D-407B-AEBC-247277E0100F}" type="slidenum">
              <a:rPr lang="es-EC" smtClean="0"/>
              <a:t>‹Nº›</a:t>
            </a:fld>
            <a:endParaRPr lang="es-EC"/>
          </a:p>
        </p:txBody>
      </p:sp>
    </p:spTree>
    <p:extLst>
      <p:ext uri="{BB962C8B-B14F-4D97-AF65-F5344CB8AC3E}">
        <p14:creationId xmlns:p14="http://schemas.microsoft.com/office/powerpoint/2010/main" val="386982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B1F63B3-786A-41A3-A8F3-E14A22F20A70}" type="datetimeFigureOut">
              <a:rPr lang="es-EC" smtClean="0"/>
              <a:t>24/10/2023</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A15275F-923D-407B-AEBC-247277E0100F}" type="slidenum">
              <a:rPr lang="es-EC" smtClean="0"/>
              <a:t>‹Nº›</a:t>
            </a:fld>
            <a:endParaRPr lang="es-EC"/>
          </a:p>
        </p:txBody>
      </p:sp>
    </p:spTree>
    <p:extLst>
      <p:ext uri="{BB962C8B-B14F-4D97-AF65-F5344CB8AC3E}">
        <p14:creationId xmlns:p14="http://schemas.microsoft.com/office/powerpoint/2010/main" val="385745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B1F63B3-786A-41A3-A8F3-E14A22F20A70}" type="datetimeFigureOut">
              <a:rPr lang="es-EC" smtClean="0"/>
              <a:t>24/10/2023</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A15275F-923D-407B-AEBC-247277E0100F}" type="slidenum">
              <a:rPr lang="es-EC" smtClean="0"/>
              <a:t>‹Nº›</a:t>
            </a:fld>
            <a:endParaRPr lang="es-EC"/>
          </a:p>
        </p:txBody>
      </p:sp>
    </p:spTree>
    <p:extLst>
      <p:ext uri="{BB962C8B-B14F-4D97-AF65-F5344CB8AC3E}">
        <p14:creationId xmlns:p14="http://schemas.microsoft.com/office/powerpoint/2010/main" val="4150470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B1F63B3-786A-41A3-A8F3-E14A22F20A70}" type="datetimeFigureOut">
              <a:rPr lang="es-EC" smtClean="0"/>
              <a:t>24/10/2023</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7A15275F-923D-407B-AEBC-247277E0100F}" type="slidenum">
              <a:rPr lang="es-EC" smtClean="0"/>
              <a:t>‹Nº›</a:t>
            </a:fld>
            <a:endParaRPr lang="es-EC"/>
          </a:p>
        </p:txBody>
      </p:sp>
    </p:spTree>
    <p:extLst>
      <p:ext uri="{BB962C8B-B14F-4D97-AF65-F5344CB8AC3E}">
        <p14:creationId xmlns:p14="http://schemas.microsoft.com/office/powerpoint/2010/main" val="69417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B1F63B3-786A-41A3-A8F3-E14A22F20A70}" type="datetimeFigureOut">
              <a:rPr lang="es-EC" smtClean="0"/>
              <a:t>24/10/2023</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A15275F-923D-407B-AEBC-247277E0100F}" type="slidenum">
              <a:rPr lang="es-EC" smtClean="0"/>
              <a:t>‹Nº›</a:t>
            </a:fld>
            <a:endParaRPr lang="es-EC"/>
          </a:p>
        </p:txBody>
      </p:sp>
    </p:spTree>
    <p:extLst>
      <p:ext uri="{BB962C8B-B14F-4D97-AF65-F5344CB8AC3E}">
        <p14:creationId xmlns:p14="http://schemas.microsoft.com/office/powerpoint/2010/main" val="84440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B1F63B3-786A-41A3-A8F3-E14A22F20A70}" type="datetimeFigureOut">
              <a:rPr lang="es-EC" smtClean="0"/>
              <a:t>24/10/2023</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15275F-923D-407B-AEBC-247277E0100F}" type="slidenum">
              <a:rPr lang="es-EC" smtClean="0"/>
              <a:t>‹Nº›</a:t>
            </a:fld>
            <a:endParaRPr lang="es-EC"/>
          </a:p>
        </p:txBody>
      </p:sp>
    </p:spTree>
    <p:extLst>
      <p:ext uri="{BB962C8B-B14F-4D97-AF65-F5344CB8AC3E}">
        <p14:creationId xmlns:p14="http://schemas.microsoft.com/office/powerpoint/2010/main" val="393519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B1F63B3-786A-41A3-A8F3-E14A22F20A70}" type="datetimeFigureOut">
              <a:rPr lang="es-EC" smtClean="0"/>
              <a:t>24/10/2023</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A15275F-923D-407B-AEBC-247277E0100F}"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76826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5.xml"/><Relationship Id="rId7" Type="http://schemas.openxmlformats.org/officeDocument/2006/relationships/image" Target="../media/image42.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36.png"/><Relationship Id="rId5" Type="http://schemas.openxmlformats.org/officeDocument/2006/relationships/diagramColors" Target="../diagrams/colors5.xml"/><Relationship Id="rId10" Type="http://schemas.openxmlformats.org/officeDocument/2006/relationships/image" Target="../media/image45.png"/><Relationship Id="rId4" Type="http://schemas.openxmlformats.org/officeDocument/2006/relationships/diagramQuickStyle" Target="../diagrams/quickStyle5.xml"/><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46.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9.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image" Target="cid:image002.png@01D8D3FE.979296B0" TargetMode="External"/><Relationship Id="rId3" Type="http://schemas.openxmlformats.org/officeDocument/2006/relationships/image" Target="../media/image19.png"/><Relationship Id="rId7" Type="http://schemas.openxmlformats.org/officeDocument/2006/relationships/diagramQuickStyle" Target="../diagrams/quickStyle3.xml"/><Relationship Id="rId12" Type="http://schemas.openxmlformats.org/officeDocument/2006/relationships/image" Target="../media/image22.png"/><Relationship Id="rId2" Type="http://schemas.openxmlformats.org/officeDocument/2006/relationships/image" Target="../media/image18.png"/><Relationship Id="rId16"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cid:image001.png@01D8D3FE.979296B0" TargetMode="External"/><Relationship Id="rId5" Type="http://schemas.openxmlformats.org/officeDocument/2006/relationships/diagramData" Target="../diagrams/data3.xml"/><Relationship Id="rId15" Type="http://schemas.openxmlformats.org/officeDocument/2006/relationships/image" Target="cid:image004.png@01D8D3FE.979296B0" TargetMode="External"/><Relationship Id="rId10" Type="http://schemas.openxmlformats.org/officeDocument/2006/relationships/image" Target="../media/image21.png"/><Relationship Id="rId4" Type="http://schemas.openxmlformats.org/officeDocument/2006/relationships/image" Target="../media/image20.png"/><Relationship Id="rId9" Type="http://schemas.microsoft.com/office/2007/relationships/diagramDrawing" Target="../diagrams/drawing3.xml"/><Relationship Id="rId1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B6FBFE-A783-5DBF-AE23-854C76EB2AA5}"/>
              </a:ext>
            </a:extLst>
          </p:cNvPr>
          <p:cNvSpPr>
            <a:spLocks noGrp="1"/>
          </p:cNvSpPr>
          <p:nvPr>
            <p:ph type="ctrTitle"/>
          </p:nvPr>
        </p:nvSpPr>
        <p:spPr>
          <a:xfrm>
            <a:off x="1066800" y="940906"/>
            <a:ext cx="10058400" cy="1278385"/>
          </a:xfrm>
        </p:spPr>
        <p:txBody>
          <a:bodyPr>
            <a:normAutofit/>
          </a:bodyPr>
          <a:lstStyle/>
          <a:p>
            <a:pPr algn="ctr">
              <a:lnSpc>
                <a:spcPct val="150000"/>
              </a:lnSpc>
            </a:pPr>
            <a:r>
              <a:rPr lang="es-EC" sz="1800" b="1" dirty="0">
                <a:effectLst/>
                <a:latin typeface="Calibri" panose="020F0502020204030204" pitchFamily="34" charset="0"/>
                <a:ea typeface="Calibri" panose="020F0502020204030204" pitchFamily="34" charset="0"/>
                <a:cs typeface="Times New Roman" panose="02020603050405020304" pitchFamily="18" charset="0"/>
              </a:rPr>
              <a:t>Diseño de un modelo de concesiones de créditos para personas sin sueldo fijo mensual a través de modelos predictivos utilizando técnicas estadísticas y herramientas de inteligencia de negocios</a:t>
            </a:r>
            <a:endParaRPr lang="es-EC" sz="6000" dirty="0"/>
          </a:p>
        </p:txBody>
      </p:sp>
      <p:pic>
        <p:nvPicPr>
          <p:cNvPr id="4" name="Imagen 3">
            <a:extLst>
              <a:ext uri="{FF2B5EF4-FFF2-40B4-BE49-F238E27FC236}">
                <a16:creationId xmlns:a16="http://schemas.microsoft.com/office/drawing/2014/main" id="{23BA669D-B019-667B-A3EF-4364F7F758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6039" y="73284"/>
            <a:ext cx="5903264" cy="1402456"/>
          </a:xfrm>
          <a:prstGeom prst="rect">
            <a:avLst/>
          </a:prstGeom>
          <a:noFill/>
          <a:ln>
            <a:noFill/>
          </a:ln>
        </p:spPr>
      </p:pic>
      <p:sp>
        <p:nvSpPr>
          <p:cNvPr id="6" name="CuadroTexto 5">
            <a:extLst>
              <a:ext uri="{FF2B5EF4-FFF2-40B4-BE49-F238E27FC236}">
                <a16:creationId xmlns:a16="http://schemas.microsoft.com/office/drawing/2014/main" id="{506F5BA2-581B-F287-96B1-3BCE7C2F5824}"/>
              </a:ext>
            </a:extLst>
          </p:cNvPr>
          <p:cNvSpPr txBox="1"/>
          <p:nvPr/>
        </p:nvSpPr>
        <p:spPr>
          <a:xfrm>
            <a:off x="1635711" y="2628835"/>
            <a:ext cx="8626876" cy="2724400"/>
          </a:xfrm>
          <a:prstGeom prst="rect">
            <a:avLst/>
          </a:prstGeom>
          <a:noFill/>
        </p:spPr>
        <p:txBody>
          <a:bodyPr wrap="square">
            <a:spAutoFit/>
          </a:bodyPr>
          <a:lstStyle/>
          <a:p>
            <a:pPr algn="ctr">
              <a:lnSpc>
                <a:spcPct val="150000"/>
              </a:lnSpc>
              <a:spcAft>
                <a:spcPts val="800"/>
              </a:spcAft>
            </a:pPr>
            <a:r>
              <a:rPr lang="es-EC" sz="1050" dirty="0">
                <a:effectLst/>
                <a:latin typeface="Calibri" panose="020F0502020204030204" pitchFamily="34" charset="0"/>
                <a:ea typeface="Calibri" panose="020F0502020204030204" pitchFamily="34" charset="0"/>
                <a:cs typeface="Times New Roman" panose="02020603050405020304" pitchFamily="18" charset="0"/>
              </a:rPr>
              <a:t>Rojas Torres Jessica Jacqueline</a:t>
            </a:r>
          </a:p>
          <a:p>
            <a:pPr algn="ctr">
              <a:lnSpc>
                <a:spcPct val="150000"/>
              </a:lnSpc>
              <a:spcAft>
                <a:spcPts val="800"/>
              </a:spcAft>
            </a:pPr>
            <a:r>
              <a:rPr lang="es-ES" sz="1050" dirty="0">
                <a:effectLst/>
                <a:latin typeface="Calibri" panose="020F0502020204030204" pitchFamily="34" charset="0"/>
                <a:ea typeface="Calibri" panose="020F0502020204030204" pitchFamily="34" charset="0"/>
                <a:cs typeface="Times New Roman" panose="02020603050405020304" pitchFamily="18" charset="0"/>
              </a:rPr>
              <a:t>Vicerrectorado de Investigación, Innovación y Transferencia de Tecnología</a:t>
            </a:r>
          </a:p>
          <a:p>
            <a:pPr algn="ctr">
              <a:lnSpc>
                <a:spcPct val="150000"/>
              </a:lnSpc>
              <a:spcAft>
                <a:spcPts val="800"/>
              </a:spcAft>
            </a:pPr>
            <a:r>
              <a:rPr lang="es-EC" sz="1050" dirty="0">
                <a:effectLst/>
                <a:latin typeface="Calibri" panose="020F0502020204030204" pitchFamily="34" charset="0"/>
                <a:ea typeface="Calibri" panose="020F0502020204030204" pitchFamily="34" charset="0"/>
                <a:cs typeface="Times New Roman" panose="02020603050405020304" pitchFamily="18" charset="0"/>
              </a:rPr>
              <a:t>Centro de Posgrados</a:t>
            </a:r>
          </a:p>
          <a:p>
            <a:pPr algn="ctr">
              <a:lnSpc>
                <a:spcPct val="150000"/>
              </a:lnSpc>
              <a:spcAft>
                <a:spcPts val="800"/>
              </a:spcAft>
            </a:pPr>
            <a:r>
              <a:rPr lang="es-EC" sz="1050" dirty="0">
                <a:effectLst/>
                <a:latin typeface="Calibri" panose="020F0502020204030204" pitchFamily="34" charset="0"/>
                <a:ea typeface="Calibri" panose="020F0502020204030204" pitchFamily="34" charset="0"/>
                <a:cs typeface="Times New Roman" panose="02020603050405020304" pitchFamily="18" charset="0"/>
              </a:rPr>
              <a:t>Maestría en Gestión de Sistemas de Información e Inteligencia de Negocios</a:t>
            </a:r>
          </a:p>
          <a:p>
            <a:pPr algn="ctr">
              <a:lnSpc>
                <a:spcPct val="150000"/>
              </a:lnSpc>
              <a:spcAft>
                <a:spcPts val="800"/>
              </a:spcAft>
            </a:pPr>
            <a:r>
              <a:rPr lang="es-EC" sz="1050" dirty="0">
                <a:effectLst/>
                <a:latin typeface="Calibri" panose="020F0502020204030204" pitchFamily="34" charset="0"/>
                <a:ea typeface="Calibri" panose="020F0502020204030204" pitchFamily="34" charset="0"/>
                <a:cs typeface="Times New Roman" panose="02020603050405020304" pitchFamily="18" charset="0"/>
              </a:rPr>
              <a:t>Trabajo de titulación, previo a la obtención del título de Magíster en Gestión de Sistemas de Información e Inteligencia de Negocios</a:t>
            </a:r>
          </a:p>
          <a:p>
            <a:pPr algn="ctr">
              <a:lnSpc>
                <a:spcPct val="150000"/>
              </a:lnSpc>
              <a:spcAft>
                <a:spcPts val="800"/>
              </a:spcAft>
            </a:pPr>
            <a:r>
              <a:rPr lang="es-EC" sz="1050" dirty="0" err="1">
                <a:effectLst/>
                <a:latin typeface="Calibri" panose="020F0502020204030204" pitchFamily="34" charset="0"/>
                <a:ea typeface="Calibri" panose="020F0502020204030204" pitchFamily="34" charset="0"/>
                <a:cs typeface="Times New Roman" panose="02020603050405020304" pitchFamily="18" charset="0"/>
              </a:rPr>
              <a:t>MSc</a:t>
            </a:r>
            <a:r>
              <a:rPr lang="es-EC" sz="1050" dirty="0">
                <a:effectLst/>
                <a:latin typeface="Calibri" panose="020F0502020204030204" pitchFamily="34" charset="0"/>
                <a:ea typeface="Calibri" panose="020F0502020204030204" pitchFamily="34" charset="0"/>
                <a:cs typeface="Times New Roman" panose="02020603050405020304" pitchFamily="18" charset="0"/>
              </a:rPr>
              <a:t>. Vinueza Trujillo Jaime Augusto</a:t>
            </a:r>
          </a:p>
          <a:p>
            <a:pPr algn="ctr">
              <a:lnSpc>
                <a:spcPct val="150000"/>
              </a:lnSpc>
              <a:spcAft>
                <a:spcPts val="800"/>
              </a:spcAft>
            </a:pPr>
            <a:r>
              <a:rPr lang="es-EC" sz="1050" dirty="0">
                <a:effectLst/>
                <a:latin typeface="Calibri" panose="020F0502020204030204" pitchFamily="34" charset="0"/>
                <a:ea typeface="Calibri" panose="020F0502020204030204" pitchFamily="34" charset="0"/>
                <a:cs typeface="Times New Roman" panose="02020603050405020304" pitchFamily="18" charset="0"/>
              </a:rPr>
              <a:t>09 de diciembre del 2022</a:t>
            </a:r>
          </a:p>
          <a:p>
            <a:pPr algn="ctr">
              <a:lnSpc>
                <a:spcPct val="150000"/>
              </a:lnSpc>
              <a:spcAft>
                <a:spcPts val="800"/>
              </a:spcAft>
            </a:pPr>
            <a:r>
              <a:rPr lang="es-EC" sz="105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8" name="Imagen 7">
            <a:extLst>
              <a:ext uri="{FF2B5EF4-FFF2-40B4-BE49-F238E27FC236}">
                <a16:creationId xmlns:a16="http://schemas.microsoft.com/office/drawing/2014/main" id="{88C75FEF-7148-381F-FCA0-D1682082374D}"/>
              </a:ext>
            </a:extLst>
          </p:cNvPr>
          <p:cNvPicPr>
            <a:picLocks noChangeAspect="1"/>
          </p:cNvPicPr>
          <p:nvPr/>
        </p:nvPicPr>
        <p:blipFill>
          <a:blip r:embed="rId3"/>
          <a:stretch>
            <a:fillRect/>
          </a:stretch>
        </p:blipFill>
        <p:spPr>
          <a:xfrm>
            <a:off x="0" y="5353235"/>
            <a:ext cx="12192000" cy="970387"/>
          </a:xfrm>
          <a:prstGeom prst="rect">
            <a:avLst/>
          </a:prstGeom>
        </p:spPr>
      </p:pic>
    </p:spTree>
    <p:extLst>
      <p:ext uri="{BB962C8B-B14F-4D97-AF65-F5344CB8AC3E}">
        <p14:creationId xmlns:p14="http://schemas.microsoft.com/office/powerpoint/2010/main" val="4128280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175DC53D-3C58-59DD-163E-122AD64A8CCD}"/>
              </a:ext>
            </a:extLst>
          </p:cNvPr>
          <p:cNvSpPr/>
          <p:nvPr/>
        </p:nvSpPr>
        <p:spPr>
          <a:xfrm>
            <a:off x="257175" y="142875"/>
            <a:ext cx="4340912"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3" name="CuadroTexto 2">
            <a:extLst>
              <a:ext uri="{FF2B5EF4-FFF2-40B4-BE49-F238E27FC236}">
                <a16:creationId xmlns:a16="http://schemas.microsoft.com/office/drawing/2014/main" id="{2600B99D-4075-3E06-F17B-1E37E7878C01}"/>
              </a:ext>
            </a:extLst>
          </p:cNvPr>
          <p:cNvSpPr txBox="1"/>
          <p:nvPr/>
        </p:nvSpPr>
        <p:spPr>
          <a:xfrm>
            <a:off x="190500" y="142875"/>
            <a:ext cx="641522" cy="523220"/>
          </a:xfrm>
          <a:prstGeom prst="rect">
            <a:avLst/>
          </a:prstGeom>
          <a:noFill/>
        </p:spPr>
        <p:txBody>
          <a:bodyPr wrap="none" rtlCol="0">
            <a:spAutoFit/>
          </a:bodyPr>
          <a:lstStyle/>
          <a:p>
            <a:r>
              <a:rPr lang="es-EC" sz="2800" dirty="0">
                <a:ln w="0"/>
                <a:solidFill>
                  <a:schemeClr val="accent1"/>
                </a:solidFill>
                <a:effectLst>
                  <a:outerShdw blurRad="38100" dist="25400" dir="5400000" algn="ctr" rotWithShape="0">
                    <a:srgbClr val="6E747A">
                      <a:alpha val="43000"/>
                    </a:srgbClr>
                  </a:outerShdw>
                </a:effectLst>
              </a:rPr>
              <a:t>4.1</a:t>
            </a:r>
          </a:p>
        </p:txBody>
      </p:sp>
      <p:sp>
        <p:nvSpPr>
          <p:cNvPr id="4" name="CuadroTexto 3">
            <a:extLst>
              <a:ext uri="{FF2B5EF4-FFF2-40B4-BE49-F238E27FC236}">
                <a16:creationId xmlns:a16="http://schemas.microsoft.com/office/drawing/2014/main" id="{FD261AE4-5B98-FC69-530C-9147911960D1}"/>
              </a:ext>
            </a:extLst>
          </p:cNvPr>
          <p:cNvSpPr txBox="1"/>
          <p:nvPr/>
        </p:nvSpPr>
        <p:spPr>
          <a:xfrm>
            <a:off x="742950" y="248483"/>
            <a:ext cx="2886303" cy="369332"/>
          </a:xfrm>
          <a:prstGeom prst="rect">
            <a:avLst/>
          </a:prstGeom>
          <a:noFill/>
        </p:spPr>
        <p:txBody>
          <a:bodyPr wrap="none" rtlCol="0">
            <a:spAutoFit/>
          </a:bodyPr>
          <a:lstStyle/>
          <a:p>
            <a:r>
              <a:rPr lang="es-EC" u="sng" dirty="0"/>
              <a:t>CARGA DE LA INFORMACIÓN</a:t>
            </a:r>
          </a:p>
        </p:txBody>
      </p:sp>
      <p:pic>
        <p:nvPicPr>
          <p:cNvPr id="7" name="Imagen 6">
            <a:extLst>
              <a:ext uri="{FF2B5EF4-FFF2-40B4-BE49-F238E27FC236}">
                <a16:creationId xmlns:a16="http://schemas.microsoft.com/office/drawing/2014/main" id="{72382CCC-D014-FD4C-04FC-3D9C9AB90120}"/>
              </a:ext>
            </a:extLst>
          </p:cNvPr>
          <p:cNvPicPr>
            <a:picLocks noChangeAspect="1"/>
          </p:cNvPicPr>
          <p:nvPr/>
        </p:nvPicPr>
        <p:blipFill>
          <a:blip r:embed="rId2"/>
          <a:stretch>
            <a:fillRect/>
          </a:stretch>
        </p:blipFill>
        <p:spPr>
          <a:xfrm>
            <a:off x="190500" y="1366837"/>
            <a:ext cx="6353175" cy="4124325"/>
          </a:xfrm>
          <a:prstGeom prst="rect">
            <a:avLst/>
          </a:prstGeom>
        </p:spPr>
      </p:pic>
      <p:sp>
        <p:nvSpPr>
          <p:cNvPr id="9" name="CuadroTexto 8">
            <a:extLst>
              <a:ext uri="{FF2B5EF4-FFF2-40B4-BE49-F238E27FC236}">
                <a16:creationId xmlns:a16="http://schemas.microsoft.com/office/drawing/2014/main" id="{68176BDB-F40D-D5D3-6389-900FE7502A35}"/>
              </a:ext>
            </a:extLst>
          </p:cNvPr>
          <p:cNvSpPr txBox="1"/>
          <p:nvPr/>
        </p:nvSpPr>
        <p:spPr>
          <a:xfrm>
            <a:off x="6822831" y="2128737"/>
            <a:ext cx="6096000" cy="2125069"/>
          </a:xfrm>
          <a:prstGeom prst="rect">
            <a:avLst/>
          </a:prstGeom>
          <a:noFill/>
        </p:spPr>
        <p:txBody>
          <a:bodyPr wrap="square">
            <a:spAutoFit/>
          </a:bodyPr>
          <a:lstStyle/>
          <a:p>
            <a:pPr lvl="0" algn="just">
              <a:lnSpc>
                <a:spcPct val="150000"/>
              </a:lnSpc>
            </a:pPr>
            <a:r>
              <a:rPr lang="es-ES" sz="1800" b="1" dirty="0">
                <a:effectLst/>
                <a:latin typeface="Arial" panose="020B0604020202020204" pitchFamily="34" charset="0"/>
                <a:ea typeface="Calibri" panose="020F0502020204030204" pitchFamily="34" charset="0"/>
                <a:cs typeface="Times New Roman" panose="02020603050405020304" pitchFamily="18" charset="0"/>
              </a:rPr>
              <a:t>Consideraciones:</a:t>
            </a:r>
          </a:p>
          <a:p>
            <a:pPr marL="342900" lvl="0" indent="-342900" algn="just">
              <a:lnSpc>
                <a:spcPct val="150000"/>
              </a:lnSpc>
              <a:buFont typeface="Calibri" panose="020F0502020204030204" pitchFamily="34" charset="0"/>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Verificar el tipo de dato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alibri" panose="020F0502020204030204" pitchFamily="34" charset="0"/>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Verificar duplicidad</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Calibri" panose="020F0502020204030204" pitchFamily="34" charset="0"/>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Verificar caracteres en variables numéricas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Calibri" panose="020F0502020204030204" pitchFamily="34" charset="0"/>
              <a:buChar char="-"/>
            </a:pPr>
            <a:r>
              <a:rPr lang="es-ES" sz="1800" dirty="0">
                <a:effectLst/>
                <a:latin typeface="Arial" panose="020B0604020202020204" pitchFamily="34" charset="0"/>
                <a:ea typeface="Calibri" panose="020F0502020204030204" pitchFamily="34" charset="0"/>
                <a:cs typeface="Times New Roman" panose="02020603050405020304" pitchFamily="18" charset="0"/>
              </a:rPr>
              <a:t>Reemplazo nombres de campos</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28423A61-4DA7-4B44-AA0C-6EA4138C7832}"/>
              </a:ext>
            </a:extLst>
          </p:cNvPr>
          <p:cNvPicPr>
            <a:picLocks noChangeAspect="1"/>
          </p:cNvPicPr>
          <p:nvPr/>
        </p:nvPicPr>
        <p:blipFill>
          <a:blip r:embed="rId3"/>
          <a:stretch>
            <a:fillRect/>
          </a:stretch>
        </p:blipFill>
        <p:spPr>
          <a:xfrm>
            <a:off x="7074047" y="4628710"/>
            <a:ext cx="1865630" cy="1375410"/>
          </a:xfrm>
          <a:prstGeom prst="rect">
            <a:avLst/>
          </a:prstGeom>
          <a:ln>
            <a:solidFill>
              <a:schemeClr val="tx1"/>
            </a:solidFill>
          </a:ln>
        </p:spPr>
      </p:pic>
      <p:pic>
        <p:nvPicPr>
          <p:cNvPr id="11" name="Imagen 10">
            <a:extLst>
              <a:ext uri="{FF2B5EF4-FFF2-40B4-BE49-F238E27FC236}">
                <a16:creationId xmlns:a16="http://schemas.microsoft.com/office/drawing/2014/main" id="{DB5FA58E-90DD-CEFC-EB43-D67A8AA44085}"/>
              </a:ext>
            </a:extLst>
          </p:cNvPr>
          <p:cNvPicPr>
            <a:picLocks noChangeAspect="1"/>
          </p:cNvPicPr>
          <p:nvPr/>
        </p:nvPicPr>
        <p:blipFill>
          <a:blip r:embed="rId4"/>
          <a:stretch>
            <a:fillRect/>
          </a:stretch>
        </p:blipFill>
        <p:spPr>
          <a:xfrm>
            <a:off x="9374798" y="4628710"/>
            <a:ext cx="2203734" cy="1375410"/>
          </a:xfrm>
          <a:prstGeom prst="rect">
            <a:avLst/>
          </a:prstGeom>
          <a:ln>
            <a:solidFill>
              <a:schemeClr val="tx1"/>
            </a:solidFill>
          </a:ln>
        </p:spPr>
      </p:pic>
    </p:spTree>
    <p:extLst>
      <p:ext uri="{BB962C8B-B14F-4D97-AF65-F5344CB8AC3E}">
        <p14:creationId xmlns:p14="http://schemas.microsoft.com/office/powerpoint/2010/main" val="3229105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B3AA430-47CC-AF1E-09E4-F63B7B720161}"/>
              </a:ext>
            </a:extLst>
          </p:cNvPr>
          <p:cNvSpPr/>
          <p:nvPr/>
        </p:nvSpPr>
        <p:spPr>
          <a:xfrm>
            <a:off x="257174" y="142875"/>
            <a:ext cx="5948361"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3" name="CuadroTexto 2">
            <a:extLst>
              <a:ext uri="{FF2B5EF4-FFF2-40B4-BE49-F238E27FC236}">
                <a16:creationId xmlns:a16="http://schemas.microsoft.com/office/drawing/2014/main" id="{39DA54BB-8697-4D71-916F-629C0284F281}"/>
              </a:ext>
            </a:extLst>
          </p:cNvPr>
          <p:cNvSpPr txBox="1"/>
          <p:nvPr/>
        </p:nvSpPr>
        <p:spPr>
          <a:xfrm>
            <a:off x="190500" y="142875"/>
            <a:ext cx="641522" cy="523220"/>
          </a:xfrm>
          <a:prstGeom prst="rect">
            <a:avLst/>
          </a:prstGeom>
          <a:noFill/>
        </p:spPr>
        <p:txBody>
          <a:bodyPr wrap="none" rtlCol="0">
            <a:spAutoFit/>
          </a:bodyPr>
          <a:lstStyle/>
          <a:p>
            <a:r>
              <a:rPr lang="es-EC" sz="2800" dirty="0">
                <a:ln w="0"/>
                <a:solidFill>
                  <a:schemeClr val="accent1"/>
                </a:solidFill>
                <a:effectLst>
                  <a:outerShdw blurRad="38100" dist="25400" dir="5400000" algn="ctr" rotWithShape="0">
                    <a:srgbClr val="6E747A">
                      <a:alpha val="43000"/>
                    </a:srgbClr>
                  </a:outerShdw>
                </a:effectLst>
              </a:rPr>
              <a:t>4.2</a:t>
            </a:r>
          </a:p>
        </p:txBody>
      </p:sp>
      <p:sp>
        <p:nvSpPr>
          <p:cNvPr id="4" name="CuadroTexto 3">
            <a:extLst>
              <a:ext uri="{FF2B5EF4-FFF2-40B4-BE49-F238E27FC236}">
                <a16:creationId xmlns:a16="http://schemas.microsoft.com/office/drawing/2014/main" id="{7BE8A23D-A90B-5F2E-0BC6-EEC9E2A3FB22}"/>
              </a:ext>
            </a:extLst>
          </p:cNvPr>
          <p:cNvSpPr txBox="1"/>
          <p:nvPr/>
        </p:nvSpPr>
        <p:spPr>
          <a:xfrm>
            <a:off x="742950" y="248483"/>
            <a:ext cx="5191678" cy="369332"/>
          </a:xfrm>
          <a:prstGeom prst="rect">
            <a:avLst/>
          </a:prstGeom>
          <a:noFill/>
        </p:spPr>
        <p:txBody>
          <a:bodyPr wrap="none" rtlCol="0">
            <a:spAutoFit/>
          </a:bodyPr>
          <a:lstStyle/>
          <a:p>
            <a:r>
              <a:rPr lang="es-EC" u="sng" dirty="0"/>
              <a:t>Análisis de Datos / Herramientas de Minería de Datos</a:t>
            </a:r>
          </a:p>
        </p:txBody>
      </p:sp>
      <p:pic>
        <p:nvPicPr>
          <p:cNvPr id="10" name="Imagen 9">
            <a:extLst>
              <a:ext uri="{FF2B5EF4-FFF2-40B4-BE49-F238E27FC236}">
                <a16:creationId xmlns:a16="http://schemas.microsoft.com/office/drawing/2014/main" id="{69352024-737C-FA35-2CC0-F86F6B5680E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972747"/>
          </a:xfrm>
          <a:prstGeom prst="rect">
            <a:avLst/>
          </a:prstGeom>
          <a:noFill/>
          <a:ln>
            <a:noFill/>
          </a:ln>
        </p:spPr>
      </p:pic>
      <p:pic>
        <p:nvPicPr>
          <p:cNvPr id="12" name="Imagen 11">
            <a:extLst>
              <a:ext uri="{FF2B5EF4-FFF2-40B4-BE49-F238E27FC236}">
                <a16:creationId xmlns:a16="http://schemas.microsoft.com/office/drawing/2014/main" id="{6BDEB5D6-07EF-52CC-26DB-F066D201454F}"/>
              </a:ext>
            </a:extLst>
          </p:cNvPr>
          <p:cNvPicPr>
            <a:picLocks noChangeAspect="1"/>
          </p:cNvPicPr>
          <p:nvPr/>
        </p:nvPicPr>
        <p:blipFill>
          <a:blip r:embed="rId3"/>
          <a:stretch>
            <a:fillRect/>
          </a:stretch>
        </p:blipFill>
        <p:spPr>
          <a:xfrm>
            <a:off x="190500" y="1118616"/>
            <a:ext cx="3444621" cy="22320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ángulo: esquinas redondeadas 13">
            <a:extLst>
              <a:ext uri="{FF2B5EF4-FFF2-40B4-BE49-F238E27FC236}">
                <a16:creationId xmlns:a16="http://schemas.microsoft.com/office/drawing/2014/main" id="{98BC1D24-EF97-BBD1-987C-0CC86CB96C56}"/>
              </a:ext>
            </a:extLst>
          </p:cNvPr>
          <p:cNvSpPr/>
          <p:nvPr/>
        </p:nvSpPr>
        <p:spPr>
          <a:xfrm>
            <a:off x="4908708" y="2454783"/>
            <a:ext cx="2788920" cy="20116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VARIABLES SIGNIFICATIVAS</a:t>
            </a:r>
          </a:p>
        </p:txBody>
      </p:sp>
      <p:pic>
        <p:nvPicPr>
          <p:cNvPr id="16" name="Imagen 15">
            <a:extLst>
              <a:ext uri="{FF2B5EF4-FFF2-40B4-BE49-F238E27FC236}">
                <a16:creationId xmlns:a16="http://schemas.microsoft.com/office/drawing/2014/main" id="{9491B1FE-C4CD-6485-33F8-F47BA3DE7A86}"/>
              </a:ext>
            </a:extLst>
          </p:cNvPr>
          <p:cNvPicPr>
            <a:picLocks noChangeAspect="1"/>
          </p:cNvPicPr>
          <p:nvPr/>
        </p:nvPicPr>
        <p:blipFill>
          <a:blip r:embed="rId4"/>
          <a:stretch>
            <a:fillRect/>
          </a:stretch>
        </p:blipFill>
        <p:spPr>
          <a:xfrm>
            <a:off x="8717569" y="3560064"/>
            <a:ext cx="3474430" cy="25363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Imagen 17">
            <a:extLst>
              <a:ext uri="{FF2B5EF4-FFF2-40B4-BE49-F238E27FC236}">
                <a16:creationId xmlns:a16="http://schemas.microsoft.com/office/drawing/2014/main" id="{968207AB-4CE5-AD48-FDBE-58E84E3EDB1D}"/>
              </a:ext>
            </a:extLst>
          </p:cNvPr>
          <p:cNvPicPr>
            <a:picLocks noChangeAspect="1"/>
          </p:cNvPicPr>
          <p:nvPr/>
        </p:nvPicPr>
        <p:blipFill>
          <a:blip r:embed="rId5"/>
          <a:stretch>
            <a:fillRect/>
          </a:stretch>
        </p:blipFill>
        <p:spPr>
          <a:xfrm>
            <a:off x="4367593" y="2454783"/>
            <a:ext cx="3871151" cy="2621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Imagen 10">
            <a:extLst>
              <a:ext uri="{FF2B5EF4-FFF2-40B4-BE49-F238E27FC236}">
                <a16:creationId xmlns:a16="http://schemas.microsoft.com/office/drawing/2014/main" id="{A8A01C70-D280-F948-6783-14BD3C4C5E9C}"/>
              </a:ext>
            </a:extLst>
          </p:cNvPr>
          <p:cNvPicPr>
            <a:picLocks noChangeAspect="1"/>
          </p:cNvPicPr>
          <p:nvPr/>
        </p:nvPicPr>
        <p:blipFill>
          <a:blip r:embed="rId6"/>
          <a:stretch>
            <a:fillRect/>
          </a:stretch>
        </p:blipFill>
        <p:spPr>
          <a:xfrm>
            <a:off x="0" y="1118616"/>
            <a:ext cx="12191999" cy="5217738"/>
          </a:xfrm>
          <a:prstGeom prst="rect">
            <a:avLst/>
          </a:prstGeom>
        </p:spPr>
      </p:pic>
    </p:spTree>
    <p:extLst>
      <p:ext uri="{BB962C8B-B14F-4D97-AF65-F5344CB8AC3E}">
        <p14:creationId xmlns:p14="http://schemas.microsoft.com/office/powerpoint/2010/main" val="302541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1085739"/>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2422246" y="2455093"/>
            <a:ext cx="6167931" cy="1323439"/>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5. CONSTRUCCIÓN DE LA SOLUCIÓN</a:t>
            </a:r>
          </a:p>
        </p:txBody>
      </p:sp>
      <p:cxnSp>
        <p:nvCxnSpPr>
          <p:cNvPr id="4" name="Conector recto 3">
            <a:extLst>
              <a:ext uri="{FF2B5EF4-FFF2-40B4-BE49-F238E27FC236}">
                <a16:creationId xmlns:a16="http://schemas.microsoft.com/office/drawing/2014/main" id="{82353A15-A6F5-EE89-B724-EDECCE429D3A}"/>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Diagrama 7">
            <a:extLst>
              <a:ext uri="{FF2B5EF4-FFF2-40B4-BE49-F238E27FC236}">
                <a16:creationId xmlns:a16="http://schemas.microsoft.com/office/drawing/2014/main" id="{E357FC2B-0318-E84B-0AD4-5D4065F8BEF0}"/>
              </a:ext>
            </a:extLst>
          </p:cNvPr>
          <p:cNvGraphicFramePr/>
          <p:nvPr>
            <p:extLst>
              <p:ext uri="{D42A27DB-BD31-4B8C-83A1-F6EECF244321}">
                <p14:modId xmlns:p14="http://schemas.microsoft.com/office/powerpoint/2010/main" val="3753282779"/>
              </p:ext>
            </p:extLst>
          </p:nvPr>
        </p:nvGraphicFramePr>
        <p:xfrm>
          <a:off x="1918873" y="1118586"/>
          <a:ext cx="9120602" cy="4977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D55EEFA7-113C-E31C-8BCE-1AA8B69E7243}"/>
              </a:ext>
            </a:extLst>
          </p:cNvPr>
          <p:cNvPicPr>
            <a:picLocks noChangeAspect="1"/>
          </p:cNvPicPr>
          <p:nvPr/>
        </p:nvPicPr>
        <p:blipFill>
          <a:blip r:embed="rId8"/>
          <a:stretch>
            <a:fillRect/>
          </a:stretch>
        </p:blipFill>
        <p:spPr>
          <a:xfrm>
            <a:off x="1252156" y="1543050"/>
            <a:ext cx="3305175" cy="1885950"/>
          </a:xfrm>
          <a:prstGeom prst="rect">
            <a:avLst/>
          </a:prstGeom>
        </p:spPr>
      </p:pic>
      <p:pic>
        <p:nvPicPr>
          <p:cNvPr id="9" name="Imagen 8">
            <a:extLst>
              <a:ext uri="{FF2B5EF4-FFF2-40B4-BE49-F238E27FC236}">
                <a16:creationId xmlns:a16="http://schemas.microsoft.com/office/drawing/2014/main" id="{299C0818-73A3-59B1-8E27-F866D4B73B76}"/>
              </a:ext>
            </a:extLst>
          </p:cNvPr>
          <p:cNvPicPr>
            <a:picLocks noChangeAspect="1"/>
          </p:cNvPicPr>
          <p:nvPr/>
        </p:nvPicPr>
        <p:blipFill>
          <a:blip r:embed="rId9"/>
          <a:stretch>
            <a:fillRect/>
          </a:stretch>
        </p:blipFill>
        <p:spPr>
          <a:xfrm>
            <a:off x="1152525" y="3971925"/>
            <a:ext cx="3352800" cy="1587627"/>
          </a:xfrm>
          <a:prstGeom prst="rect">
            <a:avLst/>
          </a:prstGeom>
        </p:spPr>
      </p:pic>
    </p:spTree>
    <p:extLst>
      <p:ext uri="{BB962C8B-B14F-4D97-AF65-F5344CB8AC3E}">
        <p14:creationId xmlns:p14="http://schemas.microsoft.com/office/powerpoint/2010/main" val="408909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esquinas redondeadas 11">
            <a:extLst>
              <a:ext uri="{FF2B5EF4-FFF2-40B4-BE49-F238E27FC236}">
                <a16:creationId xmlns:a16="http://schemas.microsoft.com/office/drawing/2014/main" id="{F0BECD94-E01A-2719-C46A-42D33242883A}"/>
              </a:ext>
            </a:extLst>
          </p:cNvPr>
          <p:cNvSpPr/>
          <p:nvPr/>
        </p:nvSpPr>
        <p:spPr>
          <a:xfrm>
            <a:off x="257175" y="250638"/>
            <a:ext cx="2825994"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s-EC" u="sng" dirty="0"/>
              <a:t>ANÁLISIS DE DATOS Y SELECCIÓN DE VARIABLES</a:t>
            </a:r>
          </a:p>
        </p:txBody>
      </p:sp>
      <p:pic>
        <p:nvPicPr>
          <p:cNvPr id="3" name="image13.png">
            <a:extLst>
              <a:ext uri="{FF2B5EF4-FFF2-40B4-BE49-F238E27FC236}">
                <a16:creationId xmlns:a16="http://schemas.microsoft.com/office/drawing/2014/main" id="{E6F76F31-3C60-96A2-F0A4-7AB6A576CE2E}"/>
              </a:ext>
            </a:extLst>
          </p:cNvPr>
          <p:cNvPicPr/>
          <p:nvPr/>
        </p:nvPicPr>
        <p:blipFill>
          <a:blip r:embed="rId2"/>
          <a:srcRect t="-1307" b="24265"/>
          <a:stretch>
            <a:fillRect/>
          </a:stretch>
        </p:blipFill>
        <p:spPr>
          <a:xfrm>
            <a:off x="257175" y="1092250"/>
            <a:ext cx="8009060" cy="4833571"/>
          </a:xfrm>
          <a:prstGeom prst="rect">
            <a:avLst/>
          </a:prstGeom>
          <a:ln w="9525">
            <a:solidFill>
              <a:srgbClr val="000000"/>
            </a:solidFill>
            <a:prstDash val="solid"/>
          </a:ln>
        </p:spPr>
      </p:pic>
      <p:graphicFrame>
        <p:nvGraphicFramePr>
          <p:cNvPr id="5" name="Tabla 4">
            <a:extLst>
              <a:ext uri="{FF2B5EF4-FFF2-40B4-BE49-F238E27FC236}">
                <a16:creationId xmlns:a16="http://schemas.microsoft.com/office/drawing/2014/main" id="{F7658C7C-43E2-14A6-3439-E1CDEA67C781}"/>
              </a:ext>
            </a:extLst>
          </p:cNvPr>
          <p:cNvGraphicFramePr>
            <a:graphicFrameLocks noGrp="1"/>
          </p:cNvGraphicFramePr>
          <p:nvPr>
            <p:extLst>
              <p:ext uri="{D42A27DB-BD31-4B8C-83A1-F6EECF244321}">
                <p14:modId xmlns:p14="http://schemas.microsoft.com/office/powerpoint/2010/main" val="35155254"/>
              </p:ext>
            </p:extLst>
          </p:nvPr>
        </p:nvGraphicFramePr>
        <p:xfrm>
          <a:off x="8446679" y="841187"/>
          <a:ext cx="2898983" cy="5084628"/>
        </p:xfrm>
        <a:graphic>
          <a:graphicData uri="http://schemas.openxmlformats.org/drawingml/2006/table">
            <a:tbl>
              <a:tblPr firstRow="1" firstCol="1" bandRow="1">
                <a:tableStyleId>{5C22544A-7EE6-4342-B048-85BDC9FD1C3A}</a:tableStyleId>
              </a:tblPr>
              <a:tblGrid>
                <a:gridCol w="1907729">
                  <a:extLst>
                    <a:ext uri="{9D8B030D-6E8A-4147-A177-3AD203B41FA5}">
                      <a16:colId xmlns:a16="http://schemas.microsoft.com/office/drawing/2014/main" val="3329044278"/>
                    </a:ext>
                  </a:extLst>
                </a:gridCol>
                <a:gridCol w="991254">
                  <a:extLst>
                    <a:ext uri="{9D8B030D-6E8A-4147-A177-3AD203B41FA5}">
                      <a16:colId xmlns:a16="http://schemas.microsoft.com/office/drawing/2014/main" val="1253770713"/>
                    </a:ext>
                  </a:extLst>
                </a:gridCol>
              </a:tblGrid>
              <a:tr h="175332">
                <a:tc>
                  <a:txBody>
                    <a:bodyPr/>
                    <a:lstStyle/>
                    <a:p>
                      <a:pPr algn="ctr">
                        <a:lnSpc>
                          <a:spcPct val="107000"/>
                        </a:lnSpc>
                        <a:spcAft>
                          <a:spcPts val="800"/>
                        </a:spcAft>
                      </a:pPr>
                      <a:r>
                        <a:rPr lang="es-ES" sz="900">
                          <a:effectLst/>
                        </a:rPr>
                        <a:t>Variable</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dirty="0">
                          <a:effectLst/>
                        </a:rPr>
                        <a:t>Importance</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3952708625"/>
                  </a:ext>
                </a:extLst>
              </a:tr>
              <a:tr h="175332">
                <a:tc>
                  <a:txBody>
                    <a:bodyPr/>
                    <a:lstStyle/>
                    <a:p>
                      <a:pPr>
                        <a:lnSpc>
                          <a:spcPct val="107000"/>
                        </a:lnSpc>
                        <a:spcAft>
                          <a:spcPts val="800"/>
                        </a:spcAft>
                      </a:pPr>
                      <a:r>
                        <a:rPr lang="es-ES" sz="900">
                          <a:effectLst/>
                        </a:rPr>
                        <a:t>AntiguedadSB</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0.0948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1508604355"/>
                  </a:ext>
                </a:extLst>
              </a:tr>
              <a:tr h="175332">
                <a:tc>
                  <a:txBody>
                    <a:bodyPr/>
                    <a:lstStyle/>
                    <a:p>
                      <a:pPr>
                        <a:lnSpc>
                          <a:spcPct val="107000"/>
                        </a:lnSpc>
                        <a:spcAft>
                          <a:spcPts val="800"/>
                        </a:spcAft>
                      </a:pPr>
                      <a:r>
                        <a:rPr lang="es-ES" sz="900">
                          <a:effectLst/>
                        </a:rPr>
                        <a:t> LongitudAgencia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0.0622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643862243"/>
                  </a:ext>
                </a:extLst>
              </a:tr>
              <a:tr h="175332">
                <a:tc>
                  <a:txBody>
                    <a:bodyPr/>
                    <a:lstStyle/>
                    <a:p>
                      <a:pPr>
                        <a:lnSpc>
                          <a:spcPct val="107000"/>
                        </a:lnSpc>
                        <a:spcAft>
                          <a:spcPts val="800"/>
                        </a:spcAft>
                      </a:pPr>
                      <a:r>
                        <a:rPr lang="es-ES" sz="900">
                          <a:effectLst/>
                        </a:rPr>
                        <a:t> Edad</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0.0616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4238279083"/>
                  </a:ext>
                </a:extLst>
              </a:tr>
              <a:tr h="175332">
                <a:tc>
                  <a:txBody>
                    <a:bodyPr/>
                    <a:lstStyle/>
                    <a:p>
                      <a:pPr>
                        <a:lnSpc>
                          <a:spcPct val="107000"/>
                        </a:lnSpc>
                        <a:spcAft>
                          <a:spcPts val="800"/>
                        </a:spcAft>
                      </a:pPr>
                      <a:r>
                        <a:rPr lang="es-ES" sz="900">
                          <a:effectLst/>
                        </a:rPr>
                        <a:t> Longitud</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0.0533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861551115"/>
                  </a:ext>
                </a:extLst>
              </a:tr>
              <a:tr h="175332">
                <a:tc>
                  <a:txBody>
                    <a:bodyPr/>
                    <a:lstStyle/>
                    <a:p>
                      <a:pPr>
                        <a:lnSpc>
                          <a:spcPct val="107000"/>
                        </a:lnSpc>
                        <a:spcAft>
                          <a:spcPts val="800"/>
                        </a:spcAft>
                      </a:pPr>
                      <a:r>
                        <a:rPr lang="es-EC" sz="900">
                          <a:effectLst/>
                        </a:rPr>
                        <a:t> AtrasoPromedioUltimos90Dias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0.0511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1524533134"/>
                  </a:ext>
                </a:extLst>
              </a:tr>
              <a:tr h="175332">
                <a:tc>
                  <a:txBody>
                    <a:bodyPr/>
                    <a:lstStyle/>
                    <a:p>
                      <a:pPr>
                        <a:lnSpc>
                          <a:spcPct val="107000"/>
                        </a:lnSpc>
                        <a:spcAft>
                          <a:spcPts val="800"/>
                        </a:spcAft>
                      </a:pPr>
                      <a:r>
                        <a:rPr lang="es-ES" sz="900" dirty="0">
                          <a:effectLst/>
                        </a:rPr>
                        <a:t> Latitud</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0.0471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1206845346"/>
                  </a:ext>
                </a:extLst>
              </a:tr>
              <a:tr h="175332">
                <a:tc>
                  <a:txBody>
                    <a:bodyPr/>
                    <a:lstStyle/>
                    <a:p>
                      <a:pPr>
                        <a:lnSpc>
                          <a:spcPct val="107000"/>
                        </a:lnSpc>
                        <a:spcAft>
                          <a:spcPts val="800"/>
                        </a:spcAft>
                      </a:pPr>
                      <a:r>
                        <a:rPr lang="es-ES" sz="900">
                          <a:effectLst/>
                        </a:rPr>
                        <a:t> PromedioCuentaSaldoUltimos180Dias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0.0449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2886265253"/>
                  </a:ext>
                </a:extLst>
              </a:tr>
              <a:tr h="175332">
                <a:tc>
                  <a:txBody>
                    <a:bodyPr/>
                    <a:lstStyle/>
                    <a:p>
                      <a:pPr>
                        <a:lnSpc>
                          <a:spcPct val="107000"/>
                        </a:lnSpc>
                        <a:spcAft>
                          <a:spcPts val="800"/>
                        </a:spcAft>
                      </a:pPr>
                      <a:r>
                        <a:rPr lang="es-ES" sz="900">
                          <a:effectLst/>
                        </a:rPr>
                        <a:t> SaldoVencerUltimos30Dias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0.0447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3067491792"/>
                  </a:ext>
                </a:extLst>
              </a:tr>
              <a:tr h="175332">
                <a:tc>
                  <a:txBody>
                    <a:bodyPr/>
                    <a:lstStyle/>
                    <a:p>
                      <a:pPr>
                        <a:lnSpc>
                          <a:spcPct val="107000"/>
                        </a:lnSpc>
                        <a:spcAft>
                          <a:spcPts val="800"/>
                        </a:spcAft>
                      </a:pPr>
                      <a:r>
                        <a:rPr lang="es-ES" sz="900">
                          <a:effectLst/>
                        </a:rPr>
                        <a:t> LatitudAgencia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0.0429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1040337487"/>
                  </a:ext>
                </a:extLst>
              </a:tr>
              <a:tr h="175332">
                <a:tc>
                  <a:txBody>
                    <a:bodyPr/>
                    <a:lstStyle/>
                    <a:p>
                      <a:pPr>
                        <a:lnSpc>
                          <a:spcPct val="107000"/>
                        </a:lnSpc>
                        <a:spcAft>
                          <a:spcPts val="800"/>
                        </a:spcAft>
                      </a:pPr>
                      <a:r>
                        <a:rPr lang="es-ES" sz="900">
                          <a:effectLst/>
                        </a:rPr>
                        <a:t> CantidadCuentasUltimos30Dias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0.0417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3802142743"/>
                  </a:ext>
                </a:extLst>
              </a:tr>
              <a:tr h="175332">
                <a:tc>
                  <a:txBody>
                    <a:bodyPr/>
                    <a:lstStyle/>
                    <a:p>
                      <a:pPr>
                        <a:lnSpc>
                          <a:spcPct val="107000"/>
                        </a:lnSpc>
                        <a:spcAft>
                          <a:spcPts val="800"/>
                        </a:spcAft>
                      </a:pPr>
                      <a:r>
                        <a:rPr lang="es-ES" sz="900">
                          <a:effectLst/>
                        </a:rPr>
                        <a:t> CuentaSaldoUltimos30Dias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0.0395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1952741565"/>
                  </a:ext>
                </a:extLst>
              </a:tr>
              <a:tr h="175332">
                <a:tc>
                  <a:txBody>
                    <a:bodyPr/>
                    <a:lstStyle/>
                    <a:p>
                      <a:pPr>
                        <a:lnSpc>
                          <a:spcPct val="107000"/>
                        </a:lnSpc>
                        <a:spcAft>
                          <a:spcPts val="800"/>
                        </a:spcAft>
                      </a:pPr>
                      <a:r>
                        <a:rPr lang="es-ES" sz="900">
                          <a:effectLst/>
                        </a:rPr>
                        <a:t> SaldoTarjeta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0.0387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1733850875"/>
                  </a:ext>
                </a:extLst>
              </a:tr>
              <a:tr h="175332">
                <a:tc>
                  <a:txBody>
                    <a:bodyPr/>
                    <a:lstStyle/>
                    <a:p>
                      <a:pPr>
                        <a:lnSpc>
                          <a:spcPct val="107000"/>
                        </a:lnSpc>
                        <a:spcAft>
                          <a:spcPts val="800"/>
                        </a:spcAft>
                      </a:pPr>
                      <a:r>
                        <a:rPr lang="es-EC" sz="900">
                          <a:effectLst/>
                        </a:rPr>
                        <a:t> CalificacionesHistoricasTitularA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0.0357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4238814265"/>
                  </a:ext>
                </a:extLst>
              </a:tr>
              <a:tr h="175332">
                <a:tc>
                  <a:txBody>
                    <a:bodyPr/>
                    <a:lstStyle/>
                    <a:p>
                      <a:pPr>
                        <a:lnSpc>
                          <a:spcPct val="107000"/>
                        </a:lnSpc>
                        <a:spcAft>
                          <a:spcPts val="800"/>
                        </a:spcAft>
                      </a:pPr>
                      <a:r>
                        <a:rPr lang="es-ES" sz="900">
                          <a:effectLst/>
                        </a:rPr>
                        <a:t> PorcentajeUtilizacionCupoEntidad</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0.0357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3961790414"/>
                  </a:ext>
                </a:extLst>
              </a:tr>
              <a:tr h="175332">
                <a:tc>
                  <a:txBody>
                    <a:bodyPr/>
                    <a:lstStyle/>
                    <a:p>
                      <a:pPr>
                        <a:lnSpc>
                          <a:spcPct val="107000"/>
                        </a:lnSpc>
                        <a:spcAft>
                          <a:spcPts val="800"/>
                        </a:spcAft>
                      </a:pPr>
                      <a:r>
                        <a:rPr lang="es-ES" sz="900">
                          <a:effectLst/>
                        </a:rPr>
                        <a:t> PromedioCuentaSaldoUltimos90Dias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0.0317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4078142966"/>
                  </a:ext>
                </a:extLst>
              </a:tr>
              <a:tr h="175332">
                <a:tc>
                  <a:txBody>
                    <a:bodyPr/>
                    <a:lstStyle/>
                    <a:p>
                      <a:pPr>
                        <a:lnSpc>
                          <a:spcPct val="107000"/>
                        </a:lnSpc>
                        <a:spcAft>
                          <a:spcPts val="800"/>
                        </a:spcAft>
                      </a:pPr>
                      <a:r>
                        <a:rPr lang="es-ES" sz="900">
                          <a:effectLst/>
                        </a:rPr>
                        <a:t> TotalDiasMora90Dias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0.0247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697274185"/>
                  </a:ext>
                </a:extLst>
              </a:tr>
              <a:tr h="175332">
                <a:tc>
                  <a:txBody>
                    <a:bodyPr/>
                    <a:lstStyle/>
                    <a:p>
                      <a:pPr>
                        <a:lnSpc>
                          <a:spcPct val="107000"/>
                        </a:lnSpc>
                        <a:spcAft>
                          <a:spcPts val="800"/>
                        </a:spcAft>
                      </a:pPr>
                      <a:r>
                        <a:rPr lang="es-ES" sz="900">
                          <a:effectLst/>
                        </a:rPr>
                        <a:t> CalificacionBuro_4.0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0.0207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3221084544"/>
                  </a:ext>
                </a:extLst>
              </a:tr>
              <a:tr h="175332">
                <a:tc>
                  <a:txBody>
                    <a:bodyPr/>
                    <a:lstStyle/>
                    <a:p>
                      <a:pPr>
                        <a:lnSpc>
                          <a:spcPct val="107000"/>
                        </a:lnSpc>
                        <a:spcAft>
                          <a:spcPts val="800"/>
                        </a:spcAft>
                      </a:pPr>
                      <a:r>
                        <a:rPr lang="es-ES" sz="900">
                          <a:effectLst/>
                        </a:rPr>
                        <a:t> CalificacionesHistoricasTitularB</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0.0197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3508748359"/>
                  </a:ext>
                </a:extLst>
              </a:tr>
              <a:tr h="175332">
                <a:tc>
                  <a:txBody>
                    <a:bodyPr/>
                    <a:lstStyle/>
                    <a:p>
                      <a:pPr>
                        <a:lnSpc>
                          <a:spcPct val="107000"/>
                        </a:lnSpc>
                        <a:spcAft>
                          <a:spcPts val="800"/>
                        </a:spcAft>
                      </a:pPr>
                      <a:r>
                        <a:rPr lang="es-EC" sz="900">
                          <a:effectLst/>
                        </a:rPr>
                        <a:t> TarjetasActivas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0.0174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1320873797"/>
                  </a:ext>
                </a:extLst>
              </a:tr>
              <a:tr h="175332">
                <a:tc>
                  <a:txBody>
                    <a:bodyPr/>
                    <a:lstStyle/>
                    <a:p>
                      <a:pPr>
                        <a:lnSpc>
                          <a:spcPct val="107000"/>
                        </a:lnSpc>
                        <a:spcAft>
                          <a:spcPts val="800"/>
                        </a:spcAft>
                      </a:pPr>
                      <a:r>
                        <a:rPr lang="es-ES" sz="900">
                          <a:effectLst/>
                        </a:rPr>
                        <a:t> CalificacionBuro_6.0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0.0172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989426639"/>
                  </a:ext>
                </a:extLst>
              </a:tr>
              <a:tr h="175332">
                <a:tc>
                  <a:txBody>
                    <a:bodyPr/>
                    <a:lstStyle/>
                    <a:p>
                      <a:pPr>
                        <a:lnSpc>
                          <a:spcPct val="107000"/>
                        </a:lnSpc>
                        <a:spcAft>
                          <a:spcPts val="800"/>
                        </a:spcAft>
                      </a:pPr>
                      <a:r>
                        <a:rPr lang="es-ES" sz="900">
                          <a:effectLst/>
                        </a:rPr>
                        <a:t> DiasMoraUltimos30Dias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0.0144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4220591936"/>
                  </a:ext>
                </a:extLst>
              </a:tr>
              <a:tr h="175332">
                <a:tc>
                  <a:txBody>
                    <a:bodyPr/>
                    <a:lstStyle/>
                    <a:p>
                      <a:pPr>
                        <a:lnSpc>
                          <a:spcPct val="107000"/>
                        </a:lnSpc>
                        <a:spcAft>
                          <a:spcPts val="800"/>
                        </a:spcAft>
                      </a:pPr>
                      <a:r>
                        <a:rPr lang="es-ES" sz="900">
                          <a:effectLst/>
                        </a:rPr>
                        <a:t> CodigoProfesion_E38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0.0140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4040736108"/>
                  </a:ext>
                </a:extLst>
              </a:tr>
              <a:tr h="175332">
                <a:tc>
                  <a:txBody>
                    <a:bodyPr/>
                    <a:lstStyle/>
                    <a:p>
                      <a:pPr>
                        <a:lnSpc>
                          <a:spcPct val="107000"/>
                        </a:lnSpc>
                        <a:spcAft>
                          <a:spcPts val="800"/>
                        </a:spcAft>
                      </a:pPr>
                      <a:r>
                        <a:rPr lang="es-ES" sz="900">
                          <a:effectLst/>
                        </a:rPr>
                        <a:t> CalificacionesActualesTitularA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0.0126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2155701350"/>
                  </a:ext>
                </a:extLst>
              </a:tr>
              <a:tr h="175332">
                <a:tc>
                  <a:txBody>
                    <a:bodyPr/>
                    <a:lstStyle/>
                    <a:p>
                      <a:pPr>
                        <a:lnSpc>
                          <a:spcPct val="107000"/>
                        </a:lnSpc>
                        <a:spcAft>
                          <a:spcPts val="800"/>
                        </a:spcAft>
                      </a:pPr>
                      <a:r>
                        <a:rPr lang="es-ES" sz="900">
                          <a:effectLst/>
                        </a:rPr>
                        <a:t> CodigoProfesion_E13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0.0120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422499422"/>
                  </a:ext>
                </a:extLst>
              </a:tr>
              <a:tr h="175332">
                <a:tc>
                  <a:txBody>
                    <a:bodyPr/>
                    <a:lstStyle/>
                    <a:p>
                      <a:pPr>
                        <a:lnSpc>
                          <a:spcPct val="107000"/>
                        </a:lnSpc>
                        <a:spcAft>
                          <a:spcPts val="800"/>
                        </a:spcAft>
                      </a:pPr>
                      <a:r>
                        <a:rPr lang="es-ES" sz="900">
                          <a:effectLst/>
                        </a:rPr>
                        <a:t> CalificacionBuro_5.0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0.0104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2068598748"/>
                  </a:ext>
                </a:extLst>
              </a:tr>
              <a:tr h="175332">
                <a:tc>
                  <a:txBody>
                    <a:bodyPr/>
                    <a:lstStyle/>
                    <a:p>
                      <a:pPr>
                        <a:lnSpc>
                          <a:spcPct val="107000"/>
                        </a:lnSpc>
                        <a:spcAft>
                          <a:spcPts val="800"/>
                        </a:spcAft>
                      </a:pPr>
                      <a:r>
                        <a:rPr lang="es-EC" sz="900">
                          <a:effectLst/>
                        </a:rPr>
                        <a:t> EstadoCivil_DIVORCIADO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0.0090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4057487242"/>
                  </a:ext>
                </a:extLst>
              </a:tr>
              <a:tr h="175332">
                <a:tc>
                  <a:txBody>
                    <a:bodyPr/>
                    <a:lstStyle/>
                    <a:p>
                      <a:pPr>
                        <a:lnSpc>
                          <a:spcPct val="107000"/>
                        </a:lnSpc>
                        <a:spcAft>
                          <a:spcPts val="800"/>
                        </a:spcAft>
                      </a:pPr>
                      <a:r>
                        <a:rPr lang="es-ES" sz="900">
                          <a:effectLst/>
                        </a:rPr>
                        <a:t> CalificacionBuro_1.0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0.0086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3244916341"/>
                  </a:ext>
                </a:extLst>
              </a:tr>
              <a:tr h="175332">
                <a:tc>
                  <a:txBody>
                    <a:bodyPr/>
                    <a:lstStyle/>
                    <a:p>
                      <a:pPr>
                        <a:lnSpc>
                          <a:spcPct val="107000"/>
                        </a:lnSpc>
                        <a:spcAft>
                          <a:spcPts val="800"/>
                        </a:spcAft>
                      </a:pPr>
                      <a:r>
                        <a:rPr lang="es-ES" sz="900">
                          <a:effectLst/>
                        </a:rPr>
                        <a:t> NivelEstudio_SECUNDARIA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tc>
                  <a:txBody>
                    <a:bodyPr/>
                    <a:lstStyle/>
                    <a:p>
                      <a:pPr algn="ctr">
                        <a:lnSpc>
                          <a:spcPct val="107000"/>
                        </a:lnSpc>
                        <a:spcAft>
                          <a:spcPts val="800"/>
                        </a:spcAft>
                      </a:pPr>
                      <a:r>
                        <a:rPr lang="es-ES" sz="900">
                          <a:effectLst/>
                        </a:rPr>
                        <a:t>0.0080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2629" marR="22629" marT="0" marB="0" anchor="ctr"/>
                </a:tc>
                <a:extLst>
                  <a:ext uri="{0D108BD9-81ED-4DB2-BD59-A6C34878D82A}">
                    <a16:rowId xmlns:a16="http://schemas.microsoft.com/office/drawing/2014/main" val="842651234"/>
                  </a:ext>
                </a:extLst>
              </a:tr>
            </a:tbl>
          </a:graphicData>
        </a:graphic>
      </p:graphicFrame>
    </p:spTree>
    <p:extLst>
      <p:ext uri="{BB962C8B-B14F-4D97-AF65-F5344CB8AC3E}">
        <p14:creationId xmlns:p14="http://schemas.microsoft.com/office/powerpoint/2010/main" val="77995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391F0966-914E-EF15-A367-2D5B5338EDEE}"/>
              </a:ext>
            </a:extLst>
          </p:cNvPr>
          <p:cNvSpPr/>
          <p:nvPr/>
        </p:nvSpPr>
        <p:spPr>
          <a:xfrm>
            <a:off x="306646" y="162308"/>
            <a:ext cx="2825994"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MODELIZACIÓN </a:t>
            </a:r>
          </a:p>
        </p:txBody>
      </p:sp>
      <p:graphicFrame>
        <p:nvGraphicFramePr>
          <p:cNvPr id="53" name="Diagrama 52">
            <a:extLst>
              <a:ext uri="{FF2B5EF4-FFF2-40B4-BE49-F238E27FC236}">
                <a16:creationId xmlns:a16="http://schemas.microsoft.com/office/drawing/2014/main" id="{CBD64407-4560-1F96-C413-79791189046E}"/>
              </a:ext>
            </a:extLst>
          </p:cNvPr>
          <p:cNvGraphicFramePr/>
          <p:nvPr>
            <p:extLst>
              <p:ext uri="{D42A27DB-BD31-4B8C-83A1-F6EECF244321}">
                <p14:modId xmlns:p14="http://schemas.microsoft.com/office/powerpoint/2010/main" val="515438377"/>
              </p:ext>
            </p:extLst>
          </p:nvPr>
        </p:nvGraphicFramePr>
        <p:xfrm>
          <a:off x="3591560" y="457583"/>
          <a:ext cx="9511792" cy="57329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 name="Flecha: hacia abajo 55">
            <a:extLst>
              <a:ext uri="{FF2B5EF4-FFF2-40B4-BE49-F238E27FC236}">
                <a16:creationId xmlns:a16="http://schemas.microsoft.com/office/drawing/2014/main" id="{41CF0609-2947-64D9-D107-AB6F9372F381}"/>
              </a:ext>
            </a:extLst>
          </p:cNvPr>
          <p:cNvSpPr/>
          <p:nvPr/>
        </p:nvSpPr>
        <p:spPr>
          <a:xfrm rot="5400000">
            <a:off x="7043166" y="3033522"/>
            <a:ext cx="621792" cy="790956"/>
          </a:xfrm>
          <a:prstGeom prst="downArrow">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pic>
        <p:nvPicPr>
          <p:cNvPr id="64" name="Imagen 63">
            <a:extLst>
              <a:ext uri="{FF2B5EF4-FFF2-40B4-BE49-F238E27FC236}">
                <a16:creationId xmlns:a16="http://schemas.microsoft.com/office/drawing/2014/main" id="{7BBE8183-D349-2958-164B-5C8F7DB1ACEB}"/>
              </a:ext>
            </a:extLst>
          </p:cNvPr>
          <p:cNvPicPr>
            <a:picLocks noChangeAspect="1"/>
          </p:cNvPicPr>
          <p:nvPr/>
        </p:nvPicPr>
        <p:blipFill>
          <a:blip r:embed="rId7"/>
          <a:stretch>
            <a:fillRect/>
          </a:stretch>
        </p:blipFill>
        <p:spPr>
          <a:xfrm>
            <a:off x="195897" y="879729"/>
            <a:ext cx="6791325" cy="4476750"/>
          </a:xfrm>
          <a:prstGeom prst="rect">
            <a:avLst/>
          </a:prstGeom>
        </p:spPr>
      </p:pic>
      <p:pic>
        <p:nvPicPr>
          <p:cNvPr id="55" name="Imagen 54">
            <a:extLst>
              <a:ext uri="{FF2B5EF4-FFF2-40B4-BE49-F238E27FC236}">
                <a16:creationId xmlns:a16="http://schemas.microsoft.com/office/drawing/2014/main" id="{0E05C69B-B68D-4DB1-BB9A-751D015A6F9F}"/>
              </a:ext>
            </a:extLst>
          </p:cNvPr>
          <p:cNvPicPr>
            <a:picLocks noChangeAspect="1"/>
          </p:cNvPicPr>
          <p:nvPr/>
        </p:nvPicPr>
        <p:blipFill>
          <a:blip r:embed="rId8"/>
          <a:stretch>
            <a:fillRect/>
          </a:stretch>
        </p:blipFill>
        <p:spPr>
          <a:xfrm>
            <a:off x="543591" y="1175004"/>
            <a:ext cx="6457950" cy="4648200"/>
          </a:xfrm>
          <a:prstGeom prst="rect">
            <a:avLst/>
          </a:prstGeom>
        </p:spPr>
      </p:pic>
      <p:sp>
        <p:nvSpPr>
          <p:cNvPr id="59" name="Flecha: hacia abajo 58">
            <a:extLst>
              <a:ext uri="{FF2B5EF4-FFF2-40B4-BE49-F238E27FC236}">
                <a16:creationId xmlns:a16="http://schemas.microsoft.com/office/drawing/2014/main" id="{FAAE0679-0962-A7E8-153F-934B7FA48447}"/>
              </a:ext>
            </a:extLst>
          </p:cNvPr>
          <p:cNvSpPr/>
          <p:nvPr/>
        </p:nvSpPr>
        <p:spPr>
          <a:xfrm rot="5400000">
            <a:off x="7043166" y="3655314"/>
            <a:ext cx="621792" cy="790956"/>
          </a:xfrm>
          <a:prstGeom prst="downArrow">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sp>
        <p:nvSpPr>
          <p:cNvPr id="65" name="Flecha: hacia abajo 64">
            <a:extLst>
              <a:ext uri="{FF2B5EF4-FFF2-40B4-BE49-F238E27FC236}">
                <a16:creationId xmlns:a16="http://schemas.microsoft.com/office/drawing/2014/main" id="{6DD49DE0-4994-6E74-33F4-A18AF9719B7A}"/>
              </a:ext>
            </a:extLst>
          </p:cNvPr>
          <p:cNvSpPr/>
          <p:nvPr/>
        </p:nvSpPr>
        <p:spPr>
          <a:xfrm rot="5400000">
            <a:off x="7057485" y="2430970"/>
            <a:ext cx="621792" cy="790956"/>
          </a:xfrm>
          <a:prstGeom prst="downArrow">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pic>
        <p:nvPicPr>
          <p:cNvPr id="67" name="Imagen 66">
            <a:extLst>
              <a:ext uri="{FF2B5EF4-FFF2-40B4-BE49-F238E27FC236}">
                <a16:creationId xmlns:a16="http://schemas.microsoft.com/office/drawing/2014/main" id="{AAC0E8A3-3110-27FB-296E-458F49327260}"/>
              </a:ext>
            </a:extLst>
          </p:cNvPr>
          <p:cNvPicPr>
            <a:picLocks noChangeAspect="1"/>
          </p:cNvPicPr>
          <p:nvPr/>
        </p:nvPicPr>
        <p:blipFill>
          <a:blip r:embed="rId9"/>
          <a:stretch>
            <a:fillRect/>
          </a:stretch>
        </p:blipFill>
        <p:spPr>
          <a:xfrm>
            <a:off x="543591" y="1259206"/>
            <a:ext cx="6485443" cy="4563998"/>
          </a:xfrm>
          <a:prstGeom prst="rect">
            <a:avLst/>
          </a:prstGeom>
        </p:spPr>
      </p:pic>
      <p:sp>
        <p:nvSpPr>
          <p:cNvPr id="68" name="Flecha: hacia abajo 67">
            <a:extLst>
              <a:ext uri="{FF2B5EF4-FFF2-40B4-BE49-F238E27FC236}">
                <a16:creationId xmlns:a16="http://schemas.microsoft.com/office/drawing/2014/main" id="{43D1C097-F0AF-3A83-D9C9-16CC19937479}"/>
              </a:ext>
            </a:extLst>
          </p:cNvPr>
          <p:cNvSpPr/>
          <p:nvPr/>
        </p:nvSpPr>
        <p:spPr>
          <a:xfrm rot="5400000">
            <a:off x="7113616" y="4257866"/>
            <a:ext cx="621792" cy="790956"/>
          </a:xfrm>
          <a:prstGeom prst="downArrow">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pic>
        <p:nvPicPr>
          <p:cNvPr id="70" name="Imagen 69">
            <a:extLst>
              <a:ext uri="{FF2B5EF4-FFF2-40B4-BE49-F238E27FC236}">
                <a16:creationId xmlns:a16="http://schemas.microsoft.com/office/drawing/2014/main" id="{B0AFABD2-4CA9-2CB3-46C5-1ABDBB9A80E9}"/>
              </a:ext>
            </a:extLst>
          </p:cNvPr>
          <p:cNvPicPr>
            <a:picLocks noChangeAspect="1"/>
          </p:cNvPicPr>
          <p:nvPr/>
        </p:nvPicPr>
        <p:blipFill>
          <a:blip r:embed="rId10"/>
          <a:stretch>
            <a:fillRect/>
          </a:stretch>
        </p:blipFill>
        <p:spPr>
          <a:xfrm>
            <a:off x="195897" y="1048512"/>
            <a:ext cx="6833137" cy="4858512"/>
          </a:xfrm>
          <a:prstGeom prst="rect">
            <a:avLst/>
          </a:prstGeom>
        </p:spPr>
      </p:pic>
      <p:sp>
        <p:nvSpPr>
          <p:cNvPr id="73" name="Flecha: hacia abajo 72">
            <a:extLst>
              <a:ext uri="{FF2B5EF4-FFF2-40B4-BE49-F238E27FC236}">
                <a16:creationId xmlns:a16="http://schemas.microsoft.com/office/drawing/2014/main" id="{FABBDF43-8654-77B6-7B2F-3498371FBDD1}"/>
              </a:ext>
            </a:extLst>
          </p:cNvPr>
          <p:cNvSpPr/>
          <p:nvPr/>
        </p:nvSpPr>
        <p:spPr>
          <a:xfrm rot="5400000">
            <a:off x="7073819" y="4847844"/>
            <a:ext cx="621792" cy="790956"/>
          </a:xfrm>
          <a:prstGeom prst="downArrow">
            <a:avLst/>
          </a:prstGeom>
          <a:solidFill>
            <a:srgbClr val="FF000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s-EC" b="1">
              <a:ln w="22225">
                <a:solidFill>
                  <a:schemeClr val="accent2"/>
                </a:solidFill>
                <a:prstDash val="solid"/>
              </a:ln>
              <a:solidFill>
                <a:schemeClr val="accent2">
                  <a:lumMod val="40000"/>
                  <a:lumOff val="60000"/>
                </a:schemeClr>
              </a:solidFill>
            </a:endParaRPr>
          </a:p>
        </p:txBody>
      </p:sp>
      <p:pic>
        <p:nvPicPr>
          <p:cNvPr id="74" name="Imagen 73">
            <a:extLst>
              <a:ext uri="{FF2B5EF4-FFF2-40B4-BE49-F238E27FC236}">
                <a16:creationId xmlns:a16="http://schemas.microsoft.com/office/drawing/2014/main" id="{59433FEE-3EEC-764C-3B65-177EF58503F7}"/>
              </a:ext>
            </a:extLst>
          </p:cNvPr>
          <p:cNvPicPr>
            <a:picLocks noChangeAspect="1"/>
          </p:cNvPicPr>
          <p:nvPr/>
        </p:nvPicPr>
        <p:blipFill>
          <a:blip r:embed="rId11"/>
          <a:stretch>
            <a:fillRect/>
          </a:stretch>
        </p:blipFill>
        <p:spPr>
          <a:xfrm>
            <a:off x="430184" y="1091184"/>
            <a:ext cx="6457949" cy="47142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9349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9" grpId="0" animBg="1"/>
      <p:bldP spid="65" grpId="0" animBg="1"/>
      <p:bldP spid="68"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esquinas redondeadas 14">
            <a:extLst>
              <a:ext uri="{FF2B5EF4-FFF2-40B4-BE49-F238E27FC236}">
                <a16:creationId xmlns:a16="http://schemas.microsoft.com/office/drawing/2014/main" id="{391F0966-914E-EF15-A367-2D5B5338EDEE}"/>
              </a:ext>
            </a:extLst>
          </p:cNvPr>
          <p:cNvSpPr/>
          <p:nvPr/>
        </p:nvSpPr>
        <p:spPr>
          <a:xfrm>
            <a:off x="306646" y="162308"/>
            <a:ext cx="2825994"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dirty="0"/>
              <a:t>MODELIZACIÓN </a:t>
            </a:r>
          </a:p>
        </p:txBody>
      </p:sp>
      <p:graphicFrame>
        <p:nvGraphicFramePr>
          <p:cNvPr id="17" name="Diagrama 16">
            <a:extLst>
              <a:ext uri="{FF2B5EF4-FFF2-40B4-BE49-F238E27FC236}">
                <a16:creationId xmlns:a16="http://schemas.microsoft.com/office/drawing/2014/main" id="{DFC1B2B1-5B41-5430-2272-15C6DBFA7933}"/>
              </a:ext>
            </a:extLst>
          </p:cNvPr>
          <p:cNvGraphicFramePr/>
          <p:nvPr/>
        </p:nvGraphicFramePr>
        <p:xfrm>
          <a:off x="730435" y="1540265"/>
          <a:ext cx="4804410" cy="2266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CuadroTexto 17">
            <a:extLst>
              <a:ext uri="{FF2B5EF4-FFF2-40B4-BE49-F238E27FC236}">
                <a16:creationId xmlns:a16="http://schemas.microsoft.com/office/drawing/2014/main" id="{BFD8CC5E-02A5-9805-1974-2C70C5E6F1B6}"/>
              </a:ext>
            </a:extLst>
          </p:cNvPr>
          <p:cNvSpPr txBox="1"/>
          <p:nvPr/>
        </p:nvSpPr>
        <p:spPr>
          <a:xfrm>
            <a:off x="688253" y="1090252"/>
            <a:ext cx="2444387" cy="369332"/>
          </a:xfrm>
          <a:prstGeom prst="rect">
            <a:avLst/>
          </a:prstGeom>
          <a:noFill/>
        </p:spPr>
        <p:txBody>
          <a:bodyPr wrap="square" rtlCol="0">
            <a:spAutoFit/>
          </a:bodyPr>
          <a:lstStyle/>
          <a:p>
            <a:r>
              <a:rPr lang="es-EC" dirty="0"/>
              <a:t>Submodelos Propuestos</a:t>
            </a:r>
          </a:p>
        </p:txBody>
      </p:sp>
      <p:sp>
        <p:nvSpPr>
          <p:cNvPr id="19" name="CuadroTexto 18">
            <a:extLst>
              <a:ext uri="{FF2B5EF4-FFF2-40B4-BE49-F238E27FC236}">
                <a16:creationId xmlns:a16="http://schemas.microsoft.com/office/drawing/2014/main" id="{2011E38E-3AD6-117F-2AB4-F073C72B4571}"/>
              </a:ext>
            </a:extLst>
          </p:cNvPr>
          <p:cNvSpPr txBox="1"/>
          <p:nvPr/>
        </p:nvSpPr>
        <p:spPr>
          <a:xfrm>
            <a:off x="688252" y="3949890"/>
            <a:ext cx="2335832" cy="369332"/>
          </a:xfrm>
          <a:prstGeom prst="rect">
            <a:avLst/>
          </a:prstGeom>
          <a:noFill/>
        </p:spPr>
        <p:txBody>
          <a:bodyPr wrap="square" rtlCol="0">
            <a:spAutoFit/>
          </a:bodyPr>
          <a:lstStyle/>
          <a:p>
            <a:r>
              <a:rPr lang="es-EC" dirty="0"/>
              <a:t>Submodelos Existentes</a:t>
            </a:r>
          </a:p>
        </p:txBody>
      </p:sp>
      <p:graphicFrame>
        <p:nvGraphicFramePr>
          <p:cNvPr id="20" name="Diagrama 19">
            <a:extLst>
              <a:ext uri="{FF2B5EF4-FFF2-40B4-BE49-F238E27FC236}">
                <a16:creationId xmlns:a16="http://schemas.microsoft.com/office/drawing/2014/main" id="{F4D69BA3-D95B-DE97-A189-9F61472CEC91}"/>
              </a:ext>
            </a:extLst>
          </p:cNvPr>
          <p:cNvGraphicFramePr/>
          <p:nvPr/>
        </p:nvGraphicFramePr>
        <p:xfrm>
          <a:off x="688252" y="4374996"/>
          <a:ext cx="4846593" cy="87249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Imagen 6">
            <a:extLst>
              <a:ext uri="{FF2B5EF4-FFF2-40B4-BE49-F238E27FC236}">
                <a16:creationId xmlns:a16="http://schemas.microsoft.com/office/drawing/2014/main" id="{01E4447C-5CF4-7229-1BBB-6B4573D3AADA}"/>
              </a:ext>
            </a:extLst>
          </p:cNvPr>
          <p:cNvPicPr>
            <a:picLocks noChangeAspect="1"/>
          </p:cNvPicPr>
          <p:nvPr/>
        </p:nvPicPr>
        <p:blipFill>
          <a:blip r:embed="rId12"/>
          <a:stretch>
            <a:fillRect/>
          </a:stretch>
        </p:blipFill>
        <p:spPr>
          <a:xfrm>
            <a:off x="6096000" y="971996"/>
            <a:ext cx="5877497" cy="4550980"/>
          </a:xfrm>
          <a:prstGeom prst="rect">
            <a:avLst/>
          </a:prstGeom>
        </p:spPr>
      </p:pic>
    </p:spTree>
    <p:extLst>
      <p:ext uri="{BB962C8B-B14F-4D97-AF65-F5344CB8AC3E}">
        <p14:creationId xmlns:p14="http://schemas.microsoft.com/office/powerpoint/2010/main" val="303547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4B16F459-C3DD-6F69-320E-3899355BB4F1}"/>
              </a:ext>
            </a:extLst>
          </p:cNvPr>
          <p:cNvSpPr/>
          <p:nvPr/>
        </p:nvSpPr>
        <p:spPr>
          <a:xfrm>
            <a:off x="162855" y="0"/>
            <a:ext cx="3991864"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3" name="CuadroTexto 2">
            <a:extLst>
              <a:ext uri="{FF2B5EF4-FFF2-40B4-BE49-F238E27FC236}">
                <a16:creationId xmlns:a16="http://schemas.microsoft.com/office/drawing/2014/main" id="{D2E12864-38D5-5C8B-3056-373254037093}"/>
              </a:ext>
            </a:extLst>
          </p:cNvPr>
          <p:cNvSpPr txBox="1"/>
          <p:nvPr/>
        </p:nvSpPr>
        <p:spPr>
          <a:xfrm>
            <a:off x="648631" y="105608"/>
            <a:ext cx="3506088" cy="369332"/>
          </a:xfrm>
          <a:prstGeom prst="rect">
            <a:avLst/>
          </a:prstGeom>
          <a:noFill/>
        </p:spPr>
        <p:txBody>
          <a:bodyPr wrap="none" rtlCol="0">
            <a:spAutoFit/>
          </a:bodyPr>
          <a:lstStyle/>
          <a:p>
            <a:r>
              <a:rPr lang="es-EC" u="sng" dirty="0"/>
              <a:t>RESULTADOS DE LA MODELIZACIÓN</a:t>
            </a:r>
          </a:p>
        </p:txBody>
      </p:sp>
      <p:pic>
        <p:nvPicPr>
          <p:cNvPr id="9" name="Imagen 8">
            <a:extLst>
              <a:ext uri="{FF2B5EF4-FFF2-40B4-BE49-F238E27FC236}">
                <a16:creationId xmlns:a16="http://schemas.microsoft.com/office/drawing/2014/main" id="{CAB08EDC-8569-1C4C-87AD-A2DB9D631AEC}"/>
              </a:ext>
            </a:extLst>
          </p:cNvPr>
          <p:cNvPicPr>
            <a:picLocks noChangeAspect="1"/>
          </p:cNvPicPr>
          <p:nvPr/>
        </p:nvPicPr>
        <p:blipFill>
          <a:blip r:embed="rId2"/>
          <a:stretch>
            <a:fillRect/>
          </a:stretch>
        </p:blipFill>
        <p:spPr>
          <a:xfrm>
            <a:off x="648631" y="993188"/>
            <a:ext cx="11303876" cy="4466577"/>
          </a:xfrm>
          <a:prstGeom prst="rect">
            <a:avLst/>
          </a:prstGeom>
        </p:spPr>
      </p:pic>
    </p:spTree>
    <p:extLst>
      <p:ext uri="{BB962C8B-B14F-4D97-AF65-F5344CB8AC3E}">
        <p14:creationId xmlns:p14="http://schemas.microsoft.com/office/powerpoint/2010/main" val="106897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n 97">
            <a:extLst>
              <a:ext uri="{FF2B5EF4-FFF2-40B4-BE49-F238E27FC236}">
                <a16:creationId xmlns:a16="http://schemas.microsoft.com/office/drawing/2014/main" id="{4414A3A5-0AC2-E9E7-0E41-26D300008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00" y="496094"/>
            <a:ext cx="2568575" cy="355123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77;p19">
            <a:extLst>
              <a:ext uri="{FF2B5EF4-FFF2-40B4-BE49-F238E27FC236}">
                <a16:creationId xmlns:a16="http://schemas.microsoft.com/office/drawing/2014/main" id="{E7608FA4-C734-2C73-0928-B88F3A3CB1E8}"/>
              </a:ext>
            </a:extLst>
          </p:cNvPr>
          <p:cNvSpPr txBox="1">
            <a:spLocks noChangeArrowheads="1"/>
          </p:cNvSpPr>
          <p:nvPr/>
        </p:nvSpPr>
        <p:spPr bwMode="auto">
          <a:xfrm>
            <a:off x="3467100" y="1023938"/>
            <a:ext cx="738188" cy="442912"/>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0" i="0" u="none" strike="noStrike" cap="none" normalizeH="0" baseline="0">
                <a:ln>
                  <a:noFill/>
                </a:ln>
                <a:solidFill>
                  <a:srgbClr val="000000"/>
                </a:solidFill>
                <a:effectLst/>
                <a:latin typeface="Arial" panose="020B0604020202020204" pitchFamily="34" charset="0"/>
                <a:ea typeface="Roboto"/>
                <a:cs typeface="Roboto"/>
              </a:rPr>
              <a:t>Bajo</a:t>
            </a:r>
            <a:endParaRPr kumimoji="0" lang="es-ES" altLang="es-EC" sz="1800" b="0" i="0" u="none" strike="noStrike" cap="none" normalizeH="0" baseline="0">
              <a:ln>
                <a:noFill/>
              </a:ln>
              <a:solidFill>
                <a:schemeClr val="tx1"/>
              </a:solidFill>
              <a:effectLst/>
              <a:latin typeface="Arial" panose="020B0604020202020204" pitchFamily="34" charset="0"/>
            </a:endParaRPr>
          </a:p>
        </p:txBody>
      </p:sp>
      <p:sp>
        <p:nvSpPr>
          <p:cNvPr id="3" name="Google Shape;179;p19">
            <a:extLst>
              <a:ext uri="{FF2B5EF4-FFF2-40B4-BE49-F238E27FC236}">
                <a16:creationId xmlns:a16="http://schemas.microsoft.com/office/drawing/2014/main" id="{701DA497-0315-22D3-65F9-C806F14326D6}"/>
              </a:ext>
            </a:extLst>
          </p:cNvPr>
          <p:cNvSpPr/>
          <p:nvPr/>
        </p:nvSpPr>
        <p:spPr>
          <a:xfrm>
            <a:off x="2918765" y="708318"/>
            <a:ext cx="130175" cy="102108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endParaRPr lang="es-EC"/>
          </a:p>
        </p:txBody>
      </p:sp>
      <p:sp>
        <p:nvSpPr>
          <p:cNvPr id="4" name="Google Shape;180;p19">
            <a:extLst>
              <a:ext uri="{FF2B5EF4-FFF2-40B4-BE49-F238E27FC236}">
                <a16:creationId xmlns:a16="http://schemas.microsoft.com/office/drawing/2014/main" id="{893CF721-274B-0E1C-3F27-9EF7A152C497}"/>
              </a:ext>
            </a:extLst>
          </p:cNvPr>
          <p:cNvSpPr txBox="1">
            <a:spLocks noChangeArrowheads="1"/>
          </p:cNvSpPr>
          <p:nvPr/>
        </p:nvSpPr>
        <p:spPr bwMode="auto">
          <a:xfrm>
            <a:off x="3436938" y="1828800"/>
            <a:ext cx="738187" cy="442913"/>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0" i="0" u="none" strike="noStrike" cap="none" normalizeH="0" baseline="0">
                <a:ln>
                  <a:noFill/>
                </a:ln>
                <a:solidFill>
                  <a:srgbClr val="000000"/>
                </a:solidFill>
                <a:effectLst/>
                <a:latin typeface="Arial" panose="020B0604020202020204" pitchFamily="34" charset="0"/>
                <a:ea typeface="Roboto"/>
                <a:cs typeface="Roboto"/>
              </a:rPr>
              <a:t>Medio</a:t>
            </a:r>
            <a:endParaRPr kumimoji="0" lang="es-ES" altLang="es-EC" sz="1800" b="0" i="0" u="none" strike="noStrike" cap="none" normalizeH="0" baseline="0">
              <a:ln>
                <a:noFill/>
              </a:ln>
              <a:solidFill>
                <a:schemeClr val="tx1"/>
              </a:solidFill>
              <a:effectLst/>
              <a:latin typeface="Arial" panose="020B0604020202020204" pitchFamily="34" charset="0"/>
            </a:endParaRPr>
          </a:p>
        </p:txBody>
      </p:sp>
      <p:sp>
        <p:nvSpPr>
          <p:cNvPr id="5" name="Google Shape;181;p19">
            <a:extLst>
              <a:ext uri="{FF2B5EF4-FFF2-40B4-BE49-F238E27FC236}">
                <a16:creationId xmlns:a16="http://schemas.microsoft.com/office/drawing/2014/main" id="{AF7C7C3E-9058-5276-D60E-F0BCDE6BEE30}"/>
              </a:ext>
            </a:extLst>
          </p:cNvPr>
          <p:cNvSpPr/>
          <p:nvPr/>
        </p:nvSpPr>
        <p:spPr>
          <a:xfrm>
            <a:off x="2910510" y="1803693"/>
            <a:ext cx="130175" cy="457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endParaRPr lang="es-EC"/>
          </a:p>
        </p:txBody>
      </p:sp>
      <p:sp>
        <p:nvSpPr>
          <p:cNvPr id="6" name="Google Shape;182;p19">
            <a:extLst>
              <a:ext uri="{FF2B5EF4-FFF2-40B4-BE49-F238E27FC236}">
                <a16:creationId xmlns:a16="http://schemas.microsoft.com/office/drawing/2014/main" id="{DD4E1931-7C35-F48D-4EFC-FA339342152A}"/>
              </a:ext>
            </a:extLst>
          </p:cNvPr>
          <p:cNvSpPr txBox="1">
            <a:spLocks noChangeArrowheads="1"/>
          </p:cNvSpPr>
          <p:nvPr/>
        </p:nvSpPr>
        <p:spPr bwMode="auto">
          <a:xfrm>
            <a:off x="3444875" y="2571750"/>
            <a:ext cx="738188" cy="442913"/>
          </a:xfrm>
          <a:prstGeom prst="rect">
            <a:avLst/>
          </a:prstGeom>
          <a:solidFill>
            <a:srgbClr val="D9EA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0" i="0" u="none" strike="noStrike" cap="none" normalizeH="0" baseline="0">
                <a:ln>
                  <a:noFill/>
                </a:ln>
                <a:solidFill>
                  <a:srgbClr val="000000"/>
                </a:solidFill>
                <a:effectLst/>
                <a:latin typeface="Arial" panose="020B0604020202020204" pitchFamily="34" charset="0"/>
                <a:ea typeface="Roboto"/>
                <a:cs typeface="Roboto"/>
              </a:rPr>
              <a:t>Alto</a:t>
            </a:r>
            <a:endParaRPr kumimoji="0" lang="es-ES" altLang="es-EC" sz="1800" b="0" i="0" u="none" strike="noStrike" cap="none" normalizeH="0" baseline="0">
              <a:ln>
                <a:noFill/>
              </a:ln>
              <a:solidFill>
                <a:schemeClr val="tx1"/>
              </a:solidFill>
              <a:effectLst/>
              <a:latin typeface="Arial" panose="020B0604020202020204" pitchFamily="34" charset="0"/>
            </a:endParaRPr>
          </a:p>
        </p:txBody>
      </p:sp>
      <p:sp>
        <p:nvSpPr>
          <p:cNvPr id="7" name="Google Shape;183;p19">
            <a:extLst>
              <a:ext uri="{FF2B5EF4-FFF2-40B4-BE49-F238E27FC236}">
                <a16:creationId xmlns:a16="http://schemas.microsoft.com/office/drawing/2014/main" id="{93FADA9F-21AD-4BF5-4D2A-92F537A34DAC}"/>
              </a:ext>
            </a:extLst>
          </p:cNvPr>
          <p:cNvSpPr/>
          <p:nvPr/>
        </p:nvSpPr>
        <p:spPr>
          <a:xfrm>
            <a:off x="2903525" y="2392338"/>
            <a:ext cx="160020" cy="8763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endParaRPr lang="es-EC"/>
          </a:p>
        </p:txBody>
      </p:sp>
      <p:sp>
        <p:nvSpPr>
          <p:cNvPr id="8" name="Google Shape;184;p19">
            <a:extLst>
              <a:ext uri="{FF2B5EF4-FFF2-40B4-BE49-F238E27FC236}">
                <a16:creationId xmlns:a16="http://schemas.microsoft.com/office/drawing/2014/main" id="{9CFCBCC0-B556-EA33-4BD0-DE4FEDF1B4A8}"/>
              </a:ext>
            </a:extLst>
          </p:cNvPr>
          <p:cNvSpPr txBox="1">
            <a:spLocks noChangeArrowheads="1"/>
          </p:cNvSpPr>
          <p:nvPr/>
        </p:nvSpPr>
        <p:spPr bwMode="auto">
          <a:xfrm>
            <a:off x="3430587" y="223409"/>
            <a:ext cx="798513"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1" i="0" u="none" strike="noStrike" cap="none" normalizeH="0" baseline="0" dirty="0">
                <a:ln>
                  <a:noFill/>
                </a:ln>
                <a:solidFill>
                  <a:srgbClr val="000000"/>
                </a:solidFill>
                <a:effectLst/>
                <a:latin typeface="Arial" panose="020B0604020202020204" pitchFamily="34" charset="0"/>
                <a:ea typeface="Roboto"/>
                <a:cs typeface="Roboto"/>
              </a:rPr>
              <a:t>Nivel Confianza Fuente</a:t>
            </a:r>
            <a:endParaRPr kumimoji="0" lang="es-ES" altLang="es-EC" sz="1800" b="0" i="0" u="none" strike="noStrike" cap="none" normalizeH="0" baseline="0" dirty="0">
              <a:ln>
                <a:noFill/>
              </a:ln>
              <a:solidFill>
                <a:schemeClr val="tx1"/>
              </a:solidFill>
              <a:effectLst/>
              <a:latin typeface="Arial" panose="020B0604020202020204" pitchFamily="34" charset="0"/>
            </a:endParaRPr>
          </a:p>
        </p:txBody>
      </p:sp>
      <p:sp>
        <p:nvSpPr>
          <p:cNvPr id="9" name="Google Shape;185;p19">
            <a:extLst>
              <a:ext uri="{FF2B5EF4-FFF2-40B4-BE49-F238E27FC236}">
                <a16:creationId xmlns:a16="http://schemas.microsoft.com/office/drawing/2014/main" id="{BE1450A0-49F3-3974-AD65-1A5DF2120BE6}"/>
              </a:ext>
            </a:extLst>
          </p:cNvPr>
          <p:cNvSpPr txBox="1">
            <a:spLocks noChangeArrowheads="1"/>
          </p:cNvSpPr>
          <p:nvPr/>
        </p:nvSpPr>
        <p:spPr bwMode="auto">
          <a:xfrm>
            <a:off x="4465638" y="1023938"/>
            <a:ext cx="738187" cy="442912"/>
          </a:xfrm>
          <a:prstGeom prst="rect">
            <a:avLst/>
          </a:prstGeom>
          <a:solidFill>
            <a:srgbClr val="F4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0" i="0" u="none" strike="noStrike" cap="none" normalizeH="0" baseline="0">
                <a:ln>
                  <a:noFill/>
                </a:ln>
                <a:solidFill>
                  <a:srgbClr val="000000"/>
                </a:solidFill>
                <a:effectLst/>
                <a:latin typeface="Arial" panose="020B0604020202020204" pitchFamily="34" charset="0"/>
                <a:ea typeface="Roboto"/>
                <a:cs typeface="Roboto"/>
              </a:rPr>
              <a:t>80%</a:t>
            </a:r>
            <a:endParaRPr kumimoji="0" lang="es-ES" altLang="es-EC" sz="1800" b="0" i="0" u="none" strike="noStrike" cap="none" normalizeH="0" baseline="0">
              <a:ln>
                <a:noFill/>
              </a:ln>
              <a:solidFill>
                <a:schemeClr val="tx1"/>
              </a:solidFill>
              <a:effectLst/>
              <a:latin typeface="Arial" panose="020B0604020202020204" pitchFamily="34" charset="0"/>
            </a:endParaRPr>
          </a:p>
        </p:txBody>
      </p:sp>
      <p:sp>
        <p:nvSpPr>
          <p:cNvPr id="10" name="Google Shape;187;p19">
            <a:extLst>
              <a:ext uri="{FF2B5EF4-FFF2-40B4-BE49-F238E27FC236}">
                <a16:creationId xmlns:a16="http://schemas.microsoft.com/office/drawing/2014/main" id="{6ECFECCF-C61C-F77D-660C-11BD3371E96A}"/>
              </a:ext>
            </a:extLst>
          </p:cNvPr>
          <p:cNvSpPr txBox="1">
            <a:spLocks noChangeArrowheads="1"/>
          </p:cNvSpPr>
          <p:nvPr/>
        </p:nvSpPr>
        <p:spPr bwMode="auto">
          <a:xfrm>
            <a:off x="4427538" y="1809750"/>
            <a:ext cx="738187" cy="442913"/>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0" i="0" u="none" strike="noStrike" cap="none" normalizeH="0" baseline="0">
                <a:ln>
                  <a:noFill/>
                </a:ln>
                <a:solidFill>
                  <a:srgbClr val="000000"/>
                </a:solidFill>
                <a:effectLst/>
                <a:latin typeface="Arial" panose="020B0604020202020204" pitchFamily="34" charset="0"/>
                <a:ea typeface="Roboto"/>
                <a:cs typeface="Roboto"/>
              </a:rPr>
              <a:t>12%</a:t>
            </a:r>
            <a:endParaRPr kumimoji="0" lang="es-ES" altLang="es-EC" sz="1800" b="0" i="0" u="none" strike="noStrike" cap="none" normalizeH="0" baseline="0">
              <a:ln>
                <a:noFill/>
              </a:ln>
              <a:solidFill>
                <a:schemeClr val="tx1"/>
              </a:solidFill>
              <a:effectLst/>
              <a:latin typeface="Arial" panose="020B0604020202020204" pitchFamily="34" charset="0"/>
            </a:endParaRPr>
          </a:p>
        </p:txBody>
      </p:sp>
      <p:sp>
        <p:nvSpPr>
          <p:cNvPr id="11" name="Google Shape;188;p19">
            <a:extLst>
              <a:ext uri="{FF2B5EF4-FFF2-40B4-BE49-F238E27FC236}">
                <a16:creationId xmlns:a16="http://schemas.microsoft.com/office/drawing/2014/main" id="{20AD4D50-E1CD-0199-507B-1AC61D623C0B}"/>
              </a:ext>
            </a:extLst>
          </p:cNvPr>
          <p:cNvSpPr txBox="1">
            <a:spLocks noChangeArrowheads="1"/>
          </p:cNvSpPr>
          <p:nvPr/>
        </p:nvSpPr>
        <p:spPr bwMode="auto">
          <a:xfrm>
            <a:off x="4441825" y="2566988"/>
            <a:ext cx="738188" cy="442912"/>
          </a:xfrm>
          <a:prstGeom prst="rect">
            <a:avLst/>
          </a:prstGeom>
          <a:solidFill>
            <a:srgbClr val="D9EA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0" i="0" u="none" strike="noStrike" cap="none" normalizeH="0" baseline="0">
                <a:ln>
                  <a:noFill/>
                </a:ln>
                <a:solidFill>
                  <a:srgbClr val="000000"/>
                </a:solidFill>
                <a:effectLst/>
                <a:latin typeface="Arial" panose="020B0604020202020204" pitchFamily="34" charset="0"/>
                <a:ea typeface="Roboto"/>
                <a:cs typeface="Roboto"/>
              </a:rPr>
              <a:t>7%</a:t>
            </a:r>
            <a:endParaRPr kumimoji="0" lang="es-ES" altLang="es-EC" sz="1800" b="0" i="0" u="none" strike="noStrike" cap="none" normalizeH="0" baseline="0">
              <a:ln>
                <a:noFill/>
              </a:ln>
              <a:solidFill>
                <a:schemeClr val="tx1"/>
              </a:solidFill>
              <a:effectLst/>
              <a:latin typeface="Arial" panose="020B0604020202020204" pitchFamily="34" charset="0"/>
            </a:endParaRPr>
          </a:p>
        </p:txBody>
      </p:sp>
      <p:sp>
        <p:nvSpPr>
          <p:cNvPr id="12" name="Google Shape;189;p19">
            <a:extLst>
              <a:ext uri="{FF2B5EF4-FFF2-40B4-BE49-F238E27FC236}">
                <a16:creationId xmlns:a16="http://schemas.microsoft.com/office/drawing/2014/main" id="{51B38303-D2A9-D007-9399-6F89972A0F97}"/>
              </a:ext>
            </a:extLst>
          </p:cNvPr>
          <p:cNvSpPr txBox="1">
            <a:spLocks noChangeArrowheads="1"/>
          </p:cNvSpPr>
          <p:nvPr/>
        </p:nvSpPr>
        <p:spPr bwMode="auto">
          <a:xfrm>
            <a:off x="4352631" y="251338"/>
            <a:ext cx="84137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1" i="0" u="none" strike="noStrike" cap="none" normalizeH="0" baseline="0" dirty="0">
                <a:ln>
                  <a:noFill/>
                </a:ln>
                <a:solidFill>
                  <a:srgbClr val="000000"/>
                </a:solidFill>
                <a:effectLst/>
                <a:latin typeface="Arial" panose="020B0604020202020204" pitchFamily="34" charset="0"/>
                <a:ea typeface="Roboto"/>
                <a:cs typeface="Roboto"/>
              </a:rPr>
              <a:t>% Población</a:t>
            </a:r>
            <a:endParaRPr kumimoji="0" lang="es-ES" altLang="es-EC" sz="1800" b="0" i="0" u="none" strike="noStrike" cap="none" normalizeH="0" baseline="0" dirty="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D5717EEF-EB20-4AF5-A94D-81B0C1BCF30A}"/>
              </a:ext>
            </a:extLst>
          </p:cNvPr>
          <p:cNvSpPr txBox="1">
            <a:spLocks noChangeArrowheads="1"/>
          </p:cNvSpPr>
          <p:nvPr/>
        </p:nvSpPr>
        <p:spPr bwMode="auto">
          <a:xfrm>
            <a:off x="3503613" y="3384550"/>
            <a:ext cx="738187" cy="442913"/>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0" i="0" u="none" strike="noStrike" cap="none" normalizeH="0" baseline="0">
                <a:ln>
                  <a:noFill/>
                </a:ln>
                <a:solidFill>
                  <a:srgbClr val="000000"/>
                </a:solidFill>
                <a:effectLst/>
                <a:latin typeface="Arial" panose="020B0604020202020204" pitchFamily="34" charset="0"/>
                <a:ea typeface="Roboto"/>
                <a:cs typeface="Roboto"/>
              </a:rPr>
              <a:t>Medio</a:t>
            </a:r>
            <a:endParaRPr kumimoji="0" lang="es-ES" altLang="es-EC" sz="1800" b="0" i="0" u="none" strike="noStrike" cap="none" normalizeH="0" baseline="0">
              <a:ln>
                <a:noFill/>
              </a:ln>
              <a:solidFill>
                <a:schemeClr val="tx1"/>
              </a:solidFill>
              <a:effectLst/>
              <a:latin typeface="Arial" panose="020B0604020202020204" pitchFamily="34" charset="0"/>
            </a:endParaRPr>
          </a:p>
        </p:txBody>
      </p:sp>
      <p:sp>
        <p:nvSpPr>
          <p:cNvPr id="14" name="Google Shape;181;p19">
            <a:extLst>
              <a:ext uri="{FF2B5EF4-FFF2-40B4-BE49-F238E27FC236}">
                <a16:creationId xmlns:a16="http://schemas.microsoft.com/office/drawing/2014/main" id="{0CDEB12D-64BB-73A6-7364-9C34D830BDAE}"/>
              </a:ext>
            </a:extLst>
          </p:cNvPr>
          <p:cNvSpPr/>
          <p:nvPr/>
        </p:nvSpPr>
        <p:spPr>
          <a:xfrm>
            <a:off x="2977820" y="3360713"/>
            <a:ext cx="130175" cy="4572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68575" tIns="68575" rIns="68575" bIns="68575" anchor="ctr" anchorCtr="0">
            <a:noAutofit/>
          </a:bodyPr>
          <a:lstStyle/>
          <a:p>
            <a:endParaRPr lang="es-EC"/>
          </a:p>
        </p:txBody>
      </p:sp>
      <p:sp>
        <p:nvSpPr>
          <p:cNvPr id="15" name="Text Box 9">
            <a:extLst>
              <a:ext uri="{FF2B5EF4-FFF2-40B4-BE49-F238E27FC236}">
                <a16:creationId xmlns:a16="http://schemas.microsoft.com/office/drawing/2014/main" id="{7001FBB5-DA5E-061D-EA2F-52AC9C043869}"/>
              </a:ext>
            </a:extLst>
          </p:cNvPr>
          <p:cNvSpPr txBox="1">
            <a:spLocks noChangeArrowheads="1"/>
          </p:cNvSpPr>
          <p:nvPr/>
        </p:nvSpPr>
        <p:spPr bwMode="auto">
          <a:xfrm>
            <a:off x="4494213" y="3365500"/>
            <a:ext cx="738187" cy="442913"/>
          </a:xfrm>
          <a:prstGeom prst="rect">
            <a:avLst/>
          </a:prstGeom>
          <a:solidFill>
            <a:srgbClr val="FFF2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900" b="0" i="0" u="none" strike="noStrike" cap="none" normalizeH="0" baseline="0">
                <a:ln>
                  <a:noFill/>
                </a:ln>
                <a:solidFill>
                  <a:srgbClr val="000000"/>
                </a:solidFill>
                <a:effectLst/>
                <a:latin typeface="Arial" panose="020B0604020202020204" pitchFamily="34" charset="0"/>
                <a:ea typeface="Roboto"/>
                <a:cs typeface="Roboto"/>
              </a:rPr>
              <a:t>1%</a:t>
            </a:r>
            <a:endParaRPr kumimoji="0" lang="es-ES" altLang="es-EC" sz="1800" b="0" i="0" u="none" strike="noStrike" cap="none" normalizeH="0" baseline="0">
              <a:ln>
                <a:noFill/>
              </a:ln>
              <a:solidFill>
                <a:schemeClr val="tx1"/>
              </a:solidFill>
              <a:effectLst/>
              <a:latin typeface="Arial" panose="020B0604020202020204" pitchFamily="34" charset="0"/>
            </a:endParaRPr>
          </a:p>
        </p:txBody>
      </p:sp>
      <p:sp>
        <p:nvSpPr>
          <p:cNvPr id="17" name="Rectangle 19">
            <a:extLst>
              <a:ext uri="{FF2B5EF4-FFF2-40B4-BE49-F238E27FC236}">
                <a16:creationId xmlns:a16="http://schemas.microsoft.com/office/drawing/2014/main" id="{FD5BEEC4-47C1-94D2-4094-175E58E3F507}"/>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s-EC" altLang="es-EC" sz="1800" b="0" i="0" u="none" strike="noStrike" cap="none" normalizeH="0" baseline="0">
                <a:ln>
                  <a:noFill/>
                </a:ln>
                <a:solidFill>
                  <a:schemeClr val="tx1"/>
                </a:solidFill>
                <a:effectLst/>
                <a:latin typeface="Arial" panose="020B0604020202020204" pitchFamily="34" charset="0"/>
              </a:rPr>
            </a:br>
            <a:endParaRPr kumimoji="0" lang="es-EC" altLang="es-EC"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18" name="Rectangle 28">
            <a:extLst>
              <a:ext uri="{FF2B5EF4-FFF2-40B4-BE49-F238E27FC236}">
                <a16:creationId xmlns:a16="http://schemas.microsoft.com/office/drawing/2014/main" id="{4201348A-42E3-F51C-59B8-898BE844067A}"/>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C"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C" sz="11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C" sz="1800" b="0" i="0" u="none" strike="noStrike" cap="none" normalizeH="0" baseline="0">
              <a:ln>
                <a:noFill/>
              </a:ln>
              <a:solidFill>
                <a:schemeClr val="tx1"/>
              </a:solidFill>
              <a:effectLst/>
              <a:latin typeface="Arial" panose="020B0604020202020204" pitchFamily="34" charset="0"/>
            </a:endParaRPr>
          </a:p>
        </p:txBody>
      </p:sp>
      <p:sp>
        <p:nvSpPr>
          <p:cNvPr id="19" name="Rectangle 29">
            <a:extLst>
              <a:ext uri="{FF2B5EF4-FFF2-40B4-BE49-F238E27FC236}">
                <a16:creationId xmlns:a16="http://schemas.microsoft.com/office/drawing/2014/main" id="{15DFDFE4-FDCD-8401-868B-2579D52816EF}"/>
              </a:ext>
            </a:extLst>
          </p:cNvPr>
          <p:cNvSpPr>
            <a:spLocks noChangeArrowheads="1"/>
          </p:cNvSpPr>
          <p:nvPr/>
        </p:nvSpPr>
        <p:spPr bwMode="auto">
          <a:xfrm>
            <a:off x="0" y="4008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a:ln>
                <a:noFill/>
              </a:ln>
              <a:solidFill>
                <a:schemeClr val="tx1"/>
              </a:solidFill>
              <a:effectLst/>
              <a:latin typeface="Arial" panose="020B0604020202020204" pitchFamily="34" charset="0"/>
            </a:endParaRPr>
          </a:p>
        </p:txBody>
      </p:sp>
      <p:pic>
        <p:nvPicPr>
          <p:cNvPr id="21" name="Imagen 20">
            <a:extLst>
              <a:ext uri="{FF2B5EF4-FFF2-40B4-BE49-F238E27FC236}">
                <a16:creationId xmlns:a16="http://schemas.microsoft.com/office/drawing/2014/main" id="{F4705C2C-6920-C0E9-0480-6B8A52E72C90}"/>
              </a:ext>
            </a:extLst>
          </p:cNvPr>
          <p:cNvPicPr>
            <a:picLocks noChangeAspect="1"/>
          </p:cNvPicPr>
          <p:nvPr/>
        </p:nvPicPr>
        <p:blipFill>
          <a:blip r:embed="rId3"/>
          <a:stretch>
            <a:fillRect/>
          </a:stretch>
        </p:blipFill>
        <p:spPr>
          <a:xfrm>
            <a:off x="5227161" y="1206626"/>
            <a:ext cx="6964839" cy="3838575"/>
          </a:xfrm>
          <a:prstGeom prst="rect">
            <a:avLst/>
          </a:prstGeom>
        </p:spPr>
      </p:pic>
      <p:sp>
        <p:nvSpPr>
          <p:cNvPr id="22" name="Rectángulo: esquinas redondeadas 21">
            <a:extLst>
              <a:ext uri="{FF2B5EF4-FFF2-40B4-BE49-F238E27FC236}">
                <a16:creationId xmlns:a16="http://schemas.microsoft.com/office/drawing/2014/main" id="{6F91885A-F6EB-1D7C-CD02-49CD33BA469C}"/>
              </a:ext>
            </a:extLst>
          </p:cNvPr>
          <p:cNvSpPr/>
          <p:nvPr/>
        </p:nvSpPr>
        <p:spPr>
          <a:xfrm>
            <a:off x="7012514" y="433938"/>
            <a:ext cx="3516923" cy="7604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NIVEL DE CONFIANZA</a:t>
            </a:r>
          </a:p>
        </p:txBody>
      </p:sp>
      <p:pic>
        <p:nvPicPr>
          <p:cNvPr id="24" name="Imagen 23">
            <a:extLst>
              <a:ext uri="{FF2B5EF4-FFF2-40B4-BE49-F238E27FC236}">
                <a16:creationId xmlns:a16="http://schemas.microsoft.com/office/drawing/2014/main" id="{17414287-2FBA-1A8D-C97B-2BD3F1A5C378}"/>
              </a:ext>
            </a:extLst>
          </p:cNvPr>
          <p:cNvPicPr>
            <a:picLocks noChangeAspect="1"/>
          </p:cNvPicPr>
          <p:nvPr/>
        </p:nvPicPr>
        <p:blipFill>
          <a:blip r:embed="rId4"/>
          <a:stretch>
            <a:fillRect/>
          </a:stretch>
        </p:blipFill>
        <p:spPr>
          <a:xfrm>
            <a:off x="5293836" y="1603249"/>
            <a:ext cx="6874669" cy="4048125"/>
          </a:xfrm>
          <a:prstGeom prst="rect">
            <a:avLst/>
          </a:prstGeom>
        </p:spPr>
      </p:pic>
      <p:pic>
        <p:nvPicPr>
          <p:cNvPr id="26" name="Imagen 25">
            <a:extLst>
              <a:ext uri="{FF2B5EF4-FFF2-40B4-BE49-F238E27FC236}">
                <a16:creationId xmlns:a16="http://schemas.microsoft.com/office/drawing/2014/main" id="{7F965DF1-7D8D-AC97-E3FD-86259E6D5365}"/>
              </a:ext>
            </a:extLst>
          </p:cNvPr>
          <p:cNvPicPr>
            <a:picLocks noChangeAspect="1"/>
          </p:cNvPicPr>
          <p:nvPr/>
        </p:nvPicPr>
        <p:blipFill>
          <a:blip r:embed="rId5"/>
          <a:stretch>
            <a:fillRect/>
          </a:stretch>
        </p:blipFill>
        <p:spPr>
          <a:xfrm>
            <a:off x="5303209" y="1967034"/>
            <a:ext cx="6865144" cy="3838575"/>
          </a:xfrm>
          <a:prstGeom prst="rect">
            <a:avLst/>
          </a:prstGeom>
        </p:spPr>
      </p:pic>
      <p:pic>
        <p:nvPicPr>
          <p:cNvPr id="28" name="Imagen 27">
            <a:extLst>
              <a:ext uri="{FF2B5EF4-FFF2-40B4-BE49-F238E27FC236}">
                <a16:creationId xmlns:a16="http://schemas.microsoft.com/office/drawing/2014/main" id="{EF7C251B-74EA-41C2-4D77-F6059FAB4CC9}"/>
              </a:ext>
            </a:extLst>
          </p:cNvPr>
          <p:cNvPicPr>
            <a:picLocks noChangeAspect="1"/>
          </p:cNvPicPr>
          <p:nvPr/>
        </p:nvPicPr>
        <p:blipFill>
          <a:blip r:embed="rId6"/>
          <a:stretch>
            <a:fillRect/>
          </a:stretch>
        </p:blipFill>
        <p:spPr>
          <a:xfrm>
            <a:off x="5312734" y="2392339"/>
            <a:ext cx="6855619" cy="4124444"/>
          </a:xfrm>
          <a:prstGeom prst="rect">
            <a:avLst/>
          </a:prstGeom>
        </p:spPr>
      </p:pic>
    </p:spTree>
    <p:extLst>
      <p:ext uri="{BB962C8B-B14F-4D97-AF65-F5344CB8AC3E}">
        <p14:creationId xmlns:p14="http://schemas.microsoft.com/office/powerpoint/2010/main" val="153276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1085739"/>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2422246" y="2762869"/>
            <a:ext cx="6167931" cy="707886"/>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6. RESULTADOS</a:t>
            </a:r>
          </a:p>
        </p:txBody>
      </p:sp>
      <p:cxnSp>
        <p:nvCxnSpPr>
          <p:cNvPr id="4" name="Conector recto 3">
            <a:extLst>
              <a:ext uri="{FF2B5EF4-FFF2-40B4-BE49-F238E27FC236}">
                <a16:creationId xmlns:a16="http://schemas.microsoft.com/office/drawing/2014/main" id="{246B6C73-1F1E-45BF-7F99-4850CC0B523F}"/>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A1D1CAFE-90D7-511C-540B-D32B4514895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6" name="Imagen 5">
            <a:extLst>
              <a:ext uri="{FF2B5EF4-FFF2-40B4-BE49-F238E27FC236}">
                <a16:creationId xmlns:a16="http://schemas.microsoft.com/office/drawing/2014/main" id="{C5538D43-509B-806F-7EC6-1D2537626A2A}"/>
              </a:ext>
            </a:extLst>
          </p:cNvPr>
          <p:cNvPicPr>
            <a:picLocks noChangeAspect="1"/>
          </p:cNvPicPr>
          <p:nvPr/>
        </p:nvPicPr>
        <p:blipFill>
          <a:blip r:embed="rId3"/>
          <a:stretch>
            <a:fillRect/>
          </a:stretch>
        </p:blipFill>
        <p:spPr>
          <a:xfrm>
            <a:off x="4363946" y="1218464"/>
            <a:ext cx="4479770" cy="2027825"/>
          </a:xfrm>
          <a:prstGeom prst="rect">
            <a:avLst/>
          </a:prstGeom>
        </p:spPr>
      </p:pic>
      <p:pic>
        <p:nvPicPr>
          <p:cNvPr id="7" name="Imagen 6">
            <a:extLst>
              <a:ext uri="{FF2B5EF4-FFF2-40B4-BE49-F238E27FC236}">
                <a16:creationId xmlns:a16="http://schemas.microsoft.com/office/drawing/2014/main" id="{6ABD0753-3185-4D81-9315-A48EE490A462}"/>
              </a:ext>
            </a:extLst>
          </p:cNvPr>
          <p:cNvPicPr>
            <a:picLocks noChangeAspect="1"/>
          </p:cNvPicPr>
          <p:nvPr/>
        </p:nvPicPr>
        <p:blipFill>
          <a:blip r:embed="rId4"/>
          <a:stretch>
            <a:fillRect/>
          </a:stretch>
        </p:blipFill>
        <p:spPr>
          <a:xfrm>
            <a:off x="3081220" y="3346167"/>
            <a:ext cx="7513996" cy="2285831"/>
          </a:xfrm>
          <a:prstGeom prst="rect">
            <a:avLst/>
          </a:prstGeom>
        </p:spPr>
      </p:pic>
    </p:spTree>
    <p:extLst>
      <p:ext uri="{BB962C8B-B14F-4D97-AF65-F5344CB8AC3E}">
        <p14:creationId xmlns:p14="http://schemas.microsoft.com/office/powerpoint/2010/main" val="1455492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1085739"/>
          </a:xfrm>
          <a:prstGeom prst="rect">
            <a:avLst/>
          </a:prstGeom>
          <a:noFill/>
          <a:ln>
            <a:noFill/>
          </a:ln>
        </p:spPr>
      </p:pic>
      <p:pic>
        <p:nvPicPr>
          <p:cNvPr id="3074" name="Imagen 109">
            <a:extLst>
              <a:ext uri="{FF2B5EF4-FFF2-40B4-BE49-F238E27FC236}">
                <a16:creationId xmlns:a16="http://schemas.microsoft.com/office/drawing/2014/main" id="{0E877E56-6709-57B4-FC0A-C47BC332F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11" r="1222" b="87769"/>
          <a:stretch>
            <a:fillRect/>
          </a:stretch>
        </p:blipFill>
        <p:spPr bwMode="auto">
          <a:xfrm>
            <a:off x="2295901" y="1151433"/>
            <a:ext cx="7988483" cy="776658"/>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120">
            <a:extLst>
              <a:ext uri="{FF2B5EF4-FFF2-40B4-BE49-F238E27FC236}">
                <a16:creationId xmlns:a16="http://schemas.microsoft.com/office/drawing/2014/main" id="{6762C2FE-2FEB-6F5B-23AE-05293A1E8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664"/>
          <a:stretch>
            <a:fillRect/>
          </a:stretch>
        </p:blipFill>
        <p:spPr bwMode="auto">
          <a:xfrm>
            <a:off x="2295901" y="2004290"/>
            <a:ext cx="8207973" cy="41411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1D1CAFE-90D7-511C-540B-D32B4514895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4">
            <a:extLst>
              <a:ext uri="{FF2B5EF4-FFF2-40B4-BE49-F238E27FC236}">
                <a16:creationId xmlns:a16="http://schemas.microsoft.com/office/drawing/2014/main" id="{48D8FA71-DFD8-94B6-8AED-9E1F40FD149A}"/>
              </a:ext>
            </a:extLst>
          </p:cNvPr>
          <p:cNvSpPr>
            <a:spLocks noChangeArrowheads="1"/>
          </p:cNvSpPr>
          <p:nvPr/>
        </p:nvSpPr>
        <p:spPr bwMode="auto">
          <a:xfrm>
            <a:off x="0" y="62216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C" sz="1200" b="0" i="1" u="none" strike="noStrike" cap="none" normalizeH="0" baseline="0" dirty="0">
                <a:ln>
                  <a:noFill/>
                </a:ln>
                <a:solidFill>
                  <a:srgbClr val="44546A"/>
                </a:solidFill>
                <a:effectLst/>
                <a:latin typeface="Arial" panose="020B0604020202020204" pitchFamily="34" charset="0"/>
                <a:ea typeface="Calibri" panose="020F0502020204030204" pitchFamily="34" charset="0"/>
                <a:cs typeface="Arial" panose="020B0604020202020204" pitchFamily="34" charset="0"/>
              </a:rPr>
              <a:t>P</a:t>
            </a:r>
            <a:r>
              <a:rPr kumimoji="0" lang="es-ES" altLang="es-EC" sz="1200" b="0" i="1" u="none" strike="noStrike" cap="none" normalizeH="0" baseline="0" dirty="0" bmk="">
                <a:ln>
                  <a:noFill/>
                </a:ln>
                <a:solidFill>
                  <a:srgbClr val="44546A"/>
                </a:solidFill>
                <a:effectLst/>
                <a:latin typeface="Arial" panose="020B0604020202020204" pitchFamily="34" charset="0"/>
                <a:ea typeface="Calibri" panose="020F0502020204030204" pitchFamily="34" charset="0"/>
                <a:cs typeface="Arial" panose="020B0604020202020204" pitchFamily="34" charset="0"/>
              </a:rPr>
              <a:t>OWER BI - Ratio de Cartera Vencida</a:t>
            </a:r>
            <a:endParaRPr kumimoji="0" lang="es-ES" altLang="es-EC" sz="1800" b="0" i="0" u="none" strike="noStrike" cap="none" normalizeH="0" baseline="0" dirty="0">
              <a:ln>
                <a:noFill/>
              </a:ln>
              <a:solidFill>
                <a:schemeClr val="tx1"/>
              </a:solidFill>
              <a:effectLst/>
              <a:latin typeface="Arial" panose="020B0604020202020204" pitchFamily="34" charset="0"/>
            </a:endParaRPr>
          </a:p>
        </p:txBody>
      </p:sp>
      <p:pic>
        <p:nvPicPr>
          <p:cNvPr id="8" name="Imagen 7">
            <a:extLst>
              <a:ext uri="{FF2B5EF4-FFF2-40B4-BE49-F238E27FC236}">
                <a16:creationId xmlns:a16="http://schemas.microsoft.com/office/drawing/2014/main" id="{ED36F3FF-5F5F-271B-1588-A5DE6E72763D}"/>
              </a:ext>
            </a:extLst>
          </p:cNvPr>
          <p:cNvPicPr>
            <a:picLocks noChangeAspect="1"/>
          </p:cNvPicPr>
          <p:nvPr/>
        </p:nvPicPr>
        <p:blipFill>
          <a:blip r:embed="rId4"/>
          <a:stretch>
            <a:fillRect/>
          </a:stretch>
        </p:blipFill>
        <p:spPr>
          <a:xfrm>
            <a:off x="386861" y="3050266"/>
            <a:ext cx="1152523" cy="1239715"/>
          </a:xfrm>
          <a:prstGeom prst="rect">
            <a:avLst/>
          </a:prstGeom>
        </p:spPr>
      </p:pic>
      <p:sp>
        <p:nvSpPr>
          <p:cNvPr id="7" name="Flecha: hacia abajo 6">
            <a:extLst>
              <a:ext uri="{FF2B5EF4-FFF2-40B4-BE49-F238E27FC236}">
                <a16:creationId xmlns:a16="http://schemas.microsoft.com/office/drawing/2014/main" id="{DA764F7A-AB9E-5630-1A68-F039B0A49C87}"/>
              </a:ext>
            </a:extLst>
          </p:cNvPr>
          <p:cNvSpPr/>
          <p:nvPr/>
        </p:nvSpPr>
        <p:spPr>
          <a:xfrm rot="3188459">
            <a:off x="4712677" y="5315489"/>
            <a:ext cx="597877" cy="738554"/>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205122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4BCF78-414E-01B6-8CDD-644EB77A8D2A}"/>
              </a:ext>
            </a:extLst>
          </p:cNvPr>
          <p:cNvSpPr>
            <a:spLocks noGrp="1"/>
          </p:cNvSpPr>
          <p:nvPr>
            <p:ph type="title"/>
          </p:nvPr>
        </p:nvSpPr>
        <p:spPr>
          <a:xfrm>
            <a:off x="1771983" y="566836"/>
            <a:ext cx="2409400" cy="831983"/>
          </a:xfrm>
        </p:spPr>
        <p:txBody>
          <a:bodyPr/>
          <a:lstStyle/>
          <a:p>
            <a:r>
              <a:rPr lang="es-EC" b="1"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AGENDA</a:t>
            </a:r>
          </a:p>
        </p:txBody>
      </p:sp>
      <p:pic>
        <p:nvPicPr>
          <p:cNvPr id="4" name="Imagen 3">
            <a:extLst>
              <a:ext uri="{FF2B5EF4-FFF2-40B4-BE49-F238E27FC236}">
                <a16:creationId xmlns:a16="http://schemas.microsoft.com/office/drawing/2014/main" id="{9169D2E8-E637-BEEB-B8A7-89E04B29F6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8"/>
            <a:ext cx="3804941" cy="916722"/>
          </a:xfrm>
          <a:prstGeom prst="rect">
            <a:avLst/>
          </a:prstGeom>
          <a:noFill/>
          <a:ln>
            <a:noFill/>
          </a:ln>
        </p:spPr>
      </p:pic>
      <p:pic>
        <p:nvPicPr>
          <p:cNvPr id="8" name="Imagen 7">
            <a:extLst>
              <a:ext uri="{FF2B5EF4-FFF2-40B4-BE49-F238E27FC236}">
                <a16:creationId xmlns:a16="http://schemas.microsoft.com/office/drawing/2014/main" id="{1BCD1C5D-B2D6-DEE0-3620-F2565490607E}"/>
              </a:ext>
            </a:extLst>
          </p:cNvPr>
          <p:cNvPicPr>
            <a:picLocks noChangeAspect="1"/>
          </p:cNvPicPr>
          <p:nvPr/>
        </p:nvPicPr>
        <p:blipFill>
          <a:blip r:embed="rId3"/>
          <a:stretch>
            <a:fillRect/>
          </a:stretch>
        </p:blipFill>
        <p:spPr>
          <a:xfrm>
            <a:off x="335958" y="384971"/>
            <a:ext cx="1436025" cy="1195711"/>
          </a:xfrm>
          <a:prstGeom prst="rect">
            <a:avLst/>
          </a:prstGeom>
        </p:spPr>
      </p:pic>
      <p:graphicFrame>
        <p:nvGraphicFramePr>
          <p:cNvPr id="9" name="Diagrama 8">
            <a:extLst>
              <a:ext uri="{FF2B5EF4-FFF2-40B4-BE49-F238E27FC236}">
                <a16:creationId xmlns:a16="http://schemas.microsoft.com/office/drawing/2014/main" id="{476A083D-D189-9295-09C0-D46590810CF4}"/>
              </a:ext>
            </a:extLst>
          </p:cNvPr>
          <p:cNvGraphicFramePr/>
          <p:nvPr>
            <p:extLst>
              <p:ext uri="{D42A27DB-BD31-4B8C-83A1-F6EECF244321}">
                <p14:modId xmlns:p14="http://schemas.microsoft.com/office/powerpoint/2010/main" val="2206066164"/>
              </p:ext>
            </p:extLst>
          </p:nvPr>
        </p:nvGraphicFramePr>
        <p:xfrm>
          <a:off x="4491115" y="1935330"/>
          <a:ext cx="6801282" cy="41281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a:extLst>
              <a:ext uri="{FF2B5EF4-FFF2-40B4-BE49-F238E27FC236}">
                <a16:creationId xmlns:a16="http://schemas.microsoft.com/office/drawing/2014/main" id="{CC636C05-5464-83D5-E787-99E5E5891C40}"/>
              </a:ext>
            </a:extLst>
          </p:cNvPr>
          <p:cNvPicPr>
            <a:picLocks noChangeAspect="1"/>
          </p:cNvPicPr>
          <p:nvPr/>
        </p:nvPicPr>
        <p:blipFill>
          <a:blip r:embed="rId9"/>
          <a:stretch>
            <a:fillRect/>
          </a:stretch>
        </p:blipFill>
        <p:spPr>
          <a:xfrm>
            <a:off x="741748" y="1789588"/>
            <a:ext cx="4210050" cy="4419600"/>
          </a:xfrm>
          <a:prstGeom prst="rect">
            <a:avLst/>
          </a:prstGeom>
        </p:spPr>
      </p:pic>
    </p:spTree>
    <p:extLst>
      <p:ext uri="{BB962C8B-B14F-4D97-AF65-F5344CB8AC3E}">
        <p14:creationId xmlns:p14="http://schemas.microsoft.com/office/powerpoint/2010/main" val="1160405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172F766-2844-08C9-2851-CF6400809132}"/>
              </a:ext>
            </a:extLst>
          </p:cNvPr>
          <p:cNvPicPr>
            <a:picLocks noChangeAspect="1"/>
          </p:cNvPicPr>
          <p:nvPr/>
        </p:nvPicPr>
        <p:blipFill>
          <a:blip r:embed="rId2"/>
          <a:stretch>
            <a:fillRect/>
          </a:stretch>
        </p:blipFill>
        <p:spPr>
          <a:xfrm>
            <a:off x="2712426" y="0"/>
            <a:ext cx="6995160" cy="3200400"/>
          </a:xfrm>
          <a:prstGeom prst="rect">
            <a:avLst/>
          </a:prstGeom>
        </p:spPr>
      </p:pic>
      <p:pic>
        <p:nvPicPr>
          <p:cNvPr id="5" name="Imagen 4">
            <a:extLst>
              <a:ext uri="{FF2B5EF4-FFF2-40B4-BE49-F238E27FC236}">
                <a16:creationId xmlns:a16="http://schemas.microsoft.com/office/drawing/2014/main" id="{2257ED46-3DD6-BD5C-F56F-6E164BCAF723}"/>
              </a:ext>
            </a:extLst>
          </p:cNvPr>
          <p:cNvPicPr>
            <a:picLocks noChangeAspect="1"/>
          </p:cNvPicPr>
          <p:nvPr/>
        </p:nvPicPr>
        <p:blipFill>
          <a:blip r:embed="rId3"/>
          <a:stretch>
            <a:fillRect/>
          </a:stretch>
        </p:blipFill>
        <p:spPr>
          <a:xfrm>
            <a:off x="2712426" y="3200400"/>
            <a:ext cx="7203074" cy="3110925"/>
          </a:xfrm>
          <a:prstGeom prst="rect">
            <a:avLst/>
          </a:prstGeom>
        </p:spPr>
      </p:pic>
    </p:spTree>
    <p:extLst>
      <p:ext uri="{BB962C8B-B14F-4D97-AF65-F5344CB8AC3E}">
        <p14:creationId xmlns:p14="http://schemas.microsoft.com/office/powerpoint/2010/main" val="3098968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1085739"/>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2422246" y="2455093"/>
            <a:ext cx="6167931" cy="1323439"/>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7. COMUNICACIÓN DE RESULTADOS</a:t>
            </a:r>
          </a:p>
        </p:txBody>
      </p:sp>
      <p:cxnSp>
        <p:nvCxnSpPr>
          <p:cNvPr id="4" name="Conector recto 3">
            <a:extLst>
              <a:ext uri="{FF2B5EF4-FFF2-40B4-BE49-F238E27FC236}">
                <a16:creationId xmlns:a16="http://schemas.microsoft.com/office/drawing/2014/main" id="{246B6C73-1F1E-45BF-7F99-4850CC0B523F}"/>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3">
            <a:extLst>
              <a:ext uri="{FF2B5EF4-FFF2-40B4-BE49-F238E27FC236}">
                <a16:creationId xmlns:a16="http://schemas.microsoft.com/office/drawing/2014/main" id="{A1D1CAFE-90D7-511C-540B-D32B4514895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7" name="Imagen 6">
            <a:extLst>
              <a:ext uri="{FF2B5EF4-FFF2-40B4-BE49-F238E27FC236}">
                <a16:creationId xmlns:a16="http://schemas.microsoft.com/office/drawing/2014/main" id="{F4EB0404-CFCB-8397-2DBD-16A0FD35222B}"/>
              </a:ext>
            </a:extLst>
          </p:cNvPr>
          <p:cNvPicPr>
            <a:picLocks noChangeAspect="1"/>
          </p:cNvPicPr>
          <p:nvPr/>
        </p:nvPicPr>
        <p:blipFill>
          <a:blip r:embed="rId3"/>
          <a:stretch>
            <a:fillRect/>
          </a:stretch>
        </p:blipFill>
        <p:spPr>
          <a:xfrm>
            <a:off x="4486275" y="97324"/>
            <a:ext cx="3219450" cy="1457325"/>
          </a:xfrm>
          <a:prstGeom prst="rect">
            <a:avLst/>
          </a:prstGeom>
        </p:spPr>
      </p:pic>
      <p:pic>
        <p:nvPicPr>
          <p:cNvPr id="8" name="Imagen 7">
            <a:extLst>
              <a:ext uri="{FF2B5EF4-FFF2-40B4-BE49-F238E27FC236}">
                <a16:creationId xmlns:a16="http://schemas.microsoft.com/office/drawing/2014/main" id="{ED296B7C-7099-56AB-BCA4-0BB58B17A56C}"/>
              </a:ext>
            </a:extLst>
          </p:cNvPr>
          <p:cNvPicPr>
            <a:picLocks noChangeAspect="1"/>
          </p:cNvPicPr>
          <p:nvPr/>
        </p:nvPicPr>
        <p:blipFill>
          <a:blip r:embed="rId4"/>
          <a:stretch>
            <a:fillRect/>
          </a:stretch>
        </p:blipFill>
        <p:spPr>
          <a:xfrm>
            <a:off x="3513211" y="1554649"/>
            <a:ext cx="5400040" cy="1642745"/>
          </a:xfrm>
          <a:prstGeom prst="rect">
            <a:avLst/>
          </a:prstGeom>
        </p:spPr>
      </p:pic>
      <p:pic>
        <p:nvPicPr>
          <p:cNvPr id="10" name="Imagen 9">
            <a:extLst>
              <a:ext uri="{FF2B5EF4-FFF2-40B4-BE49-F238E27FC236}">
                <a16:creationId xmlns:a16="http://schemas.microsoft.com/office/drawing/2014/main" id="{38CE0E5C-015A-8443-E68B-B38ADD8A8F70}"/>
              </a:ext>
            </a:extLst>
          </p:cNvPr>
          <p:cNvPicPr>
            <a:picLocks noChangeAspect="1"/>
          </p:cNvPicPr>
          <p:nvPr/>
        </p:nvPicPr>
        <p:blipFill>
          <a:blip r:embed="rId5"/>
          <a:stretch>
            <a:fillRect/>
          </a:stretch>
        </p:blipFill>
        <p:spPr>
          <a:xfrm>
            <a:off x="2712794" y="3162300"/>
            <a:ext cx="8326681" cy="3190875"/>
          </a:xfrm>
          <a:prstGeom prst="rect">
            <a:avLst/>
          </a:prstGeom>
        </p:spPr>
      </p:pic>
    </p:spTree>
    <p:extLst>
      <p:ext uri="{BB962C8B-B14F-4D97-AF65-F5344CB8AC3E}">
        <p14:creationId xmlns:p14="http://schemas.microsoft.com/office/powerpoint/2010/main" val="234871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1085739"/>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2422246" y="2455093"/>
            <a:ext cx="6167931" cy="1323439"/>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8. CONCLUSIONES Y RECOMENDACIONES</a:t>
            </a:r>
          </a:p>
        </p:txBody>
      </p:sp>
      <p:cxnSp>
        <p:nvCxnSpPr>
          <p:cNvPr id="4" name="Conector recto 3">
            <a:extLst>
              <a:ext uri="{FF2B5EF4-FFF2-40B4-BE49-F238E27FC236}">
                <a16:creationId xmlns:a16="http://schemas.microsoft.com/office/drawing/2014/main" id="{3C2E5B2C-34CA-3F58-4B36-D5DE573C7A74}"/>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ángulo: esquinas redondeadas 4">
            <a:extLst>
              <a:ext uri="{FF2B5EF4-FFF2-40B4-BE49-F238E27FC236}">
                <a16:creationId xmlns:a16="http://schemas.microsoft.com/office/drawing/2014/main" id="{FF46C954-C1B1-4B9B-8B2B-CC04E2B1E6F1}"/>
              </a:ext>
            </a:extLst>
          </p:cNvPr>
          <p:cNvSpPr/>
          <p:nvPr/>
        </p:nvSpPr>
        <p:spPr>
          <a:xfrm>
            <a:off x="1323440" y="66672"/>
            <a:ext cx="2392775"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6" name="CuadroTexto 5">
            <a:extLst>
              <a:ext uri="{FF2B5EF4-FFF2-40B4-BE49-F238E27FC236}">
                <a16:creationId xmlns:a16="http://schemas.microsoft.com/office/drawing/2014/main" id="{A6483EF9-8CF8-A2EC-A14F-93768B35B3E3}"/>
              </a:ext>
            </a:extLst>
          </p:cNvPr>
          <p:cNvSpPr txBox="1"/>
          <p:nvPr/>
        </p:nvSpPr>
        <p:spPr>
          <a:xfrm>
            <a:off x="1809216" y="172280"/>
            <a:ext cx="1651799" cy="369332"/>
          </a:xfrm>
          <a:prstGeom prst="rect">
            <a:avLst/>
          </a:prstGeom>
          <a:noFill/>
        </p:spPr>
        <p:txBody>
          <a:bodyPr wrap="none" rtlCol="0">
            <a:spAutoFit/>
          </a:bodyPr>
          <a:lstStyle/>
          <a:p>
            <a:r>
              <a:rPr lang="es-EC" u="sng" dirty="0"/>
              <a:t>CONCLUSIONES</a:t>
            </a:r>
          </a:p>
        </p:txBody>
      </p:sp>
      <p:sp>
        <p:nvSpPr>
          <p:cNvPr id="8" name="CuadroTexto 7">
            <a:extLst>
              <a:ext uri="{FF2B5EF4-FFF2-40B4-BE49-F238E27FC236}">
                <a16:creationId xmlns:a16="http://schemas.microsoft.com/office/drawing/2014/main" id="{251FAABF-1510-3597-EC3F-D70C6AD0D97E}"/>
              </a:ext>
            </a:extLst>
          </p:cNvPr>
          <p:cNvSpPr txBox="1"/>
          <p:nvPr/>
        </p:nvSpPr>
        <p:spPr>
          <a:xfrm>
            <a:off x="1323439" y="986135"/>
            <a:ext cx="10985791" cy="5611793"/>
          </a:xfrm>
          <a:prstGeom prst="rect">
            <a:avLst/>
          </a:prstGeom>
          <a:noFill/>
        </p:spPr>
        <p:txBody>
          <a:bodyPr wrap="square">
            <a:spAutoFit/>
          </a:bodyPr>
          <a:lstStyle/>
          <a:p>
            <a:pPr marL="285750" indent="-285750">
              <a:buFont typeface="Arial" panose="020B0604020202020204" pitchFamily="34" charset="0"/>
              <a:buChar char="•"/>
            </a:pPr>
            <a:r>
              <a:rPr lang="es-ES" sz="1600" dirty="0">
                <a:effectLst/>
                <a:latin typeface="Arial" panose="020B0604020202020204" pitchFamily="34" charset="0"/>
                <a:ea typeface="Calibri" panose="020F0502020204030204" pitchFamily="34" charset="0"/>
              </a:rPr>
              <a:t>La entidad Financiera local permitió el acceso a los servidores en donde se tiene la información de buró y saldos de cuentas de los clientes</a:t>
            </a:r>
          </a:p>
          <a:p>
            <a:pPr marL="285750" indent="-285750">
              <a:buFont typeface="Arial" panose="020B0604020202020204" pitchFamily="34" charset="0"/>
              <a:buChar char="•"/>
            </a:pPr>
            <a:endParaRPr lang="es-ES" sz="1600" dirty="0">
              <a:latin typeface="Arial" panose="020B0604020202020204" pitchFamily="34" charset="0"/>
            </a:endParaRPr>
          </a:p>
          <a:p>
            <a:pPr marL="285750" indent="-285750">
              <a:buFont typeface="Arial" panose="020B0604020202020204" pitchFamily="34" charset="0"/>
              <a:buChar char="•"/>
            </a:pPr>
            <a:r>
              <a:rPr lang="es-ES" sz="1600" dirty="0">
                <a:effectLst/>
                <a:latin typeface="Arial" panose="020B0604020202020204" pitchFamily="34" charset="0"/>
                <a:ea typeface="Calibri" panose="020F0502020204030204" pitchFamily="34" charset="0"/>
              </a:rPr>
              <a:t>Para el proceso de Extracción, Limpieza y Transformación (ETL) de los datos se utiliza la herramienta de SQL Server, el Integration Services</a:t>
            </a:r>
            <a:r>
              <a:rPr lang="es-ES" sz="1600" dirty="0">
                <a:latin typeface="Arial" panose="020B0604020202020204" pitchFamily="34" charset="0"/>
                <a:ea typeface="Calibri" panose="020F0502020204030204" pitchFamily="34" charset="0"/>
              </a:rPr>
              <a:t>, </a:t>
            </a:r>
            <a:r>
              <a:rPr lang="es-ES" sz="1600" dirty="0">
                <a:effectLst/>
                <a:latin typeface="Arial" panose="020B0604020202020204" pitchFamily="34" charset="0"/>
                <a:ea typeface="Calibri" panose="020F0502020204030204" pitchFamily="34" charset="0"/>
              </a:rPr>
              <a:t>Phyton y R para realizar el respectivo modelo estadísticos y matemáticos con los datos ya tratados</a:t>
            </a:r>
          </a:p>
          <a:p>
            <a:pPr marL="285750" indent="-285750">
              <a:buFont typeface="Arial" panose="020B0604020202020204" pitchFamily="34" charset="0"/>
              <a:buChar char="•"/>
            </a:pPr>
            <a:endParaRPr lang="es-ES" sz="1600" dirty="0">
              <a:latin typeface="Arial" panose="020B0604020202020204" pitchFamily="34" charset="0"/>
            </a:endParaRPr>
          </a:p>
          <a:p>
            <a:pPr marL="285750" indent="-285750">
              <a:buFont typeface="Arial" panose="020B0604020202020204" pitchFamily="34" charset="0"/>
              <a:buChar char="•"/>
            </a:pPr>
            <a:r>
              <a:rPr lang="es-ES" sz="1600" dirty="0">
                <a:effectLst/>
                <a:latin typeface="Arial" panose="020B0604020202020204" pitchFamily="34" charset="0"/>
                <a:ea typeface="Calibri" panose="020F0502020204030204" pitchFamily="34" charset="0"/>
              </a:rPr>
              <a:t>Para la selección de las variables de estudio se utiliza el algoritmo XGBoost.</a:t>
            </a:r>
          </a:p>
          <a:p>
            <a:pPr marL="285750" indent="-285750">
              <a:buFont typeface="Arial" panose="020B0604020202020204" pitchFamily="34" charset="0"/>
              <a:buChar char="•"/>
            </a:pPr>
            <a:endParaRPr lang="es-ES" sz="1600" dirty="0">
              <a:latin typeface="Arial" panose="020B0604020202020204" pitchFamily="34" charset="0"/>
            </a:endParaRPr>
          </a:p>
          <a:p>
            <a:pPr marL="285750" indent="-285750">
              <a:buFont typeface="Arial" panose="020B0604020202020204" pitchFamily="34" charset="0"/>
              <a:buChar char="•"/>
            </a:pPr>
            <a:r>
              <a:rPr lang="es-ES" sz="1600" dirty="0">
                <a:latin typeface="Arial" panose="020B0604020202020204" pitchFamily="34" charset="0"/>
                <a:ea typeface="Calibri" panose="020F0502020204030204" pitchFamily="34" charset="0"/>
              </a:rPr>
              <a:t>L</a:t>
            </a:r>
            <a:r>
              <a:rPr lang="es-ES" sz="1600" dirty="0">
                <a:effectLst/>
                <a:latin typeface="Arial" panose="020B0604020202020204" pitchFamily="34" charset="0"/>
                <a:ea typeface="Calibri" panose="020F0502020204030204" pitchFamily="34" charset="0"/>
              </a:rPr>
              <a:t>as herramientas de minería son: </a:t>
            </a:r>
          </a:p>
          <a:p>
            <a:pPr marL="1200150" lvl="2" indent="-285750">
              <a:buFont typeface="Arial" panose="020B0604020202020204" pitchFamily="34" charset="0"/>
              <a:buChar char="•"/>
            </a:pPr>
            <a:r>
              <a:rPr lang="es-ES" sz="1600" dirty="0">
                <a:effectLst/>
                <a:latin typeface="Arial" panose="020B0604020202020204" pitchFamily="34" charset="0"/>
                <a:ea typeface="Courier New" panose="02070309020205020404" pitchFamily="49" charset="0"/>
                <a:cs typeface="Courier New" panose="02070309020205020404" pitchFamily="49" charset="0"/>
              </a:rPr>
              <a:t>SQL Server (</a:t>
            </a:r>
            <a:r>
              <a:rPr lang="es-ES" sz="1600" dirty="0">
                <a:effectLst/>
                <a:latin typeface="Arial" panose="020B0604020202020204" pitchFamily="34" charset="0"/>
                <a:ea typeface="Calibri" panose="020F0502020204030204" pitchFamily="34" charset="0"/>
              </a:rPr>
              <a:t>SQL Server Integration Services Projects for Visual Studio 2022)</a:t>
            </a:r>
            <a:endParaRPr lang="es-EC" sz="1600" dirty="0">
              <a:effectLst/>
              <a:latin typeface="Courier New" panose="02070309020205020404" pitchFamily="49" charset="0"/>
              <a:ea typeface="Courier New" panose="02070309020205020404" pitchFamily="49" charset="0"/>
              <a:cs typeface="Courier New" panose="02070309020205020404" pitchFamily="49" charset="0"/>
            </a:endParaRPr>
          </a:p>
          <a:p>
            <a:pPr marL="1200150" lvl="2" indent="-285750">
              <a:buFont typeface="Arial" panose="020B0604020202020204" pitchFamily="34" charset="0"/>
              <a:buChar char="•"/>
            </a:pPr>
            <a:r>
              <a:rPr lang="es-ES" sz="1600" dirty="0">
                <a:effectLst/>
                <a:latin typeface="Arial" panose="020B0604020202020204" pitchFamily="34" charset="0"/>
                <a:ea typeface="Courier New" panose="02070309020205020404" pitchFamily="49" charset="0"/>
                <a:cs typeface="Courier New" panose="02070309020205020404" pitchFamily="49" charset="0"/>
              </a:rPr>
              <a:t>Phyton (</a:t>
            </a:r>
            <a:r>
              <a:rPr lang="es-ES" sz="1600" dirty="0">
                <a:effectLst/>
                <a:latin typeface="Arial" panose="020B0604020202020204" pitchFamily="34" charset="0"/>
                <a:ea typeface="Noto Sans Symbols"/>
                <a:cs typeface="Noto Sans Symbols"/>
              </a:rPr>
              <a:t>XGBoost</a:t>
            </a:r>
            <a:r>
              <a:rPr lang="es-EC" sz="1600" dirty="0">
                <a:latin typeface="Noto Sans Symbols"/>
                <a:ea typeface="Noto Sans Symbols"/>
                <a:cs typeface="Noto Sans Symbols"/>
              </a:rPr>
              <a:t>, </a:t>
            </a:r>
            <a:r>
              <a:rPr lang="es-ES" sz="1600" dirty="0">
                <a:effectLst/>
                <a:latin typeface="Arial" panose="020B0604020202020204" pitchFamily="34" charset="0"/>
                <a:ea typeface="Noto Sans Symbols"/>
                <a:cs typeface="Noto Sans Symbols"/>
              </a:rPr>
              <a:t>Feature Importance</a:t>
            </a:r>
            <a:r>
              <a:rPr lang="es-EC" sz="1600" dirty="0">
                <a:latin typeface="Noto Sans Symbols"/>
                <a:ea typeface="Noto Sans Symbols"/>
                <a:cs typeface="Noto Sans Symbols"/>
              </a:rPr>
              <a:t>)</a:t>
            </a:r>
            <a:endParaRPr lang="es-EC" sz="1600" dirty="0">
              <a:latin typeface="Courier New" panose="02070309020205020404" pitchFamily="49" charset="0"/>
              <a:ea typeface="Noto Sans Symbols"/>
              <a:cs typeface="Courier New" panose="02070309020205020404" pitchFamily="49" charset="0"/>
            </a:endParaRPr>
          </a:p>
          <a:p>
            <a:pPr marL="285750" lvl="0" indent="-285750" algn="just">
              <a:lnSpc>
                <a:spcPct val="150000"/>
              </a:lnSpc>
              <a:buFont typeface="Arial" panose="020B0604020202020204" pitchFamily="34" charset="0"/>
              <a:buChar char="•"/>
            </a:pPr>
            <a:r>
              <a:rPr lang="es-ES" sz="1600" dirty="0">
                <a:latin typeface="Arial" panose="020B0604020202020204" pitchFamily="34" charset="0"/>
              </a:rPr>
              <a:t>Se Define 4 Submodelos que ayudan a estimar por fuentes de información y tipo de cliente los ingresos del segmento propuesto (clientes no asalariados), denominados: </a:t>
            </a:r>
            <a:endParaRPr lang="es-EC" sz="1600" dirty="0">
              <a:latin typeface="Arial" panose="020B0604020202020204" pitchFamily="34" charset="0"/>
            </a:endParaRPr>
          </a:p>
          <a:p>
            <a:pPr marL="742950" lvl="1" indent="-285750" algn="just">
              <a:lnSpc>
                <a:spcPct val="150000"/>
              </a:lnSpc>
              <a:buFont typeface="Courier New" panose="02070309020205020404" pitchFamily="49" charset="0"/>
              <a:buChar char="o"/>
            </a:pPr>
            <a:r>
              <a:rPr lang="es-ES" sz="1600" dirty="0">
                <a:effectLst/>
                <a:latin typeface="Arial" panose="020B0604020202020204" pitchFamily="34" charset="0"/>
                <a:ea typeface="Courier New" panose="02070309020205020404" pitchFamily="49" charset="0"/>
                <a:cs typeface="Courier New" panose="02070309020205020404" pitchFamily="49" charset="0"/>
              </a:rPr>
              <a:t>Buró</a:t>
            </a:r>
            <a:endParaRPr lang="es-EC" sz="16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50000"/>
              </a:lnSpc>
              <a:buFont typeface="Courier New" panose="02070309020205020404" pitchFamily="49" charset="0"/>
              <a:buChar char="o"/>
            </a:pPr>
            <a:r>
              <a:rPr lang="es-ES" sz="1600" dirty="0">
                <a:effectLst/>
                <a:latin typeface="Arial" panose="020B0604020202020204" pitchFamily="34" charset="0"/>
                <a:ea typeface="Courier New" panose="02070309020205020404" pitchFamily="49" charset="0"/>
                <a:cs typeface="Courier New" panose="02070309020205020404" pitchFamily="49" charset="0"/>
              </a:rPr>
              <a:t>Saldos de Cuentas / Movimiento de Cuentas</a:t>
            </a:r>
            <a:endParaRPr lang="es-EC" sz="16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50000"/>
              </a:lnSpc>
              <a:buFont typeface="Courier New" panose="02070309020205020404" pitchFamily="49" charset="0"/>
              <a:buChar char="o"/>
            </a:pPr>
            <a:r>
              <a:rPr lang="es-ES" sz="1600" dirty="0">
                <a:effectLst/>
                <a:latin typeface="Arial" panose="020B0604020202020204" pitchFamily="34" charset="0"/>
                <a:ea typeface="Courier New" panose="02070309020205020404" pitchFamily="49" charset="0"/>
                <a:cs typeface="Courier New" panose="02070309020205020404" pitchFamily="49" charset="0"/>
              </a:rPr>
              <a:t>Pronóstico/Predictivo</a:t>
            </a:r>
            <a:endParaRPr lang="es-EC" sz="1600" dirty="0">
              <a:effectLst/>
              <a:latin typeface="Courier New" panose="02070309020205020404" pitchFamily="49" charset="0"/>
              <a:ea typeface="Courier New" panose="02070309020205020404" pitchFamily="49" charset="0"/>
              <a:cs typeface="Courier New" panose="02070309020205020404" pitchFamily="49" charset="0"/>
            </a:endParaRPr>
          </a:p>
          <a:p>
            <a:pPr marL="742950" lvl="1" indent="-285750" algn="just">
              <a:lnSpc>
                <a:spcPct val="150000"/>
              </a:lnSpc>
              <a:spcAft>
                <a:spcPts val="800"/>
              </a:spcAft>
              <a:buFont typeface="Courier New" panose="02070309020205020404" pitchFamily="49" charset="0"/>
              <a:buChar char="o"/>
            </a:pPr>
            <a:r>
              <a:rPr lang="es-ES" sz="1600" dirty="0">
                <a:effectLst/>
                <a:latin typeface="Arial" panose="020B0604020202020204" pitchFamily="34" charset="0"/>
                <a:ea typeface="Courier New" panose="02070309020205020404" pitchFamily="49" charset="0"/>
                <a:cs typeface="Courier New" panose="02070309020205020404" pitchFamily="49" charset="0"/>
              </a:rPr>
              <a:t>Cuentas y Transacciones</a:t>
            </a:r>
            <a:endParaRPr lang="es-EC" sz="1600" dirty="0">
              <a:effectLst/>
              <a:latin typeface="Courier New" panose="02070309020205020404" pitchFamily="49" charset="0"/>
              <a:ea typeface="Courier New" panose="02070309020205020404" pitchFamily="49" charset="0"/>
              <a:cs typeface="Courier New" panose="02070309020205020404" pitchFamily="49" charset="0"/>
            </a:endParaRPr>
          </a:p>
          <a:p>
            <a:pPr lvl="2"/>
            <a:endParaRPr lang="es-EC" sz="1600" dirty="0">
              <a:latin typeface="Courier New" panose="02070309020205020404" pitchFamily="49" charset="0"/>
              <a:ea typeface="Noto Sans Symbols"/>
              <a:cs typeface="Courier New" panose="02070309020205020404" pitchFamily="49" charset="0"/>
            </a:endParaRPr>
          </a:p>
        </p:txBody>
      </p:sp>
    </p:spTree>
    <p:extLst>
      <p:ext uri="{BB962C8B-B14F-4D97-AF65-F5344CB8AC3E}">
        <p14:creationId xmlns:p14="http://schemas.microsoft.com/office/powerpoint/2010/main" val="1982222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1085739"/>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2422246" y="2455093"/>
            <a:ext cx="6167931" cy="1323439"/>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8. CONCLUSIONES Y RECOMENDACIONES</a:t>
            </a:r>
          </a:p>
        </p:txBody>
      </p:sp>
      <p:cxnSp>
        <p:nvCxnSpPr>
          <p:cNvPr id="4" name="Conector recto 3">
            <a:extLst>
              <a:ext uri="{FF2B5EF4-FFF2-40B4-BE49-F238E27FC236}">
                <a16:creationId xmlns:a16="http://schemas.microsoft.com/office/drawing/2014/main" id="{3C2E5B2C-34CA-3F58-4B36-D5DE573C7A74}"/>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ángulo: esquinas redondeadas 4">
            <a:extLst>
              <a:ext uri="{FF2B5EF4-FFF2-40B4-BE49-F238E27FC236}">
                <a16:creationId xmlns:a16="http://schemas.microsoft.com/office/drawing/2014/main" id="{FF46C954-C1B1-4B9B-8B2B-CC04E2B1E6F1}"/>
              </a:ext>
            </a:extLst>
          </p:cNvPr>
          <p:cNvSpPr/>
          <p:nvPr/>
        </p:nvSpPr>
        <p:spPr>
          <a:xfrm>
            <a:off x="1323440" y="66672"/>
            <a:ext cx="2392775"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6" name="CuadroTexto 5">
            <a:extLst>
              <a:ext uri="{FF2B5EF4-FFF2-40B4-BE49-F238E27FC236}">
                <a16:creationId xmlns:a16="http://schemas.microsoft.com/office/drawing/2014/main" id="{A6483EF9-8CF8-A2EC-A14F-93768B35B3E3}"/>
              </a:ext>
            </a:extLst>
          </p:cNvPr>
          <p:cNvSpPr txBox="1"/>
          <p:nvPr/>
        </p:nvSpPr>
        <p:spPr>
          <a:xfrm>
            <a:off x="1809216" y="172280"/>
            <a:ext cx="1651799" cy="369332"/>
          </a:xfrm>
          <a:prstGeom prst="rect">
            <a:avLst/>
          </a:prstGeom>
          <a:noFill/>
        </p:spPr>
        <p:txBody>
          <a:bodyPr wrap="none" rtlCol="0">
            <a:spAutoFit/>
          </a:bodyPr>
          <a:lstStyle/>
          <a:p>
            <a:r>
              <a:rPr lang="es-EC" u="sng" dirty="0"/>
              <a:t>CONCLUSIONES</a:t>
            </a:r>
          </a:p>
        </p:txBody>
      </p:sp>
      <p:sp>
        <p:nvSpPr>
          <p:cNvPr id="8" name="CuadroTexto 7">
            <a:extLst>
              <a:ext uri="{FF2B5EF4-FFF2-40B4-BE49-F238E27FC236}">
                <a16:creationId xmlns:a16="http://schemas.microsoft.com/office/drawing/2014/main" id="{251FAABF-1510-3597-EC3F-D70C6AD0D97E}"/>
              </a:ext>
            </a:extLst>
          </p:cNvPr>
          <p:cNvSpPr txBox="1"/>
          <p:nvPr/>
        </p:nvSpPr>
        <p:spPr>
          <a:xfrm>
            <a:off x="1323440" y="986135"/>
            <a:ext cx="10664344" cy="5427127"/>
          </a:xfrm>
          <a:prstGeom prst="rect">
            <a:avLst/>
          </a:prstGeom>
          <a:noFill/>
        </p:spPr>
        <p:txBody>
          <a:bodyPr wrap="square">
            <a:spAutoFit/>
          </a:bodyPr>
          <a:lstStyle/>
          <a:p>
            <a:pPr marL="285750" lvl="0" indent="-285750" algn="just">
              <a:lnSpc>
                <a:spcPct val="150000"/>
              </a:lnSpc>
              <a:buFont typeface="Arial" panose="020B0604020202020204" pitchFamily="34" charset="0"/>
              <a:buChar char="•"/>
            </a:pPr>
            <a:r>
              <a:rPr lang="es-ES" sz="1800" dirty="0">
                <a:effectLst/>
                <a:latin typeface="Arial" panose="020B0604020202020204" pitchFamily="34" charset="0"/>
                <a:ea typeface="Calibri" panose="020F0502020204030204" pitchFamily="34" charset="0"/>
                <a:cs typeface="Calibri" panose="020F0502020204030204" pitchFamily="34" charset="0"/>
              </a:rPr>
              <a:t>De los 162.897 clientes preaprobados, 127.124 con los ajustes de desembolsos, con Oferta se logra colocar 6.676 clientes, llegando a un porcentaje de efectividad del 4.8%, generalmente la efectividad de colocación de un crédito de Consumo en la entidad financiera local es del 2.5%, esto se refleja debido a que son clientes que generalmente no tenían oferta y por ende al ser contactados tienen una mayor probabilidad que tome el crédito. </a:t>
            </a:r>
          </a:p>
          <a:p>
            <a:pPr marL="285750" indent="-285750" algn="just">
              <a:lnSpc>
                <a:spcPct val="150000"/>
              </a:lnSpc>
              <a:buFont typeface="Arial" panose="020B0604020202020204" pitchFamily="34" charset="0"/>
              <a:buChar char="•"/>
            </a:pPr>
            <a:r>
              <a:rPr lang="es-ES" sz="1800" dirty="0">
                <a:effectLst/>
                <a:latin typeface="Arial" panose="020B0604020202020204" pitchFamily="34" charset="0"/>
                <a:ea typeface="Calibri" panose="020F0502020204030204" pitchFamily="34" charset="0"/>
                <a:cs typeface="Calibri" panose="020F0502020204030204" pitchFamily="34" charset="0"/>
              </a:rPr>
              <a:t>Porcentaje de efectividad es mayor.</a:t>
            </a:r>
          </a:p>
          <a:p>
            <a:pPr marL="285750" indent="-285750" algn="just">
              <a:lnSpc>
                <a:spcPct val="150000"/>
              </a:lnSpc>
              <a:buFont typeface="Arial" panose="020B0604020202020204" pitchFamily="34" charset="0"/>
              <a:buChar char="•"/>
            </a:pPr>
            <a:r>
              <a:rPr lang="es-ES" sz="1800" dirty="0">
                <a:effectLst/>
                <a:latin typeface="Arial" panose="020B0604020202020204" pitchFamily="34" charset="0"/>
                <a:ea typeface="Calibri" panose="020F0502020204030204" pitchFamily="34" charset="0"/>
              </a:rPr>
              <a:t>De los submodelos definidos, el que más se acerca al valor real de ingreso es el de Pronóstico / Predicción</a:t>
            </a:r>
            <a:r>
              <a:rPr lang="es-ES" dirty="0">
                <a:latin typeface="Arial" panose="020B0604020202020204" pitchFamily="34" charset="0"/>
                <a:ea typeface="Calibri" panose="020F0502020204030204" pitchFamily="34" charset="0"/>
                <a:cs typeface="Calibri" panose="020F0502020204030204" pitchFamily="34" charset="0"/>
              </a:rPr>
              <a:t>.</a:t>
            </a:r>
          </a:p>
          <a:p>
            <a:pPr marL="285750" indent="-285750" algn="just">
              <a:lnSpc>
                <a:spcPct val="150000"/>
              </a:lnSpc>
              <a:buFont typeface="Arial" panose="020B0604020202020204" pitchFamily="34" charset="0"/>
              <a:buChar char="•"/>
            </a:pPr>
            <a:r>
              <a:rPr lang="es-ES" sz="1800" dirty="0">
                <a:effectLst/>
                <a:latin typeface="Arial" panose="020B0604020202020204" pitchFamily="34" charset="0"/>
                <a:ea typeface="Calibri" panose="020F0502020204030204" pitchFamily="34" charset="0"/>
              </a:rPr>
              <a:t>El modelo que menos se acerca al real y sin embargo se lo uso como submodelo parte de este proyecto, es el modelo de Movimiento  Saldos de Cuentas Transacciones</a:t>
            </a:r>
            <a:r>
              <a:rPr lang="es-ES" sz="1800" dirty="0">
                <a:effectLst/>
                <a:latin typeface="Arial" panose="020B0604020202020204" pitchFamily="34" charset="0"/>
                <a:ea typeface="Calibri" panose="020F0502020204030204" pitchFamily="34" charset="0"/>
                <a:cs typeface="Calibri" panose="020F0502020204030204" pitchFamily="34" charset="0"/>
              </a:rPr>
              <a:t>. </a:t>
            </a:r>
            <a:endParaRPr lang="es-EC" sz="1800" dirty="0">
              <a:effectLst/>
              <a:latin typeface="Calibri" panose="020F0502020204030204" pitchFamily="34" charset="0"/>
              <a:ea typeface="Calibri" panose="020F0502020204030204" pitchFamily="34" charset="0"/>
              <a:cs typeface="Calibri" panose="020F0502020204030204" pitchFamily="34" charset="0"/>
            </a:endParaRPr>
          </a:p>
          <a:p>
            <a:pPr marL="285750" lvl="0" indent="-285750" algn="just">
              <a:lnSpc>
                <a:spcPct val="150000"/>
              </a:lnSpc>
              <a:buFont typeface="Arial" panose="020B0604020202020204" pitchFamily="34" charset="0"/>
              <a:buChar char="•"/>
            </a:pPr>
            <a:endParaRPr lang="es-EC" sz="18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50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lvl="2"/>
            <a:endParaRPr lang="es-EC" sz="1600" dirty="0">
              <a:latin typeface="Courier New" panose="02070309020205020404" pitchFamily="49" charset="0"/>
              <a:ea typeface="Noto Sans Symbols"/>
              <a:cs typeface="Courier New" panose="02070309020205020404" pitchFamily="49" charset="0"/>
            </a:endParaRPr>
          </a:p>
        </p:txBody>
      </p:sp>
    </p:spTree>
    <p:extLst>
      <p:ext uri="{BB962C8B-B14F-4D97-AF65-F5344CB8AC3E}">
        <p14:creationId xmlns:p14="http://schemas.microsoft.com/office/powerpoint/2010/main" val="2874636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1085739"/>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2422246" y="2455093"/>
            <a:ext cx="6167931" cy="1323439"/>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8. CONCLUSIONES Y RECOMENDACIONES</a:t>
            </a:r>
          </a:p>
        </p:txBody>
      </p:sp>
      <p:cxnSp>
        <p:nvCxnSpPr>
          <p:cNvPr id="4" name="Conector recto 3">
            <a:extLst>
              <a:ext uri="{FF2B5EF4-FFF2-40B4-BE49-F238E27FC236}">
                <a16:creationId xmlns:a16="http://schemas.microsoft.com/office/drawing/2014/main" id="{3C2E5B2C-34CA-3F58-4B36-D5DE573C7A74}"/>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ángulo: esquinas redondeadas 4">
            <a:extLst>
              <a:ext uri="{FF2B5EF4-FFF2-40B4-BE49-F238E27FC236}">
                <a16:creationId xmlns:a16="http://schemas.microsoft.com/office/drawing/2014/main" id="{FF46C954-C1B1-4B9B-8B2B-CC04E2B1E6F1}"/>
              </a:ext>
            </a:extLst>
          </p:cNvPr>
          <p:cNvSpPr/>
          <p:nvPr/>
        </p:nvSpPr>
        <p:spPr>
          <a:xfrm>
            <a:off x="1323440" y="66672"/>
            <a:ext cx="2606034"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6" name="CuadroTexto 5">
            <a:extLst>
              <a:ext uri="{FF2B5EF4-FFF2-40B4-BE49-F238E27FC236}">
                <a16:creationId xmlns:a16="http://schemas.microsoft.com/office/drawing/2014/main" id="{A6483EF9-8CF8-A2EC-A14F-93768B35B3E3}"/>
              </a:ext>
            </a:extLst>
          </p:cNvPr>
          <p:cNvSpPr txBox="1"/>
          <p:nvPr/>
        </p:nvSpPr>
        <p:spPr>
          <a:xfrm>
            <a:off x="1809216" y="172280"/>
            <a:ext cx="2120260" cy="369332"/>
          </a:xfrm>
          <a:prstGeom prst="rect">
            <a:avLst/>
          </a:prstGeom>
          <a:noFill/>
        </p:spPr>
        <p:txBody>
          <a:bodyPr wrap="none" rtlCol="0">
            <a:spAutoFit/>
          </a:bodyPr>
          <a:lstStyle/>
          <a:p>
            <a:r>
              <a:rPr lang="es-EC" u="sng" dirty="0"/>
              <a:t>RECOMENDACIONES</a:t>
            </a:r>
          </a:p>
        </p:txBody>
      </p:sp>
      <p:sp>
        <p:nvSpPr>
          <p:cNvPr id="8" name="CuadroTexto 7">
            <a:extLst>
              <a:ext uri="{FF2B5EF4-FFF2-40B4-BE49-F238E27FC236}">
                <a16:creationId xmlns:a16="http://schemas.microsoft.com/office/drawing/2014/main" id="{251FAABF-1510-3597-EC3F-D70C6AD0D97E}"/>
              </a:ext>
            </a:extLst>
          </p:cNvPr>
          <p:cNvSpPr txBox="1"/>
          <p:nvPr/>
        </p:nvSpPr>
        <p:spPr>
          <a:xfrm>
            <a:off x="1323440" y="1251470"/>
            <a:ext cx="10598930" cy="1585049"/>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lvl="0" algn="just">
              <a:lnSpc>
                <a:spcPct val="150000"/>
              </a:lnSpc>
            </a:pPr>
            <a:r>
              <a:rPr lang="es-ES" sz="1800" dirty="0">
                <a:effectLst/>
                <a:latin typeface="Arial" panose="020B0604020202020204" pitchFamily="34" charset="0"/>
                <a:ea typeface="Calibri" panose="020F0502020204030204" pitchFamily="34" charset="0"/>
              </a:rPr>
              <a:t>Se recomienda a las entidades financieras que cuenten con un determinado número de clientes y que no tengan forma de inferir ingresos debido a que son personas no asalariadas e independientes, usar estos cuatro submodelos que forman parte de este diseño, para estimar el ingreso de estos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p>
            <a:pPr lvl="2"/>
            <a:endParaRPr lang="es-EC" sz="1600" dirty="0">
              <a:latin typeface="Courier New" panose="02070309020205020404" pitchFamily="49" charset="0"/>
              <a:ea typeface="Noto Sans Symbols"/>
              <a:cs typeface="Courier New" panose="02070309020205020404" pitchFamily="49" charset="0"/>
            </a:endParaRPr>
          </a:p>
        </p:txBody>
      </p:sp>
      <p:sp>
        <p:nvSpPr>
          <p:cNvPr id="9" name="CuadroTexto 8">
            <a:extLst>
              <a:ext uri="{FF2B5EF4-FFF2-40B4-BE49-F238E27FC236}">
                <a16:creationId xmlns:a16="http://schemas.microsoft.com/office/drawing/2014/main" id="{ECF5A7AA-3ACE-F810-71E1-2BC61CC21122}"/>
              </a:ext>
            </a:extLst>
          </p:cNvPr>
          <p:cNvSpPr txBox="1"/>
          <p:nvPr/>
        </p:nvSpPr>
        <p:spPr>
          <a:xfrm>
            <a:off x="1237983" y="2572295"/>
            <a:ext cx="10769843" cy="1754326"/>
          </a:xfrm>
          <a:prstGeom prst="rect">
            <a:avLst/>
          </a:prstGeom>
          <a:noFill/>
        </p:spPr>
        <p:txBody>
          <a:bodyPr wrap="square">
            <a:spAutoFit/>
          </a:bodyPr>
          <a:lstStyle/>
          <a:p>
            <a:pPr algn="just"/>
            <a:r>
              <a:rPr lang="es-ES" sz="1800" dirty="0">
                <a:effectLst/>
                <a:latin typeface="Arial" panose="020B0604020202020204" pitchFamily="34" charset="0"/>
                <a:ea typeface="Calibri" panose="020F0502020204030204" pitchFamily="34" charset="0"/>
              </a:rPr>
              <a:t>Se recomienda realizar las respectivas validaciones y monitoreo de la cartera de estos clientes que fueron parte de los pilotos para probar el modelo de estimación propuesto, con la finalidad de incrementar el número de clientes de prueba y sean parte del proyecto Oferta en Punta en donde se realiza una segunda validación de ingresos y se da un mayor acercamiento al ingreso real, lo que permitirá que el modelo sea parte real del proceso de Calificación Masiva de Clientes que no cuentan con ingresos reales asalariados</a:t>
            </a:r>
            <a:endParaRPr lang="es-EC" dirty="0"/>
          </a:p>
        </p:txBody>
      </p:sp>
      <p:sp>
        <p:nvSpPr>
          <p:cNvPr id="11" name="CuadroTexto 10">
            <a:extLst>
              <a:ext uri="{FF2B5EF4-FFF2-40B4-BE49-F238E27FC236}">
                <a16:creationId xmlns:a16="http://schemas.microsoft.com/office/drawing/2014/main" id="{16248918-7072-0C57-E9D0-F98915077F1C}"/>
              </a:ext>
            </a:extLst>
          </p:cNvPr>
          <p:cNvSpPr txBox="1"/>
          <p:nvPr/>
        </p:nvSpPr>
        <p:spPr>
          <a:xfrm>
            <a:off x="1237982" y="4157344"/>
            <a:ext cx="10769843" cy="878574"/>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lvl="0" algn="just">
              <a:lnSpc>
                <a:spcPct val="150000"/>
              </a:lnSpc>
              <a:defRPr>
                <a:solidFill>
                  <a:schemeClr val="accent1"/>
                </a:solidFill>
                <a:effectLst/>
                <a:latin typeface="Arial" panose="020B0604020202020204" pitchFamily="34" charset="0"/>
                <a:ea typeface="Calibri" panose="020F0502020204030204" pitchFamily="34" charset="0"/>
              </a:defRPr>
            </a:lvl1pPr>
            <a:lvl2pPr>
              <a:defRPr>
                <a:solidFill>
                  <a:schemeClr val="accent1"/>
                </a:solidFill>
              </a:defRPr>
            </a:lvl2pPr>
            <a:lvl3pPr lvl="2">
              <a:defRPr sz="1600">
                <a:solidFill>
                  <a:schemeClr val="accent1"/>
                </a:solidFill>
                <a:latin typeface="Courier New" panose="02070309020205020404" pitchFamily="49" charset="0"/>
                <a:ea typeface="Noto Sans Symbols"/>
                <a:cs typeface="Courier New" panose="02070309020205020404" pitchFamily="49" charset="0"/>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r>
              <a:rPr lang="es-ES" dirty="0"/>
              <a:t>Se recomienda transcurrido los 10 meses de prueba piloto complementar esta metodología con información de segmentación sectorial que es parte futura de análisis de la entidad. </a:t>
            </a:r>
            <a:endParaRPr lang="es-EC" dirty="0"/>
          </a:p>
        </p:txBody>
      </p:sp>
      <p:sp>
        <p:nvSpPr>
          <p:cNvPr id="13" name="CuadroTexto 12">
            <a:extLst>
              <a:ext uri="{FF2B5EF4-FFF2-40B4-BE49-F238E27FC236}">
                <a16:creationId xmlns:a16="http://schemas.microsoft.com/office/drawing/2014/main" id="{7C38A68F-644E-D951-1A2E-1932172EE40F}"/>
              </a:ext>
            </a:extLst>
          </p:cNvPr>
          <p:cNvSpPr txBox="1"/>
          <p:nvPr/>
        </p:nvSpPr>
        <p:spPr>
          <a:xfrm>
            <a:off x="1237981" y="5018184"/>
            <a:ext cx="10954018" cy="1200329"/>
          </a:xfrm>
          <a:prstGeom prst="rect">
            <a:avLst/>
          </a:prstGeom>
          <a:noFill/>
        </p:spPr>
        <p:txBody>
          <a:bodyPr wrap="square">
            <a:spAutoFit/>
          </a:bodyPr>
          <a:lstStyle/>
          <a:p>
            <a:r>
              <a:rPr lang="es-ES" dirty="0">
                <a:latin typeface="Arial" panose="020B0604020202020204" pitchFamily="34" charset="0"/>
                <a:ea typeface="Calibri" panose="020F0502020204030204" pitchFamily="34" charset="0"/>
              </a:rPr>
              <a:t>S</a:t>
            </a:r>
            <a:r>
              <a:rPr lang="es-ES" sz="1800" dirty="0">
                <a:effectLst/>
                <a:latin typeface="Arial" panose="020B0604020202020204" pitchFamily="34" charset="0"/>
                <a:ea typeface="Calibri" panose="020F0502020204030204" pitchFamily="34" charset="0"/>
              </a:rPr>
              <a:t>e recomienda el uso de las herramientas de SQL Services Integration Services Project for Visual Studio 2022, Phyton – Feauture Important – XBoost y Power BI para realizar un proyecto de modelaje, minería de datos y presentación de resultados, estas herramientas permitieron en este proyecto definir las variables con mayor significancia y poder llegar a resultados con mayor certeza de estimación de ingresos</a:t>
            </a:r>
            <a:endParaRPr lang="es-EC" dirty="0"/>
          </a:p>
        </p:txBody>
      </p:sp>
    </p:spTree>
    <p:extLst>
      <p:ext uri="{BB962C8B-B14F-4D97-AF65-F5344CB8AC3E}">
        <p14:creationId xmlns:p14="http://schemas.microsoft.com/office/powerpoint/2010/main" val="2594354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1EFBF81-6CA8-C71E-FEF1-EA56C11D2A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92267" y="168043"/>
            <a:ext cx="6407465" cy="1420814"/>
          </a:xfrm>
          <a:prstGeom prst="rect">
            <a:avLst/>
          </a:prstGeom>
          <a:noFill/>
          <a:ln>
            <a:noFill/>
          </a:ln>
        </p:spPr>
      </p:pic>
      <p:pic>
        <p:nvPicPr>
          <p:cNvPr id="3" name="Imagen 2">
            <a:extLst>
              <a:ext uri="{FF2B5EF4-FFF2-40B4-BE49-F238E27FC236}">
                <a16:creationId xmlns:a16="http://schemas.microsoft.com/office/drawing/2014/main" id="{DDFFE356-0F2C-FCE5-97C9-4DD0D2063D4F}"/>
              </a:ext>
            </a:extLst>
          </p:cNvPr>
          <p:cNvPicPr>
            <a:picLocks noChangeAspect="1"/>
          </p:cNvPicPr>
          <p:nvPr/>
        </p:nvPicPr>
        <p:blipFill>
          <a:blip r:embed="rId3"/>
          <a:stretch>
            <a:fillRect/>
          </a:stretch>
        </p:blipFill>
        <p:spPr>
          <a:xfrm>
            <a:off x="2034502" y="1515397"/>
            <a:ext cx="8122994" cy="3827205"/>
          </a:xfrm>
          <a:prstGeom prst="rect">
            <a:avLst/>
          </a:prstGeom>
        </p:spPr>
      </p:pic>
      <p:pic>
        <p:nvPicPr>
          <p:cNvPr id="4" name="Imagen 3">
            <a:extLst>
              <a:ext uri="{FF2B5EF4-FFF2-40B4-BE49-F238E27FC236}">
                <a16:creationId xmlns:a16="http://schemas.microsoft.com/office/drawing/2014/main" id="{0ADF3265-A9C6-0D1F-50A4-B65BF6A4AA1D}"/>
              </a:ext>
            </a:extLst>
          </p:cNvPr>
          <p:cNvPicPr>
            <a:picLocks noChangeAspect="1"/>
          </p:cNvPicPr>
          <p:nvPr/>
        </p:nvPicPr>
        <p:blipFill>
          <a:blip r:embed="rId4"/>
          <a:stretch>
            <a:fillRect/>
          </a:stretch>
        </p:blipFill>
        <p:spPr>
          <a:xfrm>
            <a:off x="0" y="5353235"/>
            <a:ext cx="12192000" cy="970387"/>
          </a:xfrm>
          <a:prstGeom prst="rect">
            <a:avLst/>
          </a:prstGeom>
        </p:spPr>
      </p:pic>
    </p:spTree>
    <p:extLst>
      <p:ext uri="{BB962C8B-B14F-4D97-AF65-F5344CB8AC3E}">
        <p14:creationId xmlns:p14="http://schemas.microsoft.com/office/powerpoint/2010/main" val="277965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1085739"/>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1761588" y="3075056"/>
            <a:ext cx="4231063" cy="707886"/>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1.INTRODUCCIÓN</a:t>
            </a:r>
          </a:p>
        </p:txBody>
      </p:sp>
      <p:cxnSp>
        <p:nvCxnSpPr>
          <p:cNvPr id="5" name="Conector recto 4">
            <a:extLst>
              <a:ext uri="{FF2B5EF4-FFF2-40B4-BE49-F238E27FC236}">
                <a16:creationId xmlns:a16="http://schemas.microsoft.com/office/drawing/2014/main" id="{2CCFC2A9-59C7-E59F-0B2B-3AA801949B50}"/>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B4DFD0A9-2911-A1F3-D1BA-AF2EA356EC3E}"/>
              </a:ext>
            </a:extLst>
          </p:cNvPr>
          <p:cNvPicPr>
            <a:picLocks noChangeAspect="1"/>
          </p:cNvPicPr>
          <p:nvPr/>
        </p:nvPicPr>
        <p:blipFill>
          <a:blip r:embed="rId3"/>
          <a:stretch>
            <a:fillRect/>
          </a:stretch>
        </p:blipFill>
        <p:spPr>
          <a:xfrm>
            <a:off x="4857674" y="2067306"/>
            <a:ext cx="2943224" cy="1989264"/>
          </a:xfrm>
          <a:prstGeom prst="rect">
            <a:avLst/>
          </a:prstGeom>
        </p:spPr>
      </p:pic>
      <p:sp>
        <p:nvSpPr>
          <p:cNvPr id="9" name="CuadroTexto 8">
            <a:extLst>
              <a:ext uri="{FF2B5EF4-FFF2-40B4-BE49-F238E27FC236}">
                <a16:creationId xmlns:a16="http://schemas.microsoft.com/office/drawing/2014/main" id="{DC67524B-A9C8-2A54-13CC-7D1E72E0445A}"/>
              </a:ext>
            </a:extLst>
          </p:cNvPr>
          <p:cNvSpPr txBox="1"/>
          <p:nvPr/>
        </p:nvSpPr>
        <p:spPr>
          <a:xfrm>
            <a:off x="4862080" y="4056570"/>
            <a:ext cx="2938818" cy="369332"/>
          </a:xfrm>
          <a:prstGeom prst="rect">
            <a:avLst/>
          </a:prstGeom>
          <a:noFill/>
        </p:spPr>
        <p:txBody>
          <a:bodyPr wrap="none" rtlCol="0">
            <a:spAutoFit/>
          </a:bodyPr>
          <a:lstStyle/>
          <a:p>
            <a:r>
              <a:rPr lang="es-EC" b="1" dirty="0"/>
              <a:t>ENTIDAD FINANCIERA LOCAL</a:t>
            </a:r>
          </a:p>
        </p:txBody>
      </p:sp>
      <p:pic>
        <p:nvPicPr>
          <p:cNvPr id="13" name="Imagen 12">
            <a:extLst>
              <a:ext uri="{FF2B5EF4-FFF2-40B4-BE49-F238E27FC236}">
                <a16:creationId xmlns:a16="http://schemas.microsoft.com/office/drawing/2014/main" id="{D9EE5D70-CC6F-42CB-358B-1B488645DFD9}"/>
              </a:ext>
            </a:extLst>
          </p:cNvPr>
          <p:cNvPicPr>
            <a:picLocks noChangeAspect="1"/>
          </p:cNvPicPr>
          <p:nvPr/>
        </p:nvPicPr>
        <p:blipFill>
          <a:blip r:embed="rId4"/>
          <a:stretch>
            <a:fillRect/>
          </a:stretch>
        </p:blipFill>
        <p:spPr>
          <a:xfrm>
            <a:off x="1255757" y="1002261"/>
            <a:ext cx="3333750" cy="1419225"/>
          </a:xfrm>
          <a:prstGeom prst="rect">
            <a:avLst/>
          </a:prstGeom>
          <a:ln>
            <a:noFill/>
          </a:ln>
          <a:effectLst>
            <a:softEdge rad="112500"/>
          </a:effectLst>
        </p:spPr>
      </p:pic>
      <p:sp>
        <p:nvSpPr>
          <p:cNvPr id="14" name="CuadroTexto 13">
            <a:extLst>
              <a:ext uri="{FF2B5EF4-FFF2-40B4-BE49-F238E27FC236}">
                <a16:creationId xmlns:a16="http://schemas.microsoft.com/office/drawing/2014/main" id="{537D1215-1535-B0A1-6739-1253F2BB4E44}"/>
              </a:ext>
            </a:extLst>
          </p:cNvPr>
          <p:cNvSpPr txBox="1"/>
          <p:nvPr/>
        </p:nvSpPr>
        <p:spPr>
          <a:xfrm>
            <a:off x="1796148" y="2421486"/>
            <a:ext cx="2383601" cy="369332"/>
          </a:xfrm>
          <a:prstGeom prst="rect">
            <a:avLst/>
          </a:prstGeom>
          <a:noFill/>
        </p:spPr>
        <p:txBody>
          <a:bodyPr wrap="none" rtlCol="0">
            <a:spAutoFit/>
          </a:bodyPr>
          <a:lstStyle/>
          <a:p>
            <a:r>
              <a:rPr lang="es-EC" dirty="0"/>
              <a:t>Personas Dependientes</a:t>
            </a:r>
          </a:p>
        </p:txBody>
      </p:sp>
      <p:pic>
        <p:nvPicPr>
          <p:cNvPr id="16" name="Imagen 15">
            <a:extLst>
              <a:ext uri="{FF2B5EF4-FFF2-40B4-BE49-F238E27FC236}">
                <a16:creationId xmlns:a16="http://schemas.microsoft.com/office/drawing/2014/main" id="{869C629F-C0F9-9152-89B4-91B57DE783BF}"/>
              </a:ext>
            </a:extLst>
          </p:cNvPr>
          <p:cNvPicPr>
            <a:picLocks noChangeAspect="1"/>
          </p:cNvPicPr>
          <p:nvPr/>
        </p:nvPicPr>
        <p:blipFill>
          <a:blip r:embed="rId5"/>
          <a:stretch>
            <a:fillRect/>
          </a:stretch>
        </p:blipFill>
        <p:spPr>
          <a:xfrm>
            <a:off x="1370247" y="2980466"/>
            <a:ext cx="3171824" cy="1720490"/>
          </a:xfrm>
          <a:prstGeom prst="rect">
            <a:avLst/>
          </a:prstGeom>
          <a:ln>
            <a:noFill/>
          </a:ln>
          <a:effectLst>
            <a:softEdge rad="112500"/>
          </a:effectLst>
        </p:spPr>
      </p:pic>
      <p:sp>
        <p:nvSpPr>
          <p:cNvPr id="17" name="CuadroTexto 16">
            <a:extLst>
              <a:ext uri="{FF2B5EF4-FFF2-40B4-BE49-F238E27FC236}">
                <a16:creationId xmlns:a16="http://schemas.microsoft.com/office/drawing/2014/main" id="{4AA0F1DD-60ED-447D-B325-85E41F5F0B71}"/>
              </a:ext>
            </a:extLst>
          </p:cNvPr>
          <p:cNvSpPr txBox="1"/>
          <p:nvPr/>
        </p:nvSpPr>
        <p:spPr>
          <a:xfrm>
            <a:off x="1651482" y="4700956"/>
            <a:ext cx="2542299" cy="369332"/>
          </a:xfrm>
          <a:prstGeom prst="rect">
            <a:avLst/>
          </a:prstGeom>
          <a:noFill/>
        </p:spPr>
        <p:txBody>
          <a:bodyPr wrap="none" rtlCol="0">
            <a:spAutoFit/>
          </a:bodyPr>
          <a:lstStyle/>
          <a:p>
            <a:r>
              <a:rPr lang="es-EC" dirty="0"/>
              <a:t>Personas Independientes</a:t>
            </a:r>
          </a:p>
        </p:txBody>
      </p:sp>
      <p:pic>
        <p:nvPicPr>
          <p:cNvPr id="19" name="Imagen 18">
            <a:extLst>
              <a:ext uri="{FF2B5EF4-FFF2-40B4-BE49-F238E27FC236}">
                <a16:creationId xmlns:a16="http://schemas.microsoft.com/office/drawing/2014/main" id="{1D65264C-FC0E-2007-70D2-FCBFB46CCBB7}"/>
              </a:ext>
            </a:extLst>
          </p:cNvPr>
          <p:cNvPicPr>
            <a:picLocks noChangeAspect="1"/>
          </p:cNvPicPr>
          <p:nvPr/>
        </p:nvPicPr>
        <p:blipFill>
          <a:blip r:embed="rId6"/>
          <a:stretch>
            <a:fillRect/>
          </a:stretch>
        </p:blipFill>
        <p:spPr>
          <a:xfrm>
            <a:off x="8523837" y="1313467"/>
            <a:ext cx="3531381" cy="44650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20" name="Rectángulo: esquinas redondeadas 19">
            <a:extLst>
              <a:ext uri="{FF2B5EF4-FFF2-40B4-BE49-F238E27FC236}">
                <a16:creationId xmlns:a16="http://schemas.microsoft.com/office/drawing/2014/main" id="{18F5951D-24A2-1B6D-CF27-57A6C66B466B}"/>
              </a:ext>
            </a:extLst>
          </p:cNvPr>
          <p:cNvSpPr/>
          <p:nvPr/>
        </p:nvSpPr>
        <p:spPr>
          <a:xfrm rot="20987873">
            <a:off x="10117441" y="1406392"/>
            <a:ext cx="1133475"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BURÓ</a:t>
            </a:r>
          </a:p>
        </p:txBody>
      </p:sp>
      <p:sp>
        <p:nvSpPr>
          <p:cNvPr id="21" name="Rectángulo: esquinas redondeadas 20">
            <a:extLst>
              <a:ext uri="{FF2B5EF4-FFF2-40B4-BE49-F238E27FC236}">
                <a16:creationId xmlns:a16="http://schemas.microsoft.com/office/drawing/2014/main" id="{9BFFD3A3-34E9-9AA6-4868-4EE5F10EC650}"/>
              </a:ext>
            </a:extLst>
          </p:cNvPr>
          <p:cNvSpPr/>
          <p:nvPr/>
        </p:nvSpPr>
        <p:spPr>
          <a:xfrm rot="20977666">
            <a:off x="8968706" y="2442999"/>
            <a:ext cx="2048059" cy="4381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SALDOS CUENTAS</a:t>
            </a:r>
          </a:p>
        </p:txBody>
      </p:sp>
      <p:sp>
        <p:nvSpPr>
          <p:cNvPr id="22" name="Rectángulo: esquinas redondeadas 21">
            <a:extLst>
              <a:ext uri="{FF2B5EF4-FFF2-40B4-BE49-F238E27FC236}">
                <a16:creationId xmlns:a16="http://schemas.microsoft.com/office/drawing/2014/main" id="{D1591A63-3228-0554-0A19-D3CE22D9EACA}"/>
              </a:ext>
            </a:extLst>
          </p:cNvPr>
          <p:cNvSpPr/>
          <p:nvPr/>
        </p:nvSpPr>
        <p:spPr>
          <a:xfrm rot="20875190">
            <a:off x="9844754" y="4720233"/>
            <a:ext cx="2092349"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EXTERNAS - IESS</a:t>
            </a:r>
          </a:p>
        </p:txBody>
      </p:sp>
      <p:sp>
        <p:nvSpPr>
          <p:cNvPr id="23" name="Rectángulo: esquinas redondeadas 22">
            <a:extLst>
              <a:ext uri="{FF2B5EF4-FFF2-40B4-BE49-F238E27FC236}">
                <a16:creationId xmlns:a16="http://schemas.microsoft.com/office/drawing/2014/main" id="{29F26406-9992-0C04-11AA-F02B6238D5EC}"/>
              </a:ext>
            </a:extLst>
          </p:cNvPr>
          <p:cNvSpPr/>
          <p:nvPr/>
        </p:nvSpPr>
        <p:spPr>
          <a:xfrm rot="20941657">
            <a:off x="9255335" y="3899928"/>
            <a:ext cx="1133475"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SRI</a:t>
            </a:r>
          </a:p>
        </p:txBody>
      </p:sp>
      <p:sp>
        <p:nvSpPr>
          <p:cNvPr id="24" name="Rectángulo: esquinas redondeadas 23">
            <a:extLst>
              <a:ext uri="{FF2B5EF4-FFF2-40B4-BE49-F238E27FC236}">
                <a16:creationId xmlns:a16="http://schemas.microsoft.com/office/drawing/2014/main" id="{6F2EDFF1-A192-A81F-F50C-20A1404F4303}"/>
              </a:ext>
            </a:extLst>
          </p:cNvPr>
          <p:cNvSpPr/>
          <p:nvPr/>
        </p:nvSpPr>
        <p:spPr>
          <a:xfrm rot="20947692">
            <a:off x="10803258" y="3111329"/>
            <a:ext cx="1133475" cy="4381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ROLEROS</a:t>
            </a:r>
          </a:p>
        </p:txBody>
      </p:sp>
      <p:sp>
        <p:nvSpPr>
          <p:cNvPr id="25" name="Flecha: a la derecha 24">
            <a:extLst>
              <a:ext uri="{FF2B5EF4-FFF2-40B4-BE49-F238E27FC236}">
                <a16:creationId xmlns:a16="http://schemas.microsoft.com/office/drawing/2014/main" id="{C319DA43-2BA3-0B6E-1BF2-0B0861329C84}"/>
              </a:ext>
            </a:extLst>
          </p:cNvPr>
          <p:cNvSpPr/>
          <p:nvPr/>
        </p:nvSpPr>
        <p:spPr>
          <a:xfrm rot="21262046">
            <a:off x="8198956" y="2635094"/>
            <a:ext cx="618601" cy="58618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7" name="Flecha: a la derecha 26">
            <a:extLst>
              <a:ext uri="{FF2B5EF4-FFF2-40B4-BE49-F238E27FC236}">
                <a16:creationId xmlns:a16="http://schemas.microsoft.com/office/drawing/2014/main" id="{AC302177-BC6A-6E79-3BDE-03CF15CB48A4}"/>
              </a:ext>
            </a:extLst>
          </p:cNvPr>
          <p:cNvSpPr/>
          <p:nvPr/>
        </p:nvSpPr>
        <p:spPr>
          <a:xfrm rot="9759839">
            <a:off x="11152333" y="2093581"/>
            <a:ext cx="618601" cy="58618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C"/>
          </a:p>
        </p:txBody>
      </p:sp>
      <p:sp>
        <p:nvSpPr>
          <p:cNvPr id="29" name="Rectángulo: esquinas redondeadas 28">
            <a:extLst>
              <a:ext uri="{FF2B5EF4-FFF2-40B4-BE49-F238E27FC236}">
                <a16:creationId xmlns:a16="http://schemas.microsoft.com/office/drawing/2014/main" id="{235F4003-0815-2ACF-0ED3-327C1A7C5522}"/>
              </a:ext>
            </a:extLst>
          </p:cNvPr>
          <p:cNvSpPr/>
          <p:nvPr/>
        </p:nvSpPr>
        <p:spPr>
          <a:xfrm>
            <a:off x="4348046" y="4939308"/>
            <a:ext cx="4597947" cy="14758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pic>
        <p:nvPicPr>
          <p:cNvPr id="28" name="Imagen 27">
            <a:extLst>
              <a:ext uri="{FF2B5EF4-FFF2-40B4-BE49-F238E27FC236}">
                <a16:creationId xmlns:a16="http://schemas.microsoft.com/office/drawing/2014/main" id="{696E057B-B53B-9172-1DCD-7DC1708F8D2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89507" y="5067169"/>
            <a:ext cx="4021525" cy="1225550"/>
          </a:xfrm>
          <a:prstGeom prst="rect">
            <a:avLst/>
          </a:prstGeom>
          <a:noFill/>
          <a:ln>
            <a:noFill/>
          </a:ln>
        </p:spPr>
      </p:pic>
      <p:sp>
        <p:nvSpPr>
          <p:cNvPr id="30" name="CuadroTexto 29">
            <a:extLst>
              <a:ext uri="{FF2B5EF4-FFF2-40B4-BE49-F238E27FC236}">
                <a16:creationId xmlns:a16="http://schemas.microsoft.com/office/drawing/2014/main" id="{A09532E9-8FEA-75F1-6891-96AF85E22FFE}"/>
              </a:ext>
            </a:extLst>
          </p:cNvPr>
          <p:cNvSpPr txBox="1"/>
          <p:nvPr/>
        </p:nvSpPr>
        <p:spPr>
          <a:xfrm>
            <a:off x="5736432" y="4656578"/>
            <a:ext cx="2122119" cy="307777"/>
          </a:xfrm>
          <a:prstGeom prst="rect">
            <a:avLst/>
          </a:prstGeom>
          <a:noFill/>
        </p:spPr>
        <p:txBody>
          <a:bodyPr wrap="none" rtlCol="0">
            <a:spAutoFit/>
          </a:bodyPr>
          <a:lstStyle/>
          <a:p>
            <a:r>
              <a:rPr lang="es-EC" sz="1400" i="1" dirty="0"/>
              <a:t>Datos Originales / Iniciales</a:t>
            </a:r>
          </a:p>
        </p:txBody>
      </p:sp>
      <p:pic>
        <p:nvPicPr>
          <p:cNvPr id="11" name="Imagen 10">
            <a:extLst>
              <a:ext uri="{FF2B5EF4-FFF2-40B4-BE49-F238E27FC236}">
                <a16:creationId xmlns:a16="http://schemas.microsoft.com/office/drawing/2014/main" id="{E1C073E9-3CEC-956C-CEB5-BDEE61E40FAC}"/>
              </a:ext>
            </a:extLst>
          </p:cNvPr>
          <p:cNvPicPr>
            <a:picLocks noChangeAspect="1"/>
          </p:cNvPicPr>
          <p:nvPr/>
        </p:nvPicPr>
        <p:blipFill>
          <a:blip r:embed="rId8"/>
          <a:stretch>
            <a:fillRect/>
          </a:stretch>
        </p:blipFill>
        <p:spPr>
          <a:xfrm rot="20418489">
            <a:off x="1114840" y="3134345"/>
            <a:ext cx="1130652" cy="1252188"/>
          </a:xfrm>
          <a:prstGeom prst="rect">
            <a:avLst/>
          </a:prstGeom>
        </p:spPr>
      </p:pic>
    </p:spTree>
    <p:extLst>
      <p:ext uri="{BB962C8B-B14F-4D97-AF65-F5344CB8AC3E}">
        <p14:creationId xmlns:p14="http://schemas.microsoft.com/office/powerpoint/2010/main" val="27657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965473"/>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1843846" y="2643947"/>
            <a:ext cx="5011132" cy="1323439"/>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 PLANTEAMIENTO DEL PROBLEMA</a:t>
            </a:r>
          </a:p>
        </p:txBody>
      </p:sp>
      <p:cxnSp>
        <p:nvCxnSpPr>
          <p:cNvPr id="5" name="Conector recto 4">
            <a:extLst>
              <a:ext uri="{FF2B5EF4-FFF2-40B4-BE49-F238E27FC236}">
                <a16:creationId xmlns:a16="http://schemas.microsoft.com/office/drawing/2014/main" id="{E8B5A2A7-FFB5-7D20-BE7D-42B687016F7D}"/>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agen 7">
            <a:extLst>
              <a:ext uri="{FF2B5EF4-FFF2-40B4-BE49-F238E27FC236}">
                <a16:creationId xmlns:a16="http://schemas.microsoft.com/office/drawing/2014/main" id="{F0E77F76-B7DB-E327-8EE6-9C4002202974}"/>
              </a:ext>
            </a:extLst>
          </p:cNvPr>
          <p:cNvPicPr>
            <a:picLocks noChangeAspect="1"/>
          </p:cNvPicPr>
          <p:nvPr/>
        </p:nvPicPr>
        <p:blipFill>
          <a:blip r:embed="rId3"/>
          <a:stretch>
            <a:fillRect/>
          </a:stretch>
        </p:blipFill>
        <p:spPr>
          <a:xfrm>
            <a:off x="1697437" y="1478595"/>
            <a:ext cx="8524875" cy="704850"/>
          </a:xfrm>
          <a:prstGeom prst="rect">
            <a:avLst/>
          </a:prstGeom>
        </p:spPr>
      </p:pic>
      <p:pic>
        <p:nvPicPr>
          <p:cNvPr id="10" name="Imagen 9">
            <a:extLst>
              <a:ext uri="{FF2B5EF4-FFF2-40B4-BE49-F238E27FC236}">
                <a16:creationId xmlns:a16="http://schemas.microsoft.com/office/drawing/2014/main" id="{025B7686-8C3A-0C71-2112-30B54D921606}"/>
              </a:ext>
            </a:extLst>
          </p:cNvPr>
          <p:cNvPicPr>
            <a:picLocks noChangeAspect="1"/>
          </p:cNvPicPr>
          <p:nvPr/>
        </p:nvPicPr>
        <p:blipFill>
          <a:blip r:embed="rId4"/>
          <a:stretch>
            <a:fillRect/>
          </a:stretch>
        </p:blipFill>
        <p:spPr>
          <a:xfrm>
            <a:off x="1697437" y="4795374"/>
            <a:ext cx="8467725" cy="676275"/>
          </a:xfrm>
          <a:prstGeom prst="rect">
            <a:avLst/>
          </a:prstGeom>
        </p:spPr>
      </p:pic>
      <p:pic>
        <p:nvPicPr>
          <p:cNvPr id="12" name="Imagen 11">
            <a:extLst>
              <a:ext uri="{FF2B5EF4-FFF2-40B4-BE49-F238E27FC236}">
                <a16:creationId xmlns:a16="http://schemas.microsoft.com/office/drawing/2014/main" id="{368B80CD-7BA2-A926-BB01-17A67C5CB7CD}"/>
              </a:ext>
            </a:extLst>
          </p:cNvPr>
          <p:cNvPicPr>
            <a:picLocks noChangeAspect="1"/>
          </p:cNvPicPr>
          <p:nvPr/>
        </p:nvPicPr>
        <p:blipFill>
          <a:blip r:embed="rId5"/>
          <a:stretch>
            <a:fillRect/>
          </a:stretch>
        </p:blipFill>
        <p:spPr>
          <a:xfrm>
            <a:off x="8558017" y="2288866"/>
            <a:ext cx="3463022" cy="2280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Rectángulo: esquinas redondeadas 12">
            <a:extLst>
              <a:ext uri="{FF2B5EF4-FFF2-40B4-BE49-F238E27FC236}">
                <a16:creationId xmlns:a16="http://schemas.microsoft.com/office/drawing/2014/main" id="{1CB3311B-796F-BAAD-6242-688AB63B9910}"/>
              </a:ext>
            </a:extLst>
          </p:cNvPr>
          <p:cNvSpPr/>
          <p:nvPr/>
        </p:nvSpPr>
        <p:spPr>
          <a:xfrm>
            <a:off x="7954392" y="2404244"/>
            <a:ext cx="523783" cy="2049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a:t>MODELO PREDICTIVO</a:t>
            </a:r>
          </a:p>
        </p:txBody>
      </p:sp>
      <p:pic>
        <p:nvPicPr>
          <p:cNvPr id="16" name="Imagen 15">
            <a:extLst>
              <a:ext uri="{FF2B5EF4-FFF2-40B4-BE49-F238E27FC236}">
                <a16:creationId xmlns:a16="http://schemas.microsoft.com/office/drawing/2014/main" id="{3074F794-04E0-ABC6-6697-C9B392E7B78B}"/>
              </a:ext>
            </a:extLst>
          </p:cNvPr>
          <p:cNvPicPr>
            <a:picLocks noChangeAspect="1"/>
          </p:cNvPicPr>
          <p:nvPr/>
        </p:nvPicPr>
        <p:blipFill>
          <a:blip r:embed="rId6"/>
          <a:stretch>
            <a:fillRect/>
          </a:stretch>
        </p:blipFill>
        <p:spPr>
          <a:xfrm>
            <a:off x="2111343" y="2479905"/>
            <a:ext cx="1943543" cy="2034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Rectángulo: esquinas redondeadas 16">
            <a:extLst>
              <a:ext uri="{FF2B5EF4-FFF2-40B4-BE49-F238E27FC236}">
                <a16:creationId xmlns:a16="http://schemas.microsoft.com/office/drawing/2014/main" id="{7B904837-4696-95A5-7F79-FDCCF891D756}"/>
              </a:ext>
            </a:extLst>
          </p:cNvPr>
          <p:cNvSpPr/>
          <p:nvPr/>
        </p:nvSpPr>
        <p:spPr>
          <a:xfrm>
            <a:off x="1440538" y="2464653"/>
            <a:ext cx="523783" cy="2049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a:t>OFERTAS INCIERTAS</a:t>
            </a:r>
          </a:p>
        </p:txBody>
      </p:sp>
      <p:sp>
        <p:nvSpPr>
          <p:cNvPr id="18" name="Rectángulo 17">
            <a:extLst>
              <a:ext uri="{FF2B5EF4-FFF2-40B4-BE49-F238E27FC236}">
                <a16:creationId xmlns:a16="http://schemas.microsoft.com/office/drawing/2014/main" id="{0857C8E1-3EB4-DE45-CF1B-77EF25303F92}"/>
              </a:ext>
            </a:extLst>
          </p:cNvPr>
          <p:cNvSpPr/>
          <p:nvPr/>
        </p:nvSpPr>
        <p:spPr>
          <a:xfrm>
            <a:off x="4134728" y="2409686"/>
            <a:ext cx="3739822" cy="2044070"/>
          </a:xfrm>
          <a:prstGeom prst="rect">
            <a:avLst/>
          </a:prstGeom>
          <a:noFill/>
          <a:ln w="9525" cap="flat" cmpd="sng" algn="ctr">
            <a:noFill/>
            <a:prstDash val="solid"/>
            <a:round/>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rtlCol="0" anchor="ctr"/>
          <a:lstStyle/>
          <a:p>
            <a:pPr algn="ctr"/>
            <a:r>
              <a:rPr lang="es-EC" dirty="0"/>
              <a:t>DIFICULTAD DE LAS ENTIDADES FINANCIERAS PARA DETERMINAR LA CAPACIDAD DE PAGO DE CLIENTES CUYO INGRESO NO INCLUYE UNA NÓMINA FIJA MENSUAL</a:t>
            </a:r>
          </a:p>
        </p:txBody>
      </p:sp>
    </p:spTree>
    <p:extLst>
      <p:ext uri="{BB962C8B-B14F-4D97-AF65-F5344CB8AC3E}">
        <p14:creationId xmlns:p14="http://schemas.microsoft.com/office/powerpoint/2010/main" val="22169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7"/>
            <a:ext cx="3804941" cy="915517"/>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2422246" y="2455093"/>
            <a:ext cx="6167931" cy="1323439"/>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 OBJETIVOS – HIPÓTESIS DE INVESTIGACIÓN</a:t>
            </a:r>
          </a:p>
        </p:txBody>
      </p:sp>
      <p:cxnSp>
        <p:nvCxnSpPr>
          <p:cNvPr id="4" name="Conector recto 3">
            <a:extLst>
              <a:ext uri="{FF2B5EF4-FFF2-40B4-BE49-F238E27FC236}">
                <a16:creationId xmlns:a16="http://schemas.microsoft.com/office/drawing/2014/main" id="{22C8843A-F134-F317-3FC2-6032DAF9A8CC}"/>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5" name="Diagrama 4">
            <a:extLst>
              <a:ext uri="{FF2B5EF4-FFF2-40B4-BE49-F238E27FC236}">
                <a16:creationId xmlns:a16="http://schemas.microsoft.com/office/drawing/2014/main" id="{76B3F95A-4562-E51B-43B6-7BF4FFBC6D8C}"/>
              </a:ext>
            </a:extLst>
          </p:cNvPr>
          <p:cNvGraphicFramePr/>
          <p:nvPr>
            <p:extLst>
              <p:ext uri="{D42A27DB-BD31-4B8C-83A1-F6EECF244321}">
                <p14:modId xmlns:p14="http://schemas.microsoft.com/office/powerpoint/2010/main" val="2681478012"/>
              </p:ext>
            </p:extLst>
          </p:nvPr>
        </p:nvGraphicFramePr>
        <p:xfrm>
          <a:off x="1441449" y="424392"/>
          <a:ext cx="5064125" cy="5385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id="{0A1BA957-2C52-99F1-7F41-DECA0F8026A3}"/>
              </a:ext>
            </a:extLst>
          </p:cNvPr>
          <p:cNvPicPr>
            <a:picLocks noChangeAspect="1"/>
          </p:cNvPicPr>
          <p:nvPr/>
        </p:nvPicPr>
        <p:blipFill>
          <a:blip r:embed="rId8"/>
          <a:stretch>
            <a:fillRect/>
          </a:stretch>
        </p:blipFill>
        <p:spPr>
          <a:xfrm>
            <a:off x="2878377" y="2305050"/>
            <a:ext cx="2072797" cy="1485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AA285DA8-1B74-9863-EE01-6B328AEA62B1}"/>
              </a:ext>
            </a:extLst>
          </p:cNvPr>
          <p:cNvSpPr txBox="1"/>
          <p:nvPr/>
        </p:nvSpPr>
        <p:spPr>
          <a:xfrm>
            <a:off x="6915150" y="3408833"/>
            <a:ext cx="5226050" cy="1815882"/>
          </a:xfrm>
          <a:prstGeom prst="rect">
            <a:avLst/>
          </a:prstGeom>
          <a:noFill/>
        </p:spPr>
        <p:txBody>
          <a:bodyPr wrap="square" rtlCol="0">
            <a:spAutoFit/>
          </a:bodyPr>
          <a:lstStyle/>
          <a:p>
            <a:pPr algn="just"/>
            <a:r>
              <a:rPr lang="es-ES" sz="1600" dirty="0">
                <a:effectLst/>
                <a:latin typeface="Arial" panose="020B0604020202020204" pitchFamily="34" charset="0"/>
                <a:ea typeface="Calibri" panose="020F0502020204030204" pitchFamily="34" charset="0"/>
                <a:cs typeface="Times New Roman" panose="02020603050405020304" pitchFamily="18" charset="0"/>
              </a:rPr>
              <a:t>Un modelo predictivo mediante técnicas estadísticas y herramientas de Inteligencia de Negocio va a </a:t>
            </a:r>
            <a:r>
              <a:rPr lang="es-ES" sz="1600" b="1" dirty="0">
                <a:effectLst/>
                <a:latin typeface="Arial" panose="020B0604020202020204" pitchFamily="34" charset="0"/>
                <a:ea typeface="Calibri" panose="020F0502020204030204" pitchFamily="34" charset="0"/>
                <a:cs typeface="Times New Roman" panose="02020603050405020304" pitchFamily="18" charset="0"/>
              </a:rPr>
              <a:t>PERMITIR</a:t>
            </a:r>
            <a:r>
              <a:rPr lang="es-ES" sz="1600" dirty="0">
                <a:effectLst/>
                <a:latin typeface="Arial" panose="020B0604020202020204" pitchFamily="34" charset="0"/>
                <a:ea typeface="Calibri" panose="020F0502020204030204" pitchFamily="34" charset="0"/>
                <a:cs typeface="Times New Roman" panose="02020603050405020304" pitchFamily="18" charset="0"/>
              </a:rPr>
              <a:t> estimar con mayor certeza los Ingresos de Personas No Asalariadas de una Entidad Financiera asegurando una Oferta Crediticia más cercana a la Capacidad real del Cliente.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EC" sz="1600" dirty="0"/>
          </a:p>
        </p:txBody>
      </p:sp>
      <p:pic>
        <p:nvPicPr>
          <p:cNvPr id="12" name="Imagen 11">
            <a:extLst>
              <a:ext uri="{FF2B5EF4-FFF2-40B4-BE49-F238E27FC236}">
                <a16:creationId xmlns:a16="http://schemas.microsoft.com/office/drawing/2014/main" id="{F94B7F00-54A0-3C9F-BF75-5418412303DD}"/>
              </a:ext>
            </a:extLst>
          </p:cNvPr>
          <p:cNvPicPr>
            <a:picLocks noChangeAspect="1"/>
          </p:cNvPicPr>
          <p:nvPr/>
        </p:nvPicPr>
        <p:blipFill>
          <a:blip r:embed="rId9"/>
          <a:stretch>
            <a:fillRect/>
          </a:stretch>
        </p:blipFill>
        <p:spPr>
          <a:xfrm>
            <a:off x="6915150" y="1154661"/>
            <a:ext cx="5145086" cy="2047875"/>
          </a:xfrm>
          <a:prstGeom prst="rect">
            <a:avLst/>
          </a:prstGeom>
        </p:spPr>
      </p:pic>
      <p:cxnSp>
        <p:nvCxnSpPr>
          <p:cNvPr id="13" name="Conector recto 12">
            <a:extLst>
              <a:ext uri="{FF2B5EF4-FFF2-40B4-BE49-F238E27FC236}">
                <a16:creationId xmlns:a16="http://schemas.microsoft.com/office/drawing/2014/main" id="{BD3AAB94-FB00-8DF6-37F4-406AB9996F5D}"/>
              </a:ext>
            </a:extLst>
          </p:cNvPr>
          <p:cNvCxnSpPr>
            <a:cxnSpLocks/>
          </p:cNvCxnSpPr>
          <p:nvPr/>
        </p:nvCxnSpPr>
        <p:spPr>
          <a:xfrm>
            <a:off x="6677025" y="42372"/>
            <a:ext cx="0" cy="6320328"/>
          </a:xfrm>
          <a:prstGeom prst="line">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5338275F-19AC-ADB8-F3A3-4BBE7ACEF8F1}"/>
              </a:ext>
            </a:extLst>
          </p:cNvPr>
          <p:cNvSpPr txBox="1"/>
          <p:nvPr/>
        </p:nvSpPr>
        <p:spPr>
          <a:xfrm>
            <a:off x="8667750" y="5380173"/>
            <a:ext cx="2276474" cy="646331"/>
          </a:xfrm>
          <a:prstGeom prst="rect">
            <a:avLst/>
          </a:prstGeom>
          <a:noFill/>
        </p:spPr>
        <p:txBody>
          <a:bodyPr wrap="square" rtlCol="0">
            <a:spAutoFit/>
          </a:bodyPr>
          <a:lstStyle/>
          <a:p>
            <a:pPr algn="ctr"/>
            <a:r>
              <a:rPr lang="es-EC" dirty="0"/>
              <a:t>Palabra Clave: </a:t>
            </a:r>
            <a:r>
              <a:rPr lang="es-EC" b="1" dirty="0"/>
              <a:t>CAPACIDAD DE PAGO</a:t>
            </a:r>
          </a:p>
        </p:txBody>
      </p:sp>
      <p:sp>
        <p:nvSpPr>
          <p:cNvPr id="6" name="Rectángulo: esquinas redondeadas 5">
            <a:extLst>
              <a:ext uri="{FF2B5EF4-FFF2-40B4-BE49-F238E27FC236}">
                <a16:creationId xmlns:a16="http://schemas.microsoft.com/office/drawing/2014/main" id="{C2B2F7EF-B9E1-92C5-386F-665C4DA1E24F}"/>
              </a:ext>
            </a:extLst>
          </p:cNvPr>
          <p:cNvSpPr/>
          <p:nvPr/>
        </p:nvSpPr>
        <p:spPr>
          <a:xfrm>
            <a:off x="1561565" y="948364"/>
            <a:ext cx="1727990" cy="1209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Análisis exploratorio de Datos</a:t>
            </a:r>
          </a:p>
        </p:txBody>
      </p:sp>
      <p:sp>
        <p:nvSpPr>
          <p:cNvPr id="8" name="Rectángulo: esquinas redondeadas 7">
            <a:extLst>
              <a:ext uri="{FF2B5EF4-FFF2-40B4-BE49-F238E27FC236}">
                <a16:creationId xmlns:a16="http://schemas.microsoft.com/office/drawing/2014/main" id="{7BD7DF03-10AF-86F7-673A-BB9908B80AF7}"/>
              </a:ext>
            </a:extLst>
          </p:cNvPr>
          <p:cNvSpPr/>
          <p:nvPr/>
        </p:nvSpPr>
        <p:spPr>
          <a:xfrm>
            <a:off x="4590288" y="948364"/>
            <a:ext cx="1848613" cy="1283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Revisión Preliminar de Literatura</a:t>
            </a:r>
          </a:p>
        </p:txBody>
      </p:sp>
      <p:sp>
        <p:nvSpPr>
          <p:cNvPr id="9" name="Rectángulo: esquinas redondeadas 8">
            <a:extLst>
              <a:ext uri="{FF2B5EF4-FFF2-40B4-BE49-F238E27FC236}">
                <a16:creationId xmlns:a16="http://schemas.microsoft.com/office/drawing/2014/main" id="{B3732182-995A-63B9-82F7-7FCA2488999C}"/>
              </a:ext>
            </a:extLst>
          </p:cNvPr>
          <p:cNvSpPr/>
          <p:nvPr/>
        </p:nvSpPr>
        <p:spPr>
          <a:xfrm>
            <a:off x="4686302" y="4096512"/>
            <a:ext cx="1602486" cy="1283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Herramientas Estadísticas</a:t>
            </a:r>
          </a:p>
        </p:txBody>
      </p:sp>
      <p:sp>
        <p:nvSpPr>
          <p:cNvPr id="11" name="Rectángulo: esquinas redondeadas 10">
            <a:extLst>
              <a:ext uri="{FF2B5EF4-FFF2-40B4-BE49-F238E27FC236}">
                <a16:creationId xmlns:a16="http://schemas.microsoft.com/office/drawing/2014/main" id="{6F508664-BA6D-02EA-8C8A-61A68DEE0D2D}"/>
              </a:ext>
            </a:extLst>
          </p:cNvPr>
          <p:cNvSpPr/>
          <p:nvPr/>
        </p:nvSpPr>
        <p:spPr>
          <a:xfrm>
            <a:off x="1540763" y="3790950"/>
            <a:ext cx="1773401" cy="17594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Técnicas estadísticas y Herramientas de Inteligencia del Negocio</a:t>
            </a:r>
          </a:p>
        </p:txBody>
      </p:sp>
    </p:spTree>
    <p:extLst>
      <p:ext uri="{BB962C8B-B14F-4D97-AF65-F5344CB8AC3E}">
        <p14:creationId xmlns:p14="http://schemas.microsoft.com/office/powerpoint/2010/main" val="376710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23B64D-B2FF-C2FB-FBEF-A2AACAE19A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7058" y="32848"/>
            <a:ext cx="3804941" cy="975338"/>
          </a:xfrm>
          <a:prstGeom prst="rect">
            <a:avLst/>
          </a:prstGeom>
          <a:noFill/>
          <a:ln>
            <a:noFill/>
          </a:ln>
        </p:spPr>
      </p:pic>
      <p:sp>
        <p:nvSpPr>
          <p:cNvPr id="3" name="Rectángulo 2">
            <a:extLst>
              <a:ext uri="{FF2B5EF4-FFF2-40B4-BE49-F238E27FC236}">
                <a16:creationId xmlns:a16="http://schemas.microsoft.com/office/drawing/2014/main" id="{D2569B0F-D724-A7F2-A393-4B1DA1E3CAF3}"/>
              </a:ext>
            </a:extLst>
          </p:cNvPr>
          <p:cNvSpPr/>
          <p:nvPr/>
        </p:nvSpPr>
        <p:spPr>
          <a:xfrm rot="16200000">
            <a:off x="-2422246" y="2455093"/>
            <a:ext cx="6167931" cy="1323439"/>
          </a:xfrm>
          <a:prstGeom prst="rect">
            <a:avLst/>
          </a:prstGeom>
          <a:noFill/>
        </p:spPr>
        <p:txBody>
          <a:bodyPr wrap="square" lIns="91440" tIns="45720" rIns="91440" bIns="45720">
            <a:spAutoFit/>
          </a:bodyPr>
          <a:lstStyle/>
          <a:p>
            <a:pPr algn="ctr"/>
            <a:r>
              <a:rPr lang="es-ES" sz="40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 METODOLOGÍA Y FUENTES DE DATOS</a:t>
            </a:r>
          </a:p>
        </p:txBody>
      </p:sp>
      <p:cxnSp>
        <p:nvCxnSpPr>
          <p:cNvPr id="4" name="Conector recto 3">
            <a:extLst>
              <a:ext uri="{FF2B5EF4-FFF2-40B4-BE49-F238E27FC236}">
                <a16:creationId xmlns:a16="http://schemas.microsoft.com/office/drawing/2014/main" id="{438C1D97-C677-5975-6491-33EF8C2DFD70}"/>
              </a:ext>
            </a:extLst>
          </p:cNvPr>
          <p:cNvCxnSpPr>
            <a:cxnSpLocks/>
          </p:cNvCxnSpPr>
          <p:nvPr/>
        </p:nvCxnSpPr>
        <p:spPr>
          <a:xfrm>
            <a:off x="1152525" y="32847"/>
            <a:ext cx="0" cy="6320328"/>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404F194F-21C8-4642-02B2-FC84AF7DFCF5}"/>
              </a:ext>
            </a:extLst>
          </p:cNvPr>
          <p:cNvSpPr txBox="1"/>
          <p:nvPr/>
        </p:nvSpPr>
        <p:spPr>
          <a:xfrm>
            <a:off x="1762125" y="2200275"/>
            <a:ext cx="641522" cy="523220"/>
          </a:xfrm>
          <a:prstGeom prst="rect">
            <a:avLst/>
          </a:prstGeom>
          <a:noFill/>
        </p:spPr>
        <p:txBody>
          <a:bodyPr wrap="none" rtlCol="0">
            <a:spAutoFit/>
          </a:bodyPr>
          <a:lstStyle/>
          <a:p>
            <a:r>
              <a:rPr lang="es-EC" sz="2800" dirty="0">
                <a:ln w="0"/>
                <a:solidFill>
                  <a:schemeClr val="accent1"/>
                </a:solidFill>
                <a:effectLst>
                  <a:outerShdw blurRad="38100" dist="25400" dir="5400000" algn="ctr" rotWithShape="0">
                    <a:srgbClr val="6E747A">
                      <a:alpha val="43000"/>
                    </a:srgbClr>
                  </a:outerShdw>
                </a:effectLst>
              </a:rPr>
              <a:t>4.1</a:t>
            </a:r>
          </a:p>
        </p:txBody>
      </p:sp>
      <p:pic>
        <p:nvPicPr>
          <p:cNvPr id="9" name="Imagen 8">
            <a:extLst>
              <a:ext uri="{FF2B5EF4-FFF2-40B4-BE49-F238E27FC236}">
                <a16:creationId xmlns:a16="http://schemas.microsoft.com/office/drawing/2014/main" id="{40F4113E-F330-D069-E9A6-ADCA1CEA44CE}"/>
              </a:ext>
            </a:extLst>
          </p:cNvPr>
          <p:cNvPicPr>
            <a:picLocks noChangeAspect="1"/>
          </p:cNvPicPr>
          <p:nvPr/>
        </p:nvPicPr>
        <p:blipFill>
          <a:blip r:embed="rId3"/>
          <a:stretch>
            <a:fillRect/>
          </a:stretch>
        </p:blipFill>
        <p:spPr>
          <a:xfrm>
            <a:off x="2403647" y="875972"/>
            <a:ext cx="7115175" cy="3171825"/>
          </a:xfrm>
          <a:prstGeom prst="rect">
            <a:avLst/>
          </a:prstGeom>
        </p:spPr>
      </p:pic>
      <p:sp>
        <p:nvSpPr>
          <p:cNvPr id="10" name="CuadroTexto 9">
            <a:extLst>
              <a:ext uri="{FF2B5EF4-FFF2-40B4-BE49-F238E27FC236}">
                <a16:creationId xmlns:a16="http://schemas.microsoft.com/office/drawing/2014/main" id="{514F9540-DDEC-B9F1-F2C5-8DA612EB38E4}"/>
              </a:ext>
            </a:extLst>
          </p:cNvPr>
          <p:cNvSpPr txBox="1"/>
          <p:nvPr/>
        </p:nvSpPr>
        <p:spPr>
          <a:xfrm>
            <a:off x="1780641" y="4781550"/>
            <a:ext cx="641522" cy="523220"/>
          </a:xfrm>
          <a:prstGeom prst="rect">
            <a:avLst/>
          </a:prstGeom>
          <a:noFill/>
        </p:spPr>
        <p:txBody>
          <a:bodyPr wrap="none" rtlCol="0">
            <a:spAutoFit/>
          </a:bodyPr>
          <a:lstStyle/>
          <a:p>
            <a:r>
              <a:rPr lang="es-EC" sz="2800" dirty="0">
                <a:ln w="0"/>
                <a:solidFill>
                  <a:schemeClr val="accent1"/>
                </a:solidFill>
                <a:effectLst>
                  <a:outerShdw blurRad="38100" dist="25400" dir="5400000" algn="ctr" rotWithShape="0">
                    <a:srgbClr val="6E747A">
                      <a:alpha val="43000"/>
                    </a:srgbClr>
                  </a:outerShdw>
                </a:effectLst>
              </a:rPr>
              <a:t>4.2</a:t>
            </a:r>
          </a:p>
        </p:txBody>
      </p:sp>
      <p:sp>
        <p:nvSpPr>
          <p:cNvPr id="12" name="CuadroTexto 11">
            <a:extLst>
              <a:ext uri="{FF2B5EF4-FFF2-40B4-BE49-F238E27FC236}">
                <a16:creationId xmlns:a16="http://schemas.microsoft.com/office/drawing/2014/main" id="{B1B4A561-82BE-05EC-B059-2EE601091045}"/>
              </a:ext>
            </a:extLst>
          </p:cNvPr>
          <p:cNvSpPr txBox="1"/>
          <p:nvPr/>
        </p:nvSpPr>
        <p:spPr>
          <a:xfrm>
            <a:off x="2555228" y="4858494"/>
            <a:ext cx="773430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s-ES" sz="1800" dirty="0">
                <a:effectLst/>
                <a:latin typeface="Arial" panose="020B0604020202020204" pitchFamily="34" charset="0"/>
                <a:ea typeface="Calibri" panose="020F0502020204030204" pitchFamily="34" charset="0"/>
              </a:rPr>
              <a:t>ANÁLISIS VARIABLES / HERRAMIENTA DE MINERÍA DE DATOS</a:t>
            </a:r>
            <a:endParaRPr lang="es-EC" dirty="0"/>
          </a:p>
        </p:txBody>
      </p:sp>
    </p:spTree>
    <p:extLst>
      <p:ext uri="{BB962C8B-B14F-4D97-AF65-F5344CB8AC3E}">
        <p14:creationId xmlns:p14="http://schemas.microsoft.com/office/powerpoint/2010/main" val="2498617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67272B3E-6F21-BCED-E280-414BFC3C3CC7}"/>
              </a:ext>
            </a:extLst>
          </p:cNvPr>
          <p:cNvSpPr/>
          <p:nvPr/>
        </p:nvSpPr>
        <p:spPr>
          <a:xfrm>
            <a:off x="257175" y="142875"/>
            <a:ext cx="4340912"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2" name="CuadroTexto 1">
            <a:extLst>
              <a:ext uri="{FF2B5EF4-FFF2-40B4-BE49-F238E27FC236}">
                <a16:creationId xmlns:a16="http://schemas.microsoft.com/office/drawing/2014/main" id="{D00C5E6A-2EE2-9774-1BBB-0E957C011EB4}"/>
              </a:ext>
            </a:extLst>
          </p:cNvPr>
          <p:cNvSpPr txBox="1"/>
          <p:nvPr/>
        </p:nvSpPr>
        <p:spPr>
          <a:xfrm>
            <a:off x="190500" y="142875"/>
            <a:ext cx="641522" cy="523220"/>
          </a:xfrm>
          <a:prstGeom prst="rect">
            <a:avLst/>
          </a:prstGeom>
          <a:noFill/>
        </p:spPr>
        <p:txBody>
          <a:bodyPr wrap="none" rtlCol="0">
            <a:spAutoFit/>
          </a:bodyPr>
          <a:lstStyle/>
          <a:p>
            <a:r>
              <a:rPr lang="es-EC" sz="2800" dirty="0">
                <a:ln w="0"/>
                <a:solidFill>
                  <a:schemeClr val="accent1"/>
                </a:solidFill>
                <a:effectLst>
                  <a:outerShdw blurRad="38100" dist="25400" dir="5400000" algn="ctr" rotWithShape="0">
                    <a:srgbClr val="6E747A">
                      <a:alpha val="43000"/>
                    </a:srgbClr>
                  </a:outerShdw>
                </a:effectLst>
              </a:rPr>
              <a:t>4.1</a:t>
            </a:r>
          </a:p>
        </p:txBody>
      </p:sp>
      <p:sp>
        <p:nvSpPr>
          <p:cNvPr id="3" name="CuadroTexto 2">
            <a:extLst>
              <a:ext uri="{FF2B5EF4-FFF2-40B4-BE49-F238E27FC236}">
                <a16:creationId xmlns:a16="http://schemas.microsoft.com/office/drawing/2014/main" id="{FD392742-B9E8-A87A-4B9A-8113433791D2}"/>
              </a:ext>
            </a:extLst>
          </p:cNvPr>
          <p:cNvSpPr txBox="1"/>
          <p:nvPr/>
        </p:nvSpPr>
        <p:spPr>
          <a:xfrm>
            <a:off x="742950" y="248483"/>
            <a:ext cx="3434979" cy="369332"/>
          </a:xfrm>
          <a:prstGeom prst="rect">
            <a:avLst/>
          </a:prstGeom>
          <a:noFill/>
        </p:spPr>
        <p:txBody>
          <a:bodyPr wrap="none" rtlCol="0">
            <a:spAutoFit/>
          </a:bodyPr>
          <a:lstStyle/>
          <a:p>
            <a:r>
              <a:rPr lang="es-EC" u="sng" dirty="0"/>
              <a:t>EXTRACCIÓN DE LA INFORMACIÓN</a:t>
            </a:r>
          </a:p>
        </p:txBody>
      </p:sp>
      <p:pic>
        <p:nvPicPr>
          <p:cNvPr id="6" name="Imagen 5">
            <a:extLst>
              <a:ext uri="{FF2B5EF4-FFF2-40B4-BE49-F238E27FC236}">
                <a16:creationId xmlns:a16="http://schemas.microsoft.com/office/drawing/2014/main" id="{52BBE408-0AC8-4BC2-9EB9-9FF3390090DF}"/>
              </a:ext>
            </a:extLst>
          </p:cNvPr>
          <p:cNvPicPr>
            <a:picLocks noChangeAspect="1"/>
          </p:cNvPicPr>
          <p:nvPr/>
        </p:nvPicPr>
        <p:blipFill>
          <a:blip r:embed="rId2"/>
          <a:stretch>
            <a:fillRect/>
          </a:stretch>
        </p:blipFill>
        <p:spPr>
          <a:xfrm>
            <a:off x="212817" y="990600"/>
            <a:ext cx="1191124" cy="504826"/>
          </a:xfrm>
          <a:prstGeom prst="rect">
            <a:avLst/>
          </a:prstGeom>
          <a:ln>
            <a:noFill/>
          </a:ln>
          <a:effectLst>
            <a:outerShdw blurRad="292100" dist="139700" dir="2700000" algn="tl" rotWithShape="0">
              <a:srgbClr val="333333">
                <a:alpha val="65000"/>
              </a:srgbClr>
            </a:outerShdw>
          </a:effectLst>
        </p:spPr>
      </p:pic>
      <p:pic>
        <p:nvPicPr>
          <p:cNvPr id="8" name="Imagen 7">
            <a:extLst>
              <a:ext uri="{FF2B5EF4-FFF2-40B4-BE49-F238E27FC236}">
                <a16:creationId xmlns:a16="http://schemas.microsoft.com/office/drawing/2014/main" id="{080B8E25-E98C-475A-B5E6-6C2BC00785C8}"/>
              </a:ext>
            </a:extLst>
          </p:cNvPr>
          <p:cNvPicPr>
            <a:picLocks noChangeAspect="1"/>
          </p:cNvPicPr>
          <p:nvPr/>
        </p:nvPicPr>
        <p:blipFill>
          <a:blip r:embed="rId3"/>
          <a:stretch>
            <a:fillRect/>
          </a:stretch>
        </p:blipFill>
        <p:spPr>
          <a:xfrm>
            <a:off x="1647186" y="990600"/>
            <a:ext cx="1372878" cy="504825"/>
          </a:xfrm>
          <a:prstGeom prst="rect">
            <a:avLst/>
          </a:prstGeom>
          <a:ln>
            <a:noFill/>
          </a:ln>
          <a:effectLst>
            <a:outerShdw blurRad="292100" dist="139700" dir="2700000" algn="tl" rotWithShape="0">
              <a:srgbClr val="333333">
                <a:alpha val="65000"/>
              </a:srgbClr>
            </a:outerShdw>
          </a:effectLst>
        </p:spPr>
      </p:pic>
      <p:pic>
        <p:nvPicPr>
          <p:cNvPr id="10" name="Imagen 9">
            <a:extLst>
              <a:ext uri="{FF2B5EF4-FFF2-40B4-BE49-F238E27FC236}">
                <a16:creationId xmlns:a16="http://schemas.microsoft.com/office/drawing/2014/main" id="{119BF19D-A0FA-5525-C156-149D3F79DF91}"/>
              </a:ext>
            </a:extLst>
          </p:cNvPr>
          <p:cNvPicPr>
            <a:picLocks noChangeAspect="1"/>
          </p:cNvPicPr>
          <p:nvPr/>
        </p:nvPicPr>
        <p:blipFill>
          <a:blip r:embed="rId4"/>
          <a:stretch>
            <a:fillRect/>
          </a:stretch>
        </p:blipFill>
        <p:spPr>
          <a:xfrm>
            <a:off x="3225209" y="942383"/>
            <a:ext cx="1372878" cy="553042"/>
          </a:xfrm>
          <a:prstGeom prst="rect">
            <a:avLst/>
          </a:prstGeom>
          <a:ln>
            <a:noFill/>
          </a:ln>
          <a:effectLst>
            <a:outerShdw blurRad="292100" dist="139700" dir="2700000" algn="tl" rotWithShape="0">
              <a:srgbClr val="333333">
                <a:alpha val="65000"/>
              </a:srgbClr>
            </a:outerShdw>
          </a:effectLst>
        </p:spPr>
      </p:pic>
      <p:graphicFrame>
        <p:nvGraphicFramePr>
          <p:cNvPr id="11" name="Diagrama 10">
            <a:extLst>
              <a:ext uri="{FF2B5EF4-FFF2-40B4-BE49-F238E27FC236}">
                <a16:creationId xmlns:a16="http://schemas.microsoft.com/office/drawing/2014/main" id="{A27E8BA2-3485-468E-9434-6F8098D2BC7A}"/>
              </a:ext>
            </a:extLst>
          </p:cNvPr>
          <p:cNvGraphicFramePr/>
          <p:nvPr>
            <p:extLst>
              <p:ext uri="{D42A27DB-BD31-4B8C-83A1-F6EECF244321}">
                <p14:modId xmlns:p14="http://schemas.microsoft.com/office/powerpoint/2010/main" val="3901496445"/>
              </p:ext>
            </p:extLst>
          </p:nvPr>
        </p:nvGraphicFramePr>
        <p:xfrm>
          <a:off x="257174" y="1704383"/>
          <a:ext cx="6978367" cy="43857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2" name="Imagen 11">
            <a:extLst>
              <a:ext uri="{FF2B5EF4-FFF2-40B4-BE49-F238E27FC236}">
                <a16:creationId xmlns:a16="http://schemas.microsoft.com/office/drawing/2014/main" id="{01F78A78-D307-9960-4785-DD861D6E04C7}"/>
              </a:ext>
            </a:extLst>
          </p:cNvPr>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4762852" y="0"/>
            <a:ext cx="2472690" cy="2670810"/>
          </a:xfrm>
          <a:prstGeom prst="rect">
            <a:avLst/>
          </a:prstGeom>
          <a:noFill/>
          <a:ln>
            <a:solidFill>
              <a:schemeClr val="tx1"/>
            </a:solidFill>
          </a:ln>
        </p:spPr>
      </p:pic>
      <p:pic>
        <p:nvPicPr>
          <p:cNvPr id="13" name="Imagen 12">
            <a:extLst>
              <a:ext uri="{FF2B5EF4-FFF2-40B4-BE49-F238E27FC236}">
                <a16:creationId xmlns:a16="http://schemas.microsoft.com/office/drawing/2014/main" id="{81FEAB90-242F-3BD0-0645-3B5A0FDB33ED}"/>
              </a:ext>
            </a:extLst>
          </p:cNvPr>
          <p:cNvPicPr/>
          <p:nvPr/>
        </p:nvPicPr>
        <p:blipFill>
          <a:blip r:embed="rId12" r:link="rId13" cstate="print">
            <a:extLst>
              <a:ext uri="{28A0092B-C50C-407E-A947-70E740481C1C}">
                <a14:useLocalDpi xmlns:a14="http://schemas.microsoft.com/office/drawing/2010/main" val="0"/>
              </a:ext>
            </a:extLst>
          </a:blip>
          <a:srcRect/>
          <a:stretch>
            <a:fillRect/>
          </a:stretch>
        </p:blipFill>
        <p:spPr bwMode="auto">
          <a:xfrm>
            <a:off x="7284720" y="1828800"/>
            <a:ext cx="2495550" cy="2667000"/>
          </a:xfrm>
          <a:prstGeom prst="rect">
            <a:avLst/>
          </a:prstGeom>
          <a:noFill/>
          <a:ln>
            <a:solidFill>
              <a:schemeClr val="tx1"/>
            </a:solidFill>
          </a:ln>
        </p:spPr>
      </p:pic>
      <p:pic>
        <p:nvPicPr>
          <p:cNvPr id="14" name="Imagen 13">
            <a:extLst>
              <a:ext uri="{FF2B5EF4-FFF2-40B4-BE49-F238E27FC236}">
                <a16:creationId xmlns:a16="http://schemas.microsoft.com/office/drawing/2014/main" id="{DED7DCFF-01BD-3215-380B-20DFA8EBE4EC}"/>
              </a:ext>
            </a:extLst>
          </p:cNvPr>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a:off x="9799320" y="3680460"/>
            <a:ext cx="2392680" cy="2621280"/>
          </a:xfrm>
          <a:prstGeom prst="rect">
            <a:avLst/>
          </a:prstGeom>
          <a:noFill/>
          <a:ln>
            <a:solidFill>
              <a:schemeClr val="tx1"/>
            </a:solidFill>
          </a:ln>
        </p:spPr>
      </p:pic>
      <p:pic>
        <p:nvPicPr>
          <p:cNvPr id="15" name="Imagen 14">
            <a:extLst>
              <a:ext uri="{FF2B5EF4-FFF2-40B4-BE49-F238E27FC236}">
                <a16:creationId xmlns:a16="http://schemas.microsoft.com/office/drawing/2014/main" id="{006192AD-764A-F6E3-2DF9-1603F9C4CEC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387058" y="32847"/>
            <a:ext cx="3804941" cy="957753"/>
          </a:xfrm>
          <a:prstGeom prst="rect">
            <a:avLst/>
          </a:prstGeom>
          <a:noFill/>
          <a:ln>
            <a:noFill/>
          </a:ln>
        </p:spPr>
      </p:pic>
    </p:spTree>
    <p:extLst>
      <p:ext uri="{BB962C8B-B14F-4D97-AF65-F5344CB8AC3E}">
        <p14:creationId xmlns:p14="http://schemas.microsoft.com/office/powerpoint/2010/main" val="416826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10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B3AA430-47CC-AF1E-09E4-F63B7B720161}"/>
              </a:ext>
            </a:extLst>
          </p:cNvPr>
          <p:cNvSpPr/>
          <p:nvPr/>
        </p:nvSpPr>
        <p:spPr>
          <a:xfrm>
            <a:off x="257174" y="142875"/>
            <a:ext cx="5948361"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3" name="CuadroTexto 2">
            <a:extLst>
              <a:ext uri="{FF2B5EF4-FFF2-40B4-BE49-F238E27FC236}">
                <a16:creationId xmlns:a16="http://schemas.microsoft.com/office/drawing/2014/main" id="{39DA54BB-8697-4D71-916F-629C0284F281}"/>
              </a:ext>
            </a:extLst>
          </p:cNvPr>
          <p:cNvSpPr txBox="1"/>
          <p:nvPr/>
        </p:nvSpPr>
        <p:spPr>
          <a:xfrm>
            <a:off x="190500" y="142875"/>
            <a:ext cx="641522" cy="523220"/>
          </a:xfrm>
          <a:prstGeom prst="rect">
            <a:avLst/>
          </a:prstGeom>
          <a:noFill/>
        </p:spPr>
        <p:txBody>
          <a:bodyPr wrap="none" rtlCol="0">
            <a:spAutoFit/>
          </a:bodyPr>
          <a:lstStyle/>
          <a:p>
            <a:r>
              <a:rPr lang="es-EC" sz="2800" dirty="0">
                <a:ln w="0"/>
                <a:solidFill>
                  <a:schemeClr val="accent1"/>
                </a:solidFill>
                <a:effectLst>
                  <a:outerShdw blurRad="38100" dist="25400" dir="5400000" algn="ctr" rotWithShape="0">
                    <a:srgbClr val="6E747A">
                      <a:alpha val="43000"/>
                    </a:srgbClr>
                  </a:outerShdw>
                </a:effectLst>
              </a:rPr>
              <a:t>4.1</a:t>
            </a:r>
          </a:p>
        </p:txBody>
      </p:sp>
      <p:sp>
        <p:nvSpPr>
          <p:cNvPr id="4" name="CuadroTexto 3">
            <a:extLst>
              <a:ext uri="{FF2B5EF4-FFF2-40B4-BE49-F238E27FC236}">
                <a16:creationId xmlns:a16="http://schemas.microsoft.com/office/drawing/2014/main" id="{7BE8A23D-A90B-5F2E-0BC6-EEC9E2A3FB22}"/>
              </a:ext>
            </a:extLst>
          </p:cNvPr>
          <p:cNvSpPr txBox="1"/>
          <p:nvPr/>
        </p:nvSpPr>
        <p:spPr>
          <a:xfrm>
            <a:off x="742950" y="248483"/>
            <a:ext cx="5462586" cy="369332"/>
          </a:xfrm>
          <a:prstGeom prst="rect">
            <a:avLst/>
          </a:prstGeom>
          <a:noFill/>
        </p:spPr>
        <p:txBody>
          <a:bodyPr wrap="none" rtlCol="0">
            <a:spAutoFit/>
          </a:bodyPr>
          <a:lstStyle/>
          <a:p>
            <a:r>
              <a:rPr lang="es-EC" u="sng" dirty="0"/>
              <a:t>EXTRACCIÓN DE LA INFORMACIÓN - ALMACENAMIENTO</a:t>
            </a:r>
          </a:p>
        </p:txBody>
      </p:sp>
      <p:pic>
        <p:nvPicPr>
          <p:cNvPr id="5" name="Imagen 4">
            <a:extLst>
              <a:ext uri="{FF2B5EF4-FFF2-40B4-BE49-F238E27FC236}">
                <a16:creationId xmlns:a16="http://schemas.microsoft.com/office/drawing/2014/main" id="{10A2C778-7E7B-1B52-D577-82F100D2E601}"/>
              </a:ext>
            </a:extLst>
          </p:cNvPr>
          <p:cNvPicPr>
            <a:picLocks noChangeAspect="1"/>
          </p:cNvPicPr>
          <p:nvPr/>
        </p:nvPicPr>
        <p:blipFill>
          <a:blip r:embed="rId2"/>
          <a:stretch>
            <a:fillRect/>
          </a:stretch>
        </p:blipFill>
        <p:spPr>
          <a:xfrm>
            <a:off x="257175" y="839033"/>
            <a:ext cx="4256718" cy="2324076"/>
          </a:xfrm>
          <a:prstGeom prst="rect">
            <a:avLst/>
          </a:prstGeom>
          <a:ln>
            <a:solidFill>
              <a:schemeClr val="tx1"/>
            </a:solidFill>
          </a:ln>
        </p:spPr>
      </p:pic>
      <p:pic>
        <p:nvPicPr>
          <p:cNvPr id="6" name="Imagen 5">
            <a:extLst>
              <a:ext uri="{FF2B5EF4-FFF2-40B4-BE49-F238E27FC236}">
                <a16:creationId xmlns:a16="http://schemas.microsoft.com/office/drawing/2014/main" id="{4907D2A3-2B5B-4F2C-3F17-9C0D1525753E}"/>
              </a:ext>
            </a:extLst>
          </p:cNvPr>
          <p:cNvPicPr>
            <a:picLocks noChangeAspect="1"/>
          </p:cNvPicPr>
          <p:nvPr/>
        </p:nvPicPr>
        <p:blipFill>
          <a:blip r:embed="rId3"/>
          <a:stretch>
            <a:fillRect/>
          </a:stretch>
        </p:blipFill>
        <p:spPr>
          <a:xfrm>
            <a:off x="4766311" y="1317874"/>
            <a:ext cx="7321208" cy="4534532"/>
          </a:xfrm>
          <a:prstGeom prst="rect">
            <a:avLst/>
          </a:prstGeom>
        </p:spPr>
      </p:pic>
      <p:pic>
        <p:nvPicPr>
          <p:cNvPr id="7" name="Imagen 6">
            <a:extLst>
              <a:ext uri="{FF2B5EF4-FFF2-40B4-BE49-F238E27FC236}">
                <a16:creationId xmlns:a16="http://schemas.microsoft.com/office/drawing/2014/main" id="{7E73A5D6-89B9-640E-7C5B-1879457C8BA2}"/>
              </a:ext>
            </a:extLst>
          </p:cNvPr>
          <p:cNvPicPr>
            <a:picLocks noChangeAspect="1"/>
          </p:cNvPicPr>
          <p:nvPr/>
        </p:nvPicPr>
        <p:blipFill>
          <a:blip r:embed="rId4"/>
          <a:stretch>
            <a:fillRect/>
          </a:stretch>
        </p:blipFill>
        <p:spPr>
          <a:xfrm>
            <a:off x="5007219" y="1466947"/>
            <a:ext cx="6986222" cy="4346983"/>
          </a:xfrm>
          <a:prstGeom prst="rect">
            <a:avLst/>
          </a:prstGeom>
        </p:spPr>
      </p:pic>
      <p:pic>
        <p:nvPicPr>
          <p:cNvPr id="8" name="Imagen 7">
            <a:extLst>
              <a:ext uri="{FF2B5EF4-FFF2-40B4-BE49-F238E27FC236}">
                <a16:creationId xmlns:a16="http://schemas.microsoft.com/office/drawing/2014/main" id="{DF09D40E-C06D-9F07-7D6A-C0D41E3D158D}"/>
              </a:ext>
            </a:extLst>
          </p:cNvPr>
          <p:cNvPicPr>
            <a:picLocks noChangeAspect="1"/>
          </p:cNvPicPr>
          <p:nvPr/>
        </p:nvPicPr>
        <p:blipFill>
          <a:blip r:embed="rId5"/>
          <a:stretch>
            <a:fillRect/>
          </a:stretch>
        </p:blipFill>
        <p:spPr>
          <a:xfrm>
            <a:off x="5164602" y="1638008"/>
            <a:ext cx="6675706" cy="4126994"/>
          </a:xfrm>
          <a:prstGeom prst="rect">
            <a:avLst/>
          </a:prstGeom>
        </p:spPr>
      </p:pic>
      <p:pic>
        <p:nvPicPr>
          <p:cNvPr id="9" name="Imagen 8">
            <a:extLst>
              <a:ext uri="{FF2B5EF4-FFF2-40B4-BE49-F238E27FC236}">
                <a16:creationId xmlns:a16="http://schemas.microsoft.com/office/drawing/2014/main" id="{B4E85327-880A-F953-7AAF-60C7909FC673}"/>
              </a:ext>
            </a:extLst>
          </p:cNvPr>
          <p:cNvPicPr>
            <a:picLocks noChangeAspect="1"/>
          </p:cNvPicPr>
          <p:nvPr/>
        </p:nvPicPr>
        <p:blipFill>
          <a:blip r:embed="rId6"/>
          <a:stretch>
            <a:fillRect/>
          </a:stretch>
        </p:blipFill>
        <p:spPr>
          <a:xfrm>
            <a:off x="5342206" y="1764324"/>
            <a:ext cx="6441092" cy="4000678"/>
          </a:xfrm>
          <a:prstGeom prst="rect">
            <a:avLst/>
          </a:prstGeom>
        </p:spPr>
      </p:pic>
      <p:pic>
        <p:nvPicPr>
          <p:cNvPr id="10" name="Imagen 9">
            <a:extLst>
              <a:ext uri="{FF2B5EF4-FFF2-40B4-BE49-F238E27FC236}">
                <a16:creationId xmlns:a16="http://schemas.microsoft.com/office/drawing/2014/main" id="{69352024-737C-FA35-2CC0-F86F6B5680E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387058" y="32847"/>
            <a:ext cx="3804941" cy="972747"/>
          </a:xfrm>
          <a:prstGeom prst="rect">
            <a:avLst/>
          </a:prstGeom>
          <a:noFill/>
          <a:ln>
            <a:noFill/>
          </a:ln>
        </p:spPr>
      </p:pic>
    </p:spTree>
    <p:extLst>
      <p:ext uri="{BB962C8B-B14F-4D97-AF65-F5344CB8AC3E}">
        <p14:creationId xmlns:p14="http://schemas.microsoft.com/office/powerpoint/2010/main" val="207993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A519C7C4-B7A3-E440-6264-00EF61B088EF}"/>
              </a:ext>
            </a:extLst>
          </p:cNvPr>
          <p:cNvSpPr/>
          <p:nvPr/>
        </p:nvSpPr>
        <p:spPr>
          <a:xfrm>
            <a:off x="257174" y="142875"/>
            <a:ext cx="4443779" cy="5905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3" name="CuadroTexto 2">
            <a:extLst>
              <a:ext uri="{FF2B5EF4-FFF2-40B4-BE49-F238E27FC236}">
                <a16:creationId xmlns:a16="http://schemas.microsoft.com/office/drawing/2014/main" id="{50CEF603-1EBF-FE5F-0832-C8EF2C6AA9ED}"/>
              </a:ext>
            </a:extLst>
          </p:cNvPr>
          <p:cNvSpPr txBox="1"/>
          <p:nvPr/>
        </p:nvSpPr>
        <p:spPr>
          <a:xfrm>
            <a:off x="190500" y="142875"/>
            <a:ext cx="641522" cy="523220"/>
          </a:xfrm>
          <a:prstGeom prst="rect">
            <a:avLst/>
          </a:prstGeom>
          <a:noFill/>
        </p:spPr>
        <p:txBody>
          <a:bodyPr wrap="none" rtlCol="0">
            <a:spAutoFit/>
          </a:bodyPr>
          <a:lstStyle/>
          <a:p>
            <a:r>
              <a:rPr lang="es-EC" sz="2800" dirty="0">
                <a:ln w="0"/>
                <a:solidFill>
                  <a:schemeClr val="accent1"/>
                </a:solidFill>
                <a:effectLst>
                  <a:outerShdw blurRad="38100" dist="25400" dir="5400000" algn="ctr" rotWithShape="0">
                    <a:srgbClr val="6E747A">
                      <a:alpha val="43000"/>
                    </a:srgbClr>
                  </a:outerShdw>
                </a:effectLst>
              </a:rPr>
              <a:t>4.1</a:t>
            </a:r>
          </a:p>
        </p:txBody>
      </p:sp>
      <p:pic>
        <p:nvPicPr>
          <p:cNvPr id="5" name="Imagen 4">
            <a:extLst>
              <a:ext uri="{FF2B5EF4-FFF2-40B4-BE49-F238E27FC236}">
                <a16:creationId xmlns:a16="http://schemas.microsoft.com/office/drawing/2014/main" id="{482B6972-85A4-7EF2-ED55-30BC16D5C1F1}"/>
              </a:ext>
            </a:extLst>
          </p:cNvPr>
          <p:cNvPicPr>
            <a:picLocks noChangeAspect="1"/>
          </p:cNvPicPr>
          <p:nvPr/>
        </p:nvPicPr>
        <p:blipFill>
          <a:blip r:embed="rId2"/>
          <a:stretch>
            <a:fillRect/>
          </a:stretch>
        </p:blipFill>
        <p:spPr>
          <a:xfrm>
            <a:off x="257174" y="918092"/>
            <a:ext cx="11744326" cy="5066129"/>
          </a:xfrm>
          <a:prstGeom prst="rect">
            <a:avLst/>
          </a:prstGeom>
        </p:spPr>
      </p:pic>
      <p:sp>
        <p:nvSpPr>
          <p:cNvPr id="4" name="CuadroTexto 3">
            <a:extLst>
              <a:ext uri="{FF2B5EF4-FFF2-40B4-BE49-F238E27FC236}">
                <a16:creationId xmlns:a16="http://schemas.microsoft.com/office/drawing/2014/main" id="{B5F1217B-5A35-001B-F285-B8E2D8D78230}"/>
              </a:ext>
            </a:extLst>
          </p:cNvPr>
          <p:cNvSpPr txBox="1"/>
          <p:nvPr/>
        </p:nvSpPr>
        <p:spPr>
          <a:xfrm>
            <a:off x="742950" y="248483"/>
            <a:ext cx="4045275" cy="369332"/>
          </a:xfrm>
          <a:prstGeom prst="rect">
            <a:avLst/>
          </a:prstGeom>
          <a:noFill/>
        </p:spPr>
        <p:txBody>
          <a:bodyPr wrap="none" rtlCol="0">
            <a:spAutoFit/>
          </a:bodyPr>
          <a:lstStyle/>
          <a:p>
            <a:r>
              <a:rPr lang="es-EC" u="sng" dirty="0"/>
              <a:t>TRANSFORMACIÓN DE LA INFORMACIÓN</a:t>
            </a:r>
          </a:p>
        </p:txBody>
      </p:sp>
      <p:sp>
        <p:nvSpPr>
          <p:cNvPr id="7" name="CuadroTexto 6">
            <a:extLst>
              <a:ext uri="{FF2B5EF4-FFF2-40B4-BE49-F238E27FC236}">
                <a16:creationId xmlns:a16="http://schemas.microsoft.com/office/drawing/2014/main" id="{B1E03B98-7E7A-AC93-941C-B90B04D8A457}"/>
              </a:ext>
            </a:extLst>
          </p:cNvPr>
          <p:cNvSpPr txBox="1"/>
          <p:nvPr/>
        </p:nvSpPr>
        <p:spPr>
          <a:xfrm>
            <a:off x="2211106" y="5939908"/>
            <a:ext cx="10309139" cy="369332"/>
          </a:xfrm>
          <a:prstGeom prst="rect">
            <a:avLst/>
          </a:prstGeom>
          <a:noFill/>
        </p:spPr>
        <p:txBody>
          <a:bodyPr wrap="square">
            <a:spAutoFit/>
          </a:bodyPr>
          <a:lstStyle/>
          <a:p>
            <a:r>
              <a:rPr lang="es-ES" sz="1800" dirty="0">
                <a:effectLst/>
                <a:latin typeface="Arial" panose="020B0604020202020204" pitchFamily="34" charset="0"/>
                <a:ea typeface="Calibri" panose="020F0502020204030204" pitchFamily="34" charset="0"/>
              </a:rPr>
              <a:t>SQL Server Integration Services Projects for Visual Studio 2019 - ETL Datos</a:t>
            </a:r>
            <a:endParaRPr lang="es-EC" dirty="0"/>
          </a:p>
        </p:txBody>
      </p:sp>
      <p:pic>
        <p:nvPicPr>
          <p:cNvPr id="8" name="Imagen 7">
            <a:extLst>
              <a:ext uri="{FF2B5EF4-FFF2-40B4-BE49-F238E27FC236}">
                <a16:creationId xmlns:a16="http://schemas.microsoft.com/office/drawing/2014/main" id="{32D7E664-DA75-BCB9-AADF-CABE06E3ABBF}"/>
              </a:ext>
            </a:extLst>
          </p:cNvPr>
          <p:cNvPicPr>
            <a:picLocks noChangeAspect="1"/>
          </p:cNvPicPr>
          <p:nvPr/>
        </p:nvPicPr>
        <p:blipFill>
          <a:blip r:embed="rId3"/>
          <a:stretch>
            <a:fillRect/>
          </a:stretch>
        </p:blipFill>
        <p:spPr>
          <a:xfrm>
            <a:off x="618631" y="1339646"/>
            <a:ext cx="11447023" cy="4512514"/>
          </a:xfrm>
          <a:prstGeom prst="rect">
            <a:avLst/>
          </a:prstGeom>
        </p:spPr>
      </p:pic>
      <p:pic>
        <p:nvPicPr>
          <p:cNvPr id="9" name="Imagen 8">
            <a:extLst>
              <a:ext uri="{FF2B5EF4-FFF2-40B4-BE49-F238E27FC236}">
                <a16:creationId xmlns:a16="http://schemas.microsoft.com/office/drawing/2014/main" id="{358869F1-1C5B-85DA-1706-3C23B81422FF}"/>
              </a:ext>
            </a:extLst>
          </p:cNvPr>
          <p:cNvPicPr>
            <a:picLocks noChangeAspect="1"/>
          </p:cNvPicPr>
          <p:nvPr/>
        </p:nvPicPr>
        <p:blipFill>
          <a:blip r:embed="rId4"/>
          <a:stretch>
            <a:fillRect/>
          </a:stretch>
        </p:blipFill>
        <p:spPr>
          <a:xfrm>
            <a:off x="1040892" y="1618669"/>
            <a:ext cx="11054056" cy="4233491"/>
          </a:xfrm>
          <a:prstGeom prst="rect">
            <a:avLst/>
          </a:prstGeom>
        </p:spPr>
      </p:pic>
      <p:pic>
        <p:nvPicPr>
          <p:cNvPr id="10" name="Imagen 9">
            <a:extLst>
              <a:ext uri="{FF2B5EF4-FFF2-40B4-BE49-F238E27FC236}">
                <a16:creationId xmlns:a16="http://schemas.microsoft.com/office/drawing/2014/main" id="{EAE68061-1CC7-0108-6B24-84FB893F43D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7058" y="32848"/>
            <a:ext cx="3804941" cy="885244"/>
          </a:xfrm>
          <a:prstGeom prst="rect">
            <a:avLst/>
          </a:prstGeom>
          <a:noFill/>
          <a:ln>
            <a:noFill/>
          </a:ln>
        </p:spPr>
      </p:pic>
    </p:spTree>
    <p:extLst>
      <p:ext uri="{BB962C8B-B14F-4D97-AF65-F5344CB8AC3E}">
        <p14:creationId xmlns:p14="http://schemas.microsoft.com/office/powerpoint/2010/main" val="19352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2741</TotalTime>
  <Words>1280</Words>
  <Application>Microsoft Office PowerPoint</Application>
  <PresentationFormat>Panorámica</PresentationFormat>
  <Paragraphs>225</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Calibri Light</vt:lpstr>
      <vt:lpstr>Courier New</vt:lpstr>
      <vt:lpstr>Noto Sans Symbols</vt:lpstr>
      <vt:lpstr>Retrospección</vt:lpstr>
      <vt:lpstr>Diseño de un modelo de concesiones de créditos para personas sin sueldo fijo mensual a través de modelos predictivos utilizando técnicas estadísticas y herramientas de inteligencia de negocios</vt:lpstr>
      <vt:lpstr>AGENDA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DE UN MODELO DE CONCESIONES DE CRÉDITOS PARA PERSONAS SIN SUELDO FIJO MENSUAL A TRAVÉS DE MODELOS PREDICTIVOS UTILIZANDO TÉCNICAS ESTADÍSTICAS Y HERRAMIENTAS DE INTELIGENCIA DE NEGOCIOS</dc:title>
  <dc:creator>ROJAS TORRES JESSICA JACQUELINE</dc:creator>
  <cp:lastModifiedBy>ROJAS TORRES JESSICA JACQUELINE</cp:lastModifiedBy>
  <cp:revision>14</cp:revision>
  <dcterms:created xsi:type="dcterms:W3CDTF">2022-12-06T15:46:58Z</dcterms:created>
  <dcterms:modified xsi:type="dcterms:W3CDTF">2023-10-24T22:44:23Z</dcterms:modified>
</cp:coreProperties>
</file>